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5"/>
  </p:notesMasterIdLst>
  <p:handoutMasterIdLst>
    <p:handoutMasterId r:id="rId16"/>
  </p:handoutMasterIdLst>
  <p:sldIdLst>
    <p:sldId id="372" r:id="rId2"/>
    <p:sldId id="399" r:id="rId3"/>
    <p:sldId id="400" r:id="rId4"/>
    <p:sldId id="379" r:id="rId5"/>
    <p:sldId id="385" r:id="rId6"/>
    <p:sldId id="386" r:id="rId7"/>
    <p:sldId id="388" r:id="rId8"/>
    <p:sldId id="387" r:id="rId9"/>
    <p:sldId id="390" r:id="rId10"/>
    <p:sldId id="391" r:id="rId11"/>
    <p:sldId id="393" r:id="rId12"/>
    <p:sldId id="394" r:id="rId13"/>
    <p:sldId id="341" r:id="rId1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58915"/>
    <a:srgbClr val="339966"/>
    <a:srgbClr val="2002FE"/>
    <a:srgbClr val="006666"/>
    <a:srgbClr val="0000FF"/>
    <a:srgbClr val="511DE3"/>
    <a:srgbClr val="0066FF"/>
    <a:srgbClr val="9FFFE6"/>
    <a:srgbClr val="A3F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85621" autoAdjust="0"/>
  </p:normalViewPr>
  <p:slideViewPr>
    <p:cSldViewPr>
      <p:cViewPr varScale="1">
        <p:scale>
          <a:sx n="99" d="100"/>
          <a:sy n="99" d="100"/>
        </p:scale>
        <p:origin x="19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1668" y="-79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646195-F6FD-43E6-96FB-1B3215A1310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9994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1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562E35-9AFC-4C01-AB55-CC2E94BE407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3707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99536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1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5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63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62E35-9AFC-4C01-AB55-CC2E94BE4076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65199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CE960-7DE9-43DE-BBFB-66DEB79DFCE0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4686300"/>
            <a:ext cx="5389563" cy="485616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4426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0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2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6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649205C-81B1-473B-B8CD-9AA4B3C33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3" indent="-28571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0" indent="-22857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1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5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690" indent="-2285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5E6F2C4-A1D0-42D6-866D-D15833E77A5A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9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5F86E1A-8792-4709-BB7F-1872F36C1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8823538-6673-4BDD-B9F9-AE4951E50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　</a:t>
            </a:r>
            <a:endParaRPr lang="en-US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7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5A871-D00A-4D61-939C-351E495A8C8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DAFBF-F0BC-476F-8519-0481F9947EE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6A4D-5443-48F7-8A02-561693CA3E3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8C39-FF6F-4631-9899-4D1291BF8EC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7C2D-0C10-49F9-B817-8EB168DAC2D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3A0A-6904-4BB8-A635-05A1F19529E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CE05-B920-40D2-937B-F147010B79D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382E-8022-4BBA-B035-01430465FB8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4984-987F-400A-B66E-480957757B2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5F2C-C586-4DE4-91C2-442EB6C422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6A4C-86D1-47F5-8C39-B3A7BCAB9E9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77A5-D635-4EDC-ABDA-CB8B5825BA0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A9FA-C7C4-4A57-8EC4-AB3C00375BE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525E91-C319-402D-BCA8-003D83A50CA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44824"/>
            <a:ext cx="6804756" cy="778098"/>
          </a:xfr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ja-JP" altLang="en-US" sz="3600" dirty="0">
                <a:solidFill>
                  <a:srgbClr val="2002FE"/>
                </a:solidFill>
              </a:rPr>
              <a:t>３．専門業者による緊急消毒事例</a:t>
            </a:r>
            <a:endParaRPr lang="ja-JP" altLang="en-US" sz="3200" dirty="0">
              <a:solidFill>
                <a:srgbClr val="2002FE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3284984"/>
            <a:ext cx="8424936" cy="266429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</a:t>
            </a:r>
            <a:r>
              <a:rPr lang="ja-JP" altLang="en-US" sz="2400" dirty="0"/>
              <a:t>＊患者減少によりコロナ病棟から一般病棟に戻す際の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総合病院の消毒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＊陽性者ご葬儀後、濃厚接触者参列が判明した際の</a:t>
            </a:r>
            <a:endParaRPr lang="en-US" altLang="ja-JP" sz="24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400" dirty="0"/>
              <a:t>　　　葬儀場の消毒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09218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E08F1CA-4A4B-46B2-9422-A3CF880FB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3" y="349231"/>
            <a:ext cx="3948222" cy="296116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61DC8A-4981-4372-B332-4BC7156CA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7" y="374587"/>
            <a:ext cx="3914414" cy="293581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225C471-1039-466F-87F0-CC64CB5C0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81" y="3645024"/>
            <a:ext cx="3914414" cy="293581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6768067-541D-432F-AD19-A7C3F469B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7" y="3660034"/>
            <a:ext cx="3914412" cy="29358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3D52A2F-FEB1-45F1-AE70-F7B5847AF297}"/>
              </a:ext>
            </a:extLst>
          </p:cNvPr>
          <p:cNvSpPr txBox="1"/>
          <p:nvPr/>
        </p:nvSpPr>
        <p:spPr>
          <a:xfrm>
            <a:off x="589817" y="404664"/>
            <a:ext cx="3600201" cy="6463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作業準備：三角コーンまでが消毒</a:t>
            </a:r>
            <a:endParaRPr lang="en-US" altLang="ja-JP" sz="1800" dirty="0"/>
          </a:p>
          <a:p>
            <a:r>
              <a:rPr kumimoji="1" lang="ja-JP" altLang="en-US" sz="1800" dirty="0"/>
              <a:t>　必要区域（濃厚接触者利用範囲）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6B3D094-B6C9-43C8-9468-943170F9719E}"/>
              </a:ext>
            </a:extLst>
          </p:cNvPr>
          <p:cNvSpPr/>
          <p:nvPr/>
        </p:nvSpPr>
        <p:spPr>
          <a:xfrm>
            <a:off x="2339752" y="1916832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50392C-EC50-4051-8440-82306C41A3C3}"/>
              </a:ext>
            </a:extLst>
          </p:cNvPr>
          <p:cNvSpPr txBox="1"/>
          <p:nvPr/>
        </p:nvSpPr>
        <p:spPr>
          <a:xfrm>
            <a:off x="4939512" y="2925917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清拭：ロビー手摺り</a:t>
            </a:r>
            <a:endParaRPr kumimoji="1" lang="ja-JP" altLang="en-US" sz="1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B06E70-A757-4456-A0E3-B438E04F3347}"/>
              </a:ext>
            </a:extLst>
          </p:cNvPr>
          <p:cNvSpPr txBox="1"/>
          <p:nvPr/>
        </p:nvSpPr>
        <p:spPr>
          <a:xfrm>
            <a:off x="4939511" y="6205769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清拭：焼香台</a:t>
            </a:r>
            <a:endParaRPr kumimoji="1" lang="ja-JP" altLang="en-US" sz="18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A68337-2FF4-4CE5-9D6A-3A711345285F}"/>
              </a:ext>
            </a:extLst>
          </p:cNvPr>
          <p:cNvSpPr txBox="1"/>
          <p:nvPr/>
        </p:nvSpPr>
        <p:spPr>
          <a:xfrm>
            <a:off x="673922" y="6205769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清拭：収骨台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4383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664AC5-7CEA-4E6B-9DB8-CEE56BC6F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4" y="288661"/>
            <a:ext cx="3948221" cy="296116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2A0A698-FBF8-4B2E-823C-90135C087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605331"/>
            <a:ext cx="3894050" cy="29205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0B48A3-5DB7-4D1D-832A-D28F32AD8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32" y="3605331"/>
            <a:ext cx="3926693" cy="294502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8DF465B-8D63-497F-B207-22AA9E94B1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8661"/>
            <a:ext cx="3952012" cy="29640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214AC-F93D-471A-87FB-F56038983FD4}"/>
              </a:ext>
            </a:extLst>
          </p:cNvPr>
          <p:cNvSpPr txBox="1"/>
          <p:nvPr/>
        </p:nvSpPr>
        <p:spPr>
          <a:xfrm>
            <a:off x="4939512" y="2851367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清拭：控室机</a:t>
            </a:r>
            <a:endParaRPr kumimoji="1"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E73804-27B1-4789-92DD-4B938DFE5179}"/>
              </a:ext>
            </a:extLst>
          </p:cNvPr>
          <p:cNvSpPr txBox="1"/>
          <p:nvPr/>
        </p:nvSpPr>
        <p:spPr>
          <a:xfrm>
            <a:off x="5027628" y="6156058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散布：控室</a:t>
            </a:r>
            <a:endParaRPr kumimoji="1"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09530F-D7BE-49A8-AC22-DE6191EDDDED}"/>
              </a:ext>
            </a:extLst>
          </p:cNvPr>
          <p:cNvSpPr txBox="1"/>
          <p:nvPr/>
        </p:nvSpPr>
        <p:spPr>
          <a:xfrm>
            <a:off x="543364" y="6156058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清拭：便座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685D260-F19F-42E0-A897-34AAE35038CB}"/>
              </a:ext>
            </a:extLst>
          </p:cNvPr>
          <p:cNvSpPr txBox="1"/>
          <p:nvPr/>
        </p:nvSpPr>
        <p:spPr>
          <a:xfrm>
            <a:off x="604287" y="2858281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清拭：控室電話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128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052AC51-CD87-439E-9841-84D8AEFC5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391286"/>
            <a:ext cx="3894051" cy="292053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7EFEF3-52D1-4493-94B2-5FAA433C6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5" y="358696"/>
            <a:ext cx="3894051" cy="29205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186B9FD-2F3A-45C5-8442-F9312A35C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" y="3586804"/>
            <a:ext cx="3894052" cy="292053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464A037-E35A-4BBF-A417-23BAED4451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5" y="3586804"/>
            <a:ext cx="3894051" cy="292053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897607-BA58-4970-8873-837A1366AEF8}"/>
              </a:ext>
            </a:extLst>
          </p:cNvPr>
          <p:cNvSpPr txBox="1"/>
          <p:nvPr/>
        </p:nvSpPr>
        <p:spPr>
          <a:xfrm>
            <a:off x="4929329" y="2929746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散布：トイレ</a:t>
            </a:r>
            <a:endParaRPr kumimoji="1" lang="ja-JP" altLang="en-US" sz="1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3204F3-A128-4F16-9DE4-8D28A5B06988}"/>
              </a:ext>
            </a:extLst>
          </p:cNvPr>
          <p:cNvSpPr txBox="1"/>
          <p:nvPr/>
        </p:nvSpPr>
        <p:spPr>
          <a:xfrm>
            <a:off x="4968714" y="6089134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空間噴霧：控室</a:t>
            </a:r>
            <a:endParaRPr kumimoji="1" lang="ja-JP" altLang="en-US" sz="1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2D4F25-80E8-4D55-A098-2F2C6A0EDD3D}"/>
              </a:ext>
            </a:extLst>
          </p:cNvPr>
          <p:cNvSpPr txBox="1"/>
          <p:nvPr/>
        </p:nvSpPr>
        <p:spPr>
          <a:xfrm>
            <a:off x="698314" y="6100010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空間噴霧：収骨室</a:t>
            </a:r>
            <a:endParaRPr kumimoji="1" lang="ja-JP" altLang="en-US" sz="1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A57FAF-A34D-4CDA-B20B-1CEB9BF9CDED}"/>
              </a:ext>
            </a:extLst>
          </p:cNvPr>
          <p:cNvSpPr txBox="1"/>
          <p:nvPr/>
        </p:nvSpPr>
        <p:spPr>
          <a:xfrm>
            <a:off x="614466" y="2945120"/>
            <a:ext cx="3600201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散布：ロビー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7934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algn="ctr">
              <a:buNone/>
            </a:pPr>
            <a:r>
              <a:rPr lang="ja-JP" altLang="en-US" sz="3600" dirty="0"/>
              <a:t>ご覧いただき有難うございました。</a:t>
            </a:r>
            <a:endParaRPr lang="en-US" altLang="ja-JP" sz="3600" dirty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ja-JP" altLang="en-US" dirty="0"/>
              <a:t>＜埼玉県ペストコントロール協会＞</a:t>
            </a:r>
            <a:endParaRPr lang="en-US" altLang="ja-JP" dirty="0"/>
          </a:p>
          <a:p>
            <a:pPr algn="ctr">
              <a:buNone/>
            </a:pPr>
            <a:r>
              <a:rPr lang="ja-JP" altLang="en-US" dirty="0">
                <a:solidFill>
                  <a:srgbClr val="1A04BC"/>
                </a:solidFill>
              </a:rPr>
              <a:t>　</a:t>
            </a:r>
            <a:r>
              <a:rPr lang="en-US" altLang="ja-JP" dirty="0">
                <a:solidFill>
                  <a:srgbClr val="1A04BC"/>
                </a:solidFill>
              </a:rPr>
              <a:t>TEL</a:t>
            </a:r>
            <a:r>
              <a:rPr lang="ja-JP" altLang="en-US" dirty="0">
                <a:solidFill>
                  <a:srgbClr val="1A04BC"/>
                </a:solidFill>
              </a:rPr>
              <a:t>：０４８－８５４－２８９０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260648"/>
            <a:ext cx="8424936" cy="6408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</a:t>
            </a:r>
            <a:endParaRPr lang="en-US" altLang="ja-JP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B2675A-5EE9-4ABF-B4A3-B13515C06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94320"/>
            <a:ext cx="8855968" cy="6669360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411760" y="3717032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411760" y="4509120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483768" y="5301208"/>
            <a:ext cx="1152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411760" y="609329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9ACB4E-9968-43F6-BD58-1E4AD2B1249D}"/>
              </a:ext>
            </a:extLst>
          </p:cNvPr>
          <p:cNvSpPr txBox="1"/>
          <p:nvPr/>
        </p:nvSpPr>
        <p:spPr>
          <a:xfrm>
            <a:off x="1892389" y="1241783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1F4C1F-FA05-4A13-BFED-E6272A27C9F3}"/>
              </a:ext>
            </a:extLst>
          </p:cNvPr>
          <p:cNvSpPr txBox="1"/>
          <p:nvPr/>
        </p:nvSpPr>
        <p:spPr>
          <a:xfrm>
            <a:off x="251520" y="692696"/>
            <a:ext cx="1152127" cy="556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B4ADB0-BFBA-4064-8619-112C93512024}"/>
              </a:ext>
            </a:extLst>
          </p:cNvPr>
          <p:cNvSpPr txBox="1"/>
          <p:nvPr/>
        </p:nvSpPr>
        <p:spPr>
          <a:xfrm>
            <a:off x="667467" y="3757581"/>
            <a:ext cx="1800200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lang="en-US" altLang="ja-JP" sz="1400" dirty="0"/>
          </a:p>
          <a:p>
            <a:endParaRPr kumimoji="1" lang="en-US" altLang="ja-JP" sz="1400" dirty="0"/>
          </a:p>
          <a:p>
            <a:endParaRPr lang="en-US" altLang="ja-JP" sz="1400" dirty="0"/>
          </a:p>
          <a:p>
            <a:endParaRPr kumimoji="1" lang="en-US" altLang="ja-JP" sz="1400" dirty="0"/>
          </a:p>
          <a:p>
            <a:endParaRPr lang="en-US" altLang="ja-JP" sz="1400" dirty="0"/>
          </a:p>
          <a:p>
            <a:endParaRPr kumimoji="1" lang="en-US" altLang="ja-JP" sz="1400" dirty="0"/>
          </a:p>
          <a:p>
            <a:endParaRPr lang="en-US" altLang="ja-JP" sz="1400" dirty="0"/>
          </a:p>
          <a:p>
            <a:endParaRPr kumimoji="1" lang="en-US" altLang="ja-JP" sz="1400" dirty="0"/>
          </a:p>
          <a:p>
            <a:endParaRPr lang="en-US" altLang="ja-JP" sz="1400" dirty="0"/>
          </a:p>
          <a:p>
            <a:endParaRPr kumimoji="1" lang="en-US" altLang="ja-JP" sz="1400" dirty="0"/>
          </a:p>
          <a:p>
            <a:endParaRPr lang="en-US" altLang="ja-JP" sz="1400" dirty="0"/>
          </a:p>
          <a:p>
            <a:r>
              <a:rPr kumimoji="1" lang="ja-JP" altLang="en-US" sz="1400" dirty="0"/>
              <a:t>　　　　　　　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5C2C99-17B3-40E3-83F9-288F025258EC}"/>
              </a:ext>
            </a:extLst>
          </p:cNvPr>
          <p:cNvSpPr txBox="1"/>
          <p:nvPr/>
        </p:nvSpPr>
        <p:spPr>
          <a:xfrm>
            <a:off x="1892389" y="1796174"/>
            <a:ext cx="605247" cy="339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4EA662-5EB7-4EA5-8776-E98CE2319F60}"/>
              </a:ext>
            </a:extLst>
          </p:cNvPr>
          <p:cNvSpPr txBox="1"/>
          <p:nvPr/>
        </p:nvSpPr>
        <p:spPr>
          <a:xfrm>
            <a:off x="1892389" y="2315726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6529AB-095F-4BA8-9F0E-8CB648CDA8E6}"/>
              </a:ext>
            </a:extLst>
          </p:cNvPr>
          <p:cNvSpPr txBox="1"/>
          <p:nvPr/>
        </p:nvSpPr>
        <p:spPr>
          <a:xfrm>
            <a:off x="1885938" y="2914611"/>
            <a:ext cx="556118" cy="268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66B7D8-EC50-4CE8-84E8-15966D82F443}"/>
              </a:ext>
            </a:extLst>
          </p:cNvPr>
          <p:cNvSpPr txBox="1"/>
          <p:nvPr/>
        </p:nvSpPr>
        <p:spPr>
          <a:xfrm>
            <a:off x="1892389" y="3479903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B9EC15-F750-4954-9FD6-E52DEA397558}"/>
              </a:ext>
            </a:extLst>
          </p:cNvPr>
          <p:cNvSpPr txBox="1"/>
          <p:nvPr/>
        </p:nvSpPr>
        <p:spPr>
          <a:xfrm>
            <a:off x="449542" y="1527175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365A47-8428-4089-BB6E-707F3DEBF47F}"/>
              </a:ext>
            </a:extLst>
          </p:cNvPr>
          <p:cNvSpPr txBox="1"/>
          <p:nvPr/>
        </p:nvSpPr>
        <p:spPr>
          <a:xfrm>
            <a:off x="449542" y="2067235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9E1975F-4968-4698-B4DD-347B09D0CF56}"/>
              </a:ext>
            </a:extLst>
          </p:cNvPr>
          <p:cNvSpPr txBox="1"/>
          <p:nvPr/>
        </p:nvSpPr>
        <p:spPr>
          <a:xfrm>
            <a:off x="395536" y="2584356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AD89FB1-3984-4A73-B1E4-8905113001DD}"/>
              </a:ext>
            </a:extLst>
          </p:cNvPr>
          <p:cNvSpPr txBox="1"/>
          <p:nvPr/>
        </p:nvSpPr>
        <p:spPr>
          <a:xfrm>
            <a:off x="449542" y="3125076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D10410-D02E-43DD-9F30-AA47E374C36B}"/>
              </a:ext>
            </a:extLst>
          </p:cNvPr>
          <p:cNvSpPr txBox="1"/>
          <p:nvPr/>
        </p:nvSpPr>
        <p:spPr>
          <a:xfrm>
            <a:off x="3923928" y="2901646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F3D1A2C-56C8-4D37-A473-F3C86EE19EBB}"/>
              </a:ext>
            </a:extLst>
          </p:cNvPr>
          <p:cNvSpPr txBox="1"/>
          <p:nvPr/>
        </p:nvSpPr>
        <p:spPr>
          <a:xfrm>
            <a:off x="3192214" y="2353739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7D968FD-AE26-476A-850C-2EFC717DCD6E}"/>
              </a:ext>
            </a:extLst>
          </p:cNvPr>
          <p:cNvSpPr txBox="1"/>
          <p:nvPr/>
        </p:nvSpPr>
        <p:spPr>
          <a:xfrm>
            <a:off x="3749060" y="3399550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A5361EF-414B-45EC-8341-4C85E15176E2}"/>
              </a:ext>
            </a:extLst>
          </p:cNvPr>
          <p:cNvSpPr txBox="1"/>
          <p:nvPr/>
        </p:nvSpPr>
        <p:spPr>
          <a:xfrm>
            <a:off x="2376464" y="3768936"/>
            <a:ext cx="648072" cy="503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E76289E-EB45-444D-AB53-18CA669F91AC}"/>
              </a:ext>
            </a:extLst>
          </p:cNvPr>
          <p:cNvSpPr txBox="1"/>
          <p:nvPr/>
        </p:nvSpPr>
        <p:spPr>
          <a:xfrm>
            <a:off x="2388215" y="4575681"/>
            <a:ext cx="612708" cy="429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34012C-CD83-4527-97B6-07C5748EED9B}"/>
              </a:ext>
            </a:extLst>
          </p:cNvPr>
          <p:cNvSpPr txBox="1"/>
          <p:nvPr/>
        </p:nvSpPr>
        <p:spPr>
          <a:xfrm>
            <a:off x="2352851" y="5350023"/>
            <a:ext cx="648072" cy="511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EFF01DA-882E-4435-ACA3-48B7554C1500}"/>
              </a:ext>
            </a:extLst>
          </p:cNvPr>
          <p:cNvSpPr txBox="1"/>
          <p:nvPr/>
        </p:nvSpPr>
        <p:spPr>
          <a:xfrm>
            <a:off x="2339752" y="6171634"/>
            <a:ext cx="648072" cy="511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40CC5E-3D66-4DA1-B8DA-9E5A496850FC}"/>
              </a:ext>
            </a:extLst>
          </p:cNvPr>
          <p:cNvSpPr txBox="1"/>
          <p:nvPr/>
        </p:nvSpPr>
        <p:spPr>
          <a:xfrm>
            <a:off x="3000923" y="5023331"/>
            <a:ext cx="202591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9B512F-B0B9-4F0A-8D4D-E8E03E697CAB}"/>
              </a:ext>
            </a:extLst>
          </p:cNvPr>
          <p:cNvSpPr txBox="1"/>
          <p:nvPr/>
        </p:nvSpPr>
        <p:spPr>
          <a:xfrm>
            <a:off x="2987823" y="4226895"/>
            <a:ext cx="215691" cy="2334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8C88ED2-BDB1-464E-8923-DFA4C5F6E344}"/>
              </a:ext>
            </a:extLst>
          </p:cNvPr>
          <p:cNvSpPr txBox="1"/>
          <p:nvPr/>
        </p:nvSpPr>
        <p:spPr>
          <a:xfrm>
            <a:off x="3378299" y="4228713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F689B-384F-4ED5-8E06-ACFC9B5FC19B}"/>
              </a:ext>
            </a:extLst>
          </p:cNvPr>
          <p:cNvSpPr txBox="1"/>
          <p:nvPr/>
        </p:nvSpPr>
        <p:spPr>
          <a:xfrm>
            <a:off x="3404605" y="4999922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FD9B004-F250-4AE4-AE84-1DC6839E1C86}"/>
              </a:ext>
            </a:extLst>
          </p:cNvPr>
          <p:cNvSpPr txBox="1"/>
          <p:nvPr/>
        </p:nvSpPr>
        <p:spPr>
          <a:xfrm>
            <a:off x="3589098" y="5812889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D896D1-AB99-4901-890F-CFCC19D22554}"/>
              </a:ext>
            </a:extLst>
          </p:cNvPr>
          <p:cNvSpPr txBox="1"/>
          <p:nvPr/>
        </p:nvSpPr>
        <p:spPr>
          <a:xfrm>
            <a:off x="3893989" y="6436543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5EE4B05-AF20-4DF2-9162-897EEE342197}"/>
              </a:ext>
            </a:extLst>
          </p:cNvPr>
          <p:cNvSpPr txBox="1"/>
          <p:nvPr/>
        </p:nvSpPr>
        <p:spPr>
          <a:xfrm>
            <a:off x="4961979" y="5678769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1F53A57-2E3E-4E2C-B009-1E9F62BB8983}"/>
              </a:ext>
            </a:extLst>
          </p:cNvPr>
          <p:cNvSpPr txBox="1"/>
          <p:nvPr/>
        </p:nvSpPr>
        <p:spPr>
          <a:xfrm>
            <a:off x="5322212" y="4785394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0F882E-ABE1-44FD-B6CA-C7F83C72D71B}"/>
              </a:ext>
            </a:extLst>
          </p:cNvPr>
          <p:cNvSpPr txBox="1"/>
          <p:nvPr/>
        </p:nvSpPr>
        <p:spPr>
          <a:xfrm>
            <a:off x="7020272" y="3969829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92DA58-4A3A-4E51-826B-52FAB517F8C2}"/>
              </a:ext>
            </a:extLst>
          </p:cNvPr>
          <p:cNvSpPr txBox="1"/>
          <p:nvPr/>
        </p:nvSpPr>
        <p:spPr>
          <a:xfrm>
            <a:off x="8171853" y="6166314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08D051A-EA0B-4F9B-8D0F-F12421C55CAC}"/>
              </a:ext>
            </a:extLst>
          </p:cNvPr>
          <p:cNvSpPr txBox="1"/>
          <p:nvPr/>
        </p:nvSpPr>
        <p:spPr>
          <a:xfrm>
            <a:off x="8190903" y="5351299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2562F73-1129-4BD3-B6ED-9E87A5F4D4E9}"/>
              </a:ext>
            </a:extLst>
          </p:cNvPr>
          <p:cNvSpPr txBox="1"/>
          <p:nvPr/>
        </p:nvSpPr>
        <p:spPr>
          <a:xfrm>
            <a:off x="8155172" y="4511161"/>
            <a:ext cx="275355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705E08C-F924-489F-9AFD-E73D1435F307}"/>
              </a:ext>
            </a:extLst>
          </p:cNvPr>
          <p:cNvSpPr txBox="1"/>
          <p:nvPr/>
        </p:nvSpPr>
        <p:spPr>
          <a:xfrm>
            <a:off x="8171853" y="3742510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879684-E500-4E13-90E6-815769571B37}"/>
              </a:ext>
            </a:extLst>
          </p:cNvPr>
          <p:cNvSpPr txBox="1"/>
          <p:nvPr/>
        </p:nvSpPr>
        <p:spPr>
          <a:xfrm>
            <a:off x="7740352" y="1847522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4E46407-FCE5-4690-9698-930EFE4E8BEB}"/>
              </a:ext>
            </a:extLst>
          </p:cNvPr>
          <p:cNvSpPr txBox="1"/>
          <p:nvPr/>
        </p:nvSpPr>
        <p:spPr>
          <a:xfrm>
            <a:off x="1344487" y="1300286"/>
            <a:ext cx="378042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85BA6F9-1D64-46F2-BAD4-7B1DD01D51B3}"/>
              </a:ext>
            </a:extLst>
          </p:cNvPr>
          <p:cNvSpPr txBox="1"/>
          <p:nvPr/>
        </p:nvSpPr>
        <p:spPr>
          <a:xfrm>
            <a:off x="5421907" y="958824"/>
            <a:ext cx="522058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3BDABD6-F229-4996-BFA7-49C61BFAFAEC}"/>
              </a:ext>
            </a:extLst>
          </p:cNvPr>
          <p:cNvSpPr txBox="1"/>
          <p:nvPr/>
        </p:nvSpPr>
        <p:spPr>
          <a:xfrm>
            <a:off x="1835696" y="414284"/>
            <a:ext cx="720080" cy="268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8C104F6-70BB-45F9-8403-E92AE8873169}"/>
              </a:ext>
            </a:extLst>
          </p:cNvPr>
          <p:cNvSpPr txBox="1"/>
          <p:nvPr/>
        </p:nvSpPr>
        <p:spPr>
          <a:xfrm>
            <a:off x="6300192" y="427831"/>
            <a:ext cx="720080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B819A31-0935-4BE8-A9B8-6C46F4A2B8AB}"/>
              </a:ext>
            </a:extLst>
          </p:cNvPr>
          <p:cNvSpPr txBox="1"/>
          <p:nvPr/>
        </p:nvSpPr>
        <p:spPr>
          <a:xfrm>
            <a:off x="4860032" y="1289071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BCB752-29A3-454A-9157-1A28AAFF5B94}"/>
              </a:ext>
            </a:extLst>
          </p:cNvPr>
          <p:cNvSpPr txBox="1"/>
          <p:nvPr/>
        </p:nvSpPr>
        <p:spPr>
          <a:xfrm>
            <a:off x="4860032" y="3245662"/>
            <a:ext cx="285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＊</a:t>
            </a:r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種作業を併用</a:t>
            </a:r>
          </a:p>
        </p:txBody>
      </p:sp>
    </p:spTree>
    <p:extLst>
      <p:ext uri="{BB962C8B-B14F-4D97-AF65-F5344CB8AC3E}">
        <p14:creationId xmlns:p14="http://schemas.microsoft.com/office/powerpoint/2010/main" val="404008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C6450B8-7E47-4D98-84A8-47F4A6A1F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7"/>
            <a:ext cx="8604955" cy="6192687"/>
          </a:xfrm>
          <a:prstGeom prst="rect">
            <a:avLst/>
          </a:prstGeom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260648"/>
            <a:ext cx="8424936" cy="6408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sz="2800" dirty="0"/>
              <a:t>　　　　　　　　　　　　　</a:t>
            </a:r>
            <a:endParaRPr lang="en-US" altLang="ja-JP" sz="2800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267744" y="980728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267744" y="1340768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267744" y="1700808"/>
            <a:ext cx="30243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267744" y="2060848"/>
            <a:ext cx="30963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267744" y="5949280"/>
            <a:ext cx="583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C26DA7B-8FB6-412B-9CA3-75E5DAE8A26A}"/>
              </a:ext>
            </a:extLst>
          </p:cNvPr>
          <p:cNvCxnSpPr>
            <a:cxnSpLocks/>
          </p:cNvCxnSpPr>
          <p:nvPr/>
        </p:nvCxnSpPr>
        <p:spPr>
          <a:xfrm>
            <a:off x="2267744" y="6309320"/>
            <a:ext cx="3528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A1D950-319E-40D6-8AA2-5FAEA61799E6}"/>
              </a:ext>
            </a:extLst>
          </p:cNvPr>
          <p:cNvSpPr txBox="1"/>
          <p:nvPr/>
        </p:nvSpPr>
        <p:spPr>
          <a:xfrm>
            <a:off x="539552" y="179140"/>
            <a:ext cx="648072" cy="511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D6C95-1454-4F32-B9D7-B4E6F8E2EE35}"/>
              </a:ext>
            </a:extLst>
          </p:cNvPr>
          <p:cNvSpPr txBox="1"/>
          <p:nvPr/>
        </p:nvSpPr>
        <p:spPr>
          <a:xfrm>
            <a:off x="683568" y="980728"/>
            <a:ext cx="1512168" cy="1447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FAB01F-2BF9-420C-B006-21DE94755E34}"/>
              </a:ext>
            </a:extLst>
          </p:cNvPr>
          <p:cNvSpPr txBox="1"/>
          <p:nvPr/>
        </p:nvSpPr>
        <p:spPr>
          <a:xfrm>
            <a:off x="683568" y="2852937"/>
            <a:ext cx="1728192" cy="1368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0ABBBFA-C6FA-4266-AA5D-F94564D19681}"/>
              </a:ext>
            </a:extLst>
          </p:cNvPr>
          <p:cNvSpPr txBox="1"/>
          <p:nvPr/>
        </p:nvSpPr>
        <p:spPr>
          <a:xfrm>
            <a:off x="539552" y="4581127"/>
            <a:ext cx="2037903" cy="93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8C71A8F-C605-4097-9AF6-F76F553D3DBF}"/>
              </a:ext>
            </a:extLst>
          </p:cNvPr>
          <p:cNvSpPr txBox="1"/>
          <p:nvPr/>
        </p:nvSpPr>
        <p:spPr>
          <a:xfrm>
            <a:off x="673496" y="6053577"/>
            <a:ext cx="1522239" cy="5114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060CE51-FF84-4935-A80E-5B4669180325}"/>
              </a:ext>
            </a:extLst>
          </p:cNvPr>
          <p:cNvSpPr txBox="1"/>
          <p:nvPr/>
        </p:nvSpPr>
        <p:spPr>
          <a:xfrm>
            <a:off x="1835696" y="697397"/>
            <a:ext cx="549176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B6CCDBA-CDA3-4293-9754-6880F3F65B0F}"/>
              </a:ext>
            </a:extLst>
          </p:cNvPr>
          <p:cNvSpPr txBox="1"/>
          <p:nvPr/>
        </p:nvSpPr>
        <p:spPr>
          <a:xfrm>
            <a:off x="1835696" y="2481102"/>
            <a:ext cx="57606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A3CCFC-6C27-482B-ABAD-C6715636E073}"/>
              </a:ext>
            </a:extLst>
          </p:cNvPr>
          <p:cNvSpPr txBox="1"/>
          <p:nvPr/>
        </p:nvSpPr>
        <p:spPr>
          <a:xfrm>
            <a:off x="1835696" y="4293098"/>
            <a:ext cx="549176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5EA362-AA41-466F-92DC-525A4E629154}"/>
              </a:ext>
            </a:extLst>
          </p:cNvPr>
          <p:cNvSpPr txBox="1"/>
          <p:nvPr/>
        </p:nvSpPr>
        <p:spPr>
          <a:xfrm>
            <a:off x="1880946" y="1046583"/>
            <a:ext cx="522058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1A933AC-C554-49CF-B16E-64ABAEED6D47}"/>
              </a:ext>
            </a:extLst>
          </p:cNvPr>
          <p:cNvSpPr txBox="1"/>
          <p:nvPr/>
        </p:nvSpPr>
        <p:spPr>
          <a:xfrm>
            <a:off x="1889702" y="1412778"/>
            <a:ext cx="522058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2131F6-2EAF-48C4-B1C9-586127B51BD5}"/>
              </a:ext>
            </a:extLst>
          </p:cNvPr>
          <p:cNvSpPr txBox="1"/>
          <p:nvPr/>
        </p:nvSpPr>
        <p:spPr>
          <a:xfrm>
            <a:off x="1849255" y="1782290"/>
            <a:ext cx="522058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038B75B-DE41-415F-BC37-52E7824D531B}"/>
              </a:ext>
            </a:extLst>
          </p:cNvPr>
          <p:cNvSpPr txBox="1"/>
          <p:nvPr/>
        </p:nvSpPr>
        <p:spPr>
          <a:xfrm>
            <a:off x="1889702" y="6049046"/>
            <a:ext cx="495170" cy="2307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21B8A40-B750-4E48-9964-B17A9703469A}"/>
              </a:ext>
            </a:extLst>
          </p:cNvPr>
          <p:cNvSpPr txBox="1"/>
          <p:nvPr/>
        </p:nvSpPr>
        <p:spPr>
          <a:xfrm>
            <a:off x="1789918" y="4902725"/>
            <a:ext cx="522058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BEFA0BD-CEDD-4F38-9C55-E463BC667BC3}"/>
              </a:ext>
            </a:extLst>
          </p:cNvPr>
          <p:cNvSpPr txBox="1"/>
          <p:nvPr/>
        </p:nvSpPr>
        <p:spPr>
          <a:xfrm>
            <a:off x="1849255" y="5674706"/>
            <a:ext cx="553749" cy="245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9E44A6B-3156-49AB-B3D0-4379CF39055F}"/>
              </a:ext>
            </a:extLst>
          </p:cNvPr>
          <p:cNvSpPr txBox="1"/>
          <p:nvPr/>
        </p:nvSpPr>
        <p:spPr>
          <a:xfrm>
            <a:off x="5264763" y="654748"/>
            <a:ext cx="233833" cy="301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1BEC7E4-47D8-4CAE-A938-9924736928F9}"/>
              </a:ext>
            </a:extLst>
          </p:cNvPr>
          <p:cNvSpPr txBox="1"/>
          <p:nvPr/>
        </p:nvSpPr>
        <p:spPr>
          <a:xfrm>
            <a:off x="6732242" y="1446341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770C06E-CB82-4918-9B4E-70A350CA2484}"/>
              </a:ext>
            </a:extLst>
          </p:cNvPr>
          <p:cNvSpPr txBox="1"/>
          <p:nvPr/>
        </p:nvSpPr>
        <p:spPr>
          <a:xfrm>
            <a:off x="4380042" y="1030652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B803DAF-5E4B-4976-AB96-DAE082EDF9C0}"/>
              </a:ext>
            </a:extLst>
          </p:cNvPr>
          <p:cNvSpPr txBox="1"/>
          <p:nvPr/>
        </p:nvSpPr>
        <p:spPr>
          <a:xfrm>
            <a:off x="5262141" y="1432231"/>
            <a:ext cx="173955" cy="240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44FA449-A459-4252-9D61-BA68F90CB9EA}"/>
              </a:ext>
            </a:extLst>
          </p:cNvPr>
          <p:cNvSpPr txBox="1"/>
          <p:nvPr/>
        </p:nvSpPr>
        <p:spPr>
          <a:xfrm>
            <a:off x="5262141" y="1729031"/>
            <a:ext cx="233833" cy="292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41FB8E8-9061-48B6-BCA0-F8DE36E072AF}"/>
              </a:ext>
            </a:extLst>
          </p:cNvPr>
          <p:cNvSpPr txBox="1"/>
          <p:nvPr/>
        </p:nvSpPr>
        <p:spPr>
          <a:xfrm>
            <a:off x="3929993" y="2428317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4FF0FB-BCEB-433C-867B-1455DC77A2D2}"/>
              </a:ext>
            </a:extLst>
          </p:cNvPr>
          <p:cNvSpPr txBox="1"/>
          <p:nvPr/>
        </p:nvSpPr>
        <p:spPr>
          <a:xfrm>
            <a:off x="5724128" y="2886501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98E2F5C-4112-4C36-A8D6-DE649372B963}"/>
              </a:ext>
            </a:extLst>
          </p:cNvPr>
          <p:cNvSpPr txBox="1"/>
          <p:nvPr/>
        </p:nvSpPr>
        <p:spPr>
          <a:xfrm>
            <a:off x="3851920" y="3192241"/>
            <a:ext cx="239898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8381F5B-7169-430B-80FF-F8DEA0FCCC9A}"/>
              </a:ext>
            </a:extLst>
          </p:cNvPr>
          <p:cNvSpPr txBox="1"/>
          <p:nvPr/>
        </p:nvSpPr>
        <p:spPr>
          <a:xfrm>
            <a:off x="3851920" y="3605068"/>
            <a:ext cx="239898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EC933E3-EAE0-4022-9246-DA7C282897C9}"/>
              </a:ext>
            </a:extLst>
          </p:cNvPr>
          <p:cNvSpPr txBox="1"/>
          <p:nvPr/>
        </p:nvSpPr>
        <p:spPr>
          <a:xfrm>
            <a:off x="6549268" y="4274802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A90F486-CE97-47FE-A41B-4CD8F616055C}"/>
              </a:ext>
            </a:extLst>
          </p:cNvPr>
          <p:cNvSpPr txBox="1"/>
          <p:nvPr/>
        </p:nvSpPr>
        <p:spPr>
          <a:xfrm>
            <a:off x="8106072" y="4772435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C65B218-E8EF-47D5-97FA-659920730252}"/>
              </a:ext>
            </a:extLst>
          </p:cNvPr>
          <p:cNvSpPr txBox="1"/>
          <p:nvPr/>
        </p:nvSpPr>
        <p:spPr>
          <a:xfrm>
            <a:off x="6588224" y="5019439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4E7BD27-818C-44CE-B7D9-F34F0C2019D6}"/>
              </a:ext>
            </a:extLst>
          </p:cNvPr>
          <p:cNvSpPr txBox="1"/>
          <p:nvPr/>
        </p:nvSpPr>
        <p:spPr>
          <a:xfrm>
            <a:off x="7020272" y="3969829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9EA857E-FCFA-4B69-9069-9716CAD02862}"/>
              </a:ext>
            </a:extLst>
          </p:cNvPr>
          <p:cNvSpPr txBox="1"/>
          <p:nvPr/>
        </p:nvSpPr>
        <p:spPr>
          <a:xfrm>
            <a:off x="8100392" y="4650620"/>
            <a:ext cx="203894" cy="2544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2989B91-7DAA-4B20-A13A-58FC3B2BCF0D}"/>
              </a:ext>
            </a:extLst>
          </p:cNvPr>
          <p:cNvSpPr txBox="1"/>
          <p:nvPr/>
        </p:nvSpPr>
        <p:spPr>
          <a:xfrm>
            <a:off x="8028384" y="5674706"/>
            <a:ext cx="216024" cy="2348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198163-BE60-4B76-A3D3-0495D9861A38}"/>
              </a:ext>
            </a:extLst>
          </p:cNvPr>
          <p:cNvSpPr txBox="1"/>
          <p:nvPr/>
        </p:nvSpPr>
        <p:spPr>
          <a:xfrm>
            <a:off x="5826074" y="6047022"/>
            <a:ext cx="258093" cy="360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673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8" name="Picture 959">
            <a:extLst>
              <a:ext uri="{FF2B5EF4-FFF2-40B4-BE49-F238E27FC236}">
                <a16:creationId xmlns:a16="http://schemas.microsoft.com/office/drawing/2014/main" id="{C80C529E-7D73-4909-97A2-F3779DBE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3" y="290511"/>
            <a:ext cx="3956050" cy="302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0">
            <a:extLst>
              <a:ext uri="{FF2B5EF4-FFF2-40B4-BE49-F238E27FC236}">
                <a16:creationId xmlns:a16="http://schemas.microsoft.com/office/drawing/2014/main" id="{AC39D6ED-3C12-47B8-869B-126D2C5EA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62" y="294648"/>
            <a:ext cx="3833375" cy="2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4">
            <a:extLst>
              <a:ext uri="{FF2B5EF4-FFF2-40B4-BE49-F238E27FC236}">
                <a16:creationId xmlns:a16="http://schemas.microsoft.com/office/drawing/2014/main" id="{DA94FD80-47B2-44EE-A0A2-CC72510DC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3" y="3559755"/>
            <a:ext cx="3953217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D6778D2-BB71-4FE2-9A94-4BE54655DA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17" y="3559755"/>
            <a:ext cx="3848520" cy="296703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2FFEE2-5FD7-471E-A9FC-8F033E2B36CA}"/>
              </a:ext>
            </a:extLst>
          </p:cNvPr>
          <p:cNvSpPr txBox="1"/>
          <p:nvPr/>
        </p:nvSpPr>
        <p:spPr>
          <a:xfrm>
            <a:off x="719775" y="2817170"/>
            <a:ext cx="352839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800" dirty="0"/>
              <a:t>清拭用：エタノール、紙ウエス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106E24-9C29-48F3-9DF3-F133EE4E9138}"/>
              </a:ext>
            </a:extLst>
          </p:cNvPr>
          <p:cNvSpPr txBox="1"/>
          <p:nvPr/>
        </p:nvSpPr>
        <p:spPr>
          <a:xfrm>
            <a:off x="4955753" y="2812796"/>
            <a:ext cx="3528392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</a:t>
            </a:r>
            <a:r>
              <a:rPr kumimoji="1" lang="ja-JP" altLang="en-US" sz="1800" dirty="0"/>
              <a:t>用：塩素剤、噴霧器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2FB21B-096D-4405-BA44-209602C6536D}"/>
              </a:ext>
            </a:extLst>
          </p:cNvPr>
          <p:cNvSpPr txBox="1"/>
          <p:nvPr/>
        </p:nvSpPr>
        <p:spPr>
          <a:xfrm>
            <a:off x="682625" y="6037833"/>
            <a:ext cx="3528392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空間噴霧</a:t>
            </a:r>
            <a:r>
              <a:rPr kumimoji="1" lang="ja-JP" altLang="en-US" sz="1800" dirty="0"/>
              <a:t>用：逆性せっけん液</a:t>
            </a:r>
            <a:endParaRPr kumimoji="1" lang="en-US" altLang="ja-JP" sz="1800" dirty="0"/>
          </a:p>
          <a:p>
            <a:r>
              <a:rPr lang="ja-JP" altLang="en-US" sz="1800" dirty="0"/>
              <a:t>　　　　　　　　　電動ミスト機</a:t>
            </a:r>
            <a:endParaRPr kumimoji="1" lang="ja-JP" altLang="en-US" sz="1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326489F-B187-4A7A-96E3-2F8AE847EECC}"/>
              </a:ext>
            </a:extLst>
          </p:cNvPr>
          <p:cNvSpPr txBox="1"/>
          <p:nvPr/>
        </p:nvSpPr>
        <p:spPr>
          <a:xfrm>
            <a:off x="4803262" y="6052056"/>
            <a:ext cx="3765592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800" dirty="0"/>
              <a:t>作業者防護服：気密性ツナギ服</a:t>
            </a:r>
            <a:endParaRPr kumimoji="1" lang="en-US" altLang="ja-JP" sz="1800" dirty="0"/>
          </a:p>
          <a:p>
            <a:r>
              <a:rPr lang="ja-JP" altLang="en-US" sz="1800" dirty="0"/>
              <a:t>　　　　　　　　　他</a:t>
            </a:r>
            <a:r>
              <a:rPr lang="en-US" altLang="ja-JP" sz="1800" dirty="0"/>
              <a:t>7</a:t>
            </a:r>
            <a:r>
              <a:rPr lang="ja-JP" altLang="en-US" sz="1800" dirty="0"/>
              <a:t>種防護具着用</a:t>
            </a:r>
            <a:endParaRPr kumimoji="1" lang="ja-JP" alt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C234CB-059A-4AE4-B984-07ED9434E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7" y="319088"/>
            <a:ext cx="3953217" cy="29649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68A8DA0-0C4F-4B13-AAB6-FBF0917FA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18" y="319088"/>
            <a:ext cx="3956049" cy="29670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0CE5E71-83A5-4642-8A1A-BF08D074ED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7" y="3571875"/>
            <a:ext cx="3943350" cy="295751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BDC3BD3-B0A2-4AA0-9D3B-AD921824F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44" y="3581398"/>
            <a:ext cx="3943352" cy="29575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B11932-3D29-4323-A000-AD22E5AB9D1D}"/>
              </a:ext>
            </a:extLst>
          </p:cNvPr>
          <p:cNvSpPr txBox="1"/>
          <p:nvPr/>
        </p:nvSpPr>
        <p:spPr>
          <a:xfrm>
            <a:off x="539750" y="2811134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800" dirty="0"/>
              <a:t>リネン回収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3F74A8-BABD-44A1-BB5C-BE30CD39F4F9}"/>
              </a:ext>
            </a:extLst>
          </p:cNvPr>
          <p:cNvSpPr txBox="1"/>
          <p:nvPr/>
        </p:nvSpPr>
        <p:spPr>
          <a:xfrm>
            <a:off x="657513" y="6073745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800" dirty="0"/>
              <a:t>リネン回収（廃棄は病院による）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2F890B-BD00-4F45-A602-1B0C25258F83}"/>
              </a:ext>
            </a:extLst>
          </p:cNvPr>
          <p:cNvSpPr txBox="1"/>
          <p:nvPr/>
        </p:nvSpPr>
        <p:spPr>
          <a:xfrm>
            <a:off x="5004049" y="2806678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800" dirty="0"/>
              <a:t>リネン回収（二重ビニール袋封入）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9FA29A-687C-4DFA-8CFF-D0449BCF3A1D}"/>
              </a:ext>
            </a:extLst>
          </p:cNvPr>
          <p:cNvSpPr txBox="1"/>
          <p:nvPr/>
        </p:nvSpPr>
        <p:spPr>
          <a:xfrm>
            <a:off x="4948841" y="6097240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清拭：ドアバー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8265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71E2CF-2A53-4EE7-AE43-7CCCEEF22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1" y="328612"/>
            <a:ext cx="3943352" cy="29575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379C1D9-C863-40FD-BFE0-25A1B2273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78" y="328612"/>
            <a:ext cx="3930653" cy="29479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15CF1EF-D7E8-413C-8762-DF0252551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9" y="3581398"/>
            <a:ext cx="3930653" cy="294799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9999EFC-FE4B-4E44-AF48-7AE766BBB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77" y="3581398"/>
            <a:ext cx="3930653" cy="29479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94D4C3-DF7C-42AB-8048-E722B1A8100B}"/>
              </a:ext>
            </a:extLst>
          </p:cNvPr>
          <p:cNvSpPr txBox="1"/>
          <p:nvPr/>
        </p:nvSpPr>
        <p:spPr>
          <a:xfrm>
            <a:off x="4856580" y="3615972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清拭：サイドテーブル</a:t>
            </a:r>
            <a:endParaRPr kumimoji="1"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509BAC-9FA4-401A-9085-F13DAF3396D8}"/>
              </a:ext>
            </a:extLst>
          </p:cNvPr>
          <p:cNvSpPr txBox="1"/>
          <p:nvPr/>
        </p:nvSpPr>
        <p:spPr>
          <a:xfrm>
            <a:off x="608946" y="3614866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清拭：ベッド柵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4B0D938-34BC-405F-9C37-D57C9B71F87C}"/>
              </a:ext>
            </a:extLst>
          </p:cNvPr>
          <p:cNvSpPr txBox="1"/>
          <p:nvPr/>
        </p:nvSpPr>
        <p:spPr>
          <a:xfrm>
            <a:off x="4928502" y="404664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清拭：洗面台水栓</a:t>
            </a:r>
            <a:endParaRPr kumimoji="1" lang="ja-JP" altLang="en-US" sz="1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9BFFDB-79A3-41BD-8EAD-B0F7ABCD9A02}"/>
              </a:ext>
            </a:extLst>
          </p:cNvPr>
          <p:cNvSpPr txBox="1"/>
          <p:nvPr/>
        </p:nvSpPr>
        <p:spPr>
          <a:xfrm>
            <a:off x="608946" y="404664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清拭：照明スイッチ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6399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D595CC-A3BF-4DD9-B356-AAF0B2413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3" y="328611"/>
            <a:ext cx="3943350" cy="29575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B71C659-AF01-495E-82A0-28248ED40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37" y="335369"/>
            <a:ext cx="3943354" cy="295751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043B93B-9A24-4B47-8979-2450DE681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1" y="3581399"/>
            <a:ext cx="3943351" cy="295751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233DA09-36CE-437D-A71B-08EE55FAB8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89" y="3581399"/>
            <a:ext cx="3942364" cy="29575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EC6082-12C1-4FAC-A7B2-B4C791C1D420}"/>
              </a:ext>
            </a:extLst>
          </p:cNvPr>
          <p:cNvSpPr txBox="1"/>
          <p:nvPr/>
        </p:nvSpPr>
        <p:spPr>
          <a:xfrm>
            <a:off x="588605" y="3629171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清拭：自動ドア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7CC0F4-4667-424D-8239-1683907F1F87}"/>
              </a:ext>
            </a:extLst>
          </p:cNvPr>
          <p:cNvSpPr txBox="1"/>
          <p:nvPr/>
        </p:nvSpPr>
        <p:spPr>
          <a:xfrm>
            <a:off x="4936664" y="3665260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清拭：医療機器</a:t>
            </a:r>
            <a:endParaRPr kumimoji="1" lang="ja-JP" altLang="en-US" sz="18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2A74A0-DF1B-4433-8C86-60526B51FECD}"/>
              </a:ext>
            </a:extLst>
          </p:cNvPr>
          <p:cNvSpPr txBox="1"/>
          <p:nvPr/>
        </p:nvSpPr>
        <p:spPr>
          <a:xfrm>
            <a:off x="4861353" y="402469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清拭：トイレ操作部</a:t>
            </a:r>
            <a:endParaRPr kumimoji="1" lang="ja-JP" altLang="en-US" sz="1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F6B960-350E-4B55-BDBB-CB62B37F7196}"/>
              </a:ext>
            </a:extLst>
          </p:cNvPr>
          <p:cNvSpPr txBox="1"/>
          <p:nvPr/>
        </p:nvSpPr>
        <p:spPr>
          <a:xfrm>
            <a:off x="539750" y="389304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清拭：便座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362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210F05-2071-484C-8555-6C15E0A37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3" y="315791"/>
            <a:ext cx="3960444" cy="297033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BC35364-5A53-4873-B5D2-F6AAF61D9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1" y="3574892"/>
            <a:ext cx="3952026" cy="29640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1F2D221-2F1F-4531-9317-CD78FF0936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25" y="3571810"/>
            <a:ext cx="3952026" cy="29640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5AC3B29-B258-468E-8B3B-2457D67B1B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1" y="322170"/>
            <a:ext cx="3951939" cy="29639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65260E-4D32-4D0D-A0C0-D7D840997391}"/>
              </a:ext>
            </a:extLst>
          </p:cNvPr>
          <p:cNvSpPr txBox="1"/>
          <p:nvPr/>
        </p:nvSpPr>
        <p:spPr>
          <a:xfrm>
            <a:off x="597154" y="3644842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散布：便器内</a:t>
            </a:r>
            <a:endParaRPr kumimoji="1"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7E4B9B-DC53-498C-ACF8-591CC8BC637C}"/>
              </a:ext>
            </a:extLst>
          </p:cNvPr>
          <p:cNvSpPr txBox="1"/>
          <p:nvPr/>
        </p:nvSpPr>
        <p:spPr>
          <a:xfrm>
            <a:off x="5038466" y="3621556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散布：汚水処理台</a:t>
            </a:r>
            <a:endParaRPr kumimoji="1"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94D7EA-4D9E-4A87-8649-AA5F7AB91442}"/>
              </a:ext>
            </a:extLst>
          </p:cNvPr>
          <p:cNvSpPr txBox="1"/>
          <p:nvPr/>
        </p:nvSpPr>
        <p:spPr>
          <a:xfrm>
            <a:off x="4938369" y="358145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散布：廊下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76CA19-9BFC-4152-8B4A-6FE338886E11}"/>
              </a:ext>
            </a:extLst>
          </p:cNvPr>
          <p:cNvSpPr txBox="1"/>
          <p:nvPr/>
        </p:nvSpPr>
        <p:spPr>
          <a:xfrm>
            <a:off x="707383" y="358145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散布：ベッドマット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1165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BA06CFB0-49FD-405E-A0B8-F9FB0C82D8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7921625" cy="4537075"/>
          </a:xfrm>
        </p:spPr>
        <p:txBody>
          <a:bodyPr/>
          <a:lstStyle/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F1246B-9FDC-4134-9DDC-2F4B96CB7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2" y="328611"/>
            <a:ext cx="3943352" cy="29575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68CB221-84D4-4ADB-B293-FA3D592BF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6" y="3574310"/>
            <a:ext cx="3943352" cy="29575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CDDB667-5FBF-4550-BDD4-6C32696C1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6" y="326176"/>
            <a:ext cx="3943352" cy="295751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31E1E24-17EA-4A73-B19C-180A2CF8E6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1" y="3590050"/>
            <a:ext cx="3948221" cy="29611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3A2C1C-CA4D-44E3-9BAD-3DFB8F326FA2}"/>
              </a:ext>
            </a:extLst>
          </p:cNvPr>
          <p:cNvSpPr txBox="1"/>
          <p:nvPr/>
        </p:nvSpPr>
        <p:spPr>
          <a:xfrm>
            <a:off x="589817" y="404664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空間噴霧：病室</a:t>
            </a:r>
            <a:endParaRPr kumimoji="1" lang="ja-JP" altLang="en-US" sz="1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BC60EF6-FEF7-4D43-8133-7CC8B5CBF2C5}"/>
              </a:ext>
            </a:extLst>
          </p:cNvPr>
          <p:cNvSpPr txBox="1"/>
          <p:nvPr/>
        </p:nvSpPr>
        <p:spPr>
          <a:xfrm>
            <a:off x="4953981" y="3428325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空間噴霧：カンファレンス室</a:t>
            </a:r>
            <a:endParaRPr kumimoji="1" lang="ja-JP" altLang="en-US" sz="1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EF7ADF7-A097-438E-87BE-EC1E64B5F89E}"/>
              </a:ext>
            </a:extLst>
          </p:cNvPr>
          <p:cNvSpPr txBox="1"/>
          <p:nvPr/>
        </p:nvSpPr>
        <p:spPr>
          <a:xfrm>
            <a:off x="4953982" y="326176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空間噴霧：トイレ</a:t>
            </a:r>
            <a:endParaRPr kumimoji="1" lang="ja-JP" altLang="en-US" sz="1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E73992-F660-410B-ABD0-055B4A4D79A9}"/>
              </a:ext>
            </a:extLst>
          </p:cNvPr>
          <p:cNvSpPr txBox="1"/>
          <p:nvPr/>
        </p:nvSpPr>
        <p:spPr>
          <a:xfrm>
            <a:off x="590015" y="3459811"/>
            <a:ext cx="3600201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800" dirty="0"/>
              <a:t>空間噴霧：当直室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9506615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6164</TotalTime>
  <Words>321</Words>
  <Application>Microsoft Office PowerPoint</Application>
  <PresentationFormat>画面に合わせる (4:3)</PresentationFormat>
  <Paragraphs>95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ＭＳ Ｐゴシック</vt:lpstr>
      <vt:lpstr>ＭＳ Ｐ明朝</vt:lpstr>
      <vt:lpstr>Arial</vt:lpstr>
      <vt:lpstr>標準デザイン</vt:lpstr>
      <vt:lpstr>３．専門業者による緊急消毒事例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ＩＰＭの手法について</dc:title>
  <dc:creator>村田</dc:creator>
  <cp:lastModifiedBy>阿部秀則</cp:lastModifiedBy>
  <cp:revision>265</cp:revision>
  <cp:lastPrinted>2021-06-13T00:48:38Z</cp:lastPrinted>
  <dcterms:created xsi:type="dcterms:W3CDTF">2003-03-21T02:06:22Z</dcterms:created>
  <dcterms:modified xsi:type="dcterms:W3CDTF">2021-11-19T05:30:24Z</dcterms:modified>
</cp:coreProperties>
</file>