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116" y="21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5552"/>
            <a:ext cx="6858000" cy="990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04370" y="1339825"/>
            <a:ext cx="6449259" cy="62774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06723" y="7788691"/>
            <a:ext cx="6276015" cy="1484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961" y="2207985"/>
            <a:ext cx="6772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/>
              <a:t>①　「火事だ！！」と叫びましょう</a:t>
            </a:r>
            <a:r>
              <a:rPr lang="ja-JP" altLang="en-US" sz="3200" b="1" dirty="0"/>
              <a:t>。</a:t>
            </a:r>
            <a:endParaRPr kumimoji="1" lang="en-US" altLang="ja-JP" sz="3200" b="1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2656" y="5097016"/>
            <a:ext cx="3960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④</a:t>
            </a:r>
            <a:r>
              <a:rPr kumimoji="1" lang="ja-JP" altLang="en-US" sz="3200" b="1" dirty="0" smtClean="0"/>
              <a:t>　避難しましょう。</a:t>
            </a:r>
            <a:endParaRPr lang="en-US" altLang="ja-JP" sz="3200" b="1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338085" y="4086453"/>
            <a:ext cx="56959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 smtClean="0"/>
              <a:t>③</a:t>
            </a:r>
            <a:r>
              <a:rPr lang="en-US" altLang="ja-JP" sz="3200" b="1" dirty="0" smtClean="0"/>
              <a:t>  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119</a:t>
            </a:r>
            <a:r>
              <a:rPr lang="ja-JP" altLang="en-US" sz="3200" b="1" dirty="0" smtClean="0"/>
              <a:t>番に電話をしましょう。</a:t>
            </a:r>
            <a:endParaRPr lang="en-US" altLang="ja-JP" sz="3200" b="1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51445" y="7812963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/>
              <a:t>連絡先</a:t>
            </a:r>
            <a:endParaRPr lang="ja-JP" altLang="en-US" sz="28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8265368"/>
            <a:ext cx="5996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火事・救急・救助　　・・・・　</a:t>
            </a:r>
            <a:r>
              <a:rPr kumimoji="1" lang="en-US" altLang="ja-JP" sz="2400" b="1" dirty="0" smtClean="0"/>
              <a:t> </a:t>
            </a:r>
            <a:r>
              <a:rPr kumimoji="1" lang="ja-JP" altLang="en-US" sz="2400" b="1" dirty="0" smtClean="0"/>
              <a:t>１１９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04908" y="8697416"/>
            <a:ext cx="6401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/>
              <a:t>守衛所</a:t>
            </a:r>
            <a:r>
              <a:rPr lang="ja-JP" altLang="en-US" sz="2400" b="1" dirty="0" smtClean="0"/>
              <a:t>　                     ・・・・　</a:t>
            </a: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</a:t>
            </a:r>
            <a:r>
              <a:rPr lang="ja-JP" altLang="en-US" sz="2400" b="1" dirty="0"/>
              <a:t> － 　</a:t>
            </a:r>
            <a:r>
              <a:rPr lang="ja-JP" altLang="en-US" sz="2400" b="1" dirty="0" smtClean="0"/>
              <a:t>　　</a:t>
            </a:r>
            <a:r>
              <a:rPr lang="ja-JP" altLang="en-US" sz="2400" b="1" dirty="0" smtClean="0"/>
              <a:t>－　　　　</a:t>
            </a:r>
            <a:endParaRPr lang="ja-JP" altLang="en-US" sz="24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-405299" y="272480"/>
            <a:ext cx="770005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5400" b="1" spc="50" dirty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火事</a:t>
            </a:r>
            <a:r>
              <a:rPr lang="ja-JP" altLang="en-US" sz="54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が起きた時・・・</a:t>
            </a:r>
            <a:endParaRPr lang="ja-JP" altLang="en-US" sz="5400" b="1" cap="none" spc="50" dirty="0">
              <a:ln w="11430">
                <a:noFill/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12333" y="3144089"/>
            <a:ext cx="60689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/>
              <a:t>②</a:t>
            </a:r>
            <a:r>
              <a:rPr lang="ja-JP" altLang="en-US" sz="3200" b="1" dirty="0"/>
              <a:t>　</a:t>
            </a:r>
            <a:r>
              <a:rPr lang="ja-JP" altLang="en-US" sz="3200" b="1" dirty="0" smtClean="0"/>
              <a:t>火災報知器を押しましょう。</a:t>
            </a:r>
            <a:endParaRPr lang="en-US" altLang="ja-JP" sz="3200" b="1" dirty="0" smtClean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309465" y="6321152"/>
            <a:ext cx="61872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836712" y="1477452"/>
            <a:ext cx="50129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～火事が起きた時の対応～</a:t>
            </a:r>
            <a:endParaRPr lang="ja-JP" altLang="en-US" sz="3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4908" y="6501170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>
                <a:uFill>
                  <a:solidFill>
                    <a:srgbClr val="FF0000"/>
                  </a:solidFill>
                </a:uFill>
              </a:rPr>
              <a:t>火</a:t>
            </a:r>
            <a:r>
              <a:rPr lang="ja-JP" altLang="en-US" sz="2800" b="1" u="sng" dirty="0" smtClean="0">
                <a:uFill>
                  <a:solidFill>
                    <a:srgbClr val="FF0000"/>
                  </a:solidFill>
                </a:uFill>
              </a:rPr>
              <a:t>が小さい</a:t>
            </a:r>
            <a:r>
              <a:rPr lang="ja-JP" altLang="en-US" sz="2800" b="1" dirty="0" smtClean="0"/>
              <a:t>ときは・・・・</a:t>
            </a:r>
            <a:endParaRPr kumimoji="1" lang="ja-JP" altLang="en-US" sz="2800" b="1" dirty="0"/>
          </a:p>
        </p:txBody>
      </p:sp>
      <p:sp>
        <p:nvSpPr>
          <p:cNvPr id="18" name="右矢印 17"/>
          <p:cNvSpPr/>
          <p:nvPr/>
        </p:nvSpPr>
        <p:spPr>
          <a:xfrm>
            <a:off x="2772614" y="6685691"/>
            <a:ext cx="1016426" cy="47705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01372" y="6519173"/>
            <a:ext cx="1965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 smtClean="0">
                <a:uFill>
                  <a:solidFill>
                    <a:srgbClr val="FF0000"/>
                  </a:solidFill>
                </a:uFill>
              </a:rPr>
              <a:t>消火器</a:t>
            </a:r>
            <a:r>
              <a:rPr kumimoji="1" lang="ja-JP" altLang="en-US" sz="2800" b="1" dirty="0" smtClean="0"/>
              <a:t>で</a:t>
            </a:r>
            <a:endParaRPr kumimoji="1" lang="en-US" altLang="ja-JP" sz="2800" b="1" dirty="0" smtClean="0"/>
          </a:p>
          <a:p>
            <a:r>
              <a:rPr lang="ja-JP" altLang="en-US" sz="2800" b="1" dirty="0" smtClean="0"/>
              <a:t>消火する。</a:t>
            </a:r>
            <a:endParaRPr kumimoji="1" lang="ja-JP" altLang="en-US" sz="2800" b="1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4415285" y="4968552"/>
            <a:ext cx="1608965" cy="1087484"/>
            <a:chOff x="4374004" y="5396545"/>
            <a:chExt cx="1608965" cy="1087484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5022296" y="5470406"/>
              <a:ext cx="525705" cy="589716"/>
              <a:chOff x="9621688" y="3677526"/>
              <a:chExt cx="525705" cy="589716"/>
            </a:xfrm>
          </p:grpSpPr>
          <p:sp>
            <p:nvSpPr>
              <p:cNvPr id="37" name="涙形 36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涙形 37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" name="グループ化 21"/>
            <p:cNvGrpSpPr/>
            <p:nvPr/>
          </p:nvGrpSpPr>
          <p:grpSpPr>
            <a:xfrm>
              <a:off x="4636856" y="5396545"/>
              <a:ext cx="525705" cy="589716"/>
              <a:chOff x="9621688" y="3677526"/>
              <a:chExt cx="525705" cy="589716"/>
            </a:xfrm>
          </p:grpSpPr>
          <p:sp>
            <p:nvSpPr>
              <p:cNvPr id="35" name="涙形 34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涙形 35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" name="グループ化 22"/>
            <p:cNvGrpSpPr/>
            <p:nvPr/>
          </p:nvGrpSpPr>
          <p:grpSpPr>
            <a:xfrm>
              <a:off x="4374004" y="5765264"/>
              <a:ext cx="525705" cy="589716"/>
              <a:chOff x="9621688" y="3677526"/>
              <a:chExt cx="525705" cy="589716"/>
            </a:xfrm>
          </p:grpSpPr>
          <p:sp>
            <p:nvSpPr>
              <p:cNvPr id="33" name="涙形 32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涙形 33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" name="グループ化 23"/>
            <p:cNvGrpSpPr/>
            <p:nvPr/>
          </p:nvGrpSpPr>
          <p:grpSpPr>
            <a:xfrm>
              <a:off x="4842498" y="5843803"/>
              <a:ext cx="525705" cy="589716"/>
              <a:chOff x="9621688" y="3677526"/>
              <a:chExt cx="525705" cy="589716"/>
            </a:xfrm>
          </p:grpSpPr>
          <p:sp>
            <p:nvSpPr>
              <p:cNvPr id="31" name="涙形 30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涙形 31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5457264" y="5496880"/>
              <a:ext cx="525705" cy="589716"/>
              <a:chOff x="9621688" y="3677526"/>
              <a:chExt cx="525705" cy="589716"/>
            </a:xfrm>
          </p:grpSpPr>
          <p:sp>
            <p:nvSpPr>
              <p:cNvPr id="29" name="涙形 28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涙形 29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>
              <a:off x="5285147" y="5894313"/>
              <a:ext cx="525705" cy="589716"/>
              <a:chOff x="9621688" y="3677526"/>
              <a:chExt cx="525705" cy="589716"/>
            </a:xfrm>
          </p:grpSpPr>
          <p:sp>
            <p:nvSpPr>
              <p:cNvPr id="27" name="涙形 26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涙形 27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39" name="テキスト ボックス 38"/>
          <p:cNvSpPr txBox="1"/>
          <p:nvPr/>
        </p:nvSpPr>
        <p:spPr>
          <a:xfrm>
            <a:off x="1988840" y="9408204"/>
            <a:ext cx="464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作成</a:t>
            </a:r>
            <a:r>
              <a:rPr lang="en-US" altLang="ja-JP" dirty="0" smtClean="0"/>
              <a:t>:</a:t>
            </a:r>
            <a:r>
              <a:rPr lang="ja-JP" altLang="en-US" dirty="0" smtClean="0"/>
              <a:t>埼玉県環境部大気環境課化学物質担当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297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君島匠</dc:creator>
  <cp:lastModifiedBy>埼玉県</cp:lastModifiedBy>
  <cp:revision>2</cp:revision>
  <dcterms:created xsi:type="dcterms:W3CDTF">2017-12-20T04:33:13Z</dcterms:created>
  <dcterms:modified xsi:type="dcterms:W3CDTF">2017-12-20T04:38:34Z</dcterms:modified>
</cp:coreProperties>
</file>