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5" d="100"/>
          <a:sy n="115" d="100"/>
        </p:scale>
        <p:origin x="-888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5BDB9-BEF7-4711-B5F0-005E0CAF0BC0}" type="datetimeFigureOut">
              <a:rPr kumimoji="1" lang="ja-JP" altLang="en-US" smtClean="0"/>
              <a:t>2018/3/15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8D81F-251A-44FA-9C82-5CA0252AFD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612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A5BDB9-BEF7-4711-B5F0-005E0CAF0BC0}" type="datetimeFigureOut">
              <a:rPr kumimoji="1" lang="ja-JP" altLang="en-US" smtClean="0"/>
              <a:t>2018/3/15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8D81F-251A-44FA-9C82-5CA0252AFD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7608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915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598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255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760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1832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932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5899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5442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9952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8073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482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5011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48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4391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2074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0423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4860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2658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1327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1556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7696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647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1654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8272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134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744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772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670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034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557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1227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画面に合わせる (4:3)</PresentationFormat>
  <Paragraphs>0</Paragraphs>
  <Slides>31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31</vt:i4>
      </vt:variant>
    </vt:vector>
  </HeadingPairs>
  <TitlesOfParts>
    <vt:vector size="32" baseType="lpstr"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plusarts</dc:creator>
  <cp:lastModifiedBy>plusarts</cp:lastModifiedBy>
  <cp:revision>2</cp:revision>
  <dcterms:created xsi:type="dcterms:W3CDTF">2018-03-15T06:36:57Z</dcterms:created>
  <dcterms:modified xsi:type="dcterms:W3CDTF">2018-03-15T06:37:14Z</dcterms:modified>
  <cp:contentStatus>最終版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