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801600" cy="9601200" type="A3"/>
  <p:notesSz cx="6807200" cy="9939338"/>
  <p:defaultTextStyle>
    <a:defPPr>
      <a:defRPr lang="ja-JP"/>
    </a:defPPr>
    <a:lvl1pPr marL="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122" y="-108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F5B0E-67DD-4008-803B-2440DFAD9B48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83037-B113-4B17-858E-212862FB9F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9283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F5B0E-67DD-4008-803B-2440DFAD9B48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83037-B113-4B17-858E-212862FB9F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170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1280160" rtl="0" eaLnBrk="1" latinLnBrk="0" hangingPunct="1">
        <a:spcBef>
          <a:spcPct val="0"/>
        </a:spcBef>
        <a:buNone/>
        <a:defRPr kumimoji="1"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21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981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829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59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70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077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68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579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46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498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817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524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897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66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0059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9743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8169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6467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663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2453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492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9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277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119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6385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90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592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9059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95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561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44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0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166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25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37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A3 297x420 mm</PresentationFormat>
  <Paragraphs>0</Paragraphs>
  <Slides>35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36" baseType="lpstr"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plusarts</dc:creator>
  <cp:lastModifiedBy>plusarts</cp:lastModifiedBy>
  <cp:revision>2</cp:revision>
  <dcterms:created xsi:type="dcterms:W3CDTF">2018-03-28T01:15:06Z</dcterms:created>
  <dcterms:modified xsi:type="dcterms:W3CDTF">2018-03-28T01:15:21Z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