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801600" cy="9601200" type="A3"/>
  <p:notesSz cx="6807200" cy="9939338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22" y="-10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5B0E-67DD-4008-803B-2440DFAD9B48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3037-B113-4B17-858E-212862FB9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28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F5B0E-67DD-4008-803B-2440DFAD9B48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3037-B113-4B17-858E-212862FB9F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1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2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8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7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7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6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46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98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1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24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97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6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05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74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16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46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66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5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9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27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1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38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9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59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05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9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6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4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6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37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A3 297x420 mm</PresentationFormat>
  <Paragraphs>0</Paragraphs>
  <Slides>35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plusarts</dc:creator>
  <cp:lastModifiedBy>plusarts</cp:lastModifiedBy>
  <cp:revision>2</cp:revision>
  <dcterms:created xsi:type="dcterms:W3CDTF">2018-03-28T01:15:06Z</dcterms:created>
  <dcterms:modified xsi:type="dcterms:W3CDTF">2018-03-28T01:15:21Z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