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5" d="100"/>
          <a:sy n="115" d="100"/>
        </p:scale>
        <p:origin x="-88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CFD19-56F5-47F1-81B5-22F0153A3C44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4C86-8C68-4CDA-A18C-1DC2FEB4AC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3200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CFD19-56F5-47F1-81B5-22F0153A3C44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34C86-8C68-4CDA-A18C-1DC2FEB4AC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7519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37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56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085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253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32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67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76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136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75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33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画面に合わせる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1" baseType="lpstr"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plusarts</dc:creator>
  <cp:lastModifiedBy>plusarts</cp:lastModifiedBy>
  <cp:revision>4</cp:revision>
  <dcterms:created xsi:type="dcterms:W3CDTF">2018-03-15T06:44:14Z</dcterms:created>
  <dcterms:modified xsi:type="dcterms:W3CDTF">2018-03-28T11:09:22Z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