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5" r:id="rId11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5" d="100"/>
          <a:sy n="115" d="100"/>
        </p:scale>
        <p:origin x="-888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E19AC-EAB9-4117-98B7-C01E54FA1CDE}" type="datetimeFigureOut">
              <a:rPr kumimoji="1" lang="ja-JP" altLang="en-US" smtClean="0"/>
              <a:t>2018/3/28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3AA75-7994-4BEC-B651-2124886B0B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6297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E19AC-EAB9-4117-98B7-C01E54FA1CDE}" type="datetimeFigureOut">
              <a:rPr kumimoji="1" lang="ja-JP" altLang="en-US" smtClean="0"/>
              <a:t>2018/3/28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3AA75-7994-4BEC-B651-2124886B0B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1863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2300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886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143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01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027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988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834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245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122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643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画面に合わせる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1" baseType="lpstr"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plusarts</dc:creator>
  <cp:lastModifiedBy>plusarts</cp:lastModifiedBy>
  <cp:revision>4</cp:revision>
  <dcterms:created xsi:type="dcterms:W3CDTF">2018-03-15T06:44:54Z</dcterms:created>
  <dcterms:modified xsi:type="dcterms:W3CDTF">2018-03-28T11:10:50Z</dcterms:modified>
  <cp:contentStatus>最終版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