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BB2E-65EB-4D0D-86D2-19A6771AC08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A625A-87AD-4F6F-A48D-7CF19000A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47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8BB2E-65EB-4D0D-86D2-19A6771AC08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A625A-87AD-4F6F-A48D-7CF19000A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22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6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6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8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1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7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7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3</cp:revision>
  <dcterms:created xsi:type="dcterms:W3CDTF">2018-03-15T06:43:49Z</dcterms:created>
  <dcterms:modified xsi:type="dcterms:W3CDTF">2018-03-28T11:07:19Z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