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9939338" cy="1436846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18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8B94FD1-EA08-4508-829E-D9927ACD3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09E44024-B6B4-4431-A565-4C758F8E1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20E51-BFAE-4346-94DD-501F17BF0F27}" type="datetimeFigureOut">
              <a:rPr kumimoji="1" lang="ja-JP" altLang="en-US" smtClean="0"/>
              <a:t>2018/3/29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587B8C7-ECB7-46E9-8F2E-D6DDDEBA5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FA2102C3-2DDD-4A8B-AC55-0A66D0E58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8799C-3959-45D1-8AEA-BCB0987BB2D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5359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FAA3FE39-9376-42A0-85D7-0AAFB67EB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4847BC7-B3E4-42D6-9A9B-F29F25E02E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68EF046-13A5-4CB8-B5B7-3FC9455117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420E51-BFAE-4346-94DD-501F17BF0F27}" type="datetimeFigureOut">
              <a:rPr kumimoji="1" lang="ja-JP" altLang="en-US" smtClean="0"/>
              <a:t>2018/3/29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9187990-3C67-4129-BD88-38E68AE079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3E8D323-1AEE-4D56-B460-9D222B178D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38799C-3959-45D1-8AEA-BCB0987BB2D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7845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97340B03-5A1E-49C9-8DC4-E8D2C67A14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1A750313-9E0B-4D11-A526-5EA59D4E1C1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6237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8C63CB0D-D894-47C5-8B12-213437C23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E51777CF-005A-4C64-8EE7-5F7C61D8722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1748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E912C615-1042-49AE-81AD-A98691941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AC53C57D-543E-4F35-A6A4-9262FC43C0D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35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C3EE2465-590B-46DD-9375-471806B36B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13456BF4-C19D-48D4-8595-C8C4277EA19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7461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98D3196D-DE66-4B56-B163-5A16BA6585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582F338B-3592-4EA0-B8BD-CDC688EABA5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0441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9DCDD27F-A73E-4971-8CF8-409A9C5A0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55CBCEBC-B59E-4C05-88F9-DCF209A87A9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7830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922C47E1-65A8-4CF9-B08F-A665CFBFA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21E380AF-FF5D-4CAB-B616-1033277E4BD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1902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8995D176-C96E-415C-A84F-EB3AB085F6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B37B2944-89B0-41E3-8894-6A436135177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447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E036B721-25BA-4653-9AF9-46269A63E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AB672CF7-08C2-454E-B3E7-68B8A9C230D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368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9DD65A81-AB1C-4DC9-AB09-76DA8B9F6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6134BF79-D796-4542-A2A8-BE02FE42CE6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7086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2274FEAC-8C41-4A35-B92E-B3EFE5D81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44CF7EEF-9B19-42BB-8C82-89C50A391C5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5110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303D23C6-E134-4F34-B566-8535E4487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D54404C8-69E3-4189-9353-C646AF5B4BD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1175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C8A13BC1-90E8-4552-B280-F629CD0E8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297B7494-E55D-4462-931B-75561930BF9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9390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22A8AED9-C940-4431-AB5A-9B378284E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99D7C758-6F73-4046-9D9F-C5E4A964B2D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5944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465D2894-1EC3-4755-B3B9-4846E50C7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60FAC397-3A1F-45F4-A156-BB07B8ED71D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935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76BC7535-DA26-4F90-A91D-3255EB3527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6D63BF33-AEF0-4845-9C12-92B8F316982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9896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789C3408-0DAD-4DD2-A3DC-9791F0A5A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CAF7953A-1CB5-45B0-975A-B8C5D172431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093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53F1FC98-F79F-46BE-BDD1-DC934FBDF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C8F1744A-E1F4-4C0C-BA2B-8528FBD54C3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4821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68191F7C-EA4B-4186-9D73-7310A72FF4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BD13E7F4-9090-41FA-84CD-01F54A6235D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0571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DDF4D3D6-6CE0-4F1D-955E-EDF45E36EE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4B6B6BF8-8D98-4B88-BE48-7FD45F4F02B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7438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94689FB4-2E78-4DB2-BCE1-D986727E55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AA9DD630-33F6-4126-AB20-ACFCDC227B3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2172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09481365-A106-4FE3-A458-8390F5A0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9EC732A2-A972-4373-B899-CAEDF0D6CC1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8147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42643C4B-867D-4AA1-AADE-073BC14FB9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1740D687-8D74-4DFC-BE2E-0DA974B868A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3369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DACCB217-E5D9-4AE0-833C-7F02A583E5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1C8D6EC9-8757-4C05-B26E-7962D038435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2521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画面に合わせる (4:3)</PresentationFormat>
  <Paragraphs>0</Paragraphs>
  <Slides>24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24</vt:i4>
      </vt:variant>
    </vt:vector>
  </HeadingPairs>
  <TitlesOfParts>
    <vt:vector size="28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+arts</dc:creator>
  <cp:lastModifiedBy>+arts</cp:lastModifiedBy>
  <cp:revision>2</cp:revision>
  <dcterms:created xsi:type="dcterms:W3CDTF">2018-03-29T03:28:28Z</dcterms:created>
  <dcterms:modified xsi:type="dcterms:W3CDTF">2018-03-29T03:28:45Z</dcterms:modified>
  <cp:contentStatus>最終版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