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9939338" cy="143684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359A9-708A-42BE-BBFA-C60C74F5F544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43ED2-107D-46E6-8532-36BFF8B9DE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472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359A9-708A-42BE-BBFA-C60C74F5F544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43ED2-107D-46E6-8532-36BFF8B9DE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6965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165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78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01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306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84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01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54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127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606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95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35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211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32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026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331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636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7180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612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02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213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762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439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9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103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46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画面に合わせる (4:3)</PresentationFormat>
  <Paragraphs>0</Paragraphs>
  <Slides>25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26" baseType="lpstr"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plusarts</dc:creator>
  <cp:lastModifiedBy>plusarts</cp:lastModifiedBy>
  <cp:revision>2</cp:revision>
  <dcterms:created xsi:type="dcterms:W3CDTF">2018-03-28T12:48:18Z</dcterms:created>
  <dcterms:modified xsi:type="dcterms:W3CDTF">2018-03-28T12:49:14Z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