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82B6-9DEA-4D2B-94AE-B68E562C526F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F867-EDD8-4824-9953-0B6A7402A4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33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082B6-9DEA-4D2B-94AE-B68E562C526F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7F867-EDD8-4824-9953-0B6A7402A4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35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98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0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32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9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71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82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03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50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93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15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8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09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41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40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1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4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77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98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1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56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9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70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3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2</cp:revision>
  <dcterms:created xsi:type="dcterms:W3CDTF">2018-03-28T13:31:12Z</dcterms:created>
  <dcterms:modified xsi:type="dcterms:W3CDTF">2018-03-28T13:31:30Z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