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18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46819E7-1BDD-4ABD-A4D9-4729BF8E7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A1EF92C-E5BE-4197-A97C-9053683BF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72EE9-929A-473A-8182-EACE2CEF6C10}" type="datetimeFigureOut">
              <a:rPr kumimoji="1" lang="ja-JP" altLang="en-US" smtClean="0"/>
              <a:t>2018/3/29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555C223-A817-4233-A0DC-347A2BD1E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AD5CBB0-3A4E-4039-9198-BCCCC8AB0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7689D-B846-4889-8B23-742811F10F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1244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AE8FCA36-6DEF-4403-B5AC-B45752104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79B34AE-9D02-4F4F-A2D9-B09A41EB2A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9B14084-E057-42B4-BC2B-5D46B6A5F2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72EE9-929A-473A-8182-EACE2CEF6C10}" type="datetimeFigureOut">
              <a:rPr kumimoji="1" lang="ja-JP" altLang="en-US" smtClean="0"/>
              <a:t>2018/3/29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08C6B70-875A-419D-BF78-4D3D25B50B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AF4BD06-8B74-4684-B7F2-2F36E32503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77689D-B846-4889-8B23-742811F10F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6298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2CD85F72-E8F2-496B-917D-605DEC288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6FD38DE-4C8B-4CF2-BCC5-06604B69F2A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1197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C343A881-7B70-4E25-A1BC-0F37A6B07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6B369D9-BFC5-4905-BE2D-AF443D015D4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5298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27A92D3B-A489-4E40-BE12-31530A3D9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497D14B-D832-45DB-A164-A4468F30635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0473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A6006164-5A30-4C48-B86D-2E89441EB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98441E84-B373-48AC-A335-5FB8AD2BCA1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4548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7038A35D-6118-4E7C-8AC3-606029513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A16E874-0FF5-45B6-ABD7-C194B8F060B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3609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6AFFC288-4F69-49FC-8BB3-E9B45F457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BEA94CB-0A95-4764-860D-106BF38B992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5503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19B9F8FF-1AA7-4F87-98C1-E61F22355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3EB6501A-1D31-4954-80A2-17A419B7EBE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6152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E0A16495-5860-477E-91D2-2C5FC68B9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1AB235E-BB4B-413E-A3E4-7111CA42DCD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7425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9758AF6A-3BDD-4EF9-943C-4BF767E47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EA9D773-946D-4344-8A84-DD740C268BF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9535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193E28C3-D4A9-4891-A003-713BE0BF4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A65EE54-A12B-49C8-A590-93974CE3507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3467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EBF3B821-30D6-4794-B82C-A941661D3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35CFC10-444A-4049-B22D-2E2A62A9B6E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638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60B37BE3-3F22-457B-9502-EF319793A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E064A43-4F21-4D9D-8E12-8D075045246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9644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01BC750B-CC96-4E09-ABC5-77C562549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9ABC046-05B1-43AE-AFDC-9B50155D7A8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458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99D48287-4B1A-4E97-979E-31F98511D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5121BFB-2F45-4A2D-8C0E-6EE1DC4AE08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094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C4C1CD1A-9317-48C0-8E1A-6E5753530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FE900B0-22B9-4E23-940F-616CD4A94A0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066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DEA83431-9CC0-4870-A3D4-F3F36A912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CE16B7B-3C23-4C2A-88DE-FC0DAB18F4B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778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24EA965B-9D2D-41ED-B1C1-591159357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58FA2E8-0A23-457D-AF58-56D06A8CC66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740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84098A2F-3D61-4120-9290-9938770C4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0A79BE57-7F01-4242-9780-057A48618E2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3130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3F897E23-526A-4590-93EF-102784D48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ECC352ED-248E-40F4-8760-E74172B76E5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965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51F8AC58-4C39-411B-81DA-EA4E32A1F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977F088-632C-40AA-A56A-9DE4A825049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5420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4EF04B6E-7D03-40E5-93F4-CAB6F8E4A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932291E2-EE35-49EE-BB37-8327FE4FD69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360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画面に合わせる (4:3)</PresentationFormat>
  <Paragraphs>0</Paragraphs>
  <Slides>21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21</vt:i4>
      </vt:variant>
    </vt:vector>
  </HeadingPairs>
  <TitlesOfParts>
    <vt:vector size="25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+arts</dc:creator>
  <cp:lastModifiedBy>+arts</cp:lastModifiedBy>
  <cp:revision>2</cp:revision>
  <dcterms:created xsi:type="dcterms:W3CDTF">2018-03-29T03:56:29Z</dcterms:created>
  <dcterms:modified xsi:type="dcterms:W3CDTF">2018-03-29T03:56:40Z</dcterms:modified>
  <cp:contentStatus>最終版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