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89" r:id="rId1"/>
  </p:sldMasterIdLst>
  <p:notesMasterIdLst>
    <p:notesMasterId r:id="rId4"/>
  </p:notesMasterIdLst>
  <p:handoutMasterIdLst>
    <p:handoutMasterId r:id="rId5"/>
  </p:handoutMasterIdLst>
  <p:sldIdLst>
    <p:sldId id="265" r:id="rId2"/>
    <p:sldId id="266" r:id="rId3"/>
  </p:sldIdLst>
  <p:sldSz cx="7777163" cy="10909300"/>
  <p:notesSz cx="7102475" cy="10233025"/>
  <p:kinsoku lang="ja-JP" invalStChars="、。，．・：；？！゛゜ヽヾゝゞ々ー’”）〕］｝〉》」』】°‰′″℃￠％ぁぃぅぇぉっゃゅょゎァィゥェォッャュョヮヵヶ!%),.:;?]}｡｣､･ｧｨｩｪｫｬｭｮｯｰﾞﾟ" invalEndChars="‘“（〔［｛〈《「『【￥＄$([\{｢￡"/>
  <p:defaultTextStyle>
    <a:defPPr>
      <a:defRPr lang="ja-JP"/>
    </a:defPPr>
    <a:lvl1pPr marL="0" algn="l" defTabSz="1019065" rtl="0" eaLnBrk="1" latinLnBrk="0" hangingPunct="1">
      <a:defRPr kumimoji="1" sz="2000" kern="1200">
        <a:solidFill>
          <a:schemeClr val="tx1"/>
        </a:solidFill>
        <a:latin typeface="+mn-lt"/>
        <a:ea typeface="+mn-ea"/>
        <a:cs typeface="+mn-cs"/>
      </a:defRPr>
    </a:lvl1pPr>
    <a:lvl2pPr marL="509533" algn="l" defTabSz="1019065" rtl="0" eaLnBrk="1" latinLnBrk="0" hangingPunct="1">
      <a:defRPr kumimoji="1" sz="2000" kern="1200">
        <a:solidFill>
          <a:schemeClr val="tx1"/>
        </a:solidFill>
        <a:latin typeface="+mn-lt"/>
        <a:ea typeface="+mn-ea"/>
        <a:cs typeface="+mn-cs"/>
      </a:defRPr>
    </a:lvl2pPr>
    <a:lvl3pPr marL="1019065" algn="l" defTabSz="1019065" rtl="0" eaLnBrk="1" latinLnBrk="0" hangingPunct="1">
      <a:defRPr kumimoji="1" sz="2000" kern="1200">
        <a:solidFill>
          <a:schemeClr val="tx1"/>
        </a:solidFill>
        <a:latin typeface="+mn-lt"/>
        <a:ea typeface="+mn-ea"/>
        <a:cs typeface="+mn-cs"/>
      </a:defRPr>
    </a:lvl3pPr>
    <a:lvl4pPr marL="1528598" algn="l" defTabSz="1019065" rtl="0" eaLnBrk="1" latinLnBrk="0" hangingPunct="1">
      <a:defRPr kumimoji="1" sz="2000" kern="1200">
        <a:solidFill>
          <a:schemeClr val="tx1"/>
        </a:solidFill>
        <a:latin typeface="+mn-lt"/>
        <a:ea typeface="+mn-ea"/>
        <a:cs typeface="+mn-cs"/>
      </a:defRPr>
    </a:lvl4pPr>
    <a:lvl5pPr marL="2038132" algn="l" defTabSz="1019065" rtl="0" eaLnBrk="1" latinLnBrk="0" hangingPunct="1">
      <a:defRPr kumimoji="1" sz="2000" kern="1200">
        <a:solidFill>
          <a:schemeClr val="tx1"/>
        </a:solidFill>
        <a:latin typeface="+mn-lt"/>
        <a:ea typeface="+mn-ea"/>
        <a:cs typeface="+mn-cs"/>
      </a:defRPr>
    </a:lvl5pPr>
    <a:lvl6pPr marL="2547664" algn="l" defTabSz="1019065" rtl="0" eaLnBrk="1" latinLnBrk="0" hangingPunct="1">
      <a:defRPr kumimoji="1" sz="2000" kern="1200">
        <a:solidFill>
          <a:schemeClr val="tx1"/>
        </a:solidFill>
        <a:latin typeface="+mn-lt"/>
        <a:ea typeface="+mn-ea"/>
        <a:cs typeface="+mn-cs"/>
      </a:defRPr>
    </a:lvl6pPr>
    <a:lvl7pPr marL="3057196" algn="l" defTabSz="1019065" rtl="0" eaLnBrk="1" latinLnBrk="0" hangingPunct="1">
      <a:defRPr kumimoji="1" sz="2000" kern="1200">
        <a:solidFill>
          <a:schemeClr val="tx1"/>
        </a:solidFill>
        <a:latin typeface="+mn-lt"/>
        <a:ea typeface="+mn-ea"/>
        <a:cs typeface="+mn-cs"/>
      </a:defRPr>
    </a:lvl7pPr>
    <a:lvl8pPr marL="3566730" algn="l" defTabSz="1019065" rtl="0" eaLnBrk="1" latinLnBrk="0" hangingPunct="1">
      <a:defRPr kumimoji="1" sz="2000" kern="1200">
        <a:solidFill>
          <a:schemeClr val="tx1"/>
        </a:solidFill>
        <a:latin typeface="+mn-lt"/>
        <a:ea typeface="+mn-ea"/>
        <a:cs typeface="+mn-cs"/>
      </a:defRPr>
    </a:lvl8pPr>
    <a:lvl9pPr marL="4076262" algn="l" defTabSz="1019065" rtl="0" eaLnBrk="1" latinLnBrk="0" hangingPunct="1">
      <a:defRPr kumimoji="1"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5">
          <p15:clr>
            <a:srgbClr val="A4A3A4"/>
          </p15:clr>
        </p15:guide>
        <p15:guide id="2" pos="2449">
          <p15:clr>
            <a:srgbClr val="A4A3A4"/>
          </p15:clr>
        </p15:guide>
        <p15:guide id="3" orient="horz" pos="3436">
          <p15:clr>
            <a:srgbClr val="A4A3A4"/>
          </p15:clr>
        </p15:guide>
        <p15:guide id="4" pos="2450">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7EC"/>
    <a:srgbClr val="FFEFF2"/>
    <a:srgbClr val="FFD9E0"/>
    <a:srgbClr val="A50021"/>
    <a:srgbClr val="C0E4F6"/>
    <a:srgbClr val="1782BF"/>
    <a:srgbClr val="62BCE9"/>
    <a:srgbClr val="146891"/>
    <a:srgbClr val="A1D7F2"/>
    <a:srgbClr val="0784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EBBBCC-DAD2-459C-BE2E-F6DE35CF9A28}" styleName="濃色 2 - アクセント 3/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淡色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淡色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660B408-B3CF-4A94-85FC-2B1E0A45F4A2}" styleName="濃色 2 - アクセント 1/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C4B1156A-380E-4F78-BDF5-A606A8083BF9}" styleName="中間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63" autoAdjust="0"/>
    <p:restoredTop sz="99761" autoAdjust="0"/>
  </p:normalViewPr>
  <p:slideViewPr>
    <p:cSldViewPr snapToGrid="0">
      <p:cViewPr varScale="1">
        <p:scale>
          <a:sx n="47" d="100"/>
          <a:sy n="47" d="100"/>
        </p:scale>
        <p:origin x="2184" y="42"/>
      </p:cViewPr>
      <p:guideLst>
        <p:guide orient="horz" pos="3435"/>
        <p:guide pos="2449"/>
        <p:guide orient="horz" pos="3436"/>
        <p:guide pos="2450"/>
      </p:guideLst>
    </p:cSldViewPr>
  </p:slideViewPr>
  <p:notesTextViewPr>
    <p:cViewPr>
      <p:scale>
        <a:sx n="1" d="1"/>
        <a:sy n="1" d="1"/>
      </p:scale>
      <p:origin x="0" y="0"/>
    </p:cViewPr>
  </p:notesTextViewPr>
  <p:notesViewPr>
    <p:cSldViewPr snapToGrid="0">
      <p:cViewPr varScale="1">
        <p:scale>
          <a:sx n="70" d="100"/>
          <a:sy n="70" d="100"/>
        </p:scale>
        <p:origin x="-2148" y="-108"/>
      </p:cViewPr>
      <p:guideLst>
        <p:guide orient="horz" pos="3223"/>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3" y="1"/>
            <a:ext cx="3078253" cy="511418"/>
          </a:xfrm>
          <a:prstGeom prst="rect">
            <a:avLst/>
          </a:prstGeom>
        </p:spPr>
        <p:txBody>
          <a:bodyPr vert="horz" lIns="89142" tIns="44568" rIns="89142" bIns="44568" rtlCol="0"/>
          <a:lstStyle>
            <a:lvl1pPr algn="l">
              <a:defRPr sz="1100"/>
            </a:lvl1pPr>
          </a:lstStyle>
          <a:p>
            <a:endParaRPr kumimoji="1" lang="ja-JP" altLang="en-US" dirty="0"/>
          </a:p>
        </p:txBody>
      </p:sp>
      <p:sp>
        <p:nvSpPr>
          <p:cNvPr id="3" name="日付プレースホルダー 2"/>
          <p:cNvSpPr>
            <a:spLocks noGrp="1"/>
          </p:cNvSpPr>
          <p:nvPr>
            <p:ph type="dt" sz="quarter" idx="1"/>
          </p:nvPr>
        </p:nvSpPr>
        <p:spPr>
          <a:xfrm>
            <a:off x="4022694" y="1"/>
            <a:ext cx="3078253" cy="511418"/>
          </a:xfrm>
          <a:prstGeom prst="rect">
            <a:avLst/>
          </a:prstGeom>
        </p:spPr>
        <p:txBody>
          <a:bodyPr vert="horz" lIns="89142" tIns="44568" rIns="89142" bIns="44568" rtlCol="0"/>
          <a:lstStyle>
            <a:lvl1pPr algn="r">
              <a:defRPr sz="1100"/>
            </a:lvl1pPr>
          </a:lstStyle>
          <a:p>
            <a:fld id="{EA4C0380-2DE9-498B-B68D-60B46204BA80}" type="datetimeFigureOut">
              <a:rPr kumimoji="1" lang="ja-JP" altLang="en-US" smtClean="0"/>
              <a:t>2022/3/10</a:t>
            </a:fld>
            <a:endParaRPr kumimoji="1" lang="ja-JP" altLang="en-US" dirty="0"/>
          </a:p>
        </p:txBody>
      </p:sp>
      <p:sp>
        <p:nvSpPr>
          <p:cNvPr id="4" name="フッター プレースホルダー 3"/>
          <p:cNvSpPr>
            <a:spLocks noGrp="1"/>
          </p:cNvSpPr>
          <p:nvPr>
            <p:ph type="ftr" sz="quarter" idx="2"/>
          </p:nvPr>
        </p:nvSpPr>
        <p:spPr>
          <a:xfrm>
            <a:off x="13" y="9720060"/>
            <a:ext cx="3078253" cy="511418"/>
          </a:xfrm>
          <a:prstGeom prst="rect">
            <a:avLst/>
          </a:prstGeom>
        </p:spPr>
        <p:txBody>
          <a:bodyPr vert="horz" lIns="89142" tIns="44568" rIns="89142" bIns="44568" rtlCol="0" anchor="b"/>
          <a:lstStyle>
            <a:lvl1pPr algn="l">
              <a:defRPr sz="1100"/>
            </a:lvl1pPr>
          </a:lstStyle>
          <a:p>
            <a:endParaRPr kumimoji="1" lang="ja-JP" altLang="en-US" dirty="0"/>
          </a:p>
        </p:txBody>
      </p:sp>
      <p:sp>
        <p:nvSpPr>
          <p:cNvPr id="5" name="スライド番号プレースホルダー 4"/>
          <p:cNvSpPr>
            <a:spLocks noGrp="1"/>
          </p:cNvSpPr>
          <p:nvPr>
            <p:ph type="sldNum" sz="quarter" idx="3"/>
          </p:nvPr>
        </p:nvSpPr>
        <p:spPr>
          <a:xfrm>
            <a:off x="4022694" y="9720060"/>
            <a:ext cx="3078253" cy="511418"/>
          </a:xfrm>
          <a:prstGeom prst="rect">
            <a:avLst/>
          </a:prstGeom>
        </p:spPr>
        <p:txBody>
          <a:bodyPr vert="horz" lIns="89142" tIns="44568" rIns="89142" bIns="44568" rtlCol="0" anchor="b"/>
          <a:lstStyle>
            <a:lvl1pPr algn="r">
              <a:defRPr sz="1100"/>
            </a:lvl1pPr>
          </a:lstStyle>
          <a:p>
            <a:fld id="{78A262EF-70DF-4926-8929-0A60A2E81DC8}" type="slidenum">
              <a:rPr kumimoji="1" lang="ja-JP" altLang="en-US" smtClean="0"/>
              <a:t>‹#›</a:t>
            </a:fld>
            <a:endParaRPr kumimoji="1" lang="ja-JP" altLang="en-US" dirty="0"/>
          </a:p>
        </p:txBody>
      </p:sp>
    </p:spTree>
    <p:extLst>
      <p:ext uri="{BB962C8B-B14F-4D97-AF65-F5344CB8AC3E}">
        <p14:creationId xmlns:p14="http://schemas.microsoft.com/office/powerpoint/2010/main" val="385405215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5"/>
            <a:ext cx="3077738" cy="513427"/>
          </a:xfrm>
          <a:prstGeom prst="rect">
            <a:avLst/>
          </a:prstGeom>
        </p:spPr>
        <p:txBody>
          <a:bodyPr vert="horz" lIns="94722" tIns="47365" rIns="94722" bIns="47365" rtlCol="0"/>
          <a:lstStyle>
            <a:lvl1pPr algn="l">
              <a:defRPr sz="1100"/>
            </a:lvl1pPr>
          </a:lstStyle>
          <a:p>
            <a:endParaRPr kumimoji="1" lang="ja-JP" altLang="en-US" dirty="0"/>
          </a:p>
        </p:txBody>
      </p:sp>
      <p:sp>
        <p:nvSpPr>
          <p:cNvPr id="3" name="日付プレースホルダー 2"/>
          <p:cNvSpPr>
            <a:spLocks noGrp="1"/>
          </p:cNvSpPr>
          <p:nvPr>
            <p:ph type="dt" idx="1"/>
          </p:nvPr>
        </p:nvSpPr>
        <p:spPr>
          <a:xfrm>
            <a:off x="4023100" y="5"/>
            <a:ext cx="3077738" cy="513427"/>
          </a:xfrm>
          <a:prstGeom prst="rect">
            <a:avLst/>
          </a:prstGeom>
        </p:spPr>
        <p:txBody>
          <a:bodyPr vert="horz" lIns="94722" tIns="47365" rIns="94722" bIns="47365" rtlCol="0"/>
          <a:lstStyle>
            <a:lvl1pPr algn="r">
              <a:defRPr sz="1100"/>
            </a:lvl1pPr>
          </a:lstStyle>
          <a:p>
            <a:fld id="{70F99883-74AE-4A2C-81B7-5B86A08198C0}" type="datetimeFigureOut">
              <a:rPr kumimoji="1" lang="ja-JP" altLang="en-US" smtClean="0"/>
              <a:t>2022/3/10</a:t>
            </a:fld>
            <a:endParaRPr kumimoji="1" lang="ja-JP" altLang="en-US" dirty="0"/>
          </a:p>
        </p:txBody>
      </p:sp>
      <p:sp>
        <p:nvSpPr>
          <p:cNvPr id="4" name="スライド イメージ プレースホルダー 3"/>
          <p:cNvSpPr>
            <a:spLocks noGrp="1" noRot="1" noChangeAspect="1"/>
          </p:cNvSpPr>
          <p:nvPr>
            <p:ph type="sldImg" idx="2"/>
          </p:nvPr>
        </p:nvSpPr>
        <p:spPr>
          <a:xfrm>
            <a:off x="2319338" y="1277938"/>
            <a:ext cx="2463800" cy="3455987"/>
          </a:xfrm>
          <a:prstGeom prst="rect">
            <a:avLst/>
          </a:prstGeom>
          <a:noFill/>
          <a:ln w="12700">
            <a:solidFill>
              <a:prstClr val="black"/>
            </a:solidFill>
          </a:ln>
        </p:spPr>
        <p:txBody>
          <a:bodyPr vert="horz" lIns="94722" tIns="47365" rIns="94722" bIns="47365" rtlCol="0" anchor="ctr"/>
          <a:lstStyle/>
          <a:p>
            <a:endParaRPr lang="ja-JP" altLang="en-US" dirty="0"/>
          </a:p>
        </p:txBody>
      </p:sp>
      <p:sp>
        <p:nvSpPr>
          <p:cNvPr id="5" name="ノート プレースホルダー 4"/>
          <p:cNvSpPr>
            <a:spLocks noGrp="1"/>
          </p:cNvSpPr>
          <p:nvPr>
            <p:ph type="body" sz="quarter" idx="3"/>
          </p:nvPr>
        </p:nvSpPr>
        <p:spPr>
          <a:xfrm>
            <a:off x="710248" y="4924655"/>
            <a:ext cx="5681980" cy="4029253"/>
          </a:xfrm>
          <a:prstGeom prst="rect">
            <a:avLst/>
          </a:prstGeom>
        </p:spPr>
        <p:txBody>
          <a:bodyPr vert="horz" lIns="94722" tIns="47365" rIns="94722" bIns="4736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8" y="9719602"/>
            <a:ext cx="3077738" cy="513426"/>
          </a:xfrm>
          <a:prstGeom prst="rect">
            <a:avLst/>
          </a:prstGeom>
        </p:spPr>
        <p:txBody>
          <a:bodyPr vert="horz" lIns="94722" tIns="47365" rIns="94722" bIns="47365" rtlCol="0" anchor="b"/>
          <a:lstStyle>
            <a:lvl1pPr algn="l">
              <a:defRPr sz="1100"/>
            </a:lvl1pPr>
          </a:lstStyle>
          <a:p>
            <a:endParaRPr kumimoji="1" lang="ja-JP" altLang="en-US" dirty="0"/>
          </a:p>
        </p:txBody>
      </p:sp>
      <p:sp>
        <p:nvSpPr>
          <p:cNvPr id="7" name="スライド番号プレースホルダー 6"/>
          <p:cNvSpPr>
            <a:spLocks noGrp="1"/>
          </p:cNvSpPr>
          <p:nvPr>
            <p:ph type="sldNum" sz="quarter" idx="5"/>
          </p:nvPr>
        </p:nvSpPr>
        <p:spPr>
          <a:xfrm>
            <a:off x="4023100" y="9719602"/>
            <a:ext cx="3077738" cy="513426"/>
          </a:xfrm>
          <a:prstGeom prst="rect">
            <a:avLst/>
          </a:prstGeom>
        </p:spPr>
        <p:txBody>
          <a:bodyPr vert="horz" lIns="94722" tIns="47365" rIns="94722" bIns="47365" rtlCol="0" anchor="b"/>
          <a:lstStyle>
            <a:lvl1pPr algn="r">
              <a:defRPr sz="1100"/>
            </a:lvl1pPr>
          </a:lstStyle>
          <a:p>
            <a:fld id="{ACD93CC5-A9B8-46A1-B8C3-70AA73E05DA2}" type="slidenum">
              <a:rPr kumimoji="1" lang="ja-JP" altLang="en-US" smtClean="0"/>
              <a:t>‹#›</a:t>
            </a:fld>
            <a:endParaRPr kumimoji="1" lang="ja-JP" altLang="en-US" dirty="0"/>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hf sldNum="0" hdr="0" ftr="0" dt="0"/>
  <p:notesStyle>
    <a:lvl1pPr marL="0" algn="l" defTabSz="1019065" rtl="0" eaLnBrk="1" latinLnBrk="0" hangingPunct="1">
      <a:defRPr kumimoji="1" sz="1300" kern="1200">
        <a:solidFill>
          <a:schemeClr val="tx1"/>
        </a:solidFill>
        <a:latin typeface="+mn-lt"/>
        <a:ea typeface="+mn-ea"/>
        <a:cs typeface="+mn-cs"/>
      </a:defRPr>
    </a:lvl1pPr>
    <a:lvl2pPr marL="509533" algn="l" defTabSz="1019065" rtl="0" eaLnBrk="1" latinLnBrk="0" hangingPunct="1">
      <a:defRPr kumimoji="1" sz="1300" kern="1200">
        <a:solidFill>
          <a:schemeClr val="tx1"/>
        </a:solidFill>
        <a:latin typeface="+mn-lt"/>
        <a:ea typeface="+mn-ea"/>
        <a:cs typeface="+mn-cs"/>
      </a:defRPr>
    </a:lvl2pPr>
    <a:lvl3pPr marL="1019065" algn="l" defTabSz="1019065" rtl="0" eaLnBrk="1" latinLnBrk="0" hangingPunct="1">
      <a:defRPr kumimoji="1" sz="1300" kern="1200">
        <a:solidFill>
          <a:schemeClr val="tx1"/>
        </a:solidFill>
        <a:latin typeface="+mn-lt"/>
        <a:ea typeface="+mn-ea"/>
        <a:cs typeface="+mn-cs"/>
      </a:defRPr>
    </a:lvl3pPr>
    <a:lvl4pPr marL="1528598" algn="l" defTabSz="1019065" rtl="0" eaLnBrk="1" latinLnBrk="0" hangingPunct="1">
      <a:defRPr kumimoji="1" sz="1300" kern="1200">
        <a:solidFill>
          <a:schemeClr val="tx1"/>
        </a:solidFill>
        <a:latin typeface="+mn-lt"/>
        <a:ea typeface="+mn-ea"/>
        <a:cs typeface="+mn-cs"/>
      </a:defRPr>
    </a:lvl4pPr>
    <a:lvl5pPr marL="2038132" algn="l" defTabSz="1019065" rtl="0" eaLnBrk="1" latinLnBrk="0" hangingPunct="1">
      <a:defRPr kumimoji="1" sz="1300" kern="1200">
        <a:solidFill>
          <a:schemeClr val="tx1"/>
        </a:solidFill>
        <a:latin typeface="+mn-lt"/>
        <a:ea typeface="+mn-ea"/>
        <a:cs typeface="+mn-cs"/>
      </a:defRPr>
    </a:lvl5pPr>
    <a:lvl6pPr marL="2547664" algn="l" defTabSz="1019065" rtl="0" eaLnBrk="1" latinLnBrk="0" hangingPunct="1">
      <a:defRPr kumimoji="1" sz="1300" kern="1200">
        <a:solidFill>
          <a:schemeClr val="tx1"/>
        </a:solidFill>
        <a:latin typeface="+mn-lt"/>
        <a:ea typeface="+mn-ea"/>
        <a:cs typeface="+mn-cs"/>
      </a:defRPr>
    </a:lvl6pPr>
    <a:lvl7pPr marL="3057196" algn="l" defTabSz="1019065" rtl="0" eaLnBrk="1" latinLnBrk="0" hangingPunct="1">
      <a:defRPr kumimoji="1" sz="1300" kern="1200">
        <a:solidFill>
          <a:schemeClr val="tx1"/>
        </a:solidFill>
        <a:latin typeface="+mn-lt"/>
        <a:ea typeface="+mn-ea"/>
        <a:cs typeface="+mn-cs"/>
      </a:defRPr>
    </a:lvl7pPr>
    <a:lvl8pPr marL="3566730" algn="l" defTabSz="1019065" rtl="0" eaLnBrk="1" latinLnBrk="0" hangingPunct="1">
      <a:defRPr kumimoji="1" sz="1300" kern="1200">
        <a:solidFill>
          <a:schemeClr val="tx1"/>
        </a:solidFill>
        <a:latin typeface="+mn-lt"/>
        <a:ea typeface="+mn-ea"/>
        <a:cs typeface="+mn-cs"/>
      </a:defRPr>
    </a:lvl8pPr>
    <a:lvl9pPr marL="4076262" algn="l" defTabSz="1019065" rtl="0" eaLnBrk="1" latinLnBrk="0" hangingPunct="1">
      <a:defRPr kumimoji="1"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465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0116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日付プレースホルダー 3"/>
          <p:cNvSpPr>
            <a:spLocks noGrp="1"/>
          </p:cNvSpPr>
          <p:nvPr>
            <p:ph type="dt" sz="half" idx="2"/>
          </p:nvPr>
        </p:nvSpPr>
        <p:spPr>
          <a:xfrm>
            <a:off x="389017" y="10110673"/>
            <a:ext cx="1814883" cy="581109"/>
          </a:xfrm>
          <a:prstGeom prst="rect">
            <a:avLst/>
          </a:prstGeom>
        </p:spPr>
        <p:txBody>
          <a:bodyPr vert="horz" lIns="91445" tIns="45722" rIns="91445" bIns="45722" rtlCol="0" anchor="ctr"/>
          <a:lstStyle>
            <a:lvl1pPr algn="l">
              <a:defRPr sz="1200">
                <a:solidFill>
                  <a:schemeClr val="tx1">
                    <a:tint val="75000"/>
                  </a:schemeClr>
                </a:solidFill>
              </a:defRPr>
            </a:lvl1pPr>
          </a:lstStyle>
          <a:p>
            <a:fld id="{8CB738FA-7C4C-0845-BB42-5D9BC3AC2472}" type="datetimeFigureOut">
              <a:rPr kumimoji="1" lang="ja-JP" altLang="en-US" smtClean="0"/>
              <a:t>2022/3/10</a:t>
            </a:fld>
            <a:endParaRPr kumimoji="1" lang="ja-JP" altLang="en-US"/>
          </a:p>
        </p:txBody>
      </p:sp>
      <p:sp>
        <p:nvSpPr>
          <p:cNvPr id="5" name="フッター プレースホルダー 4"/>
          <p:cNvSpPr>
            <a:spLocks noGrp="1"/>
          </p:cNvSpPr>
          <p:nvPr>
            <p:ph type="ftr" sz="quarter" idx="3"/>
          </p:nvPr>
        </p:nvSpPr>
        <p:spPr>
          <a:xfrm>
            <a:off x="2656431" y="10110673"/>
            <a:ext cx="2464303" cy="581109"/>
          </a:xfrm>
          <a:prstGeom prst="rect">
            <a:avLst/>
          </a:prstGeom>
        </p:spPr>
        <p:txBody>
          <a:bodyPr vert="horz" lIns="91445" tIns="45722" rIns="91445" bIns="45722"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573263" y="10110673"/>
            <a:ext cx="1814884" cy="581109"/>
          </a:xfrm>
          <a:prstGeom prst="rect">
            <a:avLst/>
          </a:prstGeom>
        </p:spPr>
        <p:txBody>
          <a:bodyPr vert="horz" lIns="91445" tIns="45722" rIns="91445" bIns="45722" rtlCol="0" anchor="ctr"/>
          <a:lstStyle>
            <a:lvl1pPr algn="r">
              <a:defRPr sz="1200">
                <a:solidFill>
                  <a:schemeClr val="tx1">
                    <a:tint val="75000"/>
                  </a:schemeClr>
                </a:solidFill>
              </a:defRPr>
            </a:lvl1pPr>
          </a:lstStyle>
          <a:p>
            <a:fld id="{A1E2F2E7-AB93-3F46-A354-39B52B0BB253}" type="slidenum">
              <a:rPr kumimoji="1" lang="ja-JP" altLang="en-US" smtClean="0"/>
              <a:t>‹#›</a:t>
            </a:fld>
            <a:endParaRPr kumimoji="1" lang="ja-JP" altLang="en-US"/>
          </a:p>
        </p:txBody>
      </p:sp>
    </p:spTree>
    <p:extLst>
      <p:ext uri="{BB962C8B-B14F-4D97-AF65-F5344CB8AC3E}">
        <p14:creationId xmlns:p14="http://schemas.microsoft.com/office/powerpoint/2010/main" val="1430896703"/>
      </p:ext>
    </p:extLst>
  </p:cSld>
  <p:clrMap bg1="lt1" tx1="dk1" bg2="lt2" tx2="dk2" accent1="accent1" accent2="accent2" accent3="accent3" accent4="accent4" accent5="accent5" accent6="accent6" hlink="hlink" folHlink="folHlink"/>
  <p:sldLayoutIdLst>
    <p:sldLayoutId id="2147483696" r:id="rId1"/>
    <p:sldLayoutId id="2147483697" r:id="rId2"/>
  </p:sldLayoutIdLst>
  <p:txStyles>
    <p:titleStyle>
      <a:lvl1pPr algn="ctr" defTabSz="457226" rtl="0" eaLnBrk="1" latinLnBrk="0" hangingPunct="1">
        <a:spcBef>
          <a:spcPct val="0"/>
        </a:spcBef>
        <a:buNone/>
        <a:defRPr kumimoji="1" sz="4400" kern="1200">
          <a:solidFill>
            <a:schemeClr val="tx1"/>
          </a:solidFill>
          <a:latin typeface="+mj-lt"/>
          <a:ea typeface="+mj-ea"/>
          <a:cs typeface="+mj-cs"/>
        </a:defRPr>
      </a:lvl1pPr>
    </p:titleStyle>
    <p:bodyStyle>
      <a:lvl1pPr marL="342919" indent="-342919" algn="l" defTabSz="457226" rtl="0" eaLnBrk="1" latinLnBrk="0" hangingPunct="1">
        <a:spcBef>
          <a:spcPct val="20000"/>
        </a:spcBef>
        <a:buFont typeface="Arial"/>
        <a:buChar char="•"/>
        <a:defRPr kumimoji="1" sz="3200" kern="1200">
          <a:solidFill>
            <a:schemeClr val="tx1"/>
          </a:solidFill>
          <a:latin typeface="+mn-lt"/>
          <a:ea typeface="+mn-ea"/>
          <a:cs typeface="+mn-cs"/>
        </a:defRPr>
      </a:lvl1pPr>
      <a:lvl2pPr marL="742992" indent="-285767" algn="l" defTabSz="457226" rtl="0" eaLnBrk="1" latinLnBrk="0" hangingPunct="1">
        <a:spcBef>
          <a:spcPct val="20000"/>
        </a:spcBef>
        <a:buFont typeface="Arial"/>
        <a:buChar char="–"/>
        <a:defRPr kumimoji="1" sz="2800" kern="1200">
          <a:solidFill>
            <a:schemeClr val="tx1"/>
          </a:solidFill>
          <a:latin typeface="+mn-lt"/>
          <a:ea typeface="+mn-ea"/>
          <a:cs typeface="+mn-cs"/>
        </a:defRPr>
      </a:lvl2pPr>
      <a:lvl3pPr marL="1143065" indent="-228613" algn="l" defTabSz="457226" rtl="0" eaLnBrk="1" latinLnBrk="0" hangingPunct="1">
        <a:spcBef>
          <a:spcPct val="20000"/>
        </a:spcBef>
        <a:buFont typeface="Arial"/>
        <a:buChar char="•"/>
        <a:defRPr kumimoji="1" sz="2400" kern="1200">
          <a:solidFill>
            <a:schemeClr val="tx1"/>
          </a:solidFill>
          <a:latin typeface="+mn-lt"/>
          <a:ea typeface="+mn-ea"/>
          <a:cs typeface="+mn-cs"/>
        </a:defRPr>
      </a:lvl3pPr>
      <a:lvl4pPr marL="1600291" indent="-228613" algn="l" defTabSz="457226" rtl="0" eaLnBrk="1" latinLnBrk="0" hangingPunct="1">
        <a:spcBef>
          <a:spcPct val="20000"/>
        </a:spcBef>
        <a:buFont typeface="Arial"/>
        <a:buChar char="–"/>
        <a:defRPr kumimoji="1" sz="2000" kern="1200">
          <a:solidFill>
            <a:schemeClr val="tx1"/>
          </a:solidFill>
          <a:latin typeface="+mn-lt"/>
          <a:ea typeface="+mn-ea"/>
          <a:cs typeface="+mn-cs"/>
        </a:defRPr>
      </a:lvl4pPr>
      <a:lvl5pPr marL="2057518" indent="-228613" algn="l" defTabSz="457226" rtl="0" eaLnBrk="1" latinLnBrk="0" hangingPunct="1">
        <a:spcBef>
          <a:spcPct val="20000"/>
        </a:spcBef>
        <a:buFont typeface="Arial"/>
        <a:buChar char="»"/>
        <a:defRPr kumimoji="1" sz="2000" kern="1200">
          <a:solidFill>
            <a:schemeClr val="tx1"/>
          </a:solidFill>
          <a:latin typeface="+mn-lt"/>
          <a:ea typeface="+mn-ea"/>
          <a:cs typeface="+mn-cs"/>
        </a:defRPr>
      </a:lvl5pPr>
      <a:lvl6pPr marL="2514744" indent="-228613" algn="l" defTabSz="457226" rtl="0" eaLnBrk="1" latinLnBrk="0" hangingPunct="1">
        <a:spcBef>
          <a:spcPct val="20000"/>
        </a:spcBef>
        <a:buFont typeface="Arial"/>
        <a:buChar char="•"/>
        <a:defRPr kumimoji="1" sz="2000" kern="1200">
          <a:solidFill>
            <a:schemeClr val="tx1"/>
          </a:solidFill>
          <a:latin typeface="+mn-lt"/>
          <a:ea typeface="+mn-ea"/>
          <a:cs typeface="+mn-cs"/>
        </a:defRPr>
      </a:lvl6pPr>
      <a:lvl7pPr marL="2971970" indent="-228613" algn="l" defTabSz="457226" rtl="0" eaLnBrk="1" latinLnBrk="0" hangingPunct="1">
        <a:spcBef>
          <a:spcPct val="20000"/>
        </a:spcBef>
        <a:buFont typeface="Arial"/>
        <a:buChar char="•"/>
        <a:defRPr kumimoji="1" sz="2000" kern="1200">
          <a:solidFill>
            <a:schemeClr val="tx1"/>
          </a:solidFill>
          <a:latin typeface="+mn-lt"/>
          <a:ea typeface="+mn-ea"/>
          <a:cs typeface="+mn-cs"/>
        </a:defRPr>
      </a:lvl7pPr>
      <a:lvl8pPr marL="3429196" indent="-228613" algn="l" defTabSz="457226" rtl="0" eaLnBrk="1" latinLnBrk="0" hangingPunct="1">
        <a:spcBef>
          <a:spcPct val="20000"/>
        </a:spcBef>
        <a:buFont typeface="Arial"/>
        <a:buChar char="•"/>
        <a:defRPr kumimoji="1" sz="2000" kern="1200">
          <a:solidFill>
            <a:schemeClr val="tx1"/>
          </a:solidFill>
          <a:latin typeface="+mn-lt"/>
          <a:ea typeface="+mn-ea"/>
          <a:cs typeface="+mn-cs"/>
        </a:defRPr>
      </a:lvl8pPr>
      <a:lvl9pPr marL="3886422" indent="-228613" algn="l" defTabSz="457226"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26" rtl="0" eaLnBrk="1" latinLnBrk="0" hangingPunct="1">
        <a:defRPr kumimoji="1" sz="1800" kern="1200">
          <a:solidFill>
            <a:schemeClr val="tx1"/>
          </a:solidFill>
          <a:latin typeface="+mn-lt"/>
          <a:ea typeface="+mn-ea"/>
          <a:cs typeface="+mn-cs"/>
        </a:defRPr>
      </a:lvl1pPr>
      <a:lvl2pPr marL="457226" algn="l" defTabSz="457226" rtl="0" eaLnBrk="1" latinLnBrk="0" hangingPunct="1">
        <a:defRPr kumimoji="1" sz="1800" kern="1200">
          <a:solidFill>
            <a:schemeClr val="tx1"/>
          </a:solidFill>
          <a:latin typeface="+mn-lt"/>
          <a:ea typeface="+mn-ea"/>
          <a:cs typeface="+mn-cs"/>
        </a:defRPr>
      </a:lvl2pPr>
      <a:lvl3pPr marL="914453" algn="l" defTabSz="457226" rtl="0" eaLnBrk="1" latinLnBrk="0" hangingPunct="1">
        <a:defRPr kumimoji="1" sz="1800" kern="1200">
          <a:solidFill>
            <a:schemeClr val="tx1"/>
          </a:solidFill>
          <a:latin typeface="+mn-lt"/>
          <a:ea typeface="+mn-ea"/>
          <a:cs typeface="+mn-cs"/>
        </a:defRPr>
      </a:lvl3pPr>
      <a:lvl4pPr marL="1371678" algn="l" defTabSz="457226" rtl="0" eaLnBrk="1" latinLnBrk="0" hangingPunct="1">
        <a:defRPr kumimoji="1" sz="1800" kern="1200">
          <a:solidFill>
            <a:schemeClr val="tx1"/>
          </a:solidFill>
          <a:latin typeface="+mn-lt"/>
          <a:ea typeface="+mn-ea"/>
          <a:cs typeface="+mn-cs"/>
        </a:defRPr>
      </a:lvl4pPr>
      <a:lvl5pPr marL="1828905" algn="l" defTabSz="457226" rtl="0" eaLnBrk="1" latinLnBrk="0" hangingPunct="1">
        <a:defRPr kumimoji="1" sz="1800" kern="1200">
          <a:solidFill>
            <a:schemeClr val="tx1"/>
          </a:solidFill>
          <a:latin typeface="+mn-lt"/>
          <a:ea typeface="+mn-ea"/>
          <a:cs typeface="+mn-cs"/>
        </a:defRPr>
      </a:lvl5pPr>
      <a:lvl6pPr marL="2286131" algn="l" defTabSz="457226" rtl="0" eaLnBrk="1" latinLnBrk="0" hangingPunct="1">
        <a:defRPr kumimoji="1" sz="1800" kern="1200">
          <a:solidFill>
            <a:schemeClr val="tx1"/>
          </a:solidFill>
          <a:latin typeface="+mn-lt"/>
          <a:ea typeface="+mn-ea"/>
          <a:cs typeface="+mn-cs"/>
        </a:defRPr>
      </a:lvl6pPr>
      <a:lvl7pPr marL="2743357" algn="l" defTabSz="457226" rtl="0" eaLnBrk="1" latinLnBrk="0" hangingPunct="1">
        <a:defRPr kumimoji="1" sz="1800" kern="1200">
          <a:solidFill>
            <a:schemeClr val="tx1"/>
          </a:solidFill>
          <a:latin typeface="+mn-lt"/>
          <a:ea typeface="+mn-ea"/>
          <a:cs typeface="+mn-cs"/>
        </a:defRPr>
      </a:lvl7pPr>
      <a:lvl8pPr marL="3200583" algn="l" defTabSz="457226" rtl="0" eaLnBrk="1" latinLnBrk="0" hangingPunct="1">
        <a:defRPr kumimoji="1" sz="1800" kern="1200">
          <a:solidFill>
            <a:schemeClr val="tx1"/>
          </a:solidFill>
          <a:latin typeface="+mn-lt"/>
          <a:ea typeface="+mn-ea"/>
          <a:cs typeface="+mn-cs"/>
        </a:defRPr>
      </a:lvl8pPr>
      <a:lvl9pPr marL="3657809" algn="l" defTabSz="457226"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475AAC6-173D-4282-8865-C3BD691604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0452" b="32531"/>
          <a:stretch/>
        </p:blipFill>
        <p:spPr>
          <a:xfrm>
            <a:off x="262888" y="0"/>
            <a:ext cx="7258836" cy="4648999"/>
          </a:xfrm>
          <a:prstGeom prst="rect">
            <a:avLst/>
          </a:prstGeom>
        </p:spPr>
      </p:pic>
      <p:sp>
        <p:nvSpPr>
          <p:cNvPr id="58" name="角丸四角形 42">
            <a:extLst>
              <a:ext uri="{FF2B5EF4-FFF2-40B4-BE49-F238E27FC236}">
                <a16:creationId xmlns:a16="http://schemas.microsoft.com/office/drawing/2014/main" id="{80FB197A-20CA-4108-A9AC-A0A949ED8230}"/>
              </a:ext>
            </a:extLst>
          </p:cNvPr>
          <p:cNvSpPr/>
          <p:nvPr/>
        </p:nvSpPr>
        <p:spPr>
          <a:xfrm>
            <a:off x="606278" y="7199176"/>
            <a:ext cx="3072235" cy="900000"/>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28" name="object 2"/>
          <p:cNvSpPr txBox="1"/>
          <p:nvPr/>
        </p:nvSpPr>
        <p:spPr>
          <a:xfrm>
            <a:off x="330540" y="4727918"/>
            <a:ext cx="7105349" cy="1097097"/>
          </a:xfrm>
          <a:prstGeom prst="rect">
            <a:avLst/>
          </a:prstGeom>
          <a:solidFill>
            <a:srgbClr val="1782BF"/>
          </a:solidFill>
        </p:spPr>
        <p:txBody>
          <a:bodyPr vert="horz" wrap="square" lIns="0" tIns="27307" rIns="0" bIns="0" rtlCol="0">
            <a:spAutoFit/>
          </a:bodyPr>
          <a:lstStyle/>
          <a:p>
            <a:pPr algn="ctr" hangingPunct="0">
              <a:lnSpc>
                <a:spcPts val="4500"/>
              </a:lnSpc>
              <a:spcBef>
                <a:spcPts val="100"/>
              </a:spcBef>
            </a:pPr>
            <a:r>
              <a:rPr lang="ja-JP" altLang="ja-JP" sz="3200" b="1" dirty="0">
                <a:solidFill>
                  <a:schemeClr val="bg1"/>
                </a:solidFill>
              </a:rPr>
              <a:t>障害者</a:t>
            </a:r>
            <a:r>
              <a:rPr lang="ja-JP" altLang="en-US" sz="3200" b="1" dirty="0">
                <a:solidFill>
                  <a:schemeClr val="bg1"/>
                </a:solidFill>
              </a:rPr>
              <a:t>等</a:t>
            </a:r>
            <a:r>
              <a:rPr lang="ja-JP" altLang="ja-JP" sz="3200" b="1" dirty="0">
                <a:solidFill>
                  <a:schemeClr val="bg1"/>
                </a:solidFill>
              </a:rPr>
              <a:t>用駐車場の適正利用に向けた</a:t>
            </a:r>
            <a:endParaRPr lang="en-US" altLang="ja-JP" sz="3200" b="1" dirty="0">
              <a:solidFill>
                <a:schemeClr val="bg1"/>
              </a:solidFill>
            </a:endParaRPr>
          </a:p>
          <a:p>
            <a:pPr algn="ctr" hangingPunct="0"/>
            <a:r>
              <a:rPr lang="ja-JP" altLang="ja-JP" sz="3200" b="1" dirty="0">
                <a:solidFill>
                  <a:schemeClr val="bg1"/>
                </a:solidFill>
              </a:rPr>
              <a:t>取組への御協力をお願いします</a:t>
            </a:r>
          </a:p>
        </p:txBody>
      </p:sp>
      <p:sp>
        <p:nvSpPr>
          <p:cNvPr id="32" name="TextBox 39">
            <a:extLst/>
          </p:cNvPr>
          <p:cNvSpPr txBox="1"/>
          <p:nvPr/>
        </p:nvSpPr>
        <p:spPr>
          <a:xfrm>
            <a:off x="879233" y="10298543"/>
            <a:ext cx="869011" cy="437420"/>
          </a:xfrm>
          <a:prstGeom prst="rect">
            <a:avLst/>
          </a:prstGeom>
          <a:noFill/>
        </p:spPr>
        <p:txBody>
          <a:bodyPr wrap="square" lIns="91445" tIns="45722" rIns="91445" bIns="45722">
            <a:spAutoFit/>
          </a:bodyPr>
          <a:lstStyle/>
          <a:p>
            <a:pPr algn="ctr">
              <a:defRPr/>
            </a:pPr>
            <a:r>
              <a:rPr lang="ja-JP" altLang="en-US" sz="1000" b="1" dirty="0">
                <a:solidFill>
                  <a:schemeClr val="tx1">
                    <a:lumMod val="95000"/>
                    <a:lumOff val="5000"/>
                  </a:schemeClr>
                </a:solidFill>
                <a:latin typeface="+mj-ea"/>
                <a:ea typeface="+mj-ea"/>
                <a:cs typeface="メイリオ" panose="020B0604030504040204" pitchFamily="50" charset="-128"/>
              </a:rPr>
              <a:t>彩の国</a:t>
            </a:r>
            <a:endParaRPr lang="en-US" altLang="ja-JP" sz="1000" b="1" dirty="0">
              <a:solidFill>
                <a:schemeClr val="tx1">
                  <a:lumMod val="95000"/>
                  <a:lumOff val="5000"/>
                </a:schemeClr>
              </a:solidFill>
              <a:latin typeface="+mj-ea"/>
              <a:ea typeface="+mj-ea"/>
              <a:cs typeface="メイリオ" panose="020B0604030504040204" pitchFamily="50" charset="-128"/>
            </a:endParaRPr>
          </a:p>
          <a:p>
            <a:pPr algn="ctr">
              <a:defRPr/>
            </a:pPr>
            <a:r>
              <a:rPr lang="ja-JP" altLang="en-US" sz="1200" b="1" dirty="0">
                <a:solidFill>
                  <a:schemeClr val="tx1">
                    <a:lumMod val="95000"/>
                    <a:lumOff val="5000"/>
                  </a:schemeClr>
                </a:solidFill>
                <a:latin typeface="+mj-ea"/>
                <a:ea typeface="+mj-ea"/>
                <a:cs typeface="メイリオ" panose="020B0604030504040204" pitchFamily="50" charset="-128"/>
              </a:rPr>
              <a:t>埼玉県</a:t>
            </a:r>
          </a:p>
        </p:txBody>
      </p:sp>
      <p:pic>
        <p:nvPicPr>
          <p:cNvPr id="31" name="Picture 100"/>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19192" y="10285953"/>
            <a:ext cx="373965" cy="36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正方形/長方形 72"/>
          <p:cNvSpPr/>
          <p:nvPr/>
        </p:nvSpPr>
        <p:spPr>
          <a:xfrm>
            <a:off x="2096636" y="9346781"/>
            <a:ext cx="3072235" cy="1292662"/>
          </a:xfrm>
          <a:prstGeom prst="rect">
            <a:avLst/>
          </a:prstGeom>
        </p:spPr>
        <p:txBody>
          <a:bodyPr wrap="square" lIns="0" tIns="0" rIns="0" bIns="0" rtlCol="0" anchor="ctr">
            <a:spAutoFit/>
          </a:bodyPr>
          <a:lstStyle/>
          <a:p>
            <a:pPr hangingPunct="0"/>
            <a:r>
              <a:rPr lang="ja-JP" altLang="en-US" sz="1400" dirty="0">
                <a:latin typeface="BIZ UDPゴシック" panose="020B0400000000000000" pitchFamily="50" charset="-128"/>
                <a:ea typeface="BIZ UDPゴシック" panose="020B0400000000000000" pitchFamily="50" charset="-128"/>
              </a:rPr>
              <a:t>令和２年５月に成立・公布した改正バリアフリー法では、新たに「車椅子使用者用駐車施設を含む、高齢者障害者等用施設等の適正な利用の推進」が国・地方公共団体・国民・施設設置管理者の責務となりました（令和３年４月施行）</a:t>
            </a:r>
            <a:endParaRPr lang="ja-JP" altLang="en-US" sz="14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30" name="正方形/長方形 29"/>
          <p:cNvSpPr/>
          <p:nvPr/>
        </p:nvSpPr>
        <p:spPr>
          <a:xfrm>
            <a:off x="3855425" y="6781710"/>
            <a:ext cx="828737" cy="523220"/>
          </a:xfrm>
          <a:prstGeom prst="rect">
            <a:avLst/>
          </a:prstGeom>
          <a:ln>
            <a:noFill/>
          </a:ln>
        </p:spPr>
        <p:txBody>
          <a:bodyPr wrap="square" anchor="ctr">
            <a:spAutoFit/>
          </a:bodyPr>
          <a:lstStyle/>
          <a:p>
            <a:pPr marL="0" marR="0" lvl="0" indent="0" algn="ctr" defTabSz="1019007" eaLnBrk="1" fontAlgn="auto" latinLnBrk="0" hangingPunct="1">
              <a:lnSpc>
                <a:spcPct val="100000"/>
              </a:lnSpc>
              <a:spcBef>
                <a:spcPts val="0"/>
              </a:spcBef>
              <a:spcAft>
                <a:spcPts val="0"/>
              </a:spcAft>
              <a:buClrTx/>
              <a:buSzTx/>
              <a:buFontTx/>
              <a:buNone/>
              <a:tabLst/>
              <a:defRPr/>
            </a:pPr>
            <a:r>
              <a:rPr kumimoji="0" lang="en-US" altLang="ja-JP" sz="2800" b="1" kern="0" dirty="0">
                <a:solidFill>
                  <a:prstClr val="white"/>
                </a:solidFill>
                <a:latin typeface="ＭＳ Ｐゴシック"/>
                <a:ea typeface="ＭＳ Ｐゴシック"/>
              </a:rPr>
              <a:t>2 </a:t>
            </a:r>
          </a:p>
        </p:txBody>
      </p:sp>
      <p:sp>
        <p:nvSpPr>
          <p:cNvPr id="34" name="正方形/長方形 33"/>
          <p:cNvSpPr/>
          <p:nvPr/>
        </p:nvSpPr>
        <p:spPr>
          <a:xfrm>
            <a:off x="3921315" y="6872293"/>
            <a:ext cx="828737" cy="461665"/>
          </a:xfrm>
          <a:prstGeom prst="rect">
            <a:avLst/>
          </a:prstGeom>
          <a:ln>
            <a:noFill/>
          </a:ln>
        </p:spPr>
        <p:txBody>
          <a:bodyPr wrap="square" anchor="ctr">
            <a:spAutoFit/>
          </a:bodyPr>
          <a:lstStyle/>
          <a:p>
            <a:pPr marL="0" marR="0" lvl="0" indent="0" algn="ctr" defTabSz="1019007" eaLnBrk="1" fontAlgn="auto" latinLnBrk="0" hangingPunct="1">
              <a:lnSpc>
                <a:spcPct val="100000"/>
              </a:lnSpc>
              <a:spcBef>
                <a:spcPts val="0"/>
              </a:spcBef>
              <a:spcAft>
                <a:spcPts val="0"/>
              </a:spcAft>
              <a:buClrTx/>
              <a:buSzTx/>
              <a:buFontTx/>
              <a:buNone/>
              <a:tabLst/>
              <a:defRPr/>
            </a:pPr>
            <a:r>
              <a:rPr kumimoji="0" lang="en-US" altLang="ja-JP" sz="2400" b="1" i="0" u="none" strike="noStrike" kern="0" cap="none" spc="0" normalizeH="0" baseline="0" noProof="0" dirty="0">
                <a:ln>
                  <a:noFill/>
                </a:ln>
                <a:solidFill>
                  <a:prstClr val="white"/>
                </a:solidFill>
                <a:effectLst/>
                <a:uLnTx/>
                <a:uFillTx/>
                <a:latin typeface="ＭＳ Ｐゴシック"/>
                <a:ea typeface="ＭＳ Ｐゴシック"/>
              </a:rPr>
              <a:t>1</a:t>
            </a:r>
            <a:endParaRPr kumimoji="0" lang="ja-JP" altLang="en-US" b="1" i="0" u="none" strike="noStrike" kern="0" cap="none" spc="0" normalizeH="0" baseline="0" noProof="0" dirty="0">
              <a:ln>
                <a:noFill/>
              </a:ln>
              <a:solidFill>
                <a:prstClr val="white"/>
              </a:solidFill>
              <a:effectLst/>
              <a:uLnTx/>
              <a:uFillTx/>
              <a:latin typeface="ＭＳ Ｐゴシック"/>
              <a:ea typeface="ＭＳ Ｐゴシック"/>
            </a:endParaRPr>
          </a:p>
        </p:txBody>
      </p:sp>
      <p:grpSp>
        <p:nvGrpSpPr>
          <p:cNvPr id="42" name="グループ化 41"/>
          <p:cNvGrpSpPr/>
          <p:nvPr/>
        </p:nvGrpSpPr>
        <p:grpSpPr>
          <a:xfrm>
            <a:off x="3766969" y="6972132"/>
            <a:ext cx="3537227" cy="1134420"/>
            <a:chOff x="118166" y="8051309"/>
            <a:chExt cx="3537227" cy="1134420"/>
          </a:xfrm>
        </p:grpSpPr>
        <p:sp>
          <p:nvSpPr>
            <p:cNvPr id="43" name="角丸四角形 42"/>
            <p:cNvSpPr/>
            <p:nvPr/>
          </p:nvSpPr>
          <p:spPr>
            <a:xfrm>
              <a:off x="352237" y="8285729"/>
              <a:ext cx="3303156" cy="900000"/>
            </a:xfrm>
            <a:prstGeom prst="roundRect">
              <a:avLst/>
            </a:prstGeom>
            <a:solidFill>
              <a:srgbClr val="C0E4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44" name="円/楕円 43"/>
            <p:cNvSpPr/>
            <p:nvPr/>
          </p:nvSpPr>
          <p:spPr>
            <a:xfrm>
              <a:off x="288591" y="8069943"/>
              <a:ext cx="487889" cy="487889"/>
            </a:xfrm>
            <a:prstGeom prst="ellipse">
              <a:avLst/>
            </a:prstGeom>
            <a:solidFill>
              <a:srgbClr val="0784BE"/>
            </a:solidFill>
            <a:ln w="28575" cap="flat" cmpd="sng" algn="ctr">
              <a:solidFill>
                <a:schemeClr val="bg1"/>
              </a:solidFill>
              <a:prstDash val="solid"/>
              <a:miter lim="800000"/>
            </a:ln>
            <a:effectLst/>
          </p:spPr>
          <p:txBody>
            <a:bodyPr rtlCol="0" anchor="ctr"/>
            <a:lstStyle/>
            <a:p>
              <a:pPr marL="0" marR="0" lvl="0" indent="0" algn="ctr" defTabSz="1019007" eaLnBrk="1" fontAlgn="auto" latinLnBrk="0" hangingPunct="1">
                <a:lnSpc>
                  <a:spcPct val="100000"/>
                </a:lnSpc>
                <a:spcBef>
                  <a:spcPts val="0"/>
                </a:spcBef>
                <a:spcAft>
                  <a:spcPts val="0"/>
                </a:spcAft>
                <a:buClrTx/>
                <a:buSzTx/>
                <a:buFontTx/>
                <a:buNone/>
                <a:tabLst/>
                <a:defRPr/>
              </a:pPr>
              <a:endParaRPr kumimoji="0" lang="ja-JP" altLang="en-US" sz="1430" b="0" i="0" u="none" strike="noStrike" kern="0" cap="none" spc="0" normalizeH="0" baseline="0" noProof="0" dirty="0">
                <a:ln>
                  <a:noFill/>
                </a:ln>
                <a:solidFill>
                  <a:prstClr val="white"/>
                </a:solidFill>
                <a:effectLst/>
                <a:uLnTx/>
                <a:uFillTx/>
                <a:latin typeface="Calibri"/>
                <a:ea typeface="ＭＳ Ｐゴシック"/>
                <a:cs typeface="+mn-cs"/>
              </a:endParaRPr>
            </a:p>
          </p:txBody>
        </p:sp>
        <p:sp>
          <p:nvSpPr>
            <p:cNvPr id="56" name="正方形/長方形 55"/>
            <p:cNvSpPr/>
            <p:nvPr/>
          </p:nvSpPr>
          <p:spPr>
            <a:xfrm>
              <a:off x="118166" y="8051309"/>
              <a:ext cx="828737" cy="461665"/>
            </a:xfrm>
            <a:prstGeom prst="rect">
              <a:avLst/>
            </a:prstGeom>
            <a:ln>
              <a:noFill/>
            </a:ln>
          </p:spPr>
          <p:txBody>
            <a:bodyPr wrap="square" anchor="ctr">
              <a:spAutoFit/>
            </a:bodyPr>
            <a:lstStyle/>
            <a:p>
              <a:pPr marL="0" marR="0" lvl="0" indent="0" algn="ctr" defTabSz="1019007" eaLnBrk="1" fontAlgn="auto" latinLnBrk="0" hangingPunct="1">
                <a:lnSpc>
                  <a:spcPct val="100000"/>
                </a:lnSpc>
                <a:spcBef>
                  <a:spcPts val="0"/>
                </a:spcBef>
                <a:spcAft>
                  <a:spcPts val="0"/>
                </a:spcAft>
                <a:buClrTx/>
                <a:buSzTx/>
                <a:buFontTx/>
                <a:buNone/>
                <a:tabLst/>
                <a:defRPr/>
              </a:pPr>
              <a:r>
                <a:rPr kumimoji="0" lang="en-US" altLang="ja-JP" sz="2400" b="1" kern="0" dirty="0">
                  <a:solidFill>
                    <a:prstClr val="white"/>
                  </a:solidFill>
                  <a:latin typeface="ＭＳ Ｐゴシック"/>
                  <a:ea typeface="ＭＳ Ｐゴシック"/>
                </a:rPr>
                <a:t>2</a:t>
              </a:r>
              <a:endParaRPr kumimoji="0" lang="ja-JP" altLang="en-US" b="1" i="0" u="none" strike="noStrike" kern="0" cap="none" spc="0" normalizeH="0" baseline="0" noProof="0" dirty="0">
                <a:ln>
                  <a:noFill/>
                </a:ln>
                <a:solidFill>
                  <a:prstClr val="white"/>
                </a:solidFill>
                <a:effectLst/>
                <a:uLnTx/>
                <a:uFillTx/>
                <a:latin typeface="ＭＳ Ｐゴシック"/>
                <a:ea typeface="ＭＳ Ｐゴシック"/>
              </a:endParaRPr>
            </a:p>
          </p:txBody>
        </p:sp>
        <p:sp>
          <p:nvSpPr>
            <p:cNvPr id="57" name="正方形/長方形 56"/>
            <p:cNvSpPr/>
            <p:nvPr/>
          </p:nvSpPr>
          <p:spPr>
            <a:xfrm>
              <a:off x="862205" y="8514354"/>
              <a:ext cx="2659877" cy="615553"/>
            </a:xfrm>
            <a:prstGeom prst="rect">
              <a:avLst/>
            </a:prstGeom>
          </p:spPr>
          <p:txBody>
            <a:bodyPr wrap="square" lIns="0" tIns="0" rIns="0" bIns="0" rtlCol="0" anchor="ctr">
              <a:spAutoFit/>
            </a:bodyPr>
            <a:lstStyle/>
            <a:p>
              <a:pPr algn="ctr"/>
              <a:r>
                <a:rPr lang="ja-JP" altLang="en-US" b="1" dirty="0">
                  <a:latin typeface="+mn-ea"/>
                  <a:cs typeface="メイリオ" panose="020B0604030504040204" pitchFamily="50" charset="-128"/>
                </a:rPr>
                <a:t>障害者等用駐車区画の増設</a:t>
              </a:r>
            </a:p>
          </p:txBody>
        </p:sp>
      </p:grpSp>
      <p:sp>
        <p:nvSpPr>
          <p:cNvPr id="35" name="フレーム 34">
            <a:extLst>
              <a:ext uri="{FF2B5EF4-FFF2-40B4-BE49-F238E27FC236}">
                <a16:creationId xmlns:a16="http://schemas.microsoft.com/office/drawing/2014/main" id="{65451CC1-B808-47A0-9D96-F871B238B44C}"/>
              </a:ext>
            </a:extLst>
          </p:cNvPr>
          <p:cNvSpPr/>
          <p:nvPr/>
        </p:nvSpPr>
        <p:spPr>
          <a:xfrm>
            <a:off x="-254" y="-25399"/>
            <a:ext cx="7784170" cy="10971164"/>
          </a:xfrm>
          <a:prstGeom prst="frame">
            <a:avLst>
              <a:gd name="adj1" fmla="val 3430"/>
            </a:avLst>
          </a:prstGeom>
          <a:solidFill>
            <a:srgbClr val="62B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solidFill>
                <a:schemeClr val="tx1"/>
              </a:solidFill>
            </a:endParaRPr>
          </a:p>
        </p:txBody>
      </p:sp>
      <p:sp>
        <p:nvSpPr>
          <p:cNvPr id="41" name="正方形/長方形 40">
            <a:extLst>
              <a:ext uri="{FF2B5EF4-FFF2-40B4-BE49-F238E27FC236}">
                <a16:creationId xmlns:a16="http://schemas.microsoft.com/office/drawing/2014/main" id="{883E7002-A092-41CB-933D-215DACF9AD10}"/>
              </a:ext>
            </a:extLst>
          </p:cNvPr>
          <p:cNvSpPr/>
          <p:nvPr/>
        </p:nvSpPr>
        <p:spPr>
          <a:xfrm>
            <a:off x="3855425" y="7912010"/>
            <a:ext cx="828737" cy="523220"/>
          </a:xfrm>
          <a:prstGeom prst="rect">
            <a:avLst/>
          </a:prstGeom>
          <a:ln>
            <a:noFill/>
          </a:ln>
        </p:spPr>
        <p:txBody>
          <a:bodyPr wrap="square" anchor="ctr">
            <a:spAutoFit/>
          </a:bodyPr>
          <a:lstStyle/>
          <a:p>
            <a:pPr marL="0" marR="0" lvl="0" indent="0" algn="ctr" defTabSz="1019007" eaLnBrk="1" fontAlgn="auto" latinLnBrk="0" hangingPunct="1">
              <a:lnSpc>
                <a:spcPct val="100000"/>
              </a:lnSpc>
              <a:spcBef>
                <a:spcPts val="0"/>
              </a:spcBef>
              <a:spcAft>
                <a:spcPts val="0"/>
              </a:spcAft>
              <a:buClrTx/>
              <a:buSzTx/>
              <a:buFontTx/>
              <a:buNone/>
              <a:tabLst/>
              <a:defRPr/>
            </a:pPr>
            <a:r>
              <a:rPr kumimoji="0" lang="en-US" altLang="ja-JP" sz="2800" b="1" kern="0" dirty="0">
                <a:solidFill>
                  <a:prstClr val="white"/>
                </a:solidFill>
                <a:latin typeface="ＭＳ Ｐゴシック"/>
                <a:ea typeface="ＭＳ Ｐゴシック"/>
              </a:rPr>
              <a:t>2 </a:t>
            </a:r>
          </a:p>
        </p:txBody>
      </p:sp>
      <p:sp>
        <p:nvSpPr>
          <p:cNvPr id="45" name="正方形/長方形 44">
            <a:extLst>
              <a:ext uri="{FF2B5EF4-FFF2-40B4-BE49-F238E27FC236}">
                <a16:creationId xmlns:a16="http://schemas.microsoft.com/office/drawing/2014/main" id="{404F19E1-2D25-40CD-83C3-D95D67D515A9}"/>
              </a:ext>
            </a:extLst>
          </p:cNvPr>
          <p:cNvSpPr/>
          <p:nvPr/>
        </p:nvSpPr>
        <p:spPr>
          <a:xfrm>
            <a:off x="3921315" y="8002593"/>
            <a:ext cx="828737" cy="461665"/>
          </a:xfrm>
          <a:prstGeom prst="rect">
            <a:avLst/>
          </a:prstGeom>
          <a:ln>
            <a:noFill/>
          </a:ln>
        </p:spPr>
        <p:txBody>
          <a:bodyPr wrap="square" anchor="ctr">
            <a:spAutoFit/>
          </a:bodyPr>
          <a:lstStyle/>
          <a:p>
            <a:pPr marL="0" marR="0" lvl="0" indent="0" algn="ctr" defTabSz="1019007" eaLnBrk="1" fontAlgn="auto" latinLnBrk="0" hangingPunct="1">
              <a:lnSpc>
                <a:spcPct val="100000"/>
              </a:lnSpc>
              <a:spcBef>
                <a:spcPts val="0"/>
              </a:spcBef>
              <a:spcAft>
                <a:spcPts val="0"/>
              </a:spcAft>
              <a:buClrTx/>
              <a:buSzTx/>
              <a:buFontTx/>
              <a:buNone/>
              <a:tabLst/>
              <a:defRPr/>
            </a:pPr>
            <a:r>
              <a:rPr kumimoji="0" lang="en-US" altLang="ja-JP" sz="2400" b="1" i="0" u="none" strike="noStrike" kern="0" cap="none" spc="0" normalizeH="0" baseline="0" noProof="0" dirty="0">
                <a:ln>
                  <a:noFill/>
                </a:ln>
                <a:solidFill>
                  <a:prstClr val="white"/>
                </a:solidFill>
                <a:effectLst/>
                <a:uLnTx/>
                <a:uFillTx/>
                <a:latin typeface="ＭＳ Ｐゴシック"/>
                <a:ea typeface="ＭＳ Ｐゴシック"/>
              </a:rPr>
              <a:t>1</a:t>
            </a:r>
            <a:endParaRPr kumimoji="0" lang="ja-JP" altLang="en-US" b="1" i="0" u="none" strike="noStrike" kern="0" cap="none" spc="0" normalizeH="0" baseline="0" noProof="0" dirty="0">
              <a:ln>
                <a:noFill/>
              </a:ln>
              <a:solidFill>
                <a:prstClr val="white"/>
              </a:solidFill>
              <a:effectLst/>
              <a:uLnTx/>
              <a:uFillTx/>
              <a:latin typeface="ＭＳ Ｐゴシック"/>
              <a:ea typeface="ＭＳ Ｐゴシック"/>
            </a:endParaRPr>
          </a:p>
        </p:txBody>
      </p:sp>
      <p:grpSp>
        <p:nvGrpSpPr>
          <p:cNvPr id="46" name="グループ化 45">
            <a:extLst>
              <a:ext uri="{FF2B5EF4-FFF2-40B4-BE49-F238E27FC236}">
                <a16:creationId xmlns:a16="http://schemas.microsoft.com/office/drawing/2014/main" id="{84B02D53-ABDD-4E29-87DE-67C87259F50E}"/>
              </a:ext>
            </a:extLst>
          </p:cNvPr>
          <p:cNvGrpSpPr/>
          <p:nvPr/>
        </p:nvGrpSpPr>
        <p:grpSpPr>
          <a:xfrm>
            <a:off x="337941" y="8044591"/>
            <a:ext cx="3347060" cy="1134421"/>
            <a:chOff x="118166" y="8051309"/>
            <a:chExt cx="3347060" cy="1134421"/>
          </a:xfrm>
        </p:grpSpPr>
        <p:sp>
          <p:nvSpPr>
            <p:cNvPr id="47" name="角丸四角形 36">
              <a:extLst>
                <a:ext uri="{FF2B5EF4-FFF2-40B4-BE49-F238E27FC236}">
                  <a16:creationId xmlns:a16="http://schemas.microsoft.com/office/drawing/2014/main" id="{1E0E32F0-830C-4A5F-9052-EB4C53F1E152}"/>
                </a:ext>
              </a:extLst>
            </p:cNvPr>
            <p:cNvSpPr/>
            <p:nvPr/>
          </p:nvSpPr>
          <p:spPr>
            <a:xfrm>
              <a:off x="392991" y="8285730"/>
              <a:ext cx="3072235" cy="900000"/>
            </a:xfrm>
            <a:prstGeom prst="roundRect">
              <a:avLst/>
            </a:prstGeom>
            <a:solidFill>
              <a:srgbClr val="C0E4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latin typeface="+mj-ea"/>
                  <a:cs typeface="メイリオ" panose="020B0604030504040204" pitchFamily="50" charset="-128"/>
                </a:rPr>
                <a:t>係員などによる</a:t>
              </a:r>
              <a:endParaRPr lang="en-US" altLang="ja-JP" b="1" dirty="0">
                <a:solidFill>
                  <a:schemeClr val="tx1"/>
                </a:solidFill>
                <a:latin typeface="+mj-ea"/>
                <a:cs typeface="メイリオ" panose="020B0604030504040204" pitchFamily="50" charset="-128"/>
              </a:endParaRPr>
            </a:p>
            <a:p>
              <a:pPr algn="ctr">
                <a:defRPr/>
              </a:pPr>
              <a:r>
                <a:rPr lang="ja-JP" altLang="en-US" b="1" dirty="0">
                  <a:solidFill>
                    <a:schemeClr val="tx1"/>
                  </a:solidFill>
                  <a:latin typeface="+mj-ea"/>
                  <a:cs typeface="メイリオ" panose="020B0604030504040204" pitchFamily="50" charset="-128"/>
                </a:rPr>
                <a:t>巡回・声掛け</a:t>
              </a:r>
            </a:p>
          </p:txBody>
        </p:sp>
        <p:sp>
          <p:nvSpPr>
            <p:cNvPr id="48" name="円/楕円 37">
              <a:extLst>
                <a:ext uri="{FF2B5EF4-FFF2-40B4-BE49-F238E27FC236}">
                  <a16:creationId xmlns:a16="http://schemas.microsoft.com/office/drawing/2014/main" id="{1EA698A5-0E75-423C-9EC7-0E1742618B8B}"/>
                </a:ext>
              </a:extLst>
            </p:cNvPr>
            <p:cNvSpPr/>
            <p:nvPr/>
          </p:nvSpPr>
          <p:spPr>
            <a:xfrm>
              <a:off x="288591" y="8069943"/>
              <a:ext cx="487889" cy="487889"/>
            </a:xfrm>
            <a:prstGeom prst="ellipse">
              <a:avLst/>
            </a:prstGeom>
            <a:solidFill>
              <a:srgbClr val="0784BE"/>
            </a:solidFill>
            <a:ln w="28575" cap="flat" cmpd="sng" algn="ctr">
              <a:solidFill>
                <a:schemeClr val="bg1"/>
              </a:solidFill>
              <a:prstDash val="solid"/>
              <a:miter lim="800000"/>
            </a:ln>
            <a:effectLst/>
          </p:spPr>
          <p:txBody>
            <a:bodyPr rtlCol="0" anchor="ctr"/>
            <a:lstStyle/>
            <a:p>
              <a:pPr marL="0" marR="0" lvl="0" indent="0" algn="ctr" defTabSz="1019007" eaLnBrk="1" fontAlgn="auto" latinLnBrk="0" hangingPunct="1">
                <a:lnSpc>
                  <a:spcPct val="100000"/>
                </a:lnSpc>
                <a:spcBef>
                  <a:spcPts val="0"/>
                </a:spcBef>
                <a:spcAft>
                  <a:spcPts val="0"/>
                </a:spcAft>
                <a:buClrTx/>
                <a:buSzTx/>
                <a:buFontTx/>
                <a:buNone/>
                <a:tabLst/>
                <a:defRPr/>
              </a:pPr>
              <a:endParaRPr kumimoji="0" lang="ja-JP" altLang="en-US" sz="1430" b="0" i="0" u="none" strike="noStrike" kern="0" cap="none" spc="0" normalizeH="0" baseline="0" noProof="0" dirty="0">
                <a:ln>
                  <a:noFill/>
                </a:ln>
                <a:solidFill>
                  <a:prstClr val="white"/>
                </a:solidFill>
                <a:effectLst/>
                <a:uLnTx/>
                <a:uFillTx/>
                <a:latin typeface="Calibri"/>
                <a:ea typeface="ＭＳ Ｐゴシック"/>
                <a:cs typeface="+mn-cs"/>
              </a:endParaRPr>
            </a:p>
          </p:txBody>
        </p:sp>
        <p:sp>
          <p:nvSpPr>
            <p:cNvPr id="49" name="正方形/長方形 48">
              <a:extLst>
                <a:ext uri="{FF2B5EF4-FFF2-40B4-BE49-F238E27FC236}">
                  <a16:creationId xmlns:a16="http://schemas.microsoft.com/office/drawing/2014/main" id="{D026A6D6-809B-4E52-8507-9FBB87C777EF}"/>
                </a:ext>
              </a:extLst>
            </p:cNvPr>
            <p:cNvSpPr/>
            <p:nvPr/>
          </p:nvSpPr>
          <p:spPr>
            <a:xfrm>
              <a:off x="118166" y="8051309"/>
              <a:ext cx="828737" cy="461665"/>
            </a:xfrm>
            <a:prstGeom prst="rect">
              <a:avLst/>
            </a:prstGeom>
            <a:ln>
              <a:noFill/>
            </a:ln>
          </p:spPr>
          <p:txBody>
            <a:bodyPr wrap="square" anchor="ctr">
              <a:spAutoFit/>
            </a:bodyPr>
            <a:lstStyle/>
            <a:p>
              <a:pPr marL="0" marR="0" lvl="0" indent="0" algn="ctr" defTabSz="1019007" eaLnBrk="1" fontAlgn="auto" latinLnBrk="0" hangingPunct="1">
                <a:lnSpc>
                  <a:spcPct val="100000"/>
                </a:lnSpc>
                <a:spcBef>
                  <a:spcPts val="0"/>
                </a:spcBef>
                <a:spcAft>
                  <a:spcPts val="0"/>
                </a:spcAft>
                <a:buClrTx/>
                <a:buSzTx/>
                <a:buFontTx/>
                <a:buNone/>
                <a:tabLst/>
                <a:defRPr/>
              </a:pPr>
              <a:r>
                <a:rPr kumimoji="0" lang="en-US" altLang="ja-JP" sz="2400" b="1" i="0" u="none" strike="noStrike" kern="0" cap="none" spc="0" normalizeH="0" baseline="0" noProof="0" dirty="0">
                  <a:ln>
                    <a:noFill/>
                  </a:ln>
                  <a:solidFill>
                    <a:prstClr val="white"/>
                  </a:solidFill>
                  <a:effectLst/>
                  <a:uLnTx/>
                  <a:uFillTx/>
                  <a:latin typeface="ＭＳ Ｐゴシック"/>
                  <a:ea typeface="ＭＳ Ｐゴシック"/>
                </a:rPr>
                <a:t>3</a:t>
              </a:r>
              <a:endParaRPr kumimoji="0" lang="ja-JP" altLang="en-US" b="1" i="0" u="none" strike="noStrike" kern="0" cap="none" spc="0" normalizeH="0" baseline="0" noProof="0" dirty="0">
                <a:ln>
                  <a:noFill/>
                </a:ln>
                <a:solidFill>
                  <a:prstClr val="white"/>
                </a:solidFill>
                <a:effectLst/>
                <a:uLnTx/>
                <a:uFillTx/>
                <a:latin typeface="ＭＳ Ｐゴシック"/>
                <a:ea typeface="ＭＳ Ｐゴシック"/>
              </a:endParaRPr>
            </a:p>
          </p:txBody>
        </p:sp>
      </p:grpSp>
      <p:grpSp>
        <p:nvGrpSpPr>
          <p:cNvPr id="51" name="グループ化 50">
            <a:extLst>
              <a:ext uri="{FF2B5EF4-FFF2-40B4-BE49-F238E27FC236}">
                <a16:creationId xmlns:a16="http://schemas.microsoft.com/office/drawing/2014/main" id="{D238C3A1-4E26-4867-91AA-180B02FB0FA7}"/>
              </a:ext>
            </a:extLst>
          </p:cNvPr>
          <p:cNvGrpSpPr/>
          <p:nvPr/>
        </p:nvGrpSpPr>
        <p:grpSpPr>
          <a:xfrm>
            <a:off x="3766730" y="8071031"/>
            <a:ext cx="3537465" cy="1109525"/>
            <a:chOff x="55019" y="8076205"/>
            <a:chExt cx="3369453" cy="1109525"/>
          </a:xfrm>
        </p:grpSpPr>
        <p:sp>
          <p:nvSpPr>
            <p:cNvPr id="52" name="角丸四角形 42">
              <a:extLst>
                <a:ext uri="{FF2B5EF4-FFF2-40B4-BE49-F238E27FC236}">
                  <a16:creationId xmlns:a16="http://schemas.microsoft.com/office/drawing/2014/main" id="{5FEF7D19-2663-4279-A91E-A99EF0E2D3B0}"/>
                </a:ext>
              </a:extLst>
            </p:cNvPr>
            <p:cNvSpPr/>
            <p:nvPr/>
          </p:nvSpPr>
          <p:spPr>
            <a:xfrm>
              <a:off x="288591" y="8285730"/>
              <a:ext cx="3135881" cy="900000"/>
            </a:xfrm>
            <a:prstGeom prst="roundRect">
              <a:avLst/>
            </a:prstGeom>
            <a:solidFill>
              <a:srgbClr val="C0E4F6"/>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anchor="ctr"/>
            <a:lstStyle/>
            <a:p>
              <a:pPr algn="ctr">
                <a:defRPr/>
              </a:pPr>
              <a:r>
                <a:rPr lang="ja-JP" altLang="en-US" b="1" dirty="0">
                  <a:solidFill>
                    <a:schemeClr val="tx1"/>
                  </a:solidFill>
                  <a:latin typeface="+mj-ea"/>
                  <a:cs typeface="メイリオ" panose="020B0604030504040204" pitchFamily="50" charset="-128"/>
                </a:rPr>
                <a:t>ポスター掲示や</a:t>
              </a:r>
              <a:endParaRPr lang="en-US" altLang="ja-JP" b="1" dirty="0">
                <a:solidFill>
                  <a:schemeClr val="tx1"/>
                </a:solidFill>
                <a:latin typeface="+mj-ea"/>
                <a:cs typeface="メイリオ" panose="020B0604030504040204" pitchFamily="50" charset="-128"/>
              </a:endParaRPr>
            </a:p>
            <a:p>
              <a:pPr algn="ctr">
                <a:defRPr/>
              </a:pPr>
              <a:r>
                <a:rPr lang="ja-JP" altLang="en-US" b="1" dirty="0">
                  <a:solidFill>
                    <a:schemeClr val="tx1"/>
                  </a:solidFill>
                  <a:latin typeface="+mj-ea"/>
                  <a:cs typeface="メイリオ" panose="020B0604030504040204" pitchFamily="50" charset="-128"/>
                </a:rPr>
                <a:t>店内放送</a:t>
              </a:r>
              <a:endParaRPr lang="en-US" altLang="ja-JP" b="1" dirty="0">
                <a:solidFill>
                  <a:schemeClr val="tx1"/>
                </a:solidFill>
                <a:latin typeface="+mj-ea"/>
                <a:cs typeface="メイリオ" panose="020B0604030504040204" pitchFamily="50" charset="-128"/>
              </a:endParaRPr>
            </a:p>
          </p:txBody>
        </p:sp>
        <p:sp>
          <p:nvSpPr>
            <p:cNvPr id="53" name="円/楕円 43">
              <a:extLst>
                <a:ext uri="{FF2B5EF4-FFF2-40B4-BE49-F238E27FC236}">
                  <a16:creationId xmlns:a16="http://schemas.microsoft.com/office/drawing/2014/main" id="{580AD428-1541-401A-B530-EF0BC939C62F}"/>
                </a:ext>
              </a:extLst>
            </p:cNvPr>
            <p:cNvSpPr/>
            <p:nvPr/>
          </p:nvSpPr>
          <p:spPr>
            <a:xfrm>
              <a:off x="235138" y="8083047"/>
              <a:ext cx="487889" cy="487889"/>
            </a:xfrm>
            <a:prstGeom prst="ellipse">
              <a:avLst/>
            </a:prstGeom>
            <a:solidFill>
              <a:srgbClr val="0784BE"/>
            </a:solidFill>
            <a:ln w="28575" cap="flat" cmpd="sng" algn="ctr">
              <a:solidFill>
                <a:schemeClr val="bg1"/>
              </a:solidFill>
              <a:prstDash val="solid"/>
              <a:miter lim="800000"/>
            </a:ln>
            <a:effectLst/>
          </p:spPr>
          <p:txBody>
            <a:bodyPr rtlCol="0" anchor="ctr"/>
            <a:lstStyle/>
            <a:p>
              <a:pPr marL="0" marR="0" lvl="0" indent="0" algn="ctr" defTabSz="1019007" eaLnBrk="1" fontAlgn="auto" latinLnBrk="0" hangingPunct="1">
                <a:lnSpc>
                  <a:spcPct val="100000"/>
                </a:lnSpc>
                <a:spcBef>
                  <a:spcPts val="0"/>
                </a:spcBef>
                <a:spcAft>
                  <a:spcPts val="0"/>
                </a:spcAft>
                <a:buClrTx/>
                <a:buSzTx/>
                <a:buFontTx/>
                <a:buNone/>
                <a:tabLst/>
                <a:defRPr/>
              </a:pPr>
              <a:endParaRPr kumimoji="0" lang="ja-JP" altLang="en-US" sz="1430" b="0" i="0" u="none" strike="noStrike" kern="0" cap="none" spc="0" normalizeH="0" baseline="0" noProof="0" dirty="0">
                <a:ln>
                  <a:noFill/>
                </a:ln>
                <a:solidFill>
                  <a:prstClr val="white"/>
                </a:solidFill>
                <a:effectLst/>
                <a:uLnTx/>
                <a:uFillTx/>
                <a:latin typeface="Calibri"/>
                <a:ea typeface="ＭＳ Ｐゴシック"/>
                <a:cs typeface="+mn-cs"/>
              </a:endParaRPr>
            </a:p>
          </p:txBody>
        </p:sp>
        <p:sp>
          <p:nvSpPr>
            <p:cNvPr id="54" name="正方形/長方形 53">
              <a:extLst>
                <a:ext uri="{FF2B5EF4-FFF2-40B4-BE49-F238E27FC236}">
                  <a16:creationId xmlns:a16="http://schemas.microsoft.com/office/drawing/2014/main" id="{815D621D-D5BC-4D14-82C5-6D275DDF59A8}"/>
                </a:ext>
              </a:extLst>
            </p:cNvPr>
            <p:cNvSpPr/>
            <p:nvPr/>
          </p:nvSpPr>
          <p:spPr>
            <a:xfrm>
              <a:off x="55019" y="8076205"/>
              <a:ext cx="828737" cy="461665"/>
            </a:xfrm>
            <a:prstGeom prst="rect">
              <a:avLst/>
            </a:prstGeom>
            <a:ln>
              <a:noFill/>
            </a:ln>
          </p:spPr>
          <p:txBody>
            <a:bodyPr wrap="square" anchor="ctr">
              <a:spAutoFit/>
            </a:bodyPr>
            <a:lstStyle/>
            <a:p>
              <a:pPr marL="0" marR="0" lvl="0" indent="0" algn="ctr" defTabSz="1019007" eaLnBrk="1" fontAlgn="auto" latinLnBrk="0" hangingPunct="1">
                <a:lnSpc>
                  <a:spcPct val="100000"/>
                </a:lnSpc>
                <a:spcBef>
                  <a:spcPts val="0"/>
                </a:spcBef>
                <a:spcAft>
                  <a:spcPts val="0"/>
                </a:spcAft>
                <a:buClrTx/>
                <a:buSzTx/>
                <a:buFontTx/>
                <a:buNone/>
                <a:tabLst/>
                <a:defRPr/>
              </a:pPr>
              <a:r>
                <a:rPr kumimoji="0" lang="en-US" altLang="ja-JP" sz="2400" b="1" kern="0" dirty="0">
                  <a:solidFill>
                    <a:prstClr val="white"/>
                  </a:solidFill>
                  <a:latin typeface="ＭＳ Ｐゴシック"/>
                  <a:ea typeface="ＭＳ Ｐゴシック"/>
                </a:rPr>
                <a:t>4</a:t>
              </a:r>
              <a:endParaRPr kumimoji="0" lang="ja-JP" altLang="en-US" b="1" i="0" u="none" strike="noStrike" kern="0" cap="none" spc="0" normalizeH="0" baseline="0" noProof="0" dirty="0">
                <a:ln>
                  <a:noFill/>
                </a:ln>
                <a:solidFill>
                  <a:prstClr val="white"/>
                </a:solidFill>
                <a:effectLst/>
                <a:uLnTx/>
                <a:uFillTx/>
                <a:latin typeface="ＭＳ Ｐゴシック"/>
                <a:ea typeface="ＭＳ Ｐゴシック"/>
              </a:endParaRPr>
            </a:p>
          </p:txBody>
        </p:sp>
      </p:grpSp>
      <p:pic>
        <p:nvPicPr>
          <p:cNvPr id="6" name="図 5">
            <a:extLst>
              <a:ext uri="{FF2B5EF4-FFF2-40B4-BE49-F238E27FC236}">
                <a16:creationId xmlns:a16="http://schemas.microsoft.com/office/drawing/2014/main" id="{9AC8374C-5710-4024-AB8E-385CD00639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783" y="9147422"/>
            <a:ext cx="1231114" cy="828070"/>
          </a:xfrm>
          <a:prstGeom prst="rect">
            <a:avLst/>
          </a:prstGeom>
        </p:spPr>
      </p:pic>
      <p:sp>
        <p:nvSpPr>
          <p:cNvPr id="68" name="TextBox 35">
            <a:extLst>
              <a:ext uri="{FF2B5EF4-FFF2-40B4-BE49-F238E27FC236}">
                <a16:creationId xmlns:a16="http://schemas.microsoft.com/office/drawing/2014/main" id="{082A6455-1444-403A-9004-F220C66EB74E}"/>
              </a:ext>
            </a:extLst>
          </p:cNvPr>
          <p:cNvSpPr txBox="1"/>
          <p:nvPr/>
        </p:nvSpPr>
        <p:spPr>
          <a:xfrm>
            <a:off x="505268" y="9967275"/>
            <a:ext cx="1395551" cy="338554"/>
          </a:xfrm>
          <a:prstGeom prst="rect">
            <a:avLst/>
          </a:prstGeom>
          <a:noFill/>
        </p:spPr>
        <p:txBody>
          <a:bodyPr wrap="square">
            <a:spAutoFit/>
          </a:bodyPr>
          <a:lstStyle/>
          <a:p>
            <a:pPr algn="ctr">
              <a:defRPr/>
            </a:pPr>
            <a:r>
              <a:rPr lang="ja-JP" altLang="en-US" sz="800" dirty="0">
                <a:latin typeface="+mn-ea"/>
                <a:ea typeface="ＭＳ Ｐゴシック" pitchFamily="50" charset="-128"/>
              </a:rPr>
              <a:t>埼玉県マスコット</a:t>
            </a:r>
            <a:endParaRPr lang="en-US" altLang="ja-JP" sz="800" dirty="0">
              <a:latin typeface="+mn-ea"/>
              <a:ea typeface="ＭＳ Ｐゴシック" pitchFamily="50" charset="-128"/>
            </a:endParaRPr>
          </a:p>
          <a:p>
            <a:pPr algn="ctr">
              <a:defRPr/>
            </a:pPr>
            <a:r>
              <a:rPr lang="ja-JP" altLang="en-US" sz="800" dirty="0">
                <a:latin typeface="+mn-ea"/>
                <a:ea typeface="ＭＳ Ｐゴシック" pitchFamily="50" charset="-128"/>
              </a:rPr>
              <a:t>さいたま</a:t>
            </a:r>
            <a:r>
              <a:rPr lang="ja-JP" altLang="en-US" sz="800" dirty="0" err="1">
                <a:latin typeface="+mn-ea"/>
                <a:ea typeface="ＭＳ Ｐゴシック" pitchFamily="50" charset="-128"/>
              </a:rPr>
              <a:t>っち</a:t>
            </a:r>
            <a:r>
              <a:rPr lang="ja-JP" altLang="en-US" sz="800" dirty="0">
                <a:latin typeface="+mn-ea"/>
                <a:ea typeface="ＭＳ Ｐゴシック" pitchFamily="50" charset="-128"/>
              </a:rPr>
              <a:t> </a:t>
            </a:r>
            <a:r>
              <a:rPr lang="en-US" altLang="ja-JP" sz="800" dirty="0">
                <a:latin typeface="+mn-ea"/>
                <a:ea typeface="ＭＳ Ｐゴシック" pitchFamily="50" charset="-128"/>
              </a:rPr>
              <a:t>&amp; </a:t>
            </a:r>
            <a:r>
              <a:rPr lang="ja-JP" altLang="en-US" sz="800" dirty="0">
                <a:latin typeface="+mn-ea"/>
                <a:ea typeface="ＭＳ Ｐゴシック" pitchFamily="50" charset="-128"/>
              </a:rPr>
              <a:t>コバトン</a:t>
            </a:r>
          </a:p>
        </p:txBody>
      </p:sp>
      <p:sp>
        <p:nvSpPr>
          <p:cNvPr id="2" name="テキスト ボックス 1">
            <a:extLst>
              <a:ext uri="{FF2B5EF4-FFF2-40B4-BE49-F238E27FC236}">
                <a16:creationId xmlns:a16="http://schemas.microsoft.com/office/drawing/2014/main" id="{910909B6-FCB5-4D2C-B97C-D41456425314}"/>
              </a:ext>
            </a:extLst>
          </p:cNvPr>
          <p:cNvSpPr txBox="1"/>
          <p:nvPr/>
        </p:nvSpPr>
        <p:spPr>
          <a:xfrm>
            <a:off x="659770" y="5863553"/>
            <a:ext cx="6644425" cy="1077218"/>
          </a:xfrm>
          <a:prstGeom prst="rect">
            <a:avLst/>
          </a:prstGeom>
          <a:noFill/>
        </p:spPr>
        <p:txBody>
          <a:bodyPr wrap="square" rtlCol="0">
            <a:spAutoFit/>
          </a:bodyPr>
          <a:lstStyle/>
          <a:p>
            <a:r>
              <a:rPr lang="ja-JP" altLang="en-US" sz="1600" dirty="0">
                <a:latin typeface="BIZ UDPゴシック" panose="020B0400000000000000" pitchFamily="50" charset="-128"/>
                <a:ea typeface="BIZ UDPゴシック" panose="020B0400000000000000" pitchFamily="50" charset="-128"/>
              </a:rPr>
              <a:t>車いすや杖を使用している方などが自動車のドアを大きく開けて</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乗り降りできるようにつくられた障害者等用駐車場へ、必要としない</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方が駐車してしまい、必要な方が駐車できずに大変困っているという</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声が寄せられています。</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59" name="object 2">
            <a:extLst>
              <a:ext uri="{FF2B5EF4-FFF2-40B4-BE49-F238E27FC236}">
                <a16:creationId xmlns:a16="http://schemas.microsoft.com/office/drawing/2014/main" id="{125FB115-65E0-4723-8F05-7284D9BB2C9B}"/>
              </a:ext>
            </a:extLst>
          </p:cNvPr>
          <p:cNvSpPr txBox="1"/>
          <p:nvPr/>
        </p:nvSpPr>
        <p:spPr>
          <a:xfrm>
            <a:off x="2776252" y="235148"/>
            <a:ext cx="4742146" cy="396906"/>
          </a:xfrm>
          <a:prstGeom prst="rect">
            <a:avLst/>
          </a:prstGeom>
          <a:solidFill>
            <a:schemeClr val="tx2"/>
          </a:solidFill>
        </p:spPr>
        <p:txBody>
          <a:bodyPr vert="horz" wrap="square" lIns="0" tIns="27307" rIns="0" bIns="0" rtlCol="0">
            <a:spAutoFit/>
          </a:bodyPr>
          <a:lstStyle/>
          <a:p>
            <a:pPr algn="ctr" hangingPunct="0"/>
            <a:r>
              <a:rPr lang="ja-JP" altLang="en-US" sz="2400" dirty="0">
                <a:solidFill>
                  <a:schemeClr val="bg1"/>
                </a:solidFill>
              </a:rPr>
              <a:t>（</a:t>
            </a:r>
            <a:r>
              <a:rPr lang="ja-JP" altLang="ja-JP" sz="2400" b="1" dirty="0">
                <a:solidFill>
                  <a:schemeClr val="bg1"/>
                </a:solidFill>
              </a:rPr>
              <a:t>施設管理担当者様へ</a:t>
            </a:r>
            <a:r>
              <a:rPr lang="ja-JP" altLang="en-US" sz="2400" b="1" dirty="0">
                <a:solidFill>
                  <a:schemeClr val="bg1"/>
                </a:solidFill>
              </a:rPr>
              <a:t>のお願い</a:t>
            </a:r>
            <a:r>
              <a:rPr lang="ja-JP" altLang="en-US" sz="2400" dirty="0">
                <a:solidFill>
                  <a:schemeClr val="bg1"/>
                </a:solidFill>
              </a:rPr>
              <a:t>）</a:t>
            </a:r>
            <a:endParaRPr lang="ja-JP" altLang="ja-JP" sz="2400" dirty="0">
              <a:solidFill>
                <a:schemeClr val="bg1"/>
              </a:solidFill>
            </a:endParaRPr>
          </a:p>
        </p:txBody>
      </p:sp>
      <p:sp>
        <p:nvSpPr>
          <p:cNvPr id="40" name="正方形/長方形 39"/>
          <p:cNvSpPr/>
          <p:nvPr/>
        </p:nvSpPr>
        <p:spPr>
          <a:xfrm>
            <a:off x="980864" y="7392936"/>
            <a:ext cx="2540456" cy="615553"/>
          </a:xfrm>
          <a:prstGeom prst="rect">
            <a:avLst/>
          </a:prstGeom>
        </p:spPr>
        <p:txBody>
          <a:bodyPr wrap="square" lIns="0" tIns="0" rIns="0" bIns="0" rtlCol="0" anchor="ctr">
            <a:spAutoFit/>
          </a:bodyPr>
          <a:lstStyle/>
          <a:p>
            <a:pPr algn="ctr"/>
            <a:r>
              <a:rPr lang="ja-JP" altLang="en-US" b="1" dirty="0">
                <a:latin typeface="+mn-ea"/>
                <a:cs typeface="メイリオ" panose="020B0604030504040204" pitchFamily="50" charset="-128"/>
              </a:rPr>
              <a:t>障害者等用駐車区画の</a:t>
            </a:r>
            <a:endParaRPr lang="en-US" altLang="ja-JP" b="1" dirty="0">
              <a:latin typeface="+mn-ea"/>
              <a:cs typeface="メイリオ" panose="020B0604030504040204" pitchFamily="50" charset="-128"/>
            </a:endParaRPr>
          </a:p>
          <a:p>
            <a:pPr algn="ctr"/>
            <a:r>
              <a:rPr lang="ja-JP" altLang="en-US" b="1" dirty="0">
                <a:latin typeface="+mn-ea"/>
                <a:cs typeface="メイリオ" panose="020B0604030504040204" pitchFamily="50" charset="-128"/>
              </a:rPr>
              <a:t>分かりやすい表示</a:t>
            </a:r>
          </a:p>
        </p:txBody>
      </p:sp>
      <p:sp>
        <p:nvSpPr>
          <p:cNvPr id="38" name="円/楕円 37"/>
          <p:cNvSpPr/>
          <p:nvPr/>
        </p:nvSpPr>
        <p:spPr>
          <a:xfrm>
            <a:off x="505268" y="6973313"/>
            <a:ext cx="487889" cy="487889"/>
          </a:xfrm>
          <a:prstGeom prst="ellipse">
            <a:avLst/>
          </a:prstGeom>
          <a:solidFill>
            <a:srgbClr val="0784BE"/>
          </a:solidFill>
          <a:ln w="28575" cap="flat" cmpd="sng" algn="ctr">
            <a:solidFill>
              <a:schemeClr val="bg1"/>
            </a:solidFill>
            <a:prstDash val="solid"/>
            <a:miter lim="800000"/>
          </a:ln>
          <a:effectLst/>
        </p:spPr>
        <p:txBody>
          <a:bodyPr rtlCol="0" anchor="ctr"/>
          <a:lstStyle/>
          <a:p>
            <a:pPr marL="0" marR="0" lvl="0" indent="0" algn="ctr" defTabSz="1019007" eaLnBrk="1" fontAlgn="auto" latinLnBrk="0" hangingPunct="1">
              <a:lnSpc>
                <a:spcPct val="100000"/>
              </a:lnSpc>
              <a:spcBef>
                <a:spcPts val="0"/>
              </a:spcBef>
              <a:spcAft>
                <a:spcPts val="0"/>
              </a:spcAft>
              <a:buClrTx/>
              <a:buSzTx/>
              <a:buFontTx/>
              <a:buNone/>
              <a:tabLst/>
              <a:defRPr/>
            </a:pPr>
            <a:endParaRPr kumimoji="0" lang="ja-JP" altLang="en-US" sz="1430" b="0" i="0" u="none" strike="noStrike" kern="0" cap="none" spc="0" normalizeH="0" baseline="0" noProof="0" dirty="0">
              <a:ln>
                <a:noFill/>
              </a:ln>
              <a:solidFill>
                <a:prstClr val="white"/>
              </a:solidFill>
              <a:effectLst/>
              <a:uLnTx/>
              <a:uFillTx/>
              <a:latin typeface="Calibri"/>
              <a:ea typeface="ＭＳ Ｐゴシック"/>
              <a:cs typeface="+mn-cs"/>
            </a:endParaRPr>
          </a:p>
        </p:txBody>
      </p:sp>
      <p:sp>
        <p:nvSpPr>
          <p:cNvPr id="61" name="正方形/長方形 60">
            <a:extLst>
              <a:ext uri="{FF2B5EF4-FFF2-40B4-BE49-F238E27FC236}">
                <a16:creationId xmlns:a16="http://schemas.microsoft.com/office/drawing/2014/main" id="{69EB56A3-2E45-4F46-86A0-BAB271BC8B22}"/>
              </a:ext>
            </a:extLst>
          </p:cNvPr>
          <p:cNvSpPr/>
          <p:nvPr/>
        </p:nvSpPr>
        <p:spPr>
          <a:xfrm>
            <a:off x="334697" y="6955028"/>
            <a:ext cx="828737" cy="461665"/>
          </a:xfrm>
          <a:prstGeom prst="rect">
            <a:avLst/>
          </a:prstGeom>
          <a:ln>
            <a:noFill/>
          </a:ln>
        </p:spPr>
        <p:txBody>
          <a:bodyPr wrap="square" anchor="ctr">
            <a:spAutoFit/>
          </a:bodyPr>
          <a:lstStyle/>
          <a:p>
            <a:pPr marL="0" marR="0" lvl="0" indent="0" algn="ctr" defTabSz="1019007" eaLnBrk="1" fontAlgn="auto" latinLnBrk="0" hangingPunct="1">
              <a:lnSpc>
                <a:spcPct val="100000"/>
              </a:lnSpc>
              <a:spcBef>
                <a:spcPts val="0"/>
              </a:spcBef>
              <a:spcAft>
                <a:spcPts val="0"/>
              </a:spcAft>
              <a:buClrTx/>
              <a:buSzTx/>
              <a:buFontTx/>
              <a:buNone/>
              <a:tabLst/>
              <a:defRPr/>
            </a:pPr>
            <a:r>
              <a:rPr kumimoji="0" lang="en-US" altLang="ja-JP" sz="2400" b="1" i="0" u="none" strike="noStrike" kern="0" cap="none" spc="0" normalizeH="0" baseline="0" noProof="0" dirty="0">
                <a:ln>
                  <a:noFill/>
                </a:ln>
                <a:solidFill>
                  <a:prstClr val="white"/>
                </a:solidFill>
                <a:effectLst/>
                <a:uLnTx/>
                <a:uFillTx/>
                <a:latin typeface="ＭＳ Ｐゴシック"/>
                <a:ea typeface="ＭＳ Ｐゴシック"/>
              </a:rPr>
              <a:t>1</a:t>
            </a:r>
            <a:endParaRPr kumimoji="0" lang="ja-JP" altLang="en-US" b="1" i="0" u="none" strike="noStrike" kern="0" cap="none" spc="0" normalizeH="0" baseline="0" noProof="0" dirty="0">
              <a:ln>
                <a:noFill/>
              </a:ln>
              <a:solidFill>
                <a:prstClr val="white"/>
              </a:solidFill>
              <a:effectLst/>
              <a:uLnTx/>
              <a:uFillTx/>
              <a:latin typeface="ＭＳ Ｐゴシック"/>
              <a:ea typeface="ＭＳ Ｐゴシック"/>
            </a:endParaRPr>
          </a:p>
        </p:txBody>
      </p:sp>
      <p:sp>
        <p:nvSpPr>
          <p:cNvPr id="55" name="正方形/長方形 54">
            <a:extLst>
              <a:ext uri="{FF2B5EF4-FFF2-40B4-BE49-F238E27FC236}">
                <a16:creationId xmlns:a16="http://schemas.microsoft.com/office/drawing/2014/main" id="{DACD0D31-8778-4B1E-919C-C8D6310B2810}"/>
              </a:ext>
            </a:extLst>
          </p:cNvPr>
          <p:cNvSpPr/>
          <p:nvPr/>
        </p:nvSpPr>
        <p:spPr>
          <a:xfrm>
            <a:off x="5168872" y="9244979"/>
            <a:ext cx="2267018" cy="1384015"/>
          </a:xfrm>
          <a:prstGeom prst="rect">
            <a:avLst/>
          </a:prstGeom>
          <a:noFill/>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36" name="正方形/長方形 35">
            <a:extLst>
              <a:ext uri="{FF2B5EF4-FFF2-40B4-BE49-F238E27FC236}">
                <a16:creationId xmlns:a16="http://schemas.microsoft.com/office/drawing/2014/main" id="{F518F5F4-66CA-41B8-A6D2-661AC66ACDE9}"/>
              </a:ext>
            </a:extLst>
          </p:cNvPr>
          <p:cNvSpPr/>
          <p:nvPr/>
        </p:nvSpPr>
        <p:spPr>
          <a:xfrm>
            <a:off x="5256062" y="9315714"/>
            <a:ext cx="2086246" cy="184666"/>
          </a:xfrm>
          <a:prstGeom prst="rect">
            <a:avLst/>
          </a:prstGeom>
        </p:spPr>
        <p:txBody>
          <a:bodyPr wrap="square" lIns="0" tIns="0" rIns="0" bIns="0" rtlCol="0" anchor="ctr">
            <a:spAutoFit/>
          </a:bodyPr>
          <a:lstStyle/>
          <a:p>
            <a:pPr hangingPunct="0"/>
            <a:r>
              <a:rPr lang="ja-JP" altLang="en-US" sz="1200" b="1" dirty="0">
                <a:latin typeface="BIZ UDPゴシック" panose="020B0400000000000000" pitchFamily="50" charset="-128"/>
                <a:ea typeface="BIZ UDPゴシック" panose="020B0400000000000000" pitchFamily="50" charset="-128"/>
                <a:cs typeface="メイリオ" panose="020B0604030504040204" pitchFamily="50" charset="-128"/>
              </a:rPr>
              <a:t>わたしたちも協力しています</a:t>
            </a:r>
          </a:p>
        </p:txBody>
      </p:sp>
    </p:spTree>
    <p:extLst>
      <p:ext uri="{BB962C8B-B14F-4D97-AF65-F5344CB8AC3E}">
        <p14:creationId xmlns:p14="http://schemas.microsoft.com/office/powerpoint/2010/main" val="2351839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793" y="9910120"/>
            <a:ext cx="7799392" cy="999180"/>
          </a:xfrm>
          <a:prstGeom prst="rect">
            <a:avLst/>
          </a:prstGeom>
          <a:solidFill>
            <a:srgbClr val="62BCE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2" rIns="91445" bIns="45722" anchor="ctr"/>
          <a:lstStyle/>
          <a:p>
            <a:pPr algn="ctr">
              <a:defRPr/>
            </a:pPr>
            <a:endParaRPr lang="ja-JP" altLang="en-US" dirty="0">
              <a:solidFill>
                <a:schemeClr val="tx1"/>
              </a:solidFill>
              <a:latin typeface="メイリオ" panose="020B0604030504040204" pitchFamily="50" charset="-128"/>
              <a:ea typeface="メイリオ" panose="020B0604030504040204" pitchFamily="50" charset="-128"/>
            </a:endParaRPr>
          </a:p>
        </p:txBody>
      </p:sp>
      <p:grpSp>
        <p:nvGrpSpPr>
          <p:cNvPr id="27" name="グループ化 26"/>
          <p:cNvGrpSpPr/>
          <p:nvPr/>
        </p:nvGrpSpPr>
        <p:grpSpPr>
          <a:xfrm>
            <a:off x="375633" y="9297075"/>
            <a:ext cx="7268922" cy="1553203"/>
            <a:chOff x="375556" y="9371934"/>
            <a:chExt cx="7267438" cy="1552981"/>
          </a:xfrm>
        </p:grpSpPr>
        <p:sp>
          <p:nvSpPr>
            <p:cNvPr id="54" name="TextBox 29"/>
            <p:cNvSpPr txBox="1">
              <a:spLocks noChangeArrowheads="1"/>
            </p:cNvSpPr>
            <p:nvPr/>
          </p:nvSpPr>
          <p:spPr bwMode="auto">
            <a:xfrm>
              <a:off x="1299546" y="10016512"/>
              <a:ext cx="4189412" cy="338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ts val="1200"/>
                </a:spcBef>
                <a:buNone/>
              </a:pPr>
              <a:r>
                <a:rPr lang="zh-TW" altLang="en-US" sz="1600" b="1" dirty="0">
                  <a:latin typeface="メイリオ" pitchFamily="50" charset="-128"/>
                  <a:ea typeface="メイリオ" pitchFamily="50" charset="-128"/>
                  <a:cs typeface="メイリオ" pitchFamily="50" charset="-128"/>
                </a:rPr>
                <a:t>埼玉県 </a:t>
              </a:r>
              <a:r>
                <a:rPr lang="ja-JP" altLang="en-US" sz="1600" b="1" dirty="0">
                  <a:latin typeface="メイリオ" pitchFamily="50" charset="-128"/>
                  <a:ea typeface="メイリオ" pitchFamily="50" charset="-128"/>
                  <a:cs typeface="メイリオ" pitchFamily="50" charset="-128"/>
                </a:rPr>
                <a:t>福祉</a:t>
              </a:r>
              <a:r>
                <a:rPr lang="zh-TW" altLang="en-US" sz="1600" b="1" dirty="0">
                  <a:latin typeface="メイリオ" pitchFamily="50" charset="-128"/>
                  <a:ea typeface="メイリオ" pitchFamily="50" charset="-128"/>
                  <a:cs typeface="メイリオ" pitchFamily="50" charset="-128"/>
                </a:rPr>
                <a:t>部 </a:t>
              </a:r>
              <a:r>
                <a:rPr lang="ja-JP" altLang="en-US" sz="1600" b="1" dirty="0">
                  <a:latin typeface="メイリオ" pitchFamily="50" charset="-128"/>
                  <a:ea typeface="メイリオ" pitchFamily="50" charset="-128"/>
                  <a:cs typeface="メイリオ" pitchFamily="50" charset="-128"/>
                </a:rPr>
                <a:t>福祉政策</a:t>
              </a:r>
              <a:r>
                <a:rPr lang="zh-CN" altLang="en-US" sz="1600" b="1" dirty="0">
                  <a:latin typeface="メイリオ" pitchFamily="50" charset="-128"/>
                  <a:ea typeface="メイリオ" pitchFamily="50" charset="-128"/>
                  <a:cs typeface="メイリオ" pitchFamily="50" charset="-128"/>
                </a:rPr>
                <a:t>課</a:t>
              </a:r>
              <a:endParaRPr lang="zh-TW" altLang="en-US" sz="1600" b="1" dirty="0">
                <a:latin typeface="メイリオ" pitchFamily="50" charset="-128"/>
                <a:ea typeface="メイリオ" pitchFamily="50" charset="-128"/>
                <a:cs typeface="メイリオ" pitchFamily="50" charset="-128"/>
              </a:endParaRPr>
            </a:p>
          </p:txBody>
        </p:sp>
        <p:sp>
          <p:nvSpPr>
            <p:cNvPr id="55" name="正方形/長方形 54"/>
            <p:cNvSpPr/>
            <p:nvPr/>
          </p:nvSpPr>
          <p:spPr>
            <a:xfrm>
              <a:off x="1313769" y="10286371"/>
              <a:ext cx="4586287" cy="638544"/>
            </a:xfrm>
            <a:prstGeom prst="rect">
              <a:avLst/>
            </a:prstGeom>
          </p:spPr>
          <p:txBody>
            <a:bodyPr>
              <a:spAutoFit/>
            </a:bodyPr>
            <a:lstStyle/>
            <a:p>
              <a:pPr>
                <a:lnSpc>
                  <a:spcPct val="120000"/>
                </a:lnSpc>
                <a:defRPr/>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埼玉県さいたま市浦和区高砂</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丁目</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番</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号</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20000"/>
                </a:lnSpc>
                <a:defRPr/>
              </a:pP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TEL  048(830)3391</a:t>
              </a:r>
            </a:p>
            <a:p>
              <a:pPr>
                <a:lnSpc>
                  <a:spcPct val="120000"/>
                </a:lnSpc>
                <a:defRPr/>
              </a:pP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FAX  048(830)4801</a:t>
              </a:r>
            </a:p>
          </p:txBody>
        </p:sp>
        <p:sp>
          <p:nvSpPr>
            <p:cNvPr id="56" name="正方形/長方形 79"/>
            <p:cNvSpPr>
              <a:spLocks noChangeArrowheads="1"/>
            </p:cNvSpPr>
            <p:nvPr/>
          </p:nvSpPr>
          <p:spPr bwMode="auto">
            <a:xfrm>
              <a:off x="375556" y="10077906"/>
              <a:ext cx="885186" cy="27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00" b="1" dirty="0">
                  <a:latin typeface="メイリオ" pitchFamily="50" charset="-128"/>
                  <a:ea typeface="メイリオ" pitchFamily="50" charset="-128"/>
                  <a:cs typeface="メイリオ" pitchFamily="50" charset="-128"/>
                </a:rPr>
                <a:t>問合せ先</a:t>
              </a:r>
              <a:endParaRPr lang="en-US" altLang="ja-JP" sz="1200" b="1" dirty="0">
                <a:latin typeface="メイリオ" pitchFamily="50" charset="-128"/>
                <a:ea typeface="メイリオ" pitchFamily="50" charset="-128"/>
                <a:cs typeface="メイリオ" pitchFamily="50" charset="-128"/>
              </a:endParaRPr>
            </a:p>
          </p:txBody>
        </p:sp>
        <p:pic>
          <p:nvPicPr>
            <p:cNvPr id="57" name="Picture 2" descr="C:\Users\111872\Desktop\返却用\53-2-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7762" y="9371934"/>
              <a:ext cx="1875151" cy="1478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TextBox 35">
              <a:extLst/>
            </p:cNvPr>
            <p:cNvSpPr txBox="1"/>
            <p:nvPr/>
          </p:nvSpPr>
          <p:spPr>
            <a:xfrm>
              <a:off x="5410969" y="10538375"/>
              <a:ext cx="2232025" cy="188367"/>
            </a:xfrm>
            <a:prstGeom prst="rect">
              <a:avLst/>
            </a:prstGeom>
            <a:noFill/>
          </p:spPr>
          <p:txBody>
            <a:bodyPr>
              <a:spAutoFit/>
            </a:bodyPr>
            <a:lstStyle/>
            <a:p>
              <a:pPr algn="ctr">
                <a:defRPr/>
              </a:pPr>
              <a:r>
                <a:rPr lang="ja-JP" altLang="en-US" sz="600" dirty="0">
                  <a:solidFill>
                    <a:schemeClr val="bg1"/>
                  </a:solidFill>
                  <a:latin typeface="+mn-ea"/>
                  <a:ea typeface="ＭＳ Ｐゴシック" pitchFamily="50" charset="-128"/>
                </a:rPr>
                <a:t>さいたま</a:t>
              </a:r>
              <a:r>
                <a:rPr lang="ja-JP" altLang="en-US" sz="600" dirty="0" err="1">
                  <a:solidFill>
                    <a:schemeClr val="bg1"/>
                  </a:solidFill>
                  <a:latin typeface="+mn-ea"/>
                  <a:ea typeface="ＭＳ Ｐゴシック" pitchFamily="50" charset="-128"/>
                </a:rPr>
                <a:t>っち</a:t>
              </a:r>
              <a:r>
                <a:rPr lang="ja-JP" altLang="en-US" sz="600" dirty="0">
                  <a:solidFill>
                    <a:schemeClr val="bg1"/>
                  </a:solidFill>
                  <a:latin typeface="+mn-ea"/>
                  <a:ea typeface="ＭＳ Ｐゴシック" pitchFamily="50" charset="-128"/>
                </a:rPr>
                <a:t> </a:t>
              </a:r>
              <a:r>
                <a:rPr lang="en-US" altLang="ja-JP" sz="600" dirty="0">
                  <a:solidFill>
                    <a:schemeClr val="bg1"/>
                  </a:solidFill>
                  <a:latin typeface="+mn-ea"/>
                  <a:ea typeface="ＭＳ Ｐゴシック" pitchFamily="50" charset="-128"/>
                </a:rPr>
                <a:t>&amp; </a:t>
              </a:r>
              <a:r>
                <a:rPr lang="ja-JP" altLang="en-US" sz="600" dirty="0">
                  <a:solidFill>
                    <a:schemeClr val="bg1"/>
                  </a:solidFill>
                  <a:latin typeface="+mn-ea"/>
                  <a:ea typeface="ＭＳ Ｐゴシック" pitchFamily="50" charset="-128"/>
                </a:rPr>
                <a:t>コバトン</a:t>
              </a:r>
            </a:p>
          </p:txBody>
        </p:sp>
      </p:grpSp>
      <p:sp>
        <p:nvSpPr>
          <p:cNvPr id="28" name="正方形/長方形 5"/>
          <p:cNvSpPr>
            <a:spLocks noChangeArrowheads="1"/>
          </p:cNvSpPr>
          <p:nvPr/>
        </p:nvSpPr>
        <p:spPr bwMode="auto">
          <a:xfrm>
            <a:off x="347406" y="4315464"/>
            <a:ext cx="3030805" cy="2031329"/>
          </a:xfrm>
          <a:prstGeom prst="rect">
            <a:avLst/>
          </a:prstGeom>
          <a:noFill/>
          <a:ln>
            <a:noFill/>
          </a:ln>
          <a:extLst/>
        </p:spPr>
        <p:txBody>
          <a:bodyPr wrap="square" lIns="91445" tIns="45722" rIns="91445" bIns="45722">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None/>
            </a:pPr>
            <a:r>
              <a:rPr lang="ja-JP" altLang="en-US" sz="1400" dirty="0">
                <a:latin typeface="BIZ UDPゴシック" panose="020B0400000000000000" pitchFamily="50" charset="-128"/>
                <a:ea typeface="BIZ UDPゴシック" panose="020B0400000000000000" pitchFamily="50" charset="-128"/>
                <a:cs typeface="メイリオ" pitchFamily="50" charset="-128"/>
              </a:rPr>
              <a:t>  できれば整備基準で定められた数以上の障害者等用駐車場を整備することをお願いします。</a:t>
            </a:r>
          </a:p>
          <a:p>
            <a:pPr>
              <a:spcBef>
                <a:spcPct val="0"/>
              </a:spcBef>
              <a:buNone/>
            </a:pPr>
            <a:endParaRPr lang="ja-JP" altLang="en-US" sz="1400" dirty="0">
              <a:latin typeface="BIZ UDPゴシック" panose="020B0400000000000000" pitchFamily="50" charset="-128"/>
              <a:ea typeface="BIZ UDPゴシック" panose="020B0400000000000000" pitchFamily="50" charset="-128"/>
              <a:cs typeface="メイリオ" pitchFamily="50" charset="-128"/>
            </a:endParaRPr>
          </a:p>
          <a:p>
            <a:pPr>
              <a:spcBef>
                <a:spcPct val="0"/>
              </a:spcBef>
              <a:buNone/>
            </a:pPr>
            <a:r>
              <a:rPr lang="ja-JP" altLang="en-US" sz="1400" dirty="0">
                <a:latin typeface="BIZ UDPゴシック" panose="020B0400000000000000" pitchFamily="50" charset="-128"/>
                <a:ea typeface="BIZ UDPゴシック" panose="020B0400000000000000" pitchFamily="50" charset="-128"/>
                <a:cs typeface="メイリオ" pitchFamily="50" charset="-128"/>
              </a:rPr>
              <a:t>　車椅子使用者に必要な駐車場とは別に、通常の駐車区画と同じ幅の「高齢者・妊産婦・内部障害者等向け優先駐車区画」を設けることが望ましいです。</a:t>
            </a:r>
          </a:p>
        </p:txBody>
      </p:sp>
      <p:sp>
        <p:nvSpPr>
          <p:cNvPr id="33" name="角丸四角形 32"/>
          <p:cNvSpPr/>
          <p:nvPr/>
        </p:nvSpPr>
        <p:spPr bwMode="auto">
          <a:xfrm>
            <a:off x="456260" y="296927"/>
            <a:ext cx="7092000" cy="3600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0" rIns="91445" bIns="0" anchor="ctr"/>
          <a:lstStyle/>
          <a:p>
            <a:pPr>
              <a:defRPr/>
            </a:pPr>
            <a:r>
              <a:rPr lang="ja-JP" altLang="en-US" sz="16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 障害者等用駐車区画の分かりやすい表示</a:t>
            </a:r>
          </a:p>
        </p:txBody>
      </p:sp>
      <p:sp>
        <p:nvSpPr>
          <p:cNvPr id="50" name="正方形/長方形 5"/>
          <p:cNvSpPr>
            <a:spLocks noChangeArrowheads="1"/>
          </p:cNvSpPr>
          <p:nvPr/>
        </p:nvSpPr>
        <p:spPr bwMode="auto">
          <a:xfrm>
            <a:off x="491835" y="734343"/>
            <a:ext cx="3490830" cy="307781"/>
          </a:xfrm>
          <a:prstGeom prst="rect">
            <a:avLst/>
          </a:prstGeom>
          <a:solidFill>
            <a:schemeClr val="bg2">
              <a:lumMod val="20000"/>
              <a:lumOff val="80000"/>
            </a:schemeClr>
          </a:solidFill>
          <a:ln>
            <a:noFill/>
          </a:ln>
          <a:extLst/>
        </p:spPr>
        <p:txBody>
          <a:bodyPr wrap="square" lIns="91445" tIns="45722" rIns="91445" bIns="45722">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None/>
            </a:pPr>
            <a:r>
              <a:rPr lang="ja-JP" altLang="en-US" sz="1400" b="1" dirty="0">
                <a:latin typeface="BIZ UDPゴシック" panose="020B0400000000000000" pitchFamily="50" charset="-128"/>
                <a:ea typeface="BIZ UDPゴシック" panose="020B0400000000000000" pitchFamily="50" charset="-128"/>
                <a:cs typeface="メイリオ" pitchFamily="50" charset="-128"/>
              </a:rPr>
              <a:t>国際シンボルマークの表示</a:t>
            </a:r>
          </a:p>
        </p:txBody>
      </p:sp>
      <p:sp>
        <p:nvSpPr>
          <p:cNvPr id="37" name="正方形/長方形 36"/>
          <p:cNvSpPr/>
          <p:nvPr/>
        </p:nvSpPr>
        <p:spPr>
          <a:xfrm>
            <a:off x="481112" y="6911865"/>
            <a:ext cx="818700" cy="343223"/>
          </a:xfrm>
          <a:prstGeom prst="rect">
            <a:avLst/>
          </a:prstGeom>
        </p:spPr>
        <p:txBody>
          <a:bodyPr wrap="none" lIns="91445" tIns="45722" rIns="91445" bIns="45722">
            <a:spAutoFit/>
          </a:bodyPr>
          <a:lstStyle/>
          <a:p>
            <a:pPr>
              <a:defRPr/>
            </a:pP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項目名</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a:extLst>
              <a:ext uri="{FF2B5EF4-FFF2-40B4-BE49-F238E27FC236}">
                <a16:creationId xmlns:a16="http://schemas.microsoft.com/office/drawing/2014/main" id="{A05EB4C1-750B-4FE4-9A54-D95F44545354}"/>
              </a:ext>
            </a:extLst>
          </p:cNvPr>
          <p:cNvPicPr>
            <a:picLocks noChangeAspect="1"/>
          </p:cNvPicPr>
          <p:nvPr/>
        </p:nvPicPr>
        <p:blipFill>
          <a:blip r:embed="rId3"/>
          <a:stretch>
            <a:fillRect/>
          </a:stretch>
        </p:blipFill>
        <p:spPr>
          <a:xfrm>
            <a:off x="4224879" y="741563"/>
            <a:ext cx="3301964" cy="2304762"/>
          </a:xfrm>
          <a:prstGeom prst="rect">
            <a:avLst/>
          </a:prstGeom>
        </p:spPr>
      </p:pic>
      <p:sp>
        <p:nvSpPr>
          <p:cNvPr id="23" name="角丸四角形 32">
            <a:extLst>
              <a:ext uri="{FF2B5EF4-FFF2-40B4-BE49-F238E27FC236}">
                <a16:creationId xmlns:a16="http://schemas.microsoft.com/office/drawing/2014/main" id="{8CA90628-E020-4E5A-83DE-9F92C1662CE2}"/>
              </a:ext>
            </a:extLst>
          </p:cNvPr>
          <p:cNvSpPr/>
          <p:nvPr/>
        </p:nvSpPr>
        <p:spPr bwMode="auto">
          <a:xfrm>
            <a:off x="456260" y="3879471"/>
            <a:ext cx="7092000" cy="3600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0" rIns="91445" bIns="0" anchor="ctr"/>
          <a:lstStyle/>
          <a:p>
            <a:pPr>
              <a:defRPr/>
            </a:pPr>
            <a:r>
              <a:rPr lang="ja-JP" altLang="en-US" sz="16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障害者等用駐車区画の増設</a:t>
            </a:r>
          </a:p>
        </p:txBody>
      </p:sp>
      <p:sp>
        <p:nvSpPr>
          <p:cNvPr id="24" name="正方形/長方形 5">
            <a:extLst>
              <a:ext uri="{FF2B5EF4-FFF2-40B4-BE49-F238E27FC236}">
                <a16:creationId xmlns:a16="http://schemas.microsoft.com/office/drawing/2014/main" id="{BB91B1FF-8EF5-49C9-9BD1-7FD02F306131}"/>
              </a:ext>
            </a:extLst>
          </p:cNvPr>
          <p:cNvSpPr>
            <a:spLocks noChangeArrowheads="1"/>
          </p:cNvSpPr>
          <p:nvPr/>
        </p:nvSpPr>
        <p:spPr bwMode="auto">
          <a:xfrm>
            <a:off x="449617" y="1074941"/>
            <a:ext cx="3490830" cy="523224"/>
          </a:xfrm>
          <a:prstGeom prst="rect">
            <a:avLst/>
          </a:prstGeom>
          <a:noFill/>
          <a:ln>
            <a:noFill/>
          </a:ln>
          <a:extLst/>
        </p:spPr>
        <p:txBody>
          <a:bodyPr wrap="square" lIns="91445" tIns="45722" rIns="91445" bIns="45722">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None/>
            </a:pPr>
            <a:r>
              <a:rPr lang="ja-JP" altLang="en-US" sz="1400" dirty="0">
                <a:latin typeface="BIZ UDPゴシック" panose="020B0400000000000000" pitchFamily="50" charset="-128"/>
                <a:ea typeface="BIZ UDPゴシック" panose="020B0400000000000000" pitchFamily="50" charset="-128"/>
                <a:cs typeface="メイリオ" pitchFamily="50" charset="-128"/>
              </a:rPr>
              <a:t>　駐車区画の路面に国際シンボルマークを大きく描いて表示します。</a:t>
            </a:r>
          </a:p>
        </p:txBody>
      </p:sp>
      <p:sp>
        <p:nvSpPr>
          <p:cNvPr id="25" name="正方形/長方形 5">
            <a:extLst>
              <a:ext uri="{FF2B5EF4-FFF2-40B4-BE49-F238E27FC236}">
                <a16:creationId xmlns:a16="http://schemas.microsoft.com/office/drawing/2014/main" id="{1401556E-7A64-406D-905D-7D9C1A76FF69}"/>
              </a:ext>
            </a:extLst>
          </p:cNvPr>
          <p:cNvSpPr>
            <a:spLocks noChangeArrowheads="1"/>
          </p:cNvSpPr>
          <p:nvPr/>
        </p:nvSpPr>
        <p:spPr bwMode="auto">
          <a:xfrm>
            <a:off x="491835" y="1687923"/>
            <a:ext cx="3490830" cy="307781"/>
          </a:xfrm>
          <a:prstGeom prst="rect">
            <a:avLst/>
          </a:prstGeom>
          <a:solidFill>
            <a:schemeClr val="bg2">
              <a:lumMod val="20000"/>
              <a:lumOff val="80000"/>
            </a:schemeClr>
          </a:solidFill>
          <a:ln>
            <a:noFill/>
          </a:ln>
          <a:extLst/>
        </p:spPr>
        <p:txBody>
          <a:bodyPr wrap="square" lIns="91445" tIns="45722" rIns="91445" bIns="45722">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None/>
            </a:pPr>
            <a:r>
              <a:rPr lang="ja-JP" altLang="en-US" sz="1400" b="1" dirty="0">
                <a:latin typeface="BIZ UDPゴシック" panose="020B0400000000000000" pitchFamily="50" charset="-128"/>
                <a:ea typeface="BIZ UDPゴシック" panose="020B0400000000000000" pitchFamily="50" charset="-128"/>
              </a:rPr>
              <a:t>区画全体を青色に</a:t>
            </a:r>
            <a:endParaRPr lang="ja-JP" altLang="en-US" sz="1400" b="1" dirty="0">
              <a:latin typeface="BIZ UDPゴシック" panose="020B0400000000000000" pitchFamily="50" charset="-128"/>
              <a:ea typeface="BIZ UDPゴシック" panose="020B0400000000000000" pitchFamily="50" charset="-128"/>
              <a:cs typeface="メイリオ" pitchFamily="50" charset="-128"/>
            </a:endParaRPr>
          </a:p>
        </p:txBody>
      </p:sp>
      <p:sp>
        <p:nvSpPr>
          <p:cNvPr id="26" name="正方形/長方形 5">
            <a:extLst>
              <a:ext uri="{FF2B5EF4-FFF2-40B4-BE49-F238E27FC236}">
                <a16:creationId xmlns:a16="http://schemas.microsoft.com/office/drawing/2014/main" id="{67F9C016-B5CD-409C-A8A0-8F9CC4AF1E1C}"/>
              </a:ext>
            </a:extLst>
          </p:cNvPr>
          <p:cNvSpPr>
            <a:spLocks noChangeArrowheads="1"/>
          </p:cNvSpPr>
          <p:nvPr/>
        </p:nvSpPr>
        <p:spPr bwMode="auto">
          <a:xfrm>
            <a:off x="481112" y="2022076"/>
            <a:ext cx="3490830" cy="523224"/>
          </a:xfrm>
          <a:prstGeom prst="rect">
            <a:avLst/>
          </a:prstGeom>
          <a:noFill/>
          <a:ln>
            <a:noFill/>
          </a:ln>
          <a:extLst/>
        </p:spPr>
        <p:txBody>
          <a:bodyPr wrap="square" lIns="91445" tIns="45722" rIns="91445" bIns="45722">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None/>
            </a:pPr>
            <a:r>
              <a:rPr lang="ja-JP" altLang="en-US" sz="1400" dirty="0">
                <a:latin typeface="BIZ UDPゴシック" panose="020B0400000000000000" pitchFamily="50" charset="-128"/>
                <a:ea typeface="BIZ UDPゴシック" panose="020B0400000000000000" pitchFamily="50" charset="-128"/>
                <a:cs typeface="メイリオ" pitchFamily="50" charset="-128"/>
              </a:rPr>
              <a:t>　駐車区画の路面全体を青く着色して目立たせます。</a:t>
            </a:r>
          </a:p>
        </p:txBody>
      </p:sp>
      <p:sp>
        <p:nvSpPr>
          <p:cNvPr id="31" name="正方形/長方形 5">
            <a:extLst>
              <a:ext uri="{FF2B5EF4-FFF2-40B4-BE49-F238E27FC236}">
                <a16:creationId xmlns:a16="http://schemas.microsoft.com/office/drawing/2014/main" id="{DEA90842-340F-46AB-93D8-DB39F8F65D1B}"/>
              </a:ext>
            </a:extLst>
          </p:cNvPr>
          <p:cNvSpPr>
            <a:spLocks noChangeArrowheads="1"/>
          </p:cNvSpPr>
          <p:nvPr/>
        </p:nvSpPr>
        <p:spPr bwMode="auto">
          <a:xfrm>
            <a:off x="491835" y="2635747"/>
            <a:ext cx="3490830" cy="307781"/>
          </a:xfrm>
          <a:prstGeom prst="rect">
            <a:avLst/>
          </a:prstGeom>
          <a:solidFill>
            <a:schemeClr val="bg2">
              <a:lumMod val="20000"/>
              <a:lumOff val="80000"/>
            </a:schemeClr>
          </a:solidFill>
          <a:ln>
            <a:noFill/>
          </a:ln>
          <a:extLst/>
        </p:spPr>
        <p:txBody>
          <a:bodyPr wrap="square" lIns="91445" tIns="45722" rIns="91445" bIns="45722">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None/>
            </a:pPr>
            <a:r>
              <a:rPr lang="ja-JP" altLang="en-US" sz="1400" b="1" dirty="0">
                <a:latin typeface="BIZ UDPゴシック" panose="020B0400000000000000" pitchFamily="50" charset="-128"/>
                <a:ea typeface="BIZ UDPゴシック" panose="020B0400000000000000" pitchFamily="50" charset="-128"/>
              </a:rPr>
              <a:t>看板の設置</a:t>
            </a:r>
            <a:endParaRPr lang="ja-JP" altLang="en-US" sz="1400" b="1" dirty="0">
              <a:latin typeface="BIZ UDPゴシック" panose="020B0400000000000000" pitchFamily="50" charset="-128"/>
              <a:ea typeface="BIZ UDPゴシック" panose="020B0400000000000000" pitchFamily="50" charset="-128"/>
              <a:cs typeface="メイリオ" pitchFamily="50" charset="-128"/>
            </a:endParaRPr>
          </a:p>
        </p:txBody>
      </p:sp>
      <p:sp>
        <p:nvSpPr>
          <p:cNvPr id="32" name="正方形/長方形 5">
            <a:extLst>
              <a:ext uri="{FF2B5EF4-FFF2-40B4-BE49-F238E27FC236}">
                <a16:creationId xmlns:a16="http://schemas.microsoft.com/office/drawing/2014/main" id="{E6F68DE0-1A07-43A1-9235-230632CF42E9}"/>
              </a:ext>
            </a:extLst>
          </p:cNvPr>
          <p:cNvSpPr>
            <a:spLocks noChangeArrowheads="1"/>
          </p:cNvSpPr>
          <p:nvPr/>
        </p:nvSpPr>
        <p:spPr bwMode="auto">
          <a:xfrm>
            <a:off x="449617" y="3006416"/>
            <a:ext cx="6879780" cy="738668"/>
          </a:xfrm>
          <a:prstGeom prst="rect">
            <a:avLst/>
          </a:prstGeom>
          <a:noFill/>
          <a:ln>
            <a:noFill/>
          </a:ln>
          <a:extLst/>
        </p:spPr>
        <p:txBody>
          <a:bodyPr wrap="square" lIns="91445" tIns="45722" rIns="91445" bIns="45722">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None/>
            </a:pPr>
            <a:r>
              <a:rPr lang="ja-JP" altLang="en-US" sz="1400" dirty="0">
                <a:latin typeface="BIZ UDPゴシック" panose="020B0400000000000000" pitchFamily="50" charset="-128"/>
                <a:ea typeface="BIZ UDPゴシック" panose="020B0400000000000000" pitchFamily="50" charset="-128"/>
                <a:cs typeface="メイリオ" pitchFamily="50" charset="-128"/>
              </a:rPr>
              <a:t>　看板には国際シンボルマークを青地に白で描くとともに、「車椅子使用者等歩行困難な方のための駐車スペースです。必要の無い方の駐車は御遠慮ください。」等の文章も表示しましょう。</a:t>
            </a:r>
          </a:p>
        </p:txBody>
      </p:sp>
      <p:sp>
        <p:nvSpPr>
          <p:cNvPr id="35" name="角丸四角形 32">
            <a:extLst>
              <a:ext uri="{FF2B5EF4-FFF2-40B4-BE49-F238E27FC236}">
                <a16:creationId xmlns:a16="http://schemas.microsoft.com/office/drawing/2014/main" id="{F10C98C9-5793-4232-B179-035E50D96E89}"/>
              </a:ext>
            </a:extLst>
          </p:cNvPr>
          <p:cNvSpPr/>
          <p:nvPr/>
        </p:nvSpPr>
        <p:spPr bwMode="auto">
          <a:xfrm>
            <a:off x="456260" y="6626818"/>
            <a:ext cx="7092000" cy="3600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0" rIns="91445" bIns="0" anchor="ctr"/>
          <a:lstStyle/>
          <a:p>
            <a:pPr>
              <a:defRPr/>
            </a:pPr>
            <a:r>
              <a:rPr lang="ja-JP" altLang="en-US" sz="16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係員などによる巡回・声掛け</a:t>
            </a:r>
          </a:p>
        </p:txBody>
      </p:sp>
      <p:sp>
        <p:nvSpPr>
          <p:cNvPr id="38" name="正方形/長方形 5">
            <a:extLst>
              <a:ext uri="{FF2B5EF4-FFF2-40B4-BE49-F238E27FC236}">
                <a16:creationId xmlns:a16="http://schemas.microsoft.com/office/drawing/2014/main" id="{CD7B3286-E11C-413D-BD74-D57F50D46D32}"/>
              </a:ext>
            </a:extLst>
          </p:cNvPr>
          <p:cNvSpPr>
            <a:spLocks noChangeArrowheads="1"/>
          </p:cNvSpPr>
          <p:nvPr/>
        </p:nvSpPr>
        <p:spPr bwMode="auto">
          <a:xfrm>
            <a:off x="382665" y="7032055"/>
            <a:ext cx="7035649" cy="523224"/>
          </a:xfrm>
          <a:prstGeom prst="rect">
            <a:avLst/>
          </a:prstGeom>
          <a:noFill/>
          <a:ln>
            <a:noFill/>
          </a:ln>
          <a:extLst/>
        </p:spPr>
        <p:txBody>
          <a:bodyPr wrap="square" lIns="91445" tIns="45722" rIns="91445" bIns="45722">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None/>
            </a:pPr>
            <a:r>
              <a:rPr lang="ja-JP" altLang="en-US" sz="1400" dirty="0">
                <a:latin typeface="BIZ UDPゴシック" panose="020B0400000000000000" pitchFamily="50" charset="-128"/>
                <a:ea typeface="BIZ UDPゴシック" panose="020B0400000000000000" pitchFamily="50" charset="-128"/>
                <a:cs typeface="メイリオ" pitchFamily="50" charset="-128"/>
              </a:rPr>
              <a:t>　係員等の巡回など、利用状況の把握に努め、必要に応じて適正利用の声掛けをお願いします。</a:t>
            </a:r>
            <a:endParaRPr lang="en-US" altLang="ja-JP" sz="1400" dirty="0">
              <a:latin typeface="BIZ UDPゴシック" panose="020B0400000000000000" pitchFamily="50" charset="-128"/>
              <a:ea typeface="BIZ UDPゴシック" panose="020B0400000000000000" pitchFamily="50" charset="-128"/>
              <a:cs typeface="メイリオ" pitchFamily="50" charset="-128"/>
            </a:endParaRPr>
          </a:p>
        </p:txBody>
      </p:sp>
      <p:sp>
        <p:nvSpPr>
          <p:cNvPr id="39" name="角丸四角形 32">
            <a:extLst>
              <a:ext uri="{FF2B5EF4-FFF2-40B4-BE49-F238E27FC236}">
                <a16:creationId xmlns:a16="http://schemas.microsoft.com/office/drawing/2014/main" id="{F9027412-8E94-4320-A9CC-E78A71BC916C}"/>
              </a:ext>
            </a:extLst>
          </p:cNvPr>
          <p:cNvSpPr/>
          <p:nvPr/>
        </p:nvSpPr>
        <p:spPr bwMode="auto">
          <a:xfrm>
            <a:off x="456260" y="7669405"/>
            <a:ext cx="7092000" cy="3600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0" rIns="91445" bIns="0" anchor="ctr"/>
          <a:lstStyle/>
          <a:p>
            <a:pPr>
              <a:defRPr/>
            </a:pPr>
            <a:r>
              <a:rPr lang="ja-JP" altLang="en-US" sz="16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障害者等用駐車場の周知</a:t>
            </a:r>
          </a:p>
        </p:txBody>
      </p:sp>
      <p:sp>
        <p:nvSpPr>
          <p:cNvPr id="4" name="正方形/長方形 3">
            <a:extLst>
              <a:ext uri="{FF2B5EF4-FFF2-40B4-BE49-F238E27FC236}">
                <a16:creationId xmlns:a16="http://schemas.microsoft.com/office/drawing/2014/main" id="{260999D4-FE1E-4FEF-AE83-E8A98ABAC1DD}"/>
              </a:ext>
            </a:extLst>
          </p:cNvPr>
          <p:cNvSpPr/>
          <p:nvPr/>
        </p:nvSpPr>
        <p:spPr>
          <a:xfrm>
            <a:off x="1862808" y="8162856"/>
            <a:ext cx="5555506" cy="523220"/>
          </a:xfrm>
          <a:prstGeom prst="rect">
            <a:avLst/>
          </a:prstGeom>
        </p:spPr>
        <p:txBody>
          <a:bodyPr wrap="square">
            <a:spAutoFit/>
          </a:bodyPr>
          <a:lstStyle/>
          <a:p>
            <a:r>
              <a:rPr lang="ja-JP" altLang="en-US" sz="1400" dirty="0">
                <a:latin typeface="BIZ UDPゴシック" panose="020B0400000000000000" pitchFamily="50" charset="-128"/>
                <a:ea typeface="BIZ UDPゴシック" panose="020B0400000000000000" pitchFamily="50" charset="-128"/>
              </a:rPr>
              <a:t>　啓発ポスター掲示や啓発チラシ等の配布、施設内の放送による呼び掛けをお願いします。</a:t>
            </a:r>
            <a:endParaRPr lang="en-US" altLang="ja-JP" sz="1400" dirty="0">
              <a:latin typeface="BIZ UDPゴシック" panose="020B0400000000000000" pitchFamily="50" charset="-128"/>
              <a:ea typeface="BIZ UDPゴシック" panose="020B0400000000000000" pitchFamily="50" charset="-128"/>
            </a:endParaRPr>
          </a:p>
        </p:txBody>
      </p:sp>
      <p:pic>
        <p:nvPicPr>
          <p:cNvPr id="6" name="図 5">
            <a:extLst>
              <a:ext uri="{FF2B5EF4-FFF2-40B4-BE49-F238E27FC236}">
                <a16:creationId xmlns:a16="http://schemas.microsoft.com/office/drawing/2014/main" id="{D8C13FEA-57EB-44A2-8FA6-865B4282679E}"/>
              </a:ext>
            </a:extLst>
          </p:cNvPr>
          <p:cNvPicPr>
            <a:picLocks noChangeAspect="1"/>
          </p:cNvPicPr>
          <p:nvPr/>
        </p:nvPicPr>
        <p:blipFill rotWithShape="1">
          <a:blip r:embed="rId4"/>
          <a:srcRect l="8358" t="25304" r="37538"/>
          <a:stretch/>
        </p:blipFill>
        <p:spPr>
          <a:xfrm>
            <a:off x="3352811" y="4302359"/>
            <a:ext cx="4207728" cy="2208326"/>
          </a:xfrm>
          <a:prstGeom prst="rect">
            <a:avLst/>
          </a:prstGeom>
        </p:spPr>
      </p:pic>
      <p:pic>
        <p:nvPicPr>
          <p:cNvPr id="29" name="図 28">
            <a:extLst>
              <a:ext uri="{FF2B5EF4-FFF2-40B4-BE49-F238E27FC236}">
                <a16:creationId xmlns:a16="http://schemas.microsoft.com/office/drawing/2014/main" id="{4311DEB8-B005-4568-95CB-59CB75B137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77" y="8060330"/>
            <a:ext cx="1353725" cy="1844050"/>
          </a:xfrm>
          <a:prstGeom prst="rect">
            <a:avLst/>
          </a:prstGeom>
        </p:spPr>
      </p:pic>
      <p:sp>
        <p:nvSpPr>
          <p:cNvPr id="30" name="吹き出し: 角を丸めた四角形 29">
            <a:extLst>
              <a:ext uri="{FF2B5EF4-FFF2-40B4-BE49-F238E27FC236}">
                <a16:creationId xmlns:a16="http://schemas.microsoft.com/office/drawing/2014/main" id="{04F10D44-BB96-4ED3-86AF-BA17776649A1}"/>
              </a:ext>
            </a:extLst>
          </p:cNvPr>
          <p:cNvSpPr/>
          <p:nvPr/>
        </p:nvSpPr>
        <p:spPr>
          <a:xfrm>
            <a:off x="4267097" y="902924"/>
            <a:ext cx="1400278" cy="628153"/>
          </a:xfrm>
          <a:prstGeom prst="wedgeRoundRectCallout">
            <a:avLst>
              <a:gd name="adj1" fmla="val 27463"/>
              <a:gd name="adj2" fmla="val 118470"/>
              <a:gd name="adj3" fmla="val 16667"/>
            </a:avLst>
          </a:prstGeom>
          <a:ln w="1905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latin typeface="BIZ UDPゴシック" panose="020B0400000000000000" pitchFamily="50" charset="-128"/>
                <a:ea typeface="BIZ UDPゴシック" panose="020B0400000000000000" pitchFamily="50" charset="-128"/>
              </a:rPr>
              <a:t>国際シンボルマークの表示</a:t>
            </a:r>
          </a:p>
        </p:txBody>
      </p:sp>
      <p:sp>
        <p:nvSpPr>
          <p:cNvPr id="34" name="吹き出し: 角を丸めた四角形 33">
            <a:extLst>
              <a:ext uri="{FF2B5EF4-FFF2-40B4-BE49-F238E27FC236}">
                <a16:creationId xmlns:a16="http://schemas.microsoft.com/office/drawing/2014/main" id="{7C63381B-75A8-4940-B078-2746CBEC1E11}"/>
              </a:ext>
            </a:extLst>
          </p:cNvPr>
          <p:cNvSpPr/>
          <p:nvPr/>
        </p:nvSpPr>
        <p:spPr>
          <a:xfrm>
            <a:off x="6282747" y="851059"/>
            <a:ext cx="1135567" cy="436590"/>
          </a:xfrm>
          <a:prstGeom prst="wedgeRoundRectCallout">
            <a:avLst>
              <a:gd name="adj1" fmla="val -86396"/>
              <a:gd name="adj2" fmla="val 659"/>
              <a:gd name="adj3" fmla="val 16667"/>
            </a:avLst>
          </a:prstGeom>
          <a:ln w="1905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latin typeface="BIZ UDPゴシック" panose="020B0400000000000000" pitchFamily="50" charset="-128"/>
                <a:ea typeface="BIZ UDPゴシック" panose="020B0400000000000000" pitchFamily="50" charset="-128"/>
              </a:rPr>
              <a:t>看板の設置</a:t>
            </a:r>
          </a:p>
        </p:txBody>
      </p:sp>
      <p:sp>
        <p:nvSpPr>
          <p:cNvPr id="36" name="吹き出し: 角を丸めた四角形 35">
            <a:extLst>
              <a:ext uri="{FF2B5EF4-FFF2-40B4-BE49-F238E27FC236}">
                <a16:creationId xmlns:a16="http://schemas.microsoft.com/office/drawing/2014/main" id="{EEF75D7F-BC68-466B-8D58-F30A484F0338}"/>
              </a:ext>
            </a:extLst>
          </p:cNvPr>
          <p:cNvSpPr/>
          <p:nvPr/>
        </p:nvSpPr>
        <p:spPr>
          <a:xfrm>
            <a:off x="6362702" y="1476693"/>
            <a:ext cx="1135566" cy="589587"/>
          </a:xfrm>
          <a:prstGeom prst="wedgeRoundRectCallout">
            <a:avLst>
              <a:gd name="adj1" fmla="val -84096"/>
              <a:gd name="adj2" fmla="val 60311"/>
              <a:gd name="adj3" fmla="val 16667"/>
            </a:avLst>
          </a:prstGeom>
          <a:ln w="1905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latin typeface="BIZ UDPゴシック" panose="020B0400000000000000" pitchFamily="50" charset="-128"/>
                <a:ea typeface="BIZ UDPゴシック" panose="020B0400000000000000" pitchFamily="50" charset="-128"/>
              </a:rPr>
              <a:t>区画全体を</a:t>
            </a:r>
            <a:endParaRPr lang="en-US" altLang="ja-JP" sz="1400" dirty="0">
              <a:latin typeface="BIZ UDPゴシック" panose="020B0400000000000000" pitchFamily="50" charset="-128"/>
              <a:ea typeface="BIZ UDPゴシック" panose="020B0400000000000000" pitchFamily="50" charset="-128"/>
            </a:endParaRPr>
          </a:p>
          <a:p>
            <a:pPr algn="ctr"/>
            <a:r>
              <a:rPr lang="ja-JP" altLang="en-US" sz="1400" dirty="0">
                <a:latin typeface="BIZ UDPゴシック" panose="020B0400000000000000" pitchFamily="50" charset="-128"/>
                <a:ea typeface="BIZ UDPゴシック" panose="020B0400000000000000" pitchFamily="50" charset="-128"/>
              </a:rPr>
              <a:t>青色に</a:t>
            </a:r>
          </a:p>
        </p:txBody>
      </p:sp>
    </p:spTree>
    <p:extLst>
      <p:ext uri="{BB962C8B-B14F-4D97-AF65-F5344CB8AC3E}">
        <p14:creationId xmlns:p14="http://schemas.microsoft.com/office/powerpoint/2010/main" val="580538564"/>
      </p:ext>
    </p:extLst>
  </p:cSld>
  <p:clrMapOvr>
    <a:masterClrMapping/>
  </p:clrMapOvr>
</p:sld>
</file>

<file path=ppt/theme/theme1.xml><?xml version="1.0" encoding="utf-8"?>
<a:theme xmlns:a="http://schemas.openxmlformats.org/drawingml/2006/main" name="デザインの設定">
  <a:themeElements>
    <a:clrScheme name="スカイ">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インスピレーション">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437</Words>
  <Application>Microsoft Office PowerPoint</Application>
  <PresentationFormat>ユーザー設定</PresentationFormat>
  <Paragraphs>54</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BIZ UDPゴシック</vt:lpstr>
      <vt:lpstr>ＭＳ Ｐゴシック</vt:lpstr>
      <vt:lpstr>メイリオ</vt:lpstr>
      <vt:lpstr>Arial</vt:lpstr>
      <vt:lpstr>Calibri</vt:lpstr>
      <vt:lpstr>News Gothic MT</vt:lpstr>
      <vt:lpstr>デザインの設定</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2017-01-20T02:56:24Z</dcterms:created>
  <dcterms:modified xsi:type="dcterms:W3CDTF">2022-03-10T01:27:54Z</dcterms:modified>
</cp:coreProperties>
</file>