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16256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1EBBBCC-DAD2-459C-BE2E-F6DE35CF9A28}" styleName="濃色スタイル 2 - アクセント 3/アクセント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47" d="100"/>
          <a:sy n="47" d="100"/>
        </p:scale>
        <p:origin x="297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168D495-72E4-4131-B8DC-116FEA2A4DE1}"/>
              </a:ext>
            </a:extLst>
          </p:cNvPr>
          <p:cNvSpPr>
            <a:spLocks noGrp="1"/>
          </p:cNvSpPr>
          <p:nvPr>
            <p:ph type="ctrTitle"/>
          </p:nvPr>
        </p:nvSpPr>
        <p:spPr>
          <a:xfrm>
            <a:off x="1524000" y="2660416"/>
            <a:ext cx="9144000" cy="5659496"/>
          </a:xfrm>
        </p:spPr>
        <p:txBody>
          <a:bodyPr anchor="b"/>
          <a:lstStyle>
            <a:lvl1pPr algn="ctr">
              <a:defRPr sz="33712"/>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88E83E2-636B-4F7E-BAE0-402595BE9ED6}"/>
              </a:ext>
            </a:extLst>
          </p:cNvPr>
          <p:cNvSpPr>
            <a:spLocks noGrp="1"/>
          </p:cNvSpPr>
          <p:nvPr>
            <p:ph type="subTitle" idx="1"/>
          </p:nvPr>
        </p:nvSpPr>
        <p:spPr>
          <a:xfrm>
            <a:off x="1524000" y="8538166"/>
            <a:ext cx="9144000" cy="3924769"/>
          </a:xfrm>
        </p:spPr>
        <p:txBody>
          <a:bodyPr/>
          <a:lstStyle>
            <a:lvl1pPr marL="0" indent="0" algn="ctr">
              <a:buNone/>
              <a:defRPr sz="13485"/>
            </a:lvl1pPr>
            <a:lvl2pPr marL="2568849" indent="0" algn="ctr">
              <a:buNone/>
              <a:defRPr sz="11238"/>
            </a:lvl2pPr>
            <a:lvl3pPr marL="5137698" indent="0" algn="ctr">
              <a:buNone/>
              <a:defRPr sz="10113"/>
            </a:lvl3pPr>
            <a:lvl4pPr marL="7706546" indent="0" algn="ctr">
              <a:buNone/>
              <a:defRPr sz="8988"/>
            </a:lvl4pPr>
            <a:lvl5pPr marL="10275399" indent="0" algn="ctr">
              <a:buNone/>
              <a:defRPr sz="8988"/>
            </a:lvl5pPr>
            <a:lvl6pPr marL="12844247" indent="0" algn="ctr">
              <a:buNone/>
              <a:defRPr sz="8988"/>
            </a:lvl6pPr>
            <a:lvl7pPr marL="15413096" indent="0" algn="ctr">
              <a:buNone/>
              <a:defRPr sz="8988"/>
            </a:lvl7pPr>
            <a:lvl8pPr marL="17981945" indent="0" algn="ctr">
              <a:buNone/>
              <a:defRPr sz="8988"/>
            </a:lvl8pPr>
            <a:lvl9pPr marL="20550794" indent="0" algn="ctr">
              <a:buNone/>
              <a:defRPr sz="8988"/>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0EFA313D-DC17-439B-92FE-D19EFB9ECFA3}"/>
              </a:ext>
            </a:extLst>
          </p:cNvPr>
          <p:cNvSpPr>
            <a:spLocks noGrp="1"/>
          </p:cNvSpPr>
          <p:nvPr>
            <p:ph type="dt" sz="half" idx="10"/>
          </p:nvPr>
        </p:nvSpPr>
        <p:spPr/>
        <p:txBody>
          <a:bodyPr/>
          <a:lstStyle/>
          <a:p>
            <a:fld id="{E6F22740-2170-4409-9776-4A9D3520E3E5}" type="datetimeFigureOut">
              <a:rPr kumimoji="1" lang="ja-JP" altLang="en-US" smtClean="0"/>
              <a:t>2025/11/7</a:t>
            </a:fld>
            <a:endParaRPr kumimoji="1" lang="ja-JP" altLang="en-US"/>
          </a:p>
        </p:txBody>
      </p:sp>
      <p:sp>
        <p:nvSpPr>
          <p:cNvPr id="5" name="フッター プレースホルダー 4">
            <a:extLst>
              <a:ext uri="{FF2B5EF4-FFF2-40B4-BE49-F238E27FC236}">
                <a16:creationId xmlns:a16="http://schemas.microsoft.com/office/drawing/2014/main" id="{227DB079-DED6-41B8-9091-A2AB15CB7F5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1AF0C20-03B5-47D8-BB02-576E078F4185}"/>
              </a:ext>
            </a:extLst>
          </p:cNvPr>
          <p:cNvSpPr>
            <a:spLocks noGrp="1"/>
          </p:cNvSpPr>
          <p:nvPr>
            <p:ph type="sldNum" sz="quarter" idx="12"/>
          </p:nvPr>
        </p:nvSpPr>
        <p:spPr/>
        <p:txBody>
          <a:bodyPr/>
          <a:lstStyle/>
          <a:p>
            <a:fld id="{49840FBB-71E4-45F5-A08D-92AB7DEBC60F}" type="slidenum">
              <a:rPr kumimoji="1" lang="ja-JP" altLang="en-US" smtClean="0"/>
              <a:t>‹#›</a:t>
            </a:fld>
            <a:endParaRPr kumimoji="1" lang="ja-JP" altLang="en-US"/>
          </a:p>
        </p:txBody>
      </p:sp>
    </p:spTree>
    <p:extLst>
      <p:ext uri="{BB962C8B-B14F-4D97-AF65-F5344CB8AC3E}">
        <p14:creationId xmlns:p14="http://schemas.microsoft.com/office/powerpoint/2010/main" val="3419350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5A1E14-ACF4-4218-A38E-D2E4DEF1359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19878A0-66A6-4F11-9262-6E597C66060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29A47BB-BF6A-4BC7-9411-87D64A6950A7}"/>
              </a:ext>
            </a:extLst>
          </p:cNvPr>
          <p:cNvSpPr>
            <a:spLocks noGrp="1"/>
          </p:cNvSpPr>
          <p:nvPr>
            <p:ph type="dt" sz="half" idx="10"/>
          </p:nvPr>
        </p:nvSpPr>
        <p:spPr/>
        <p:txBody>
          <a:bodyPr/>
          <a:lstStyle/>
          <a:p>
            <a:fld id="{E6F22740-2170-4409-9776-4A9D3520E3E5}" type="datetimeFigureOut">
              <a:rPr kumimoji="1" lang="ja-JP" altLang="en-US" smtClean="0"/>
              <a:t>2025/11/7</a:t>
            </a:fld>
            <a:endParaRPr kumimoji="1" lang="ja-JP" altLang="en-US"/>
          </a:p>
        </p:txBody>
      </p:sp>
      <p:sp>
        <p:nvSpPr>
          <p:cNvPr id="5" name="フッター プレースホルダー 4">
            <a:extLst>
              <a:ext uri="{FF2B5EF4-FFF2-40B4-BE49-F238E27FC236}">
                <a16:creationId xmlns:a16="http://schemas.microsoft.com/office/drawing/2014/main" id="{A0202C69-7CAB-4101-99E8-A47FE090D4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83DE76A-302C-482B-B7B5-D8C8F4057BA2}"/>
              </a:ext>
            </a:extLst>
          </p:cNvPr>
          <p:cNvSpPr>
            <a:spLocks noGrp="1"/>
          </p:cNvSpPr>
          <p:nvPr>
            <p:ph type="sldNum" sz="quarter" idx="12"/>
          </p:nvPr>
        </p:nvSpPr>
        <p:spPr/>
        <p:txBody>
          <a:bodyPr/>
          <a:lstStyle/>
          <a:p>
            <a:fld id="{49840FBB-71E4-45F5-A08D-92AB7DEBC60F}" type="slidenum">
              <a:rPr kumimoji="1" lang="ja-JP" altLang="en-US" smtClean="0"/>
              <a:t>‹#›</a:t>
            </a:fld>
            <a:endParaRPr kumimoji="1" lang="ja-JP" altLang="en-US"/>
          </a:p>
        </p:txBody>
      </p:sp>
    </p:spTree>
    <p:extLst>
      <p:ext uri="{BB962C8B-B14F-4D97-AF65-F5344CB8AC3E}">
        <p14:creationId xmlns:p14="http://schemas.microsoft.com/office/powerpoint/2010/main" val="3119390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0474228-EAD8-4D37-A103-F3E8ED9434DA}"/>
              </a:ext>
            </a:extLst>
          </p:cNvPr>
          <p:cNvSpPr>
            <a:spLocks noGrp="1"/>
          </p:cNvSpPr>
          <p:nvPr>
            <p:ph type="title" orient="vert"/>
          </p:nvPr>
        </p:nvSpPr>
        <p:spPr>
          <a:xfrm>
            <a:off x="8724901" y="865481"/>
            <a:ext cx="2628899" cy="1377620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90CFB7A-3F8F-4508-82B5-B5AFA206F205}"/>
              </a:ext>
            </a:extLst>
          </p:cNvPr>
          <p:cNvSpPr>
            <a:spLocks noGrp="1"/>
          </p:cNvSpPr>
          <p:nvPr>
            <p:ph type="body" orient="vert" idx="1"/>
          </p:nvPr>
        </p:nvSpPr>
        <p:spPr>
          <a:xfrm>
            <a:off x="838200" y="865481"/>
            <a:ext cx="7734301" cy="1377620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CBA8CAE-E180-4FA2-AB66-A01C9663EEDA}"/>
              </a:ext>
            </a:extLst>
          </p:cNvPr>
          <p:cNvSpPr>
            <a:spLocks noGrp="1"/>
          </p:cNvSpPr>
          <p:nvPr>
            <p:ph type="dt" sz="half" idx="10"/>
          </p:nvPr>
        </p:nvSpPr>
        <p:spPr/>
        <p:txBody>
          <a:bodyPr/>
          <a:lstStyle/>
          <a:p>
            <a:fld id="{E6F22740-2170-4409-9776-4A9D3520E3E5}" type="datetimeFigureOut">
              <a:rPr kumimoji="1" lang="ja-JP" altLang="en-US" smtClean="0"/>
              <a:t>2025/11/7</a:t>
            </a:fld>
            <a:endParaRPr kumimoji="1" lang="ja-JP" altLang="en-US"/>
          </a:p>
        </p:txBody>
      </p:sp>
      <p:sp>
        <p:nvSpPr>
          <p:cNvPr id="5" name="フッター プレースホルダー 4">
            <a:extLst>
              <a:ext uri="{FF2B5EF4-FFF2-40B4-BE49-F238E27FC236}">
                <a16:creationId xmlns:a16="http://schemas.microsoft.com/office/drawing/2014/main" id="{604F713D-50E3-4F5D-A4D4-E46EC11CA7D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89ACBCB-B92B-49F4-AF97-BF0B627DE83E}"/>
              </a:ext>
            </a:extLst>
          </p:cNvPr>
          <p:cNvSpPr>
            <a:spLocks noGrp="1"/>
          </p:cNvSpPr>
          <p:nvPr>
            <p:ph type="sldNum" sz="quarter" idx="12"/>
          </p:nvPr>
        </p:nvSpPr>
        <p:spPr/>
        <p:txBody>
          <a:bodyPr/>
          <a:lstStyle/>
          <a:p>
            <a:fld id="{49840FBB-71E4-45F5-A08D-92AB7DEBC60F}" type="slidenum">
              <a:rPr kumimoji="1" lang="ja-JP" altLang="en-US" smtClean="0"/>
              <a:t>‹#›</a:t>
            </a:fld>
            <a:endParaRPr kumimoji="1" lang="ja-JP" altLang="en-US"/>
          </a:p>
        </p:txBody>
      </p:sp>
    </p:spTree>
    <p:extLst>
      <p:ext uri="{BB962C8B-B14F-4D97-AF65-F5344CB8AC3E}">
        <p14:creationId xmlns:p14="http://schemas.microsoft.com/office/powerpoint/2010/main" val="1060796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636072-5C52-4F43-B38F-D9AD9A8F6A9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A9026C7-8A85-4B5F-8089-478E401CABA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852D232-0BF8-4610-9BD4-7EF94D797583}"/>
              </a:ext>
            </a:extLst>
          </p:cNvPr>
          <p:cNvSpPr>
            <a:spLocks noGrp="1"/>
          </p:cNvSpPr>
          <p:nvPr>
            <p:ph type="dt" sz="half" idx="10"/>
          </p:nvPr>
        </p:nvSpPr>
        <p:spPr/>
        <p:txBody>
          <a:bodyPr/>
          <a:lstStyle/>
          <a:p>
            <a:fld id="{E6F22740-2170-4409-9776-4A9D3520E3E5}" type="datetimeFigureOut">
              <a:rPr kumimoji="1" lang="ja-JP" altLang="en-US" smtClean="0"/>
              <a:t>2025/11/7</a:t>
            </a:fld>
            <a:endParaRPr kumimoji="1" lang="ja-JP" altLang="en-US"/>
          </a:p>
        </p:txBody>
      </p:sp>
      <p:sp>
        <p:nvSpPr>
          <p:cNvPr id="5" name="フッター プレースホルダー 4">
            <a:extLst>
              <a:ext uri="{FF2B5EF4-FFF2-40B4-BE49-F238E27FC236}">
                <a16:creationId xmlns:a16="http://schemas.microsoft.com/office/drawing/2014/main" id="{C8B23D9D-6730-462F-A78C-E3F6458D450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A2C880F-8856-4A78-9AFF-FD8118A3FECA}"/>
              </a:ext>
            </a:extLst>
          </p:cNvPr>
          <p:cNvSpPr>
            <a:spLocks noGrp="1"/>
          </p:cNvSpPr>
          <p:nvPr>
            <p:ph type="sldNum" sz="quarter" idx="12"/>
          </p:nvPr>
        </p:nvSpPr>
        <p:spPr/>
        <p:txBody>
          <a:bodyPr/>
          <a:lstStyle/>
          <a:p>
            <a:fld id="{49840FBB-71E4-45F5-A08D-92AB7DEBC60F}" type="slidenum">
              <a:rPr kumimoji="1" lang="ja-JP" altLang="en-US" smtClean="0"/>
              <a:t>‹#›</a:t>
            </a:fld>
            <a:endParaRPr kumimoji="1" lang="ja-JP" altLang="en-US"/>
          </a:p>
        </p:txBody>
      </p:sp>
    </p:spTree>
    <p:extLst>
      <p:ext uri="{BB962C8B-B14F-4D97-AF65-F5344CB8AC3E}">
        <p14:creationId xmlns:p14="http://schemas.microsoft.com/office/powerpoint/2010/main" val="1937879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7C19BED-F16D-4341-A107-5AE652CD786C}"/>
              </a:ext>
            </a:extLst>
          </p:cNvPr>
          <p:cNvSpPr>
            <a:spLocks noGrp="1"/>
          </p:cNvSpPr>
          <p:nvPr>
            <p:ph type="title"/>
          </p:nvPr>
        </p:nvSpPr>
        <p:spPr>
          <a:xfrm>
            <a:off x="831851" y="4052713"/>
            <a:ext cx="10515600" cy="6762043"/>
          </a:xfrm>
        </p:spPr>
        <p:txBody>
          <a:bodyPr anchor="b"/>
          <a:lstStyle>
            <a:lvl1pPr>
              <a:defRPr sz="33712"/>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9C305C9-6F92-4876-B5B4-F439A9206920}"/>
              </a:ext>
            </a:extLst>
          </p:cNvPr>
          <p:cNvSpPr>
            <a:spLocks noGrp="1"/>
          </p:cNvSpPr>
          <p:nvPr>
            <p:ph type="body" idx="1"/>
          </p:nvPr>
        </p:nvSpPr>
        <p:spPr>
          <a:xfrm>
            <a:off x="831851" y="10878730"/>
            <a:ext cx="10515600" cy="3555999"/>
          </a:xfrm>
        </p:spPr>
        <p:txBody>
          <a:bodyPr/>
          <a:lstStyle>
            <a:lvl1pPr marL="0" indent="0">
              <a:buNone/>
              <a:defRPr sz="13485">
                <a:solidFill>
                  <a:schemeClr val="tx1">
                    <a:tint val="75000"/>
                  </a:schemeClr>
                </a:solidFill>
              </a:defRPr>
            </a:lvl1pPr>
            <a:lvl2pPr marL="2568849" indent="0">
              <a:buNone/>
              <a:defRPr sz="11238">
                <a:solidFill>
                  <a:schemeClr val="tx1">
                    <a:tint val="75000"/>
                  </a:schemeClr>
                </a:solidFill>
              </a:defRPr>
            </a:lvl2pPr>
            <a:lvl3pPr marL="5137698" indent="0">
              <a:buNone/>
              <a:defRPr sz="10113">
                <a:solidFill>
                  <a:schemeClr val="tx1">
                    <a:tint val="75000"/>
                  </a:schemeClr>
                </a:solidFill>
              </a:defRPr>
            </a:lvl3pPr>
            <a:lvl4pPr marL="7706546" indent="0">
              <a:buNone/>
              <a:defRPr sz="8988">
                <a:solidFill>
                  <a:schemeClr val="tx1">
                    <a:tint val="75000"/>
                  </a:schemeClr>
                </a:solidFill>
              </a:defRPr>
            </a:lvl4pPr>
            <a:lvl5pPr marL="10275399" indent="0">
              <a:buNone/>
              <a:defRPr sz="8988">
                <a:solidFill>
                  <a:schemeClr val="tx1">
                    <a:tint val="75000"/>
                  </a:schemeClr>
                </a:solidFill>
              </a:defRPr>
            </a:lvl5pPr>
            <a:lvl6pPr marL="12844247" indent="0">
              <a:buNone/>
              <a:defRPr sz="8988">
                <a:solidFill>
                  <a:schemeClr val="tx1">
                    <a:tint val="75000"/>
                  </a:schemeClr>
                </a:solidFill>
              </a:defRPr>
            </a:lvl6pPr>
            <a:lvl7pPr marL="15413096" indent="0">
              <a:buNone/>
              <a:defRPr sz="8988">
                <a:solidFill>
                  <a:schemeClr val="tx1">
                    <a:tint val="75000"/>
                  </a:schemeClr>
                </a:solidFill>
              </a:defRPr>
            </a:lvl7pPr>
            <a:lvl8pPr marL="17981945" indent="0">
              <a:buNone/>
              <a:defRPr sz="8988">
                <a:solidFill>
                  <a:schemeClr val="tx1">
                    <a:tint val="75000"/>
                  </a:schemeClr>
                </a:solidFill>
              </a:defRPr>
            </a:lvl8pPr>
            <a:lvl9pPr marL="20550794" indent="0">
              <a:buNone/>
              <a:defRPr sz="8988">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97665DD-1439-47A5-8C6B-7E75D26EFE68}"/>
              </a:ext>
            </a:extLst>
          </p:cNvPr>
          <p:cNvSpPr>
            <a:spLocks noGrp="1"/>
          </p:cNvSpPr>
          <p:nvPr>
            <p:ph type="dt" sz="half" idx="10"/>
          </p:nvPr>
        </p:nvSpPr>
        <p:spPr/>
        <p:txBody>
          <a:bodyPr/>
          <a:lstStyle/>
          <a:p>
            <a:fld id="{E6F22740-2170-4409-9776-4A9D3520E3E5}" type="datetimeFigureOut">
              <a:rPr kumimoji="1" lang="ja-JP" altLang="en-US" smtClean="0"/>
              <a:t>2025/11/7</a:t>
            </a:fld>
            <a:endParaRPr kumimoji="1" lang="ja-JP" altLang="en-US"/>
          </a:p>
        </p:txBody>
      </p:sp>
      <p:sp>
        <p:nvSpPr>
          <p:cNvPr id="5" name="フッター プレースホルダー 4">
            <a:extLst>
              <a:ext uri="{FF2B5EF4-FFF2-40B4-BE49-F238E27FC236}">
                <a16:creationId xmlns:a16="http://schemas.microsoft.com/office/drawing/2014/main" id="{1ECEA8D3-C6BD-4A6A-B127-E152D82B9CB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4CB8371-F9C4-49EF-9F5F-C63743E8F1CE}"/>
              </a:ext>
            </a:extLst>
          </p:cNvPr>
          <p:cNvSpPr>
            <a:spLocks noGrp="1"/>
          </p:cNvSpPr>
          <p:nvPr>
            <p:ph type="sldNum" sz="quarter" idx="12"/>
          </p:nvPr>
        </p:nvSpPr>
        <p:spPr/>
        <p:txBody>
          <a:bodyPr/>
          <a:lstStyle/>
          <a:p>
            <a:fld id="{49840FBB-71E4-45F5-A08D-92AB7DEBC60F}" type="slidenum">
              <a:rPr kumimoji="1" lang="ja-JP" altLang="en-US" smtClean="0"/>
              <a:t>‹#›</a:t>
            </a:fld>
            <a:endParaRPr kumimoji="1" lang="ja-JP" altLang="en-US"/>
          </a:p>
        </p:txBody>
      </p:sp>
    </p:spTree>
    <p:extLst>
      <p:ext uri="{BB962C8B-B14F-4D97-AF65-F5344CB8AC3E}">
        <p14:creationId xmlns:p14="http://schemas.microsoft.com/office/powerpoint/2010/main" val="3414446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BBAE89-C15C-47E9-9BF2-6FF5E14355F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3051C99-D223-4801-A7FF-8D6342BA77F2}"/>
              </a:ext>
            </a:extLst>
          </p:cNvPr>
          <p:cNvSpPr>
            <a:spLocks noGrp="1"/>
          </p:cNvSpPr>
          <p:nvPr>
            <p:ph sz="half" idx="1"/>
          </p:nvPr>
        </p:nvSpPr>
        <p:spPr>
          <a:xfrm>
            <a:off x="838201" y="4327408"/>
            <a:ext cx="5181600" cy="103142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53421DE-ECB5-45ED-8495-95F205F62A70}"/>
              </a:ext>
            </a:extLst>
          </p:cNvPr>
          <p:cNvSpPr>
            <a:spLocks noGrp="1"/>
          </p:cNvSpPr>
          <p:nvPr>
            <p:ph sz="half" idx="2"/>
          </p:nvPr>
        </p:nvSpPr>
        <p:spPr>
          <a:xfrm>
            <a:off x="6172201" y="4327408"/>
            <a:ext cx="5181600" cy="103142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8B2B4AB3-698B-4B4C-879D-55552818BADD}"/>
              </a:ext>
            </a:extLst>
          </p:cNvPr>
          <p:cNvSpPr>
            <a:spLocks noGrp="1"/>
          </p:cNvSpPr>
          <p:nvPr>
            <p:ph type="dt" sz="half" idx="10"/>
          </p:nvPr>
        </p:nvSpPr>
        <p:spPr/>
        <p:txBody>
          <a:bodyPr/>
          <a:lstStyle/>
          <a:p>
            <a:fld id="{E6F22740-2170-4409-9776-4A9D3520E3E5}" type="datetimeFigureOut">
              <a:rPr kumimoji="1" lang="ja-JP" altLang="en-US" smtClean="0"/>
              <a:t>2025/11/7</a:t>
            </a:fld>
            <a:endParaRPr kumimoji="1" lang="ja-JP" altLang="en-US"/>
          </a:p>
        </p:txBody>
      </p:sp>
      <p:sp>
        <p:nvSpPr>
          <p:cNvPr id="6" name="フッター プレースホルダー 5">
            <a:extLst>
              <a:ext uri="{FF2B5EF4-FFF2-40B4-BE49-F238E27FC236}">
                <a16:creationId xmlns:a16="http://schemas.microsoft.com/office/drawing/2014/main" id="{908EE40E-8899-46E7-91F3-EBEE2252A7D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BB2B1CE-8B2F-4DBF-8CCA-E156333C91E2}"/>
              </a:ext>
            </a:extLst>
          </p:cNvPr>
          <p:cNvSpPr>
            <a:spLocks noGrp="1"/>
          </p:cNvSpPr>
          <p:nvPr>
            <p:ph type="sldNum" sz="quarter" idx="12"/>
          </p:nvPr>
        </p:nvSpPr>
        <p:spPr/>
        <p:txBody>
          <a:bodyPr/>
          <a:lstStyle/>
          <a:p>
            <a:fld id="{49840FBB-71E4-45F5-A08D-92AB7DEBC60F}" type="slidenum">
              <a:rPr kumimoji="1" lang="ja-JP" altLang="en-US" smtClean="0"/>
              <a:t>‹#›</a:t>
            </a:fld>
            <a:endParaRPr kumimoji="1" lang="ja-JP" altLang="en-US"/>
          </a:p>
        </p:txBody>
      </p:sp>
    </p:spTree>
    <p:extLst>
      <p:ext uri="{BB962C8B-B14F-4D97-AF65-F5344CB8AC3E}">
        <p14:creationId xmlns:p14="http://schemas.microsoft.com/office/powerpoint/2010/main" val="1606037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A8E368-8776-4A04-815B-C12B0E128953}"/>
              </a:ext>
            </a:extLst>
          </p:cNvPr>
          <p:cNvSpPr>
            <a:spLocks noGrp="1"/>
          </p:cNvSpPr>
          <p:nvPr>
            <p:ph type="title"/>
          </p:nvPr>
        </p:nvSpPr>
        <p:spPr>
          <a:xfrm>
            <a:off x="839789" y="865483"/>
            <a:ext cx="10515600" cy="3142075"/>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4ADBBA1-9CA4-4602-8DF4-BEBBE92FA40E}"/>
              </a:ext>
            </a:extLst>
          </p:cNvPr>
          <p:cNvSpPr>
            <a:spLocks noGrp="1"/>
          </p:cNvSpPr>
          <p:nvPr>
            <p:ph type="body" idx="1"/>
          </p:nvPr>
        </p:nvSpPr>
        <p:spPr>
          <a:xfrm>
            <a:off x="839790" y="3984979"/>
            <a:ext cx="5157787" cy="1952976"/>
          </a:xfrm>
        </p:spPr>
        <p:txBody>
          <a:bodyPr anchor="b"/>
          <a:lstStyle>
            <a:lvl1pPr marL="0" indent="0">
              <a:buNone/>
              <a:defRPr sz="13485" b="1"/>
            </a:lvl1pPr>
            <a:lvl2pPr marL="2568849" indent="0">
              <a:buNone/>
              <a:defRPr sz="11238" b="1"/>
            </a:lvl2pPr>
            <a:lvl3pPr marL="5137698" indent="0">
              <a:buNone/>
              <a:defRPr sz="10113" b="1"/>
            </a:lvl3pPr>
            <a:lvl4pPr marL="7706546" indent="0">
              <a:buNone/>
              <a:defRPr sz="8988" b="1"/>
            </a:lvl4pPr>
            <a:lvl5pPr marL="10275399" indent="0">
              <a:buNone/>
              <a:defRPr sz="8988" b="1"/>
            </a:lvl5pPr>
            <a:lvl6pPr marL="12844247" indent="0">
              <a:buNone/>
              <a:defRPr sz="8988" b="1"/>
            </a:lvl6pPr>
            <a:lvl7pPr marL="15413096" indent="0">
              <a:buNone/>
              <a:defRPr sz="8988" b="1"/>
            </a:lvl7pPr>
            <a:lvl8pPr marL="17981945" indent="0">
              <a:buNone/>
              <a:defRPr sz="8988" b="1"/>
            </a:lvl8pPr>
            <a:lvl9pPr marL="20550794" indent="0">
              <a:buNone/>
              <a:defRPr sz="8988"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0BBB0B99-9BBB-443A-9793-F7000311AC48}"/>
              </a:ext>
            </a:extLst>
          </p:cNvPr>
          <p:cNvSpPr>
            <a:spLocks noGrp="1"/>
          </p:cNvSpPr>
          <p:nvPr>
            <p:ph sz="half" idx="2"/>
          </p:nvPr>
        </p:nvSpPr>
        <p:spPr>
          <a:xfrm>
            <a:off x="839790" y="5937958"/>
            <a:ext cx="5157787" cy="8733839"/>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A45CA3C6-09B2-44D8-96C3-C860769228A6}"/>
              </a:ext>
            </a:extLst>
          </p:cNvPr>
          <p:cNvSpPr>
            <a:spLocks noGrp="1"/>
          </p:cNvSpPr>
          <p:nvPr>
            <p:ph type="body" sz="quarter" idx="3"/>
          </p:nvPr>
        </p:nvSpPr>
        <p:spPr>
          <a:xfrm>
            <a:off x="6172202" y="3984979"/>
            <a:ext cx="5183188" cy="1952976"/>
          </a:xfrm>
        </p:spPr>
        <p:txBody>
          <a:bodyPr anchor="b"/>
          <a:lstStyle>
            <a:lvl1pPr marL="0" indent="0">
              <a:buNone/>
              <a:defRPr sz="13485" b="1"/>
            </a:lvl1pPr>
            <a:lvl2pPr marL="2568849" indent="0">
              <a:buNone/>
              <a:defRPr sz="11238" b="1"/>
            </a:lvl2pPr>
            <a:lvl3pPr marL="5137698" indent="0">
              <a:buNone/>
              <a:defRPr sz="10113" b="1"/>
            </a:lvl3pPr>
            <a:lvl4pPr marL="7706546" indent="0">
              <a:buNone/>
              <a:defRPr sz="8988" b="1"/>
            </a:lvl4pPr>
            <a:lvl5pPr marL="10275399" indent="0">
              <a:buNone/>
              <a:defRPr sz="8988" b="1"/>
            </a:lvl5pPr>
            <a:lvl6pPr marL="12844247" indent="0">
              <a:buNone/>
              <a:defRPr sz="8988" b="1"/>
            </a:lvl6pPr>
            <a:lvl7pPr marL="15413096" indent="0">
              <a:buNone/>
              <a:defRPr sz="8988" b="1"/>
            </a:lvl7pPr>
            <a:lvl8pPr marL="17981945" indent="0">
              <a:buNone/>
              <a:defRPr sz="8988" b="1"/>
            </a:lvl8pPr>
            <a:lvl9pPr marL="20550794" indent="0">
              <a:buNone/>
              <a:defRPr sz="8988"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22F432D-5484-4C18-B5E5-D4A3CB9375C2}"/>
              </a:ext>
            </a:extLst>
          </p:cNvPr>
          <p:cNvSpPr>
            <a:spLocks noGrp="1"/>
          </p:cNvSpPr>
          <p:nvPr>
            <p:ph sz="quarter" idx="4"/>
          </p:nvPr>
        </p:nvSpPr>
        <p:spPr>
          <a:xfrm>
            <a:off x="6172202" y="5937958"/>
            <a:ext cx="5183188" cy="8733839"/>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C1293DD-D0CD-4A09-8284-6BBE2960FEDB}"/>
              </a:ext>
            </a:extLst>
          </p:cNvPr>
          <p:cNvSpPr>
            <a:spLocks noGrp="1"/>
          </p:cNvSpPr>
          <p:nvPr>
            <p:ph type="dt" sz="half" idx="10"/>
          </p:nvPr>
        </p:nvSpPr>
        <p:spPr/>
        <p:txBody>
          <a:bodyPr/>
          <a:lstStyle/>
          <a:p>
            <a:fld id="{E6F22740-2170-4409-9776-4A9D3520E3E5}" type="datetimeFigureOut">
              <a:rPr kumimoji="1" lang="ja-JP" altLang="en-US" smtClean="0"/>
              <a:t>2025/11/7</a:t>
            </a:fld>
            <a:endParaRPr kumimoji="1" lang="ja-JP" altLang="en-US"/>
          </a:p>
        </p:txBody>
      </p:sp>
      <p:sp>
        <p:nvSpPr>
          <p:cNvPr id="8" name="フッター プレースホルダー 7">
            <a:extLst>
              <a:ext uri="{FF2B5EF4-FFF2-40B4-BE49-F238E27FC236}">
                <a16:creationId xmlns:a16="http://schemas.microsoft.com/office/drawing/2014/main" id="{59266419-738E-448D-BE9B-BB107A0C7A5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8C41222-D64A-4BFE-A875-2C9490A307D2}"/>
              </a:ext>
            </a:extLst>
          </p:cNvPr>
          <p:cNvSpPr>
            <a:spLocks noGrp="1"/>
          </p:cNvSpPr>
          <p:nvPr>
            <p:ph type="sldNum" sz="quarter" idx="12"/>
          </p:nvPr>
        </p:nvSpPr>
        <p:spPr/>
        <p:txBody>
          <a:bodyPr/>
          <a:lstStyle/>
          <a:p>
            <a:fld id="{49840FBB-71E4-45F5-A08D-92AB7DEBC60F}" type="slidenum">
              <a:rPr kumimoji="1" lang="ja-JP" altLang="en-US" smtClean="0"/>
              <a:t>‹#›</a:t>
            </a:fld>
            <a:endParaRPr kumimoji="1" lang="ja-JP" altLang="en-US"/>
          </a:p>
        </p:txBody>
      </p:sp>
    </p:spTree>
    <p:extLst>
      <p:ext uri="{BB962C8B-B14F-4D97-AF65-F5344CB8AC3E}">
        <p14:creationId xmlns:p14="http://schemas.microsoft.com/office/powerpoint/2010/main" val="3671306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ED5DD11-42A9-4CE8-A5E8-9A8A864370BE}"/>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EDB2AE7-F4B5-4BF3-8FBA-CE36E2BEFE76}"/>
              </a:ext>
            </a:extLst>
          </p:cNvPr>
          <p:cNvSpPr>
            <a:spLocks noGrp="1"/>
          </p:cNvSpPr>
          <p:nvPr>
            <p:ph type="dt" sz="half" idx="10"/>
          </p:nvPr>
        </p:nvSpPr>
        <p:spPr/>
        <p:txBody>
          <a:bodyPr/>
          <a:lstStyle/>
          <a:p>
            <a:fld id="{E6F22740-2170-4409-9776-4A9D3520E3E5}" type="datetimeFigureOut">
              <a:rPr kumimoji="1" lang="ja-JP" altLang="en-US" smtClean="0"/>
              <a:t>2025/11/7</a:t>
            </a:fld>
            <a:endParaRPr kumimoji="1" lang="ja-JP" altLang="en-US"/>
          </a:p>
        </p:txBody>
      </p:sp>
      <p:sp>
        <p:nvSpPr>
          <p:cNvPr id="4" name="フッター プレースホルダー 3">
            <a:extLst>
              <a:ext uri="{FF2B5EF4-FFF2-40B4-BE49-F238E27FC236}">
                <a16:creationId xmlns:a16="http://schemas.microsoft.com/office/drawing/2014/main" id="{CD1CC713-6E44-4587-A719-8EA0340813C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EE731040-0B3D-4C26-B02F-BCC69501A5C9}"/>
              </a:ext>
            </a:extLst>
          </p:cNvPr>
          <p:cNvSpPr>
            <a:spLocks noGrp="1"/>
          </p:cNvSpPr>
          <p:nvPr>
            <p:ph type="sldNum" sz="quarter" idx="12"/>
          </p:nvPr>
        </p:nvSpPr>
        <p:spPr/>
        <p:txBody>
          <a:bodyPr/>
          <a:lstStyle/>
          <a:p>
            <a:fld id="{49840FBB-71E4-45F5-A08D-92AB7DEBC60F}" type="slidenum">
              <a:rPr kumimoji="1" lang="ja-JP" altLang="en-US" smtClean="0"/>
              <a:t>‹#›</a:t>
            </a:fld>
            <a:endParaRPr kumimoji="1" lang="ja-JP" altLang="en-US"/>
          </a:p>
        </p:txBody>
      </p:sp>
    </p:spTree>
    <p:extLst>
      <p:ext uri="{BB962C8B-B14F-4D97-AF65-F5344CB8AC3E}">
        <p14:creationId xmlns:p14="http://schemas.microsoft.com/office/powerpoint/2010/main" val="3978026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DFE07DD-AC80-4A08-870D-C261B8616D49}"/>
              </a:ext>
            </a:extLst>
          </p:cNvPr>
          <p:cNvSpPr>
            <a:spLocks noGrp="1"/>
          </p:cNvSpPr>
          <p:nvPr>
            <p:ph type="dt" sz="half" idx="10"/>
          </p:nvPr>
        </p:nvSpPr>
        <p:spPr/>
        <p:txBody>
          <a:bodyPr/>
          <a:lstStyle/>
          <a:p>
            <a:fld id="{E6F22740-2170-4409-9776-4A9D3520E3E5}" type="datetimeFigureOut">
              <a:rPr kumimoji="1" lang="ja-JP" altLang="en-US" smtClean="0"/>
              <a:t>2025/11/7</a:t>
            </a:fld>
            <a:endParaRPr kumimoji="1" lang="ja-JP" altLang="en-US"/>
          </a:p>
        </p:txBody>
      </p:sp>
      <p:sp>
        <p:nvSpPr>
          <p:cNvPr id="3" name="フッター プレースホルダー 2">
            <a:extLst>
              <a:ext uri="{FF2B5EF4-FFF2-40B4-BE49-F238E27FC236}">
                <a16:creationId xmlns:a16="http://schemas.microsoft.com/office/drawing/2014/main" id="{161C3B3D-ECFC-4A29-A825-40CB82616B3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074CD73-D6F9-4D03-A6B6-075B7CBC5DCD}"/>
              </a:ext>
            </a:extLst>
          </p:cNvPr>
          <p:cNvSpPr>
            <a:spLocks noGrp="1"/>
          </p:cNvSpPr>
          <p:nvPr>
            <p:ph type="sldNum" sz="quarter" idx="12"/>
          </p:nvPr>
        </p:nvSpPr>
        <p:spPr/>
        <p:txBody>
          <a:bodyPr/>
          <a:lstStyle/>
          <a:p>
            <a:fld id="{49840FBB-71E4-45F5-A08D-92AB7DEBC60F}" type="slidenum">
              <a:rPr kumimoji="1" lang="ja-JP" altLang="en-US" smtClean="0"/>
              <a:t>‹#›</a:t>
            </a:fld>
            <a:endParaRPr kumimoji="1" lang="ja-JP" altLang="en-US"/>
          </a:p>
        </p:txBody>
      </p:sp>
    </p:spTree>
    <p:extLst>
      <p:ext uri="{BB962C8B-B14F-4D97-AF65-F5344CB8AC3E}">
        <p14:creationId xmlns:p14="http://schemas.microsoft.com/office/powerpoint/2010/main" val="97168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F8DEF73-A0A4-455D-9B39-AA715DDF580B}"/>
              </a:ext>
            </a:extLst>
          </p:cNvPr>
          <p:cNvSpPr>
            <a:spLocks noGrp="1"/>
          </p:cNvSpPr>
          <p:nvPr>
            <p:ph type="title"/>
          </p:nvPr>
        </p:nvSpPr>
        <p:spPr>
          <a:xfrm>
            <a:off x="839789" y="1083733"/>
            <a:ext cx="3932237" cy="3793067"/>
          </a:xfrm>
        </p:spPr>
        <p:txBody>
          <a:bodyPr anchor="b"/>
          <a:lstStyle>
            <a:lvl1pPr>
              <a:defRPr sz="1798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3762D2C-F058-4158-958B-6AF51DB52228}"/>
              </a:ext>
            </a:extLst>
          </p:cNvPr>
          <p:cNvSpPr>
            <a:spLocks noGrp="1"/>
          </p:cNvSpPr>
          <p:nvPr>
            <p:ph idx="1"/>
          </p:nvPr>
        </p:nvSpPr>
        <p:spPr>
          <a:xfrm>
            <a:off x="5183189" y="2340564"/>
            <a:ext cx="6172201" cy="11552296"/>
          </a:xfrm>
        </p:spPr>
        <p:txBody>
          <a:bodyPr/>
          <a:lstStyle>
            <a:lvl1pPr>
              <a:defRPr sz="17980"/>
            </a:lvl1pPr>
            <a:lvl2pPr>
              <a:defRPr sz="15733"/>
            </a:lvl2pPr>
            <a:lvl3pPr>
              <a:defRPr sz="13485"/>
            </a:lvl3pPr>
            <a:lvl4pPr>
              <a:defRPr sz="11238"/>
            </a:lvl4pPr>
            <a:lvl5pPr>
              <a:defRPr sz="11238"/>
            </a:lvl5pPr>
            <a:lvl6pPr>
              <a:defRPr sz="11238"/>
            </a:lvl6pPr>
            <a:lvl7pPr>
              <a:defRPr sz="11238"/>
            </a:lvl7pPr>
            <a:lvl8pPr>
              <a:defRPr sz="11238"/>
            </a:lvl8pPr>
            <a:lvl9pPr>
              <a:defRPr sz="1123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D03974B-A99F-4F2E-BA95-D916D9122939}"/>
              </a:ext>
            </a:extLst>
          </p:cNvPr>
          <p:cNvSpPr>
            <a:spLocks noGrp="1"/>
          </p:cNvSpPr>
          <p:nvPr>
            <p:ph type="body" sz="half" idx="2"/>
          </p:nvPr>
        </p:nvSpPr>
        <p:spPr>
          <a:xfrm>
            <a:off x="839789" y="4876800"/>
            <a:ext cx="3932237" cy="9034875"/>
          </a:xfrm>
        </p:spPr>
        <p:txBody>
          <a:bodyPr/>
          <a:lstStyle>
            <a:lvl1pPr marL="0" indent="0">
              <a:buNone/>
              <a:defRPr sz="8988"/>
            </a:lvl1pPr>
            <a:lvl2pPr marL="2568849" indent="0">
              <a:buNone/>
              <a:defRPr sz="7866"/>
            </a:lvl2pPr>
            <a:lvl3pPr marL="5137698" indent="0">
              <a:buNone/>
              <a:defRPr sz="6741"/>
            </a:lvl3pPr>
            <a:lvl4pPr marL="7706546" indent="0">
              <a:buNone/>
              <a:defRPr sz="5620"/>
            </a:lvl4pPr>
            <a:lvl5pPr marL="10275399" indent="0">
              <a:buNone/>
              <a:defRPr sz="5620"/>
            </a:lvl5pPr>
            <a:lvl6pPr marL="12844247" indent="0">
              <a:buNone/>
              <a:defRPr sz="5620"/>
            </a:lvl6pPr>
            <a:lvl7pPr marL="15413096" indent="0">
              <a:buNone/>
              <a:defRPr sz="5620"/>
            </a:lvl7pPr>
            <a:lvl8pPr marL="17981945" indent="0">
              <a:buNone/>
              <a:defRPr sz="5620"/>
            </a:lvl8pPr>
            <a:lvl9pPr marL="20550794" indent="0">
              <a:buNone/>
              <a:defRPr sz="562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01884FE-E0A9-48ED-8A6B-63857DE0EEBA}"/>
              </a:ext>
            </a:extLst>
          </p:cNvPr>
          <p:cNvSpPr>
            <a:spLocks noGrp="1"/>
          </p:cNvSpPr>
          <p:nvPr>
            <p:ph type="dt" sz="half" idx="10"/>
          </p:nvPr>
        </p:nvSpPr>
        <p:spPr/>
        <p:txBody>
          <a:bodyPr/>
          <a:lstStyle/>
          <a:p>
            <a:fld id="{E6F22740-2170-4409-9776-4A9D3520E3E5}" type="datetimeFigureOut">
              <a:rPr kumimoji="1" lang="ja-JP" altLang="en-US" smtClean="0"/>
              <a:t>2025/11/7</a:t>
            </a:fld>
            <a:endParaRPr kumimoji="1" lang="ja-JP" altLang="en-US"/>
          </a:p>
        </p:txBody>
      </p:sp>
      <p:sp>
        <p:nvSpPr>
          <p:cNvPr id="6" name="フッター プレースホルダー 5">
            <a:extLst>
              <a:ext uri="{FF2B5EF4-FFF2-40B4-BE49-F238E27FC236}">
                <a16:creationId xmlns:a16="http://schemas.microsoft.com/office/drawing/2014/main" id="{B08DAD26-36B5-46CB-A129-A3BD217A65F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4DED134-A8F7-4735-A3B9-AABBA7FAB63B}"/>
              </a:ext>
            </a:extLst>
          </p:cNvPr>
          <p:cNvSpPr>
            <a:spLocks noGrp="1"/>
          </p:cNvSpPr>
          <p:nvPr>
            <p:ph type="sldNum" sz="quarter" idx="12"/>
          </p:nvPr>
        </p:nvSpPr>
        <p:spPr/>
        <p:txBody>
          <a:bodyPr/>
          <a:lstStyle/>
          <a:p>
            <a:fld id="{49840FBB-71E4-45F5-A08D-92AB7DEBC60F}" type="slidenum">
              <a:rPr kumimoji="1" lang="ja-JP" altLang="en-US" smtClean="0"/>
              <a:t>‹#›</a:t>
            </a:fld>
            <a:endParaRPr kumimoji="1" lang="ja-JP" altLang="en-US"/>
          </a:p>
        </p:txBody>
      </p:sp>
    </p:spTree>
    <p:extLst>
      <p:ext uri="{BB962C8B-B14F-4D97-AF65-F5344CB8AC3E}">
        <p14:creationId xmlns:p14="http://schemas.microsoft.com/office/powerpoint/2010/main" val="3141539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9E6A0F-9FE2-4622-93E7-F201AFAF515C}"/>
              </a:ext>
            </a:extLst>
          </p:cNvPr>
          <p:cNvSpPr>
            <a:spLocks noGrp="1"/>
          </p:cNvSpPr>
          <p:nvPr>
            <p:ph type="title"/>
          </p:nvPr>
        </p:nvSpPr>
        <p:spPr>
          <a:xfrm>
            <a:off x="839789" y="1083733"/>
            <a:ext cx="3932237" cy="3793067"/>
          </a:xfrm>
        </p:spPr>
        <p:txBody>
          <a:bodyPr anchor="b"/>
          <a:lstStyle>
            <a:lvl1pPr>
              <a:defRPr sz="1798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C8B9277-DDDF-42D3-BA51-5DD980A88BD6}"/>
              </a:ext>
            </a:extLst>
          </p:cNvPr>
          <p:cNvSpPr>
            <a:spLocks noGrp="1"/>
          </p:cNvSpPr>
          <p:nvPr>
            <p:ph type="pic" idx="1"/>
          </p:nvPr>
        </p:nvSpPr>
        <p:spPr>
          <a:xfrm>
            <a:off x="5183189" y="2340564"/>
            <a:ext cx="6172201" cy="11552296"/>
          </a:xfrm>
        </p:spPr>
        <p:txBody>
          <a:bodyPr/>
          <a:lstStyle>
            <a:lvl1pPr marL="0" indent="0">
              <a:buNone/>
              <a:defRPr sz="17980"/>
            </a:lvl1pPr>
            <a:lvl2pPr marL="2568849" indent="0">
              <a:buNone/>
              <a:defRPr sz="15733"/>
            </a:lvl2pPr>
            <a:lvl3pPr marL="5137698" indent="0">
              <a:buNone/>
              <a:defRPr sz="13485"/>
            </a:lvl3pPr>
            <a:lvl4pPr marL="7706546" indent="0">
              <a:buNone/>
              <a:defRPr sz="11238"/>
            </a:lvl4pPr>
            <a:lvl5pPr marL="10275399" indent="0">
              <a:buNone/>
              <a:defRPr sz="11238"/>
            </a:lvl5pPr>
            <a:lvl6pPr marL="12844247" indent="0">
              <a:buNone/>
              <a:defRPr sz="11238"/>
            </a:lvl6pPr>
            <a:lvl7pPr marL="15413096" indent="0">
              <a:buNone/>
              <a:defRPr sz="11238"/>
            </a:lvl7pPr>
            <a:lvl8pPr marL="17981945" indent="0">
              <a:buNone/>
              <a:defRPr sz="11238"/>
            </a:lvl8pPr>
            <a:lvl9pPr marL="20550794" indent="0">
              <a:buNone/>
              <a:defRPr sz="11238"/>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01E7B59A-9E5E-4D29-84DD-2C37A98ECCFC}"/>
              </a:ext>
            </a:extLst>
          </p:cNvPr>
          <p:cNvSpPr>
            <a:spLocks noGrp="1"/>
          </p:cNvSpPr>
          <p:nvPr>
            <p:ph type="body" sz="half" idx="2"/>
          </p:nvPr>
        </p:nvSpPr>
        <p:spPr>
          <a:xfrm>
            <a:off x="839789" y="4876800"/>
            <a:ext cx="3932237" cy="9034875"/>
          </a:xfrm>
        </p:spPr>
        <p:txBody>
          <a:bodyPr/>
          <a:lstStyle>
            <a:lvl1pPr marL="0" indent="0">
              <a:buNone/>
              <a:defRPr sz="8988"/>
            </a:lvl1pPr>
            <a:lvl2pPr marL="2568849" indent="0">
              <a:buNone/>
              <a:defRPr sz="7866"/>
            </a:lvl2pPr>
            <a:lvl3pPr marL="5137698" indent="0">
              <a:buNone/>
              <a:defRPr sz="6741"/>
            </a:lvl3pPr>
            <a:lvl4pPr marL="7706546" indent="0">
              <a:buNone/>
              <a:defRPr sz="5620"/>
            </a:lvl4pPr>
            <a:lvl5pPr marL="10275399" indent="0">
              <a:buNone/>
              <a:defRPr sz="5620"/>
            </a:lvl5pPr>
            <a:lvl6pPr marL="12844247" indent="0">
              <a:buNone/>
              <a:defRPr sz="5620"/>
            </a:lvl6pPr>
            <a:lvl7pPr marL="15413096" indent="0">
              <a:buNone/>
              <a:defRPr sz="5620"/>
            </a:lvl7pPr>
            <a:lvl8pPr marL="17981945" indent="0">
              <a:buNone/>
              <a:defRPr sz="5620"/>
            </a:lvl8pPr>
            <a:lvl9pPr marL="20550794" indent="0">
              <a:buNone/>
              <a:defRPr sz="562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5D36189-EE1E-4126-85F3-60D98C9C991F}"/>
              </a:ext>
            </a:extLst>
          </p:cNvPr>
          <p:cNvSpPr>
            <a:spLocks noGrp="1"/>
          </p:cNvSpPr>
          <p:nvPr>
            <p:ph type="dt" sz="half" idx="10"/>
          </p:nvPr>
        </p:nvSpPr>
        <p:spPr/>
        <p:txBody>
          <a:bodyPr/>
          <a:lstStyle/>
          <a:p>
            <a:fld id="{E6F22740-2170-4409-9776-4A9D3520E3E5}" type="datetimeFigureOut">
              <a:rPr kumimoji="1" lang="ja-JP" altLang="en-US" smtClean="0"/>
              <a:t>2025/11/7</a:t>
            </a:fld>
            <a:endParaRPr kumimoji="1" lang="ja-JP" altLang="en-US"/>
          </a:p>
        </p:txBody>
      </p:sp>
      <p:sp>
        <p:nvSpPr>
          <p:cNvPr id="6" name="フッター プレースホルダー 5">
            <a:extLst>
              <a:ext uri="{FF2B5EF4-FFF2-40B4-BE49-F238E27FC236}">
                <a16:creationId xmlns:a16="http://schemas.microsoft.com/office/drawing/2014/main" id="{81CAB9D7-F1CD-4B22-B510-6C324DFAC1C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0681EB3-3C18-4F01-946A-2FB786689386}"/>
              </a:ext>
            </a:extLst>
          </p:cNvPr>
          <p:cNvSpPr>
            <a:spLocks noGrp="1"/>
          </p:cNvSpPr>
          <p:nvPr>
            <p:ph type="sldNum" sz="quarter" idx="12"/>
          </p:nvPr>
        </p:nvSpPr>
        <p:spPr/>
        <p:txBody>
          <a:bodyPr/>
          <a:lstStyle/>
          <a:p>
            <a:fld id="{49840FBB-71E4-45F5-A08D-92AB7DEBC60F}" type="slidenum">
              <a:rPr kumimoji="1" lang="ja-JP" altLang="en-US" smtClean="0"/>
              <a:t>‹#›</a:t>
            </a:fld>
            <a:endParaRPr kumimoji="1" lang="ja-JP" altLang="en-US"/>
          </a:p>
        </p:txBody>
      </p:sp>
    </p:spTree>
    <p:extLst>
      <p:ext uri="{BB962C8B-B14F-4D97-AF65-F5344CB8AC3E}">
        <p14:creationId xmlns:p14="http://schemas.microsoft.com/office/powerpoint/2010/main" val="3576988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D0DB8B24-49A0-462C-A217-AEF71CE108A4}"/>
              </a:ext>
            </a:extLst>
          </p:cNvPr>
          <p:cNvSpPr>
            <a:spLocks noGrp="1"/>
          </p:cNvSpPr>
          <p:nvPr>
            <p:ph type="title"/>
          </p:nvPr>
        </p:nvSpPr>
        <p:spPr>
          <a:xfrm>
            <a:off x="838202" y="865483"/>
            <a:ext cx="10515600" cy="3142075"/>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8FCD081-4D72-4B81-B294-EDF8265DA978}"/>
              </a:ext>
            </a:extLst>
          </p:cNvPr>
          <p:cNvSpPr>
            <a:spLocks noGrp="1"/>
          </p:cNvSpPr>
          <p:nvPr>
            <p:ph type="body" idx="1"/>
          </p:nvPr>
        </p:nvSpPr>
        <p:spPr>
          <a:xfrm>
            <a:off x="838202" y="4327408"/>
            <a:ext cx="10515600" cy="1031428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3F8507D-24D9-4655-876D-DF4C179D29F3}"/>
              </a:ext>
            </a:extLst>
          </p:cNvPr>
          <p:cNvSpPr>
            <a:spLocks noGrp="1"/>
          </p:cNvSpPr>
          <p:nvPr>
            <p:ph type="dt" sz="half" idx="2"/>
          </p:nvPr>
        </p:nvSpPr>
        <p:spPr>
          <a:xfrm>
            <a:off x="838201" y="15066908"/>
            <a:ext cx="2743200" cy="865481"/>
          </a:xfrm>
          <a:prstGeom prst="rect">
            <a:avLst/>
          </a:prstGeom>
        </p:spPr>
        <p:txBody>
          <a:bodyPr vert="horz" lIns="91440" tIns="45720" rIns="91440" bIns="45720" rtlCol="0" anchor="ctr"/>
          <a:lstStyle>
            <a:lvl1pPr algn="l">
              <a:defRPr sz="6741">
                <a:solidFill>
                  <a:schemeClr val="tx1">
                    <a:tint val="75000"/>
                  </a:schemeClr>
                </a:solidFill>
              </a:defRPr>
            </a:lvl1pPr>
          </a:lstStyle>
          <a:p>
            <a:fld id="{E6F22740-2170-4409-9776-4A9D3520E3E5}" type="datetimeFigureOut">
              <a:rPr kumimoji="1" lang="ja-JP" altLang="en-US" smtClean="0"/>
              <a:t>2025/11/7</a:t>
            </a:fld>
            <a:endParaRPr kumimoji="1" lang="ja-JP" altLang="en-US"/>
          </a:p>
        </p:txBody>
      </p:sp>
      <p:sp>
        <p:nvSpPr>
          <p:cNvPr id="5" name="フッター プレースホルダー 4">
            <a:extLst>
              <a:ext uri="{FF2B5EF4-FFF2-40B4-BE49-F238E27FC236}">
                <a16:creationId xmlns:a16="http://schemas.microsoft.com/office/drawing/2014/main" id="{4A26D4A0-B7E3-4B6E-9AB5-784A7D1B3C10}"/>
              </a:ext>
            </a:extLst>
          </p:cNvPr>
          <p:cNvSpPr>
            <a:spLocks noGrp="1"/>
          </p:cNvSpPr>
          <p:nvPr>
            <p:ph type="ftr" sz="quarter" idx="3"/>
          </p:nvPr>
        </p:nvSpPr>
        <p:spPr>
          <a:xfrm>
            <a:off x="4038602" y="15066908"/>
            <a:ext cx="4114800" cy="865481"/>
          </a:xfrm>
          <a:prstGeom prst="rect">
            <a:avLst/>
          </a:prstGeom>
        </p:spPr>
        <p:txBody>
          <a:bodyPr vert="horz" lIns="91440" tIns="45720" rIns="91440" bIns="45720" rtlCol="0" anchor="ctr"/>
          <a:lstStyle>
            <a:lvl1pPr algn="ctr">
              <a:defRPr sz="6741">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514EB37F-1C76-4C1A-B631-E1D5C3847650}"/>
              </a:ext>
            </a:extLst>
          </p:cNvPr>
          <p:cNvSpPr>
            <a:spLocks noGrp="1"/>
          </p:cNvSpPr>
          <p:nvPr>
            <p:ph type="sldNum" sz="quarter" idx="4"/>
          </p:nvPr>
        </p:nvSpPr>
        <p:spPr>
          <a:xfrm>
            <a:off x="8610601" y="15066908"/>
            <a:ext cx="2743200" cy="865481"/>
          </a:xfrm>
          <a:prstGeom prst="rect">
            <a:avLst/>
          </a:prstGeom>
        </p:spPr>
        <p:txBody>
          <a:bodyPr vert="horz" lIns="91440" tIns="45720" rIns="91440" bIns="45720" rtlCol="0" anchor="ctr"/>
          <a:lstStyle>
            <a:lvl1pPr algn="r">
              <a:defRPr sz="6741">
                <a:solidFill>
                  <a:schemeClr val="tx1">
                    <a:tint val="75000"/>
                  </a:schemeClr>
                </a:solidFill>
              </a:defRPr>
            </a:lvl1pPr>
          </a:lstStyle>
          <a:p>
            <a:fld id="{49840FBB-71E4-45F5-A08D-92AB7DEBC60F}" type="slidenum">
              <a:rPr kumimoji="1" lang="ja-JP" altLang="en-US" smtClean="0"/>
              <a:t>‹#›</a:t>
            </a:fld>
            <a:endParaRPr kumimoji="1" lang="ja-JP" altLang="en-US"/>
          </a:p>
        </p:txBody>
      </p:sp>
    </p:spTree>
    <p:extLst>
      <p:ext uri="{BB962C8B-B14F-4D97-AF65-F5344CB8AC3E}">
        <p14:creationId xmlns:p14="http://schemas.microsoft.com/office/powerpoint/2010/main" val="29324018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137698" rtl="0" eaLnBrk="1" latinLnBrk="0" hangingPunct="1">
        <a:lnSpc>
          <a:spcPct val="90000"/>
        </a:lnSpc>
        <a:spcBef>
          <a:spcPct val="0"/>
        </a:spcBef>
        <a:buNone/>
        <a:defRPr kumimoji="1" sz="24721" kern="1200">
          <a:solidFill>
            <a:schemeClr val="tx1"/>
          </a:solidFill>
          <a:latin typeface="+mj-lt"/>
          <a:ea typeface="+mj-ea"/>
          <a:cs typeface="+mj-cs"/>
        </a:defRPr>
      </a:lvl1pPr>
    </p:titleStyle>
    <p:bodyStyle>
      <a:lvl1pPr marL="1284424" indent="-1284424" algn="l" defTabSz="5137698" rtl="0" eaLnBrk="1" latinLnBrk="0" hangingPunct="1">
        <a:lnSpc>
          <a:spcPct val="90000"/>
        </a:lnSpc>
        <a:spcBef>
          <a:spcPts val="5620"/>
        </a:spcBef>
        <a:buFont typeface="Arial" panose="020B0604020202020204" pitchFamily="34" charset="0"/>
        <a:buChar char="•"/>
        <a:defRPr kumimoji="1" sz="15733" kern="1200">
          <a:solidFill>
            <a:schemeClr val="tx1"/>
          </a:solidFill>
          <a:latin typeface="+mn-lt"/>
          <a:ea typeface="+mn-ea"/>
          <a:cs typeface="+mn-cs"/>
        </a:defRPr>
      </a:lvl1pPr>
      <a:lvl2pPr marL="3853273" indent="-1284424" algn="l" defTabSz="5137698" rtl="0" eaLnBrk="1" latinLnBrk="0" hangingPunct="1">
        <a:lnSpc>
          <a:spcPct val="90000"/>
        </a:lnSpc>
        <a:spcBef>
          <a:spcPts val="2809"/>
        </a:spcBef>
        <a:buFont typeface="Arial" panose="020B0604020202020204" pitchFamily="34" charset="0"/>
        <a:buChar char="•"/>
        <a:defRPr kumimoji="1" sz="13485" kern="1200">
          <a:solidFill>
            <a:schemeClr val="tx1"/>
          </a:solidFill>
          <a:latin typeface="+mn-lt"/>
          <a:ea typeface="+mn-ea"/>
          <a:cs typeface="+mn-cs"/>
        </a:defRPr>
      </a:lvl2pPr>
      <a:lvl3pPr marL="6422122" indent="-1284424" algn="l" defTabSz="5137698" rtl="0" eaLnBrk="1" latinLnBrk="0" hangingPunct="1">
        <a:lnSpc>
          <a:spcPct val="90000"/>
        </a:lnSpc>
        <a:spcBef>
          <a:spcPts val="2809"/>
        </a:spcBef>
        <a:buFont typeface="Arial" panose="020B0604020202020204" pitchFamily="34" charset="0"/>
        <a:buChar char="•"/>
        <a:defRPr kumimoji="1" sz="11238" kern="1200">
          <a:solidFill>
            <a:schemeClr val="tx1"/>
          </a:solidFill>
          <a:latin typeface="+mn-lt"/>
          <a:ea typeface="+mn-ea"/>
          <a:cs typeface="+mn-cs"/>
        </a:defRPr>
      </a:lvl3pPr>
      <a:lvl4pPr marL="8990974"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4pPr>
      <a:lvl5pPr marL="11559823"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5pPr>
      <a:lvl6pPr marL="14128672"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6pPr>
      <a:lvl7pPr marL="16697521"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7pPr>
      <a:lvl8pPr marL="19266370"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8pPr>
      <a:lvl9pPr marL="21835218"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9pPr>
    </p:bodyStyle>
    <p:otherStyle>
      <a:defPPr>
        <a:defRPr lang="ja-JP"/>
      </a:defPPr>
      <a:lvl1pPr marL="0" algn="l" defTabSz="5137698" rtl="0" eaLnBrk="1" latinLnBrk="0" hangingPunct="1">
        <a:defRPr kumimoji="1" sz="10113" kern="1200">
          <a:solidFill>
            <a:schemeClr val="tx1"/>
          </a:solidFill>
          <a:latin typeface="+mn-lt"/>
          <a:ea typeface="+mn-ea"/>
          <a:cs typeface="+mn-cs"/>
        </a:defRPr>
      </a:lvl1pPr>
      <a:lvl2pPr marL="2568849" algn="l" defTabSz="5137698" rtl="0" eaLnBrk="1" latinLnBrk="0" hangingPunct="1">
        <a:defRPr kumimoji="1" sz="10113" kern="1200">
          <a:solidFill>
            <a:schemeClr val="tx1"/>
          </a:solidFill>
          <a:latin typeface="+mn-lt"/>
          <a:ea typeface="+mn-ea"/>
          <a:cs typeface="+mn-cs"/>
        </a:defRPr>
      </a:lvl2pPr>
      <a:lvl3pPr marL="5137698" algn="l" defTabSz="5137698" rtl="0" eaLnBrk="1" latinLnBrk="0" hangingPunct="1">
        <a:defRPr kumimoji="1" sz="10113" kern="1200">
          <a:solidFill>
            <a:schemeClr val="tx1"/>
          </a:solidFill>
          <a:latin typeface="+mn-lt"/>
          <a:ea typeface="+mn-ea"/>
          <a:cs typeface="+mn-cs"/>
        </a:defRPr>
      </a:lvl3pPr>
      <a:lvl4pPr marL="7706546" algn="l" defTabSz="5137698" rtl="0" eaLnBrk="1" latinLnBrk="0" hangingPunct="1">
        <a:defRPr kumimoji="1" sz="10113" kern="1200">
          <a:solidFill>
            <a:schemeClr val="tx1"/>
          </a:solidFill>
          <a:latin typeface="+mn-lt"/>
          <a:ea typeface="+mn-ea"/>
          <a:cs typeface="+mn-cs"/>
        </a:defRPr>
      </a:lvl4pPr>
      <a:lvl5pPr marL="10275399" algn="l" defTabSz="5137698" rtl="0" eaLnBrk="1" latinLnBrk="0" hangingPunct="1">
        <a:defRPr kumimoji="1" sz="10113" kern="1200">
          <a:solidFill>
            <a:schemeClr val="tx1"/>
          </a:solidFill>
          <a:latin typeface="+mn-lt"/>
          <a:ea typeface="+mn-ea"/>
          <a:cs typeface="+mn-cs"/>
        </a:defRPr>
      </a:lvl5pPr>
      <a:lvl6pPr marL="12844247" algn="l" defTabSz="5137698" rtl="0" eaLnBrk="1" latinLnBrk="0" hangingPunct="1">
        <a:defRPr kumimoji="1" sz="10113" kern="1200">
          <a:solidFill>
            <a:schemeClr val="tx1"/>
          </a:solidFill>
          <a:latin typeface="+mn-lt"/>
          <a:ea typeface="+mn-ea"/>
          <a:cs typeface="+mn-cs"/>
        </a:defRPr>
      </a:lvl6pPr>
      <a:lvl7pPr marL="15413096" algn="l" defTabSz="5137698" rtl="0" eaLnBrk="1" latinLnBrk="0" hangingPunct="1">
        <a:defRPr kumimoji="1" sz="10113" kern="1200">
          <a:solidFill>
            <a:schemeClr val="tx1"/>
          </a:solidFill>
          <a:latin typeface="+mn-lt"/>
          <a:ea typeface="+mn-ea"/>
          <a:cs typeface="+mn-cs"/>
        </a:defRPr>
      </a:lvl7pPr>
      <a:lvl8pPr marL="17981945" algn="l" defTabSz="5137698" rtl="0" eaLnBrk="1" latinLnBrk="0" hangingPunct="1">
        <a:defRPr kumimoji="1" sz="10113" kern="1200">
          <a:solidFill>
            <a:schemeClr val="tx1"/>
          </a:solidFill>
          <a:latin typeface="+mn-lt"/>
          <a:ea typeface="+mn-ea"/>
          <a:cs typeface="+mn-cs"/>
        </a:defRPr>
      </a:lvl8pPr>
      <a:lvl9pPr marL="20550794" algn="l" defTabSz="5137698" rtl="0" eaLnBrk="1" latinLnBrk="0" hangingPunct="1">
        <a:defRPr kumimoji="1" sz="101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a3250-09@pref.saitama.lg.jp" TargetMode="Externa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s://www.youtube.com/watch?v=4MA-4wHCjt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E385324-CB70-4668-80D5-8EC2562E97F3}"/>
              </a:ext>
            </a:extLst>
          </p:cNvPr>
          <p:cNvSpPr>
            <a:spLocks noGrp="1"/>
          </p:cNvSpPr>
          <p:nvPr>
            <p:ph type="ctrTitle"/>
          </p:nvPr>
        </p:nvSpPr>
        <p:spPr>
          <a:xfrm>
            <a:off x="0" y="0"/>
            <a:ext cx="12192000" cy="707645"/>
          </a:xfrm>
          <a:solidFill>
            <a:schemeClr val="accent6">
              <a:lumMod val="50000"/>
            </a:schemeClr>
          </a:solidFill>
        </p:spPr>
        <p:txBody>
          <a:bodyPr anchor="ctr" anchorCtr="1">
            <a:noAutofit/>
          </a:bodyPr>
          <a:lstStyle/>
          <a:p>
            <a:r>
              <a:rPr lang="ja-JP" altLang="en-US" sz="2800" b="1" dirty="0">
                <a:solidFill>
                  <a:schemeClr val="bg1"/>
                </a:solidFill>
                <a:latin typeface="ＭＳ Ｐゴシック" panose="020B0600070205080204" pitchFamily="50" charset="-128"/>
                <a:ea typeface="ＭＳ Ｐゴシック" panose="020B0600070205080204" pitchFamily="50" charset="-128"/>
              </a:rPr>
              <a:t>埼玉県高齢者元気力アップ応援事業所認証事業　令和７年度研修</a:t>
            </a:r>
          </a:p>
        </p:txBody>
      </p:sp>
      <p:sp>
        <p:nvSpPr>
          <p:cNvPr id="6" name="タイトル 1">
            <a:extLst>
              <a:ext uri="{FF2B5EF4-FFF2-40B4-BE49-F238E27FC236}">
                <a16:creationId xmlns:a16="http://schemas.microsoft.com/office/drawing/2014/main" id="{C9CD7009-0412-44F6-AD3F-0D33970F4F27}"/>
              </a:ext>
            </a:extLst>
          </p:cNvPr>
          <p:cNvSpPr txBox="1">
            <a:spLocks/>
          </p:cNvSpPr>
          <p:nvPr/>
        </p:nvSpPr>
        <p:spPr>
          <a:xfrm>
            <a:off x="0" y="1718817"/>
            <a:ext cx="12164110" cy="707645"/>
          </a:xfrm>
          <a:prstGeom prst="rect">
            <a:avLst/>
          </a:prstGeom>
        </p:spPr>
        <p:txBody>
          <a:bodyPr vert="horz" lIns="91440" tIns="45720" rIns="91440" bIns="45720" rtlCol="0" anchor="b">
            <a:noAutofit/>
            <a:scene3d>
              <a:camera prst="orthographicFront"/>
              <a:lightRig rig="threePt" dir="t"/>
            </a:scene3d>
            <a:sp3d extrusionH="57150">
              <a:bevelT w="82550" h="38100" prst="coolSlant"/>
            </a:sp3d>
          </a:bodyPr>
          <a:lstStyle>
            <a:lvl1pPr algn="ctr" defTabSz="5137698" rtl="0" eaLnBrk="1" latinLnBrk="0" hangingPunct="1">
              <a:lnSpc>
                <a:spcPct val="90000"/>
              </a:lnSpc>
              <a:spcBef>
                <a:spcPct val="0"/>
              </a:spcBef>
              <a:buNone/>
              <a:defRPr kumimoji="1" sz="33712" kern="1200">
                <a:solidFill>
                  <a:schemeClr val="tx1"/>
                </a:solidFill>
                <a:latin typeface="+mj-lt"/>
                <a:ea typeface="+mj-ea"/>
                <a:cs typeface="+mj-cs"/>
              </a:defRPr>
            </a:lvl1pPr>
          </a:lstStyle>
          <a:p>
            <a:pPr>
              <a:lnSpc>
                <a:spcPct val="100000"/>
              </a:lnSpc>
            </a:pPr>
            <a:r>
              <a:rPr lang="ja-JP" altLang="en-US" sz="2800" b="1" dirty="0">
                <a:solidFill>
                  <a:schemeClr val="accent6">
                    <a:lumMod val="75000"/>
                  </a:schemeClr>
                </a:solidFill>
                <a:latin typeface="ＭＳ Ｐゴシック" panose="020B0600070205080204" pitchFamily="50" charset="-128"/>
                <a:ea typeface="ＭＳ Ｐゴシック" panose="020B0600070205080204" pitchFamily="50" charset="-128"/>
              </a:rPr>
              <a:t>～</a:t>
            </a:r>
            <a:r>
              <a:rPr lang="en-US" altLang="ja-JP" sz="2800" b="1" dirty="0">
                <a:solidFill>
                  <a:schemeClr val="accent6">
                    <a:lumMod val="75000"/>
                  </a:schemeClr>
                </a:solidFill>
                <a:latin typeface="ＭＳ Ｐゴシック" panose="020B0600070205080204" pitchFamily="50" charset="-128"/>
                <a:ea typeface="ＭＳ Ｐゴシック" panose="020B0600070205080204" pitchFamily="50" charset="-128"/>
              </a:rPr>
              <a:t>LIFE</a:t>
            </a:r>
            <a:r>
              <a:rPr lang="ja-JP" altLang="en-US" sz="2800" b="1" dirty="0">
                <a:solidFill>
                  <a:schemeClr val="accent6">
                    <a:lumMod val="75000"/>
                  </a:schemeClr>
                </a:solidFill>
                <a:latin typeface="ＭＳ Ｐゴシック" panose="020B0600070205080204" pitchFamily="50" charset="-128"/>
                <a:ea typeface="ＭＳ Ｐゴシック" panose="020B0600070205080204" pitchFamily="50" charset="-128"/>
              </a:rPr>
              <a:t>を活かし、‘やりたい’を引き出す対話から支援のスキル～</a:t>
            </a:r>
          </a:p>
        </p:txBody>
      </p:sp>
      <p:sp>
        <p:nvSpPr>
          <p:cNvPr id="7" name="タイトル 1">
            <a:extLst>
              <a:ext uri="{FF2B5EF4-FFF2-40B4-BE49-F238E27FC236}">
                <a16:creationId xmlns:a16="http://schemas.microsoft.com/office/drawing/2014/main" id="{374C3F21-7C37-4AB0-AE04-C9CC72E6C0E2}"/>
              </a:ext>
            </a:extLst>
          </p:cNvPr>
          <p:cNvSpPr txBox="1">
            <a:spLocks/>
          </p:cNvSpPr>
          <p:nvPr/>
        </p:nvSpPr>
        <p:spPr>
          <a:xfrm>
            <a:off x="1778103" y="5968508"/>
            <a:ext cx="9918415" cy="791016"/>
          </a:xfrm>
          <a:prstGeom prst="rect">
            <a:avLst/>
          </a:prstGeom>
        </p:spPr>
        <p:txBody>
          <a:bodyPr vert="horz" lIns="91440" tIns="45720" rIns="91440" bIns="45720" rtlCol="0" anchor="b">
            <a:noAutofit/>
          </a:bodyPr>
          <a:lstStyle>
            <a:lvl1pPr algn="ctr" defTabSz="5137698" rtl="0" eaLnBrk="1" latinLnBrk="0" hangingPunct="1">
              <a:lnSpc>
                <a:spcPct val="90000"/>
              </a:lnSpc>
              <a:spcBef>
                <a:spcPct val="0"/>
              </a:spcBef>
              <a:buNone/>
              <a:defRPr kumimoji="1" sz="33712" kern="1200">
                <a:solidFill>
                  <a:schemeClr val="tx1"/>
                </a:solidFill>
                <a:latin typeface="+mj-lt"/>
                <a:ea typeface="+mj-ea"/>
                <a:cs typeface="+mj-cs"/>
              </a:defRPr>
            </a:lvl1pPr>
          </a:lstStyle>
          <a:p>
            <a:pPr algn="l">
              <a:lnSpc>
                <a:spcPts val="2800"/>
              </a:lnSpc>
            </a:pPr>
            <a:r>
              <a:rPr lang="ja-JP" altLang="en-US" sz="2000" dirty="0">
                <a:latin typeface="ＭＳ Ｐゴシック" panose="020B0600070205080204" pitchFamily="50" charset="-128"/>
                <a:ea typeface="ＭＳ Ｐゴシック" panose="020B0600070205080204" pitchFamily="50" charset="-128"/>
              </a:rPr>
              <a:t>埼玉県高齢者元気力アップ応援事業所認証事業に参加している</a:t>
            </a:r>
            <a:endParaRPr lang="en-US" altLang="ja-JP" sz="2000" dirty="0">
              <a:latin typeface="ＭＳ Ｐゴシック" panose="020B0600070205080204" pitchFamily="50" charset="-128"/>
              <a:ea typeface="ＭＳ Ｐゴシック" panose="020B0600070205080204" pitchFamily="50" charset="-128"/>
            </a:endParaRPr>
          </a:p>
          <a:p>
            <a:pPr algn="l">
              <a:lnSpc>
                <a:spcPts val="2800"/>
              </a:lnSpc>
            </a:pPr>
            <a:r>
              <a:rPr lang="ja-JP" altLang="en-US" sz="2000" dirty="0">
                <a:latin typeface="ＭＳ Ｐゴシック" panose="020B0600070205080204" pitchFamily="50" charset="-128"/>
                <a:ea typeface="ＭＳ Ｐゴシック" panose="020B0600070205080204" pitchFamily="50" charset="-128"/>
              </a:rPr>
              <a:t>事業所で個別機能訓練に関わっている方</a:t>
            </a:r>
            <a:endParaRPr lang="en-US" altLang="ja-JP" sz="2000" dirty="0">
              <a:latin typeface="ＭＳ Ｐゴシック" panose="020B0600070205080204" pitchFamily="50" charset="-128"/>
              <a:ea typeface="ＭＳ Ｐゴシック" panose="020B0600070205080204" pitchFamily="50" charset="-128"/>
            </a:endParaRPr>
          </a:p>
        </p:txBody>
      </p:sp>
      <p:sp>
        <p:nvSpPr>
          <p:cNvPr id="12" name="タイトル 1">
            <a:extLst>
              <a:ext uri="{FF2B5EF4-FFF2-40B4-BE49-F238E27FC236}">
                <a16:creationId xmlns:a16="http://schemas.microsoft.com/office/drawing/2014/main" id="{F4E55D95-60CB-4034-B64E-4389A59D87C0}"/>
              </a:ext>
            </a:extLst>
          </p:cNvPr>
          <p:cNvSpPr txBox="1">
            <a:spLocks/>
          </p:cNvSpPr>
          <p:nvPr/>
        </p:nvSpPr>
        <p:spPr>
          <a:xfrm>
            <a:off x="1777423" y="7404448"/>
            <a:ext cx="7832290" cy="770079"/>
          </a:xfrm>
          <a:prstGeom prst="rect">
            <a:avLst/>
          </a:prstGeom>
        </p:spPr>
        <p:txBody>
          <a:bodyPr vert="horz" lIns="91440" tIns="45720" rIns="91440" bIns="45720" rtlCol="0" anchor="b">
            <a:noAutofit/>
          </a:bodyPr>
          <a:lstStyle>
            <a:lvl1pPr algn="ctr" defTabSz="5137698" rtl="0" eaLnBrk="1" latinLnBrk="0" hangingPunct="1">
              <a:lnSpc>
                <a:spcPct val="90000"/>
              </a:lnSpc>
              <a:spcBef>
                <a:spcPct val="0"/>
              </a:spcBef>
              <a:buNone/>
              <a:defRPr kumimoji="1" sz="33712" kern="1200">
                <a:solidFill>
                  <a:schemeClr val="tx1"/>
                </a:solidFill>
                <a:latin typeface="+mj-lt"/>
                <a:ea typeface="+mj-ea"/>
                <a:cs typeface="+mj-cs"/>
              </a:defRPr>
            </a:lvl1pPr>
          </a:lstStyle>
          <a:p>
            <a:pPr algn="l">
              <a:lnSpc>
                <a:spcPts val="2800"/>
              </a:lnSpc>
            </a:pPr>
            <a:r>
              <a:rPr lang="ja-JP" altLang="en-US" sz="2000" dirty="0">
                <a:latin typeface="ＭＳ Ｐゴシック" panose="020B0600070205080204" pitchFamily="50" charset="-128"/>
                <a:ea typeface="ＭＳ Ｐゴシック" panose="020B0600070205080204" pitchFamily="50" charset="-128"/>
              </a:rPr>
              <a:t>電子メールで申込書を送信してください</a:t>
            </a:r>
            <a:endParaRPr lang="en-US" altLang="ja-JP" sz="2000" dirty="0">
              <a:latin typeface="ＭＳ Ｐゴシック" panose="020B0600070205080204" pitchFamily="50" charset="-128"/>
              <a:ea typeface="ＭＳ Ｐゴシック" panose="020B0600070205080204" pitchFamily="50" charset="-128"/>
            </a:endParaRPr>
          </a:p>
          <a:p>
            <a:pPr algn="l">
              <a:lnSpc>
                <a:spcPts val="2800"/>
              </a:lnSpc>
            </a:pPr>
            <a:r>
              <a:rPr lang="ja-JP" altLang="en-US" sz="2000" dirty="0">
                <a:latin typeface="ＭＳ Ｐゴシック" panose="020B0600070205080204" pitchFamily="50" charset="-128"/>
                <a:ea typeface="ＭＳ Ｐゴシック" panose="020B0600070205080204" pitchFamily="50" charset="-128"/>
              </a:rPr>
              <a:t>（申込用紙はホームページからダウンロードできます）</a:t>
            </a:r>
            <a:endParaRPr lang="en-US" altLang="ja-JP" sz="2000" dirty="0">
              <a:latin typeface="ＭＳ Ｐゴシック" panose="020B0600070205080204" pitchFamily="50" charset="-128"/>
              <a:ea typeface="ＭＳ Ｐゴシック" panose="020B0600070205080204" pitchFamily="50" charset="-128"/>
            </a:endParaRPr>
          </a:p>
          <a:p>
            <a:pPr algn="l">
              <a:lnSpc>
                <a:spcPts val="2800"/>
              </a:lnSpc>
            </a:pPr>
            <a:r>
              <a:rPr lang="ja-JP" altLang="en-US" sz="2000" dirty="0">
                <a:latin typeface="ＭＳ Ｐゴシック" panose="020B0600070205080204" pitchFamily="50" charset="-128"/>
                <a:ea typeface="ＭＳ Ｐゴシック" panose="020B0600070205080204" pitchFamily="50" charset="-128"/>
              </a:rPr>
              <a:t>申込先　</a:t>
            </a:r>
            <a:r>
              <a:rPr lang="en-US" altLang="ja-JP" sz="2000" dirty="0">
                <a:solidFill>
                  <a:schemeClr val="accent2">
                    <a:lumMod val="50000"/>
                  </a:schemeClr>
                </a:solidFill>
                <a:latin typeface="ＭＳ Ｐゴシック" panose="020B0600070205080204" pitchFamily="50" charset="-128"/>
                <a:ea typeface="ＭＳ Ｐゴシック" panose="020B0600070205080204" pitchFamily="50" charset="-128"/>
                <a:hlinkClick r:id="rId2">
                  <a:extLst>
                    <a:ext uri="{A12FA001-AC4F-418D-AE19-62706E023703}">
                      <ahyp:hlinkClr xmlns:ahyp="http://schemas.microsoft.com/office/drawing/2018/hyperlinkcolor" val="tx"/>
                    </a:ext>
                  </a:extLst>
                </a:hlinkClick>
              </a:rPr>
              <a:t>a3250-09@pref.saitama.lg.jp</a:t>
            </a:r>
            <a:endParaRPr lang="en-US" altLang="ja-JP" sz="2000" dirty="0">
              <a:solidFill>
                <a:schemeClr val="accent2">
                  <a:lumMod val="50000"/>
                </a:schemeClr>
              </a:solidFill>
              <a:latin typeface="ＭＳ Ｐゴシック" panose="020B0600070205080204" pitchFamily="50" charset="-128"/>
              <a:ea typeface="ＭＳ Ｐゴシック" panose="020B0600070205080204" pitchFamily="50" charset="-128"/>
            </a:endParaRPr>
          </a:p>
        </p:txBody>
      </p:sp>
      <p:sp>
        <p:nvSpPr>
          <p:cNvPr id="13" name="楕円 12">
            <a:extLst>
              <a:ext uri="{FF2B5EF4-FFF2-40B4-BE49-F238E27FC236}">
                <a16:creationId xmlns:a16="http://schemas.microsoft.com/office/drawing/2014/main" id="{C14B3419-2802-4186-876A-7B2FDEE1B420}"/>
              </a:ext>
            </a:extLst>
          </p:cNvPr>
          <p:cNvSpPr/>
          <p:nvPr/>
        </p:nvSpPr>
        <p:spPr>
          <a:xfrm>
            <a:off x="9598735" y="2865443"/>
            <a:ext cx="2260285" cy="2363939"/>
          </a:xfrm>
          <a:prstGeom prst="ellips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申込締切</a:t>
            </a:r>
            <a:endParaRPr lang="en-US" altLang="ja-JP" sz="2400" b="1" dirty="0"/>
          </a:p>
          <a:p>
            <a:pPr algn="ctr"/>
            <a:endParaRPr kumimoji="1" lang="en-US" altLang="ja-JP" dirty="0"/>
          </a:p>
          <a:p>
            <a:pPr algn="ctr"/>
            <a:endParaRPr lang="en-US" altLang="ja-JP" dirty="0"/>
          </a:p>
          <a:p>
            <a:pPr algn="ctr"/>
            <a:endParaRPr kumimoji="1" lang="en-US" altLang="ja-JP" dirty="0"/>
          </a:p>
          <a:p>
            <a:pPr algn="ctr"/>
            <a:endParaRPr kumimoji="1" lang="en-US" altLang="ja-JP" dirty="0"/>
          </a:p>
        </p:txBody>
      </p:sp>
      <p:sp>
        <p:nvSpPr>
          <p:cNvPr id="14" name="テキスト ボックス 13">
            <a:extLst>
              <a:ext uri="{FF2B5EF4-FFF2-40B4-BE49-F238E27FC236}">
                <a16:creationId xmlns:a16="http://schemas.microsoft.com/office/drawing/2014/main" id="{57954F95-CA92-48DC-B9D4-237AA7CDC3FE}"/>
              </a:ext>
            </a:extLst>
          </p:cNvPr>
          <p:cNvSpPr txBox="1"/>
          <p:nvPr/>
        </p:nvSpPr>
        <p:spPr>
          <a:xfrm>
            <a:off x="9729042" y="3643931"/>
            <a:ext cx="1099227" cy="923330"/>
          </a:xfrm>
          <a:prstGeom prst="rect">
            <a:avLst/>
          </a:prstGeom>
          <a:noFill/>
        </p:spPr>
        <p:txBody>
          <a:bodyPr wrap="square" rtlCol="0">
            <a:spAutoFit/>
          </a:bodyPr>
          <a:lstStyle/>
          <a:p>
            <a:r>
              <a:rPr lang="en-US" altLang="ja-JP" sz="5400" b="1" dirty="0">
                <a:solidFill>
                  <a:schemeClr val="bg1"/>
                </a:solidFill>
              </a:rPr>
              <a:t>12</a:t>
            </a:r>
            <a:endParaRPr kumimoji="1" lang="ja-JP" altLang="en-US" sz="5400" b="1" dirty="0">
              <a:solidFill>
                <a:schemeClr val="bg1"/>
              </a:solidFill>
            </a:endParaRPr>
          </a:p>
        </p:txBody>
      </p:sp>
      <p:cxnSp>
        <p:nvCxnSpPr>
          <p:cNvPr id="16" name="直線コネクタ 15">
            <a:extLst>
              <a:ext uri="{FF2B5EF4-FFF2-40B4-BE49-F238E27FC236}">
                <a16:creationId xmlns:a16="http://schemas.microsoft.com/office/drawing/2014/main" id="{547B9E94-1165-4523-AAEE-C4D8A676C961}"/>
              </a:ext>
            </a:extLst>
          </p:cNvPr>
          <p:cNvCxnSpPr/>
          <p:nvPr/>
        </p:nvCxnSpPr>
        <p:spPr>
          <a:xfrm flipH="1">
            <a:off x="10490765" y="3724247"/>
            <a:ext cx="389106" cy="923330"/>
          </a:xfrm>
          <a:prstGeom prst="line">
            <a:avLst/>
          </a:prstGeom>
          <a:ln w="60325">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テキスト ボックス 16">
            <a:extLst>
              <a:ext uri="{FF2B5EF4-FFF2-40B4-BE49-F238E27FC236}">
                <a16:creationId xmlns:a16="http://schemas.microsoft.com/office/drawing/2014/main" id="{B76A5E77-E681-4F19-A45A-C13F1F3D3C2C}"/>
              </a:ext>
            </a:extLst>
          </p:cNvPr>
          <p:cNvSpPr txBox="1"/>
          <p:nvPr/>
        </p:nvSpPr>
        <p:spPr>
          <a:xfrm>
            <a:off x="10672674" y="3707443"/>
            <a:ext cx="1099227" cy="923330"/>
          </a:xfrm>
          <a:prstGeom prst="rect">
            <a:avLst/>
          </a:prstGeom>
          <a:noFill/>
        </p:spPr>
        <p:txBody>
          <a:bodyPr wrap="square" rtlCol="0">
            <a:spAutoFit/>
          </a:bodyPr>
          <a:lstStyle/>
          <a:p>
            <a:r>
              <a:rPr kumimoji="1" lang="en-US" altLang="ja-JP" sz="5400" b="1" dirty="0">
                <a:solidFill>
                  <a:schemeClr val="bg1"/>
                </a:solidFill>
              </a:rPr>
              <a:t>  3</a:t>
            </a:r>
            <a:endParaRPr kumimoji="1" lang="ja-JP" altLang="en-US" sz="5400" b="1" dirty="0">
              <a:solidFill>
                <a:schemeClr val="bg1"/>
              </a:solidFill>
            </a:endParaRPr>
          </a:p>
        </p:txBody>
      </p:sp>
      <p:sp>
        <p:nvSpPr>
          <p:cNvPr id="20" name="タイトル 1">
            <a:extLst>
              <a:ext uri="{FF2B5EF4-FFF2-40B4-BE49-F238E27FC236}">
                <a16:creationId xmlns:a16="http://schemas.microsoft.com/office/drawing/2014/main" id="{E2F370B1-E123-47DD-910F-FF34E5F72681}"/>
              </a:ext>
            </a:extLst>
          </p:cNvPr>
          <p:cNvSpPr txBox="1">
            <a:spLocks/>
          </p:cNvSpPr>
          <p:nvPr/>
        </p:nvSpPr>
        <p:spPr>
          <a:xfrm>
            <a:off x="4234582" y="12723790"/>
            <a:ext cx="9015915" cy="525784"/>
          </a:xfrm>
          <a:prstGeom prst="rect">
            <a:avLst/>
          </a:prstGeom>
        </p:spPr>
        <p:txBody>
          <a:bodyPr vert="horz" lIns="91440" tIns="45720" rIns="91440" bIns="45720" rtlCol="0" anchor="b">
            <a:noAutofit/>
          </a:bodyPr>
          <a:lstStyle>
            <a:lvl1pPr algn="ctr" defTabSz="5137698" rtl="0" eaLnBrk="1" latinLnBrk="0" hangingPunct="1">
              <a:lnSpc>
                <a:spcPct val="90000"/>
              </a:lnSpc>
              <a:spcBef>
                <a:spcPct val="0"/>
              </a:spcBef>
              <a:buNone/>
              <a:defRPr kumimoji="1" sz="33712" kern="1200">
                <a:solidFill>
                  <a:schemeClr val="tx1"/>
                </a:solidFill>
                <a:latin typeface="+mj-lt"/>
                <a:ea typeface="+mj-ea"/>
                <a:cs typeface="+mj-cs"/>
              </a:defRPr>
            </a:lvl1pPr>
          </a:lstStyle>
          <a:p>
            <a:pPr algn="l"/>
            <a:r>
              <a:rPr lang="en-US" altLang="ja-JP" sz="1200" dirty="0">
                <a:latin typeface="ＭＳ Ｐゴシック" panose="020B0600070205080204" pitchFamily="50" charset="-128"/>
                <a:ea typeface="ＭＳ Ｐゴシック" panose="020B0600070205080204" pitchFamily="50" charset="-128"/>
              </a:rPr>
              <a:t>※</a:t>
            </a:r>
            <a:r>
              <a:rPr lang="ja-JP" altLang="en-US" sz="1200" dirty="0">
                <a:latin typeface="ＭＳ Ｐゴシック" panose="020B0600070205080204" pitchFamily="50" charset="-128"/>
                <a:ea typeface="ＭＳ Ｐゴシック" panose="020B0600070205080204" pitchFamily="50" charset="-128"/>
              </a:rPr>
              <a:t>１　個別機能訓練加算に必要な生活機能チェックシートに焦点を当てます</a:t>
            </a:r>
            <a:endParaRPr lang="en-US" altLang="ja-JP" sz="1200" dirty="0">
              <a:latin typeface="ＭＳ Ｐゴシック" panose="020B0600070205080204" pitchFamily="50" charset="-128"/>
              <a:ea typeface="ＭＳ Ｐゴシック" panose="020B0600070205080204" pitchFamily="50" charset="-128"/>
            </a:endParaRPr>
          </a:p>
          <a:p>
            <a:pPr algn="l"/>
            <a:r>
              <a:rPr lang="en-US" altLang="ja-JP" sz="1200" dirty="0">
                <a:latin typeface="ＭＳ Ｐゴシック" panose="020B0600070205080204" pitchFamily="50" charset="-128"/>
                <a:ea typeface="ＭＳ Ｐゴシック" panose="020B0600070205080204" pitchFamily="50" charset="-128"/>
              </a:rPr>
              <a:t>※</a:t>
            </a:r>
            <a:r>
              <a:rPr lang="ja-JP" altLang="en-US" sz="1200" dirty="0">
                <a:latin typeface="ＭＳ Ｐゴシック" panose="020B0600070205080204" pitchFamily="50" charset="-128"/>
                <a:ea typeface="ＭＳ Ｐゴシック" panose="020B0600070205080204" pitchFamily="50" charset="-128"/>
              </a:rPr>
              <a:t>２　</a:t>
            </a:r>
            <a:r>
              <a:rPr lang="en-US" altLang="ja-JP" sz="1200" dirty="0">
                <a:latin typeface="ＭＳ Ｐゴシック" panose="020B0600070205080204" pitchFamily="50" charset="-128"/>
                <a:ea typeface="ＭＳ Ｐゴシック" panose="020B0600070205080204" pitchFamily="50" charset="-128"/>
              </a:rPr>
              <a:t>SIOS</a:t>
            </a:r>
            <a:r>
              <a:rPr lang="ja-JP" altLang="en-US" sz="1200" dirty="0">
                <a:latin typeface="ＭＳ Ｐゴシック" panose="020B0600070205080204" pitchFamily="50" charset="-128"/>
                <a:ea typeface="ＭＳ Ｐゴシック" panose="020B0600070205080204" pitchFamily="50" charset="-128"/>
              </a:rPr>
              <a:t>（社会的自立支援アウトカム尺度）：昭和大学保健医療学部と楓の風が共同開発したアウトカムスケール</a:t>
            </a:r>
            <a:endParaRPr lang="en-US" altLang="ja-JP" sz="1200" dirty="0">
              <a:latin typeface="ＭＳ Ｐゴシック" panose="020B0600070205080204" pitchFamily="50" charset="-128"/>
              <a:ea typeface="ＭＳ Ｐゴシック" panose="020B0600070205080204" pitchFamily="50" charset="-128"/>
            </a:endParaRPr>
          </a:p>
          <a:p>
            <a:endParaRPr lang="ja-JP" altLang="en-US" sz="1200" dirty="0">
              <a:latin typeface="ＭＳ Ｐゴシック" panose="020B0600070205080204" pitchFamily="50" charset="-128"/>
              <a:ea typeface="ＭＳ Ｐゴシック" panose="020B0600070205080204" pitchFamily="50" charset="-128"/>
            </a:endParaRPr>
          </a:p>
        </p:txBody>
      </p:sp>
      <p:sp>
        <p:nvSpPr>
          <p:cNvPr id="21" name="正方形/長方形 20">
            <a:extLst>
              <a:ext uri="{FF2B5EF4-FFF2-40B4-BE49-F238E27FC236}">
                <a16:creationId xmlns:a16="http://schemas.microsoft.com/office/drawing/2014/main" id="{40966648-B658-45AE-8B10-139E30045989}"/>
              </a:ext>
            </a:extLst>
          </p:cNvPr>
          <p:cNvSpPr/>
          <p:nvPr/>
        </p:nvSpPr>
        <p:spPr>
          <a:xfrm>
            <a:off x="1190662" y="15105650"/>
            <a:ext cx="11001338" cy="1120086"/>
          </a:xfrm>
          <a:prstGeom prst="rect">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a:solidFill>
                  <a:schemeClr val="bg1"/>
                </a:solidFill>
              </a:rPr>
              <a:t>埼玉県福祉部地域包括ケア課　総務・介護保険担当</a:t>
            </a:r>
            <a:endParaRPr lang="en-US" altLang="ja-JP" b="1" dirty="0">
              <a:solidFill>
                <a:schemeClr val="bg1"/>
              </a:solidFill>
            </a:endParaRPr>
          </a:p>
          <a:p>
            <a:r>
              <a:rPr kumimoji="1" lang="ja-JP" altLang="en-US" b="1" dirty="0">
                <a:solidFill>
                  <a:schemeClr val="bg1"/>
                </a:solidFill>
              </a:rPr>
              <a:t>電話　　 ０４８－８３０－３２５５</a:t>
            </a:r>
            <a:endParaRPr kumimoji="1" lang="en-US" altLang="ja-JP" b="1" dirty="0">
              <a:solidFill>
                <a:schemeClr val="bg1"/>
              </a:solidFill>
            </a:endParaRPr>
          </a:p>
          <a:p>
            <a:r>
              <a:rPr lang="en-US" altLang="ja-JP" b="1" dirty="0">
                <a:solidFill>
                  <a:schemeClr val="bg1"/>
                </a:solidFill>
              </a:rPr>
              <a:t>E-MAIL</a:t>
            </a:r>
            <a:r>
              <a:rPr lang="ja-JP" altLang="en-US" b="1" dirty="0">
                <a:solidFill>
                  <a:schemeClr val="bg1"/>
                </a:solidFill>
              </a:rPr>
              <a:t>　</a:t>
            </a:r>
            <a:r>
              <a:rPr lang="en-US" altLang="ja-JP" b="1" dirty="0">
                <a:solidFill>
                  <a:schemeClr val="bg1"/>
                </a:solidFill>
              </a:rPr>
              <a:t>a3250-09@pref.saitama.lg.jp</a:t>
            </a:r>
            <a:endParaRPr kumimoji="1" lang="ja-JP" altLang="en-US" b="1" dirty="0">
              <a:solidFill>
                <a:schemeClr val="bg1"/>
              </a:solidFill>
            </a:endParaRPr>
          </a:p>
        </p:txBody>
      </p:sp>
      <p:sp>
        <p:nvSpPr>
          <p:cNvPr id="23" name="正方形/長方形 22">
            <a:extLst>
              <a:ext uri="{FF2B5EF4-FFF2-40B4-BE49-F238E27FC236}">
                <a16:creationId xmlns:a16="http://schemas.microsoft.com/office/drawing/2014/main" id="{0F8360C3-0FB1-4AC0-9F7C-F9031E9E84C6}"/>
              </a:ext>
            </a:extLst>
          </p:cNvPr>
          <p:cNvSpPr/>
          <p:nvPr/>
        </p:nvSpPr>
        <p:spPr>
          <a:xfrm>
            <a:off x="0" y="15105650"/>
            <a:ext cx="1190661" cy="1120086"/>
          </a:xfrm>
          <a:prstGeom prst="rect">
            <a:avLst/>
          </a:prstGeom>
          <a:solidFill>
            <a:schemeClr val="bg1"/>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お問合せ</a:t>
            </a:r>
            <a:endParaRPr kumimoji="1" lang="ja-JP" altLang="en-US" b="1" dirty="0">
              <a:solidFill>
                <a:schemeClr val="tx1"/>
              </a:solidFill>
            </a:endParaRPr>
          </a:p>
        </p:txBody>
      </p:sp>
      <p:sp>
        <p:nvSpPr>
          <p:cNvPr id="24" name="テキスト ボックス 23">
            <a:extLst>
              <a:ext uri="{FF2B5EF4-FFF2-40B4-BE49-F238E27FC236}">
                <a16:creationId xmlns:a16="http://schemas.microsoft.com/office/drawing/2014/main" id="{2E95809A-1B35-4435-9B67-DD8F773B9A80}"/>
              </a:ext>
            </a:extLst>
          </p:cNvPr>
          <p:cNvSpPr txBox="1"/>
          <p:nvPr/>
        </p:nvSpPr>
        <p:spPr>
          <a:xfrm>
            <a:off x="353681" y="2665298"/>
            <a:ext cx="9212776" cy="1323439"/>
          </a:xfrm>
          <a:prstGeom prst="rect">
            <a:avLst/>
          </a:prstGeom>
          <a:noFill/>
        </p:spPr>
        <p:txBody>
          <a:bodyPr wrap="square" rtlCol="0">
            <a:spAutoFit/>
          </a:bodyPr>
          <a:lstStyle/>
          <a:p>
            <a:r>
              <a:rPr lang="ja-JP" altLang="en-US" sz="2000" b="1" dirty="0"/>
              <a:t>適切なアセスメント・意向確認から機能訓練プログラム立案について理解するとともに、現場で実践できるスキルの習得を目指します。</a:t>
            </a:r>
            <a:endParaRPr lang="en-US" altLang="ja-JP" sz="2000" b="1" dirty="0"/>
          </a:p>
          <a:p>
            <a:r>
              <a:rPr lang="ja-JP" altLang="en-US" sz="2000" b="1" dirty="0">
                <a:solidFill>
                  <a:srgbClr val="FF0000"/>
                </a:solidFill>
              </a:rPr>
              <a:t>参加者が持参した事例について講師や参加者と検討することができます。</a:t>
            </a:r>
            <a:endParaRPr lang="en-US" altLang="ja-JP" sz="2000" b="1" dirty="0">
              <a:solidFill>
                <a:srgbClr val="FF0000"/>
              </a:solidFill>
            </a:endParaRPr>
          </a:p>
          <a:p>
            <a:r>
              <a:rPr lang="ja-JP" altLang="en-US" sz="2000" b="1" dirty="0">
                <a:solidFill>
                  <a:srgbClr val="FF0000"/>
                </a:solidFill>
              </a:rPr>
              <a:t>貴重な機会ですのでぜひご参加ください。</a:t>
            </a:r>
            <a:endParaRPr kumimoji="1" lang="ja-JP" altLang="en-US" sz="2000" b="1" dirty="0">
              <a:solidFill>
                <a:srgbClr val="FF0000"/>
              </a:solidFill>
            </a:endParaRPr>
          </a:p>
        </p:txBody>
      </p:sp>
      <p:sp>
        <p:nvSpPr>
          <p:cNvPr id="25" name="テキスト ボックス 24">
            <a:extLst>
              <a:ext uri="{FF2B5EF4-FFF2-40B4-BE49-F238E27FC236}">
                <a16:creationId xmlns:a16="http://schemas.microsoft.com/office/drawing/2014/main" id="{8CBDC4E6-8C8C-4AC4-BD23-84E0C6824F98}"/>
              </a:ext>
            </a:extLst>
          </p:cNvPr>
          <p:cNvSpPr txBox="1"/>
          <p:nvPr/>
        </p:nvSpPr>
        <p:spPr>
          <a:xfrm>
            <a:off x="6916358" y="15118723"/>
            <a:ext cx="4591455" cy="369332"/>
          </a:xfrm>
          <a:prstGeom prst="rect">
            <a:avLst/>
          </a:prstGeom>
          <a:noFill/>
        </p:spPr>
        <p:txBody>
          <a:bodyPr wrap="square" rtlCol="0">
            <a:spAutoFit/>
          </a:bodyPr>
          <a:lstStyle/>
          <a:p>
            <a:r>
              <a:rPr kumimoji="1" lang="ja-JP" altLang="en-US" b="1" dirty="0">
                <a:solidFill>
                  <a:schemeClr val="bg1"/>
                </a:solidFill>
              </a:rPr>
              <a:t>詳しくはホームページをご確認ください</a:t>
            </a:r>
            <a:endParaRPr kumimoji="1" lang="en-US" altLang="ja-JP" b="1" dirty="0">
              <a:solidFill>
                <a:schemeClr val="bg1"/>
              </a:solidFill>
            </a:endParaRPr>
          </a:p>
        </p:txBody>
      </p:sp>
      <p:sp>
        <p:nvSpPr>
          <p:cNvPr id="27" name="四角形: 角を丸くする 26">
            <a:extLst>
              <a:ext uri="{FF2B5EF4-FFF2-40B4-BE49-F238E27FC236}">
                <a16:creationId xmlns:a16="http://schemas.microsoft.com/office/drawing/2014/main" id="{C2CB6EA0-9056-46E5-AEF2-AB901B7CE66C}"/>
              </a:ext>
            </a:extLst>
          </p:cNvPr>
          <p:cNvSpPr/>
          <p:nvPr/>
        </p:nvSpPr>
        <p:spPr>
          <a:xfrm>
            <a:off x="7586140" y="15461931"/>
            <a:ext cx="2597281" cy="365449"/>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埼玉県　元気力アップ</a:t>
            </a:r>
          </a:p>
        </p:txBody>
      </p:sp>
      <p:sp>
        <p:nvSpPr>
          <p:cNvPr id="29" name="四角形: 角を丸くする 28">
            <a:extLst>
              <a:ext uri="{FF2B5EF4-FFF2-40B4-BE49-F238E27FC236}">
                <a16:creationId xmlns:a16="http://schemas.microsoft.com/office/drawing/2014/main" id="{2F4F6838-E460-497B-ACE6-A6F1C2A64CF9}"/>
              </a:ext>
            </a:extLst>
          </p:cNvPr>
          <p:cNvSpPr/>
          <p:nvPr/>
        </p:nvSpPr>
        <p:spPr>
          <a:xfrm>
            <a:off x="10279064" y="15484188"/>
            <a:ext cx="807401" cy="365449"/>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検索</a:t>
            </a:r>
          </a:p>
        </p:txBody>
      </p:sp>
      <p:pic>
        <p:nvPicPr>
          <p:cNvPr id="30" name="図 29">
            <a:extLst>
              <a:ext uri="{FF2B5EF4-FFF2-40B4-BE49-F238E27FC236}">
                <a16:creationId xmlns:a16="http://schemas.microsoft.com/office/drawing/2014/main" id="{DEB1BD12-D055-49F8-AC37-3555C5393F37}"/>
              </a:ext>
            </a:extLst>
          </p:cNvPr>
          <p:cNvPicPr>
            <a:picLocks noChangeAspect="1"/>
          </p:cNvPicPr>
          <p:nvPr/>
        </p:nvPicPr>
        <p:blipFill>
          <a:blip r:embed="rId3"/>
          <a:stretch>
            <a:fillRect/>
          </a:stretch>
        </p:blipFill>
        <p:spPr>
          <a:xfrm>
            <a:off x="11284081" y="15311990"/>
            <a:ext cx="852154" cy="852154"/>
          </a:xfrm>
          <a:prstGeom prst="rect">
            <a:avLst/>
          </a:prstGeom>
        </p:spPr>
      </p:pic>
      <p:sp>
        <p:nvSpPr>
          <p:cNvPr id="33" name="テキスト ボックス 32">
            <a:extLst>
              <a:ext uri="{FF2B5EF4-FFF2-40B4-BE49-F238E27FC236}">
                <a16:creationId xmlns:a16="http://schemas.microsoft.com/office/drawing/2014/main" id="{47344225-D190-4A2B-8DBD-9420680588B8}"/>
              </a:ext>
            </a:extLst>
          </p:cNvPr>
          <p:cNvSpPr txBox="1"/>
          <p:nvPr/>
        </p:nvSpPr>
        <p:spPr>
          <a:xfrm>
            <a:off x="-7225" y="6117443"/>
            <a:ext cx="1611790" cy="400110"/>
          </a:xfrm>
          <a:prstGeom prst="rect">
            <a:avLst/>
          </a:prstGeom>
          <a:noFill/>
        </p:spPr>
        <p:txBody>
          <a:bodyPr wrap="square" rtlCol="0">
            <a:spAutoFit/>
          </a:bodyPr>
          <a:lstStyle/>
          <a:p>
            <a:pPr algn="ctr"/>
            <a:r>
              <a:rPr lang="ja-JP" altLang="en-US" sz="2000" b="1" dirty="0"/>
              <a:t>参加対象</a:t>
            </a:r>
            <a:endParaRPr kumimoji="1" lang="ja-JP" altLang="en-US" sz="2000" b="1" dirty="0"/>
          </a:p>
        </p:txBody>
      </p:sp>
      <p:sp>
        <p:nvSpPr>
          <p:cNvPr id="37" name="テキスト ボックス 36">
            <a:extLst>
              <a:ext uri="{FF2B5EF4-FFF2-40B4-BE49-F238E27FC236}">
                <a16:creationId xmlns:a16="http://schemas.microsoft.com/office/drawing/2014/main" id="{64A6A143-FEAB-4887-A35B-5D68E90DD594}"/>
              </a:ext>
            </a:extLst>
          </p:cNvPr>
          <p:cNvSpPr txBox="1"/>
          <p:nvPr/>
        </p:nvSpPr>
        <p:spPr>
          <a:xfrm>
            <a:off x="-1" y="7229666"/>
            <a:ext cx="1541952" cy="400110"/>
          </a:xfrm>
          <a:prstGeom prst="rect">
            <a:avLst/>
          </a:prstGeom>
          <a:noFill/>
        </p:spPr>
        <p:txBody>
          <a:bodyPr wrap="square" rtlCol="0">
            <a:spAutoFit/>
          </a:bodyPr>
          <a:lstStyle/>
          <a:p>
            <a:pPr algn="ctr"/>
            <a:r>
              <a:rPr lang="ja-JP" altLang="en-US" sz="2000" b="1" dirty="0"/>
              <a:t>申込方法</a:t>
            </a:r>
            <a:endParaRPr kumimoji="1" lang="ja-JP" altLang="en-US" sz="2000" b="1" dirty="0"/>
          </a:p>
        </p:txBody>
      </p:sp>
      <p:sp>
        <p:nvSpPr>
          <p:cNvPr id="39" name="テキスト ボックス 38">
            <a:extLst>
              <a:ext uri="{FF2B5EF4-FFF2-40B4-BE49-F238E27FC236}">
                <a16:creationId xmlns:a16="http://schemas.microsoft.com/office/drawing/2014/main" id="{CCD78DBE-F6A5-4DA1-AE22-DEC5E4744545}"/>
              </a:ext>
            </a:extLst>
          </p:cNvPr>
          <p:cNvSpPr txBox="1"/>
          <p:nvPr/>
        </p:nvSpPr>
        <p:spPr>
          <a:xfrm>
            <a:off x="28430" y="9188547"/>
            <a:ext cx="1611790" cy="400110"/>
          </a:xfrm>
          <a:prstGeom prst="rect">
            <a:avLst/>
          </a:prstGeom>
          <a:noFill/>
        </p:spPr>
        <p:txBody>
          <a:bodyPr wrap="square" rtlCol="0">
            <a:spAutoFit/>
          </a:bodyPr>
          <a:lstStyle/>
          <a:p>
            <a:pPr algn="ctr"/>
            <a:r>
              <a:rPr kumimoji="1" lang="ja-JP" altLang="en-US" sz="2000" b="1" dirty="0"/>
              <a:t>研修</a:t>
            </a:r>
            <a:r>
              <a:rPr lang="ja-JP" altLang="en-US" sz="2000" b="1" dirty="0"/>
              <a:t>構成</a:t>
            </a:r>
            <a:endParaRPr kumimoji="1" lang="ja-JP" altLang="en-US" sz="2000" b="1" dirty="0"/>
          </a:p>
        </p:txBody>
      </p:sp>
      <p:sp>
        <p:nvSpPr>
          <p:cNvPr id="40" name="楕円 39">
            <a:extLst>
              <a:ext uri="{FF2B5EF4-FFF2-40B4-BE49-F238E27FC236}">
                <a16:creationId xmlns:a16="http://schemas.microsoft.com/office/drawing/2014/main" id="{04EAF868-7BAA-4E2D-AC3F-6F1C502F8C82}"/>
              </a:ext>
            </a:extLst>
          </p:cNvPr>
          <p:cNvSpPr/>
          <p:nvPr/>
        </p:nvSpPr>
        <p:spPr>
          <a:xfrm>
            <a:off x="10728877" y="4490589"/>
            <a:ext cx="586502" cy="574458"/>
          </a:xfrm>
          <a:prstGeom prst="ellipse">
            <a:avLst/>
          </a:prstGeom>
          <a:solidFill>
            <a:schemeClr val="accent6">
              <a:lumMod val="40000"/>
              <a:lumOff val="6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ja-JP" altLang="en-US" sz="3200" b="1" dirty="0">
                <a:solidFill>
                  <a:schemeClr val="tx1"/>
                </a:solidFill>
              </a:rPr>
              <a:t>水</a:t>
            </a:r>
            <a:endParaRPr kumimoji="1" lang="en-US" altLang="ja-JP" sz="3200" b="1" dirty="0">
              <a:solidFill>
                <a:schemeClr val="tx1"/>
              </a:solidFill>
            </a:endParaRPr>
          </a:p>
        </p:txBody>
      </p:sp>
      <p:graphicFrame>
        <p:nvGraphicFramePr>
          <p:cNvPr id="3" name="表 2">
            <a:extLst>
              <a:ext uri="{FF2B5EF4-FFF2-40B4-BE49-F238E27FC236}">
                <a16:creationId xmlns:a16="http://schemas.microsoft.com/office/drawing/2014/main" id="{D0E72AA3-57A1-5307-E4A7-6E91256B4916}"/>
              </a:ext>
            </a:extLst>
          </p:cNvPr>
          <p:cNvGraphicFramePr>
            <a:graphicFrameLocks noGrp="1"/>
          </p:cNvGraphicFramePr>
          <p:nvPr>
            <p:extLst>
              <p:ext uri="{D42A27DB-BD31-4B8C-83A1-F6EECF244321}">
                <p14:modId xmlns:p14="http://schemas.microsoft.com/office/powerpoint/2010/main" val="219209057"/>
              </p:ext>
            </p:extLst>
          </p:nvPr>
        </p:nvGraphicFramePr>
        <p:xfrm>
          <a:off x="391775" y="9606594"/>
          <a:ext cx="11555982" cy="2990172"/>
        </p:xfrm>
        <a:graphic>
          <a:graphicData uri="http://schemas.openxmlformats.org/drawingml/2006/table">
            <a:tbl>
              <a:tblPr firstRow="1" bandRow="1">
                <a:tableStyleId>{93296810-A885-4BE3-A3E7-6D5BEEA58F35}</a:tableStyleId>
              </a:tblPr>
              <a:tblGrid>
                <a:gridCol w="3180342">
                  <a:extLst>
                    <a:ext uri="{9D8B030D-6E8A-4147-A177-3AD203B41FA5}">
                      <a16:colId xmlns:a16="http://schemas.microsoft.com/office/drawing/2014/main" val="3036850087"/>
                    </a:ext>
                  </a:extLst>
                </a:gridCol>
                <a:gridCol w="3094494">
                  <a:extLst>
                    <a:ext uri="{9D8B030D-6E8A-4147-A177-3AD203B41FA5}">
                      <a16:colId xmlns:a16="http://schemas.microsoft.com/office/drawing/2014/main" val="3025409403"/>
                    </a:ext>
                  </a:extLst>
                </a:gridCol>
                <a:gridCol w="1205638">
                  <a:extLst>
                    <a:ext uri="{9D8B030D-6E8A-4147-A177-3AD203B41FA5}">
                      <a16:colId xmlns:a16="http://schemas.microsoft.com/office/drawing/2014/main" val="2736403628"/>
                    </a:ext>
                  </a:extLst>
                </a:gridCol>
                <a:gridCol w="1239520">
                  <a:extLst>
                    <a:ext uri="{9D8B030D-6E8A-4147-A177-3AD203B41FA5}">
                      <a16:colId xmlns:a16="http://schemas.microsoft.com/office/drawing/2014/main" val="609708086"/>
                    </a:ext>
                  </a:extLst>
                </a:gridCol>
                <a:gridCol w="2835988">
                  <a:extLst>
                    <a:ext uri="{9D8B030D-6E8A-4147-A177-3AD203B41FA5}">
                      <a16:colId xmlns:a16="http://schemas.microsoft.com/office/drawing/2014/main" val="3919777261"/>
                    </a:ext>
                  </a:extLst>
                </a:gridCol>
              </a:tblGrid>
              <a:tr h="381739">
                <a:tc rowSpan="2">
                  <a:txBody>
                    <a:bodyPr/>
                    <a:lstStyle/>
                    <a:p>
                      <a:pPr algn="ctr"/>
                      <a:r>
                        <a:rPr kumimoji="1" lang="ja-JP" altLang="en-US" sz="2000" dirty="0"/>
                        <a:t>プログラム</a:t>
                      </a:r>
                    </a:p>
                  </a:txBody>
                  <a:tcPr/>
                </a:tc>
                <a:tc rowSpan="2">
                  <a:txBody>
                    <a:bodyPr/>
                    <a:lstStyle/>
                    <a:p>
                      <a:pPr algn="ctr"/>
                      <a:r>
                        <a:rPr kumimoji="1" lang="ja-JP" altLang="en-US" sz="2000" dirty="0"/>
                        <a:t>内容</a:t>
                      </a:r>
                    </a:p>
                  </a:txBody>
                  <a:tcPr/>
                </a:tc>
                <a:tc gridSpan="2">
                  <a:txBody>
                    <a:bodyPr/>
                    <a:lstStyle/>
                    <a:p>
                      <a:pPr algn="ctr"/>
                      <a:r>
                        <a:rPr kumimoji="1" lang="ja-JP" altLang="en-US" sz="2000" dirty="0"/>
                        <a:t>研修形式</a:t>
                      </a:r>
                    </a:p>
                  </a:txBody>
                  <a:tcPr/>
                </a:tc>
                <a:tc hMerge="1">
                  <a:txBody>
                    <a:bodyPr/>
                    <a:lstStyle/>
                    <a:p>
                      <a:endParaRPr kumimoji="1" lang="ja-JP" altLang="en-US"/>
                    </a:p>
                  </a:txBody>
                  <a:tcPr/>
                </a:tc>
                <a:tc rowSpan="2">
                  <a:txBody>
                    <a:bodyPr/>
                    <a:lstStyle/>
                    <a:p>
                      <a:pPr algn="ctr"/>
                      <a:r>
                        <a:rPr kumimoji="1" lang="ja-JP" altLang="en-US" sz="2000" dirty="0"/>
                        <a:t>開催時期</a:t>
                      </a:r>
                    </a:p>
                  </a:txBody>
                  <a:tcPr/>
                </a:tc>
                <a:extLst>
                  <a:ext uri="{0D108BD9-81ED-4DB2-BD59-A6C34878D82A}">
                    <a16:rowId xmlns:a16="http://schemas.microsoft.com/office/drawing/2014/main" val="2564337814"/>
                  </a:ext>
                </a:extLst>
              </a:tr>
              <a:tr h="373239">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2000" b="1" dirty="0">
                          <a:solidFill>
                            <a:schemeClr val="bg1"/>
                          </a:solidFill>
                        </a:rPr>
                        <a:t>動画配信</a:t>
                      </a:r>
                    </a:p>
                  </a:txBody>
                  <a:tcPr>
                    <a:solidFill>
                      <a:schemeClr val="accent6"/>
                    </a:solidFill>
                  </a:tcPr>
                </a:tc>
                <a:tc>
                  <a:txBody>
                    <a:bodyPr/>
                    <a:lstStyle/>
                    <a:p>
                      <a:pPr algn="ctr"/>
                      <a:r>
                        <a:rPr kumimoji="1" lang="ja-JP" altLang="en-US" sz="2000" b="1" dirty="0">
                          <a:solidFill>
                            <a:schemeClr val="bg1"/>
                          </a:solidFill>
                        </a:rPr>
                        <a:t>対面</a:t>
                      </a:r>
                      <a:r>
                        <a:rPr kumimoji="1" lang="en-US" altLang="ja-JP" sz="2000" b="1" dirty="0">
                          <a:solidFill>
                            <a:schemeClr val="bg1"/>
                          </a:solidFill>
                        </a:rPr>
                        <a:t>※</a:t>
                      </a:r>
                      <a:endParaRPr kumimoji="1" lang="ja-JP" altLang="en-US" sz="2000" b="1" dirty="0">
                        <a:solidFill>
                          <a:schemeClr val="bg1"/>
                        </a:solidFill>
                      </a:endParaRPr>
                    </a:p>
                  </a:txBody>
                  <a:tcPr>
                    <a:solidFill>
                      <a:schemeClr val="accent6"/>
                    </a:solidFill>
                  </a:tcPr>
                </a:tc>
                <a:tc vMerge="1">
                  <a:txBody>
                    <a:bodyPr/>
                    <a:lstStyle/>
                    <a:p>
                      <a:endParaRPr kumimoji="1" lang="ja-JP" altLang="en-US"/>
                    </a:p>
                  </a:txBody>
                  <a:tcPr/>
                </a:tc>
                <a:extLst>
                  <a:ext uri="{0D108BD9-81ED-4DB2-BD59-A6C34878D82A}">
                    <a16:rowId xmlns:a16="http://schemas.microsoft.com/office/drawing/2014/main" val="1261605096"/>
                  </a:ext>
                </a:extLst>
              </a:tr>
              <a:tr h="685226">
                <a:tc>
                  <a:txBody>
                    <a:bodyPr/>
                    <a:lstStyle/>
                    <a:p>
                      <a:r>
                        <a:rPr kumimoji="1" lang="en-US" altLang="ja-JP" sz="2000" dirty="0"/>
                        <a:t>Ⅰ  LIFE</a:t>
                      </a:r>
                      <a:r>
                        <a:rPr kumimoji="1" lang="ja-JP" altLang="en-US" sz="2000" dirty="0"/>
                        <a:t>評価</a:t>
                      </a:r>
                      <a:r>
                        <a:rPr kumimoji="1" lang="en-US" altLang="ja-JP" sz="1600" dirty="0"/>
                        <a:t>※</a:t>
                      </a:r>
                      <a:r>
                        <a:rPr kumimoji="1" lang="ja-JP" altLang="en-US" sz="1600" dirty="0"/>
                        <a:t>１</a:t>
                      </a:r>
                      <a:r>
                        <a:rPr kumimoji="1" lang="ja-JP" altLang="en-US" sz="2000" dirty="0"/>
                        <a:t>の意義と</a:t>
                      </a:r>
                      <a:endParaRPr kumimoji="1" lang="en-US" altLang="ja-JP" sz="2000" dirty="0"/>
                    </a:p>
                    <a:p>
                      <a:r>
                        <a:rPr kumimoji="1" lang="ja-JP" altLang="en-US" sz="2000" dirty="0"/>
                        <a:t>　 活用方法</a:t>
                      </a:r>
                    </a:p>
                  </a:txBody>
                  <a:tcPr/>
                </a:tc>
                <a:tc>
                  <a:txBody>
                    <a:bodyPr/>
                    <a:lstStyle/>
                    <a:p>
                      <a:r>
                        <a:rPr kumimoji="1" lang="ja-JP" altLang="en-US" sz="2000" dirty="0"/>
                        <a:t>生活機能チェックシートの意味と活用</a:t>
                      </a:r>
                    </a:p>
                  </a:txBody>
                  <a:tcPr/>
                </a:tc>
                <a:tc>
                  <a:txBody>
                    <a:bodyPr/>
                    <a:lstStyle/>
                    <a:p>
                      <a:pPr algn="ctr"/>
                      <a:r>
                        <a:rPr kumimoji="1" lang="ja-JP" altLang="en-US" sz="2000" dirty="0"/>
                        <a:t>〇</a:t>
                      </a:r>
                      <a:endParaRPr kumimoji="1" lang="en-US" altLang="ja-JP" sz="2000" dirty="0"/>
                    </a:p>
                  </a:txBody>
                  <a:tcPr anchor="ctr"/>
                </a:tc>
                <a:tc>
                  <a:txBody>
                    <a:bodyPr/>
                    <a:lstStyle/>
                    <a:p>
                      <a:pPr algn="ctr"/>
                      <a:endParaRPr kumimoji="1" lang="en-US" altLang="ja-JP" sz="2000" dirty="0"/>
                    </a:p>
                  </a:txBody>
                  <a:tcPr anchor="ctr"/>
                </a:tc>
                <a:tc rowSpan="3">
                  <a:txBody>
                    <a:bodyPr/>
                    <a:lstStyle/>
                    <a:p>
                      <a:pPr algn="ctr"/>
                      <a:r>
                        <a:rPr kumimoji="1" lang="ja-JP" altLang="en-US" sz="2000" b="1" dirty="0"/>
                        <a:t>動画配信</a:t>
                      </a:r>
                      <a:endParaRPr kumimoji="1" lang="en-US" altLang="ja-JP" sz="2000" b="1" dirty="0"/>
                    </a:p>
                    <a:p>
                      <a:pPr algn="ctr"/>
                      <a:r>
                        <a:rPr kumimoji="1" lang="en-US" altLang="ja-JP" sz="2000" b="1" dirty="0"/>
                        <a:t>12</a:t>
                      </a:r>
                      <a:r>
                        <a:rPr kumimoji="1" lang="ja-JP" altLang="en-US" sz="2000" b="1" dirty="0"/>
                        <a:t>月中旬～</a:t>
                      </a:r>
                      <a:endParaRPr kumimoji="1" lang="en-US" altLang="ja-JP" sz="2000" b="1" dirty="0"/>
                    </a:p>
                    <a:p>
                      <a:pPr algn="ctr"/>
                      <a:r>
                        <a:rPr kumimoji="1" lang="en-US" altLang="ja-JP" sz="1600" dirty="0"/>
                        <a:t>※</a:t>
                      </a:r>
                      <a:r>
                        <a:rPr kumimoji="1" lang="ja-JP" altLang="en-US" sz="1600" dirty="0"/>
                        <a:t>参加者に直接</a:t>
                      </a:r>
                      <a:endParaRPr kumimoji="1" lang="en-US" altLang="ja-JP" sz="1600" dirty="0"/>
                    </a:p>
                    <a:p>
                      <a:pPr algn="ctr"/>
                      <a:r>
                        <a:rPr kumimoji="1" lang="ja-JP" altLang="en-US" sz="1600" dirty="0"/>
                        <a:t>お知らせします。</a:t>
                      </a:r>
                      <a:endParaRPr kumimoji="1" lang="en-US" altLang="ja-JP" sz="1600" dirty="0"/>
                    </a:p>
                    <a:p>
                      <a:pPr algn="ctr"/>
                      <a:endParaRPr kumimoji="1" lang="en-US" altLang="ja-JP" sz="1800" dirty="0"/>
                    </a:p>
                    <a:p>
                      <a:pPr algn="ctr"/>
                      <a:r>
                        <a:rPr kumimoji="1" lang="ja-JP" altLang="en-US" sz="2000" b="1" dirty="0"/>
                        <a:t>対面研修</a:t>
                      </a:r>
                      <a:endParaRPr kumimoji="1" lang="en-US" altLang="ja-JP" sz="2000" b="1" dirty="0"/>
                    </a:p>
                    <a:p>
                      <a:pPr algn="ctr"/>
                      <a:r>
                        <a:rPr kumimoji="1" lang="ja-JP" altLang="en-US" sz="2000" b="1" dirty="0"/>
                        <a:t>令和</a:t>
                      </a:r>
                      <a:r>
                        <a:rPr kumimoji="1" lang="en-US" altLang="ja-JP" sz="2000" b="1" dirty="0"/>
                        <a:t>8</a:t>
                      </a:r>
                      <a:r>
                        <a:rPr kumimoji="1" lang="ja-JP" altLang="en-US" sz="2000" b="1" dirty="0"/>
                        <a:t>年</a:t>
                      </a:r>
                      <a:r>
                        <a:rPr kumimoji="1" lang="en-US" altLang="ja-JP" sz="2000" b="1" dirty="0"/>
                        <a:t>2</a:t>
                      </a:r>
                      <a:r>
                        <a:rPr kumimoji="1" lang="ja-JP" altLang="en-US" sz="2000" b="1" dirty="0"/>
                        <a:t>月</a:t>
                      </a:r>
                      <a:r>
                        <a:rPr kumimoji="1" lang="en-US" altLang="ja-JP" sz="2000" b="1" dirty="0"/>
                        <a:t>20</a:t>
                      </a:r>
                      <a:r>
                        <a:rPr kumimoji="1" lang="ja-JP" altLang="en-US" sz="2000" b="1" dirty="0"/>
                        <a:t>日</a:t>
                      </a:r>
                      <a:endParaRPr kumimoji="1" lang="en-US" altLang="ja-JP" sz="2000" b="1" dirty="0"/>
                    </a:p>
                  </a:txBody>
                  <a:tcPr anchor="ctr"/>
                </a:tc>
                <a:extLst>
                  <a:ext uri="{0D108BD9-81ED-4DB2-BD59-A6C34878D82A}">
                    <a16:rowId xmlns:a16="http://schemas.microsoft.com/office/drawing/2014/main" val="3525369513"/>
                  </a:ext>
                </a:extLst>
              </a:tr>
              <a:tr h="689057">
                <a:tc>
                  <a:txBody>
                    <a:bodyPr/>
                    <a:lstStyle/>
                    <a:p>
                      <a:r>
                        <a:rPr kumimoji="1" lang="en-US" altLang="ja-JP" sz="2000" dirty="0"/>
                        <a:t>Ⅱ</a:t>
                      </a:r>
                      <a:r>
                        <a:rPr kumimoji="1" lang="ja-JP" altLang="en-US" sz="2000" dirty="0"/>
                        <a:t>  意向確認技術の理解</a:t>
                      </a:r>
                    </a:p>
                  </a:txBody>
                  <a:tcPr/>
                </a:tc>
                <a:tc>
                  <a:txBody>
                    <a:bodyPr/>
                    <a:lstStyle/>
                    <a:p>
                      <a:r>
                        <a:rPr kumimoji="1" lang="ja-JP" altLang="en-US" sz="2000" dirty="0"/>
                        <a:t>意向確認技術の習得</a:t>
                      </a:r>
                    </a:p>
                  </a:txBody>
                  <a:tcPr/>
                </a:tc>
                <a:tc>
                  <a:txBody>
                    <a:bodyPr/>
                    <a:lstStyle/>
                    <a:p>
                      <a:pPr algn="ctr"/>
                      <a:r>
                        <a:rPr kumimoji="1" lang="ja-JP" altLang="en-US" sz="2000" dirty="0"/>
                        <a:t>〇</a:t>
                      </a:r>
                    </a:p>
                  </a:txBody>
                  <a:tcPr anchor="ctr"/>
                </a:tc>
                <a:tc>
                  <a:txBody>
                    <a:bodyPr/>
                    <a:lstStyle/>
                    <a:p>
                      <a:pPr algn="ctr"/>
                      <a:r>
                        <a:rPr kumimoji="1" lang="ja-JP" altLang="en-US" sz="2000" dirty="0"/>
                        <a:t>〇</a:t>
                      </a:r>
                    </a:p>
                  </a:txBody>
                  <a:tcPr anchor="ctr"/>
                </a:tc>
                <a:tc vMerge="1">
                  <a:txBody>
                    <a:bodyPr/>
                    <a:lstStyle/>
                    <a:p>
                      <a:pPr algn="ctr"/>
                      <a:endParaRPr kumimoji="1" lang="ja-JP" altLang="en-US" sz="2000" dirty="0"/>
                    </a:p>
                  </a:txBody>
                  <a:tcPr anchor="ctr"/>
                </a:tc>
                <a:extLst>
                  <a:ext uri="{0D108BD9-81ED-4DB2-BD59-A6C34878D82A}">
                    <a16:rowId xmlns:a16="http://schemas.microsoft.com/office/drawing/2014/main" val="1191541390"/>
                  </a:ext>
                </a:extLst>
              </a:tr>
              <a:tr h="807595">
                <a:tc>
                  <a:txBody>
                    <a:bodyPr/>
                    <a:lstStyle/>
                    <a:p>
                      <a:r>
                        <a:rPr kumimoji="1" lang="en-US" altLang="ja-JP" sz="2000" dirty="0"/>
                        <a:t>Ⅲ </a:t>
                      </a:r>
                      <a:r>
                        <a:rPr kumimoji="1" lang="ja-JP" altLang="en-US" sz="2000" dirty="0"/>
                        <a:t> 支援プログラム検討</a:t>
                      </a:r>
                      <a:endParaRPr kumimoji="1" lang="en-US" altLang="ja-JP" sz="2000" dirty="0"/>
                    </a:p>
                  </a:txBody>
                  <a:tcPr/>
                </a:tc>
                <a:tc>
                  <a:txBody>
                    <a:bodyPr/>
                    <a:lstStyle/>
                    <a:p>
                      <a:r>
                        <a:rPr kumimoji="1" lang="ja-JP" altLang="en-US" sz="2000" dirty="0"/>
                        <a:t>事例をもとに支援プログラムを検討</a:t>
                      </a:r>
                      <a:endParaRPr kumimoji="1" lang="en-US" altLang="ja-JP" sz="2000" dirty="0"/>
                    </a:p>
                  </a:txBody>
                  <a:tcPr/>
                </a:tc>
                <a:tc>
                  <a:txBody>
                    <a:bodyPr/>
                    <a:lstStyle/>
                    <a:p>
                      <a:pPr algn="ctr"/>
                      <a:r>
                        <a:rPr kumimoji="1" lang="ja-JP" altLang="en-US" sz="2000" dirty="0"/>
                        <a:t>〇</a:t>
                      </a:r>
                    </a:p>
                  </a:txBody>
                  <a:tcPr anchor="ctr"/>
                </a:tc>
                <a:tc>
                  <a:txBody>
                    <a:bodyPr/>
                    <a:lstStyle/>
                    <a:p>
                      <a:pPr algn="ctr"/>
                      <a:r>
                        <a:rPr kumimoji="1" lang="ja-JP" altLang="en-US" sz="2000" dirty="0"/>
                        <a:t>〇</a:t>
                      </a:r>
                    </a:p>
                  </a:txBody>
                  <a:tcPr anchor="ctr"/>
                </a:tc>
                <a:tc vMerge="1">
                  <a:txBody>
                    <a:bodyPr/>
                    <a:lstStyle/>
                    <a:p>
                      <a:endParaRPr kumimoji="1" lang="ja-JP" altLang="en-US"/>
                    </a:p>
                  </a:txBody>
                  <a:tcPr/>
                </a:tc>
                <a:extLst>
                  <a:ext uri="{0D108BD9-81ED-4DB2-BD59-A6C34878D82A}">
                    <a16:rowId xmlns:a16="http://schemas.microsoft.com/office/drawing/2014/main" val="2244199960"/>
                  </a:ext>
                </a:extLst>
              </a:tr>
            </a:tbl>
          </a:graphicData>
        </a:graphic>
      </p:graphicFrame>
      <p:sp>
        <p:nvSpPr>
          <p:cNvPr id="4" name="タイトル 1">
            <a:extLst>
              <a:ext uri="{FF2B5EF4-FFF2-40B4-BE49-F238E27FC236}">
                <a16:creationId xmlns:a16="http://schemas.microsoft.com/office/drawing/2014/main" id="{A65FCF5F-8298-59F5-0917-B2E375050C9E}"/>
              </a:ext>
            </a:extLst>
          </p:cNvPr>
          <p:cNvSpPr txBox="1">
            <a:spLocks/>
          </p:cNvSpPr>
          <p:nvPr/>
        </p:nvSpPr>
        <p:spPr>
          <a:xfrm>
            <a:off x="167800" y="14028833"/>
            <a:ext cx="12003932" cy="791016"/>
          </a:xfrm>
          <a:prstGeom prst="rect">
            <a:avLst/>
          </a:prstGeom>
        </p:spPr>
        <p:txBody>
          <a:bodyPr vert="horz" lIns="91440" tIns="45720" rIns="91440" bIns="45720" rtlCol="0" anchor="b">
            <a:noAutofit/>
          </a:bodyPr>
          <a:lstStyle>
            <a:lvl1pPr algn="ctr" defTabSz="5137698" rtl="0" eaLnBrk="1" latinLnBrk="0" hangingPunct="1">
              <a:lnSpc>
                <a:spcPct val="90000"/>
              </a:lnSpc>
              <a:spcBef>
                <a:spcPct val="0"/>
              </a:spcBef>
              <a:buNone/>
              <a:defRPr kumimoji="1" sz="33712" kern="1200">
                <a:solidFill>
                  <a:schemeClr val="tx1"/>
                </a:solidFill>
                <a:latin typeface="+mj-lt"/>
                <a:ea typeface="+mj-ea"/>
                <a:cs typeface="+mj-cs"/>
              </a:defRPr>
            </a:lvl1pPr>
          </a:lstStyle>
          <a:p>
            <a:pPr algn="l">
              <a:lnSpc>
                <a:spcPts val="2800"/>
              </a:lnSpc>
            </a:pPr>
            <a:r>
              <a:rPr lang="en-US" altLang="ja-JP" sz="2000" dirty="0">
                <a:latin typeface="ＭＳ Ｐゴシック" panose="020B0600070205080204" pitchFamily="50" charset="-128"/>
                <a:ea typeface="ＭＳ Ｐゴシック" panose="020B0600070205080204" pitchFamily="50" charset="-128"/>
              </a:rPr>
              <a:t>※ </a:t>
            </a:r>
            <a:r>
              <a:rPr lang="ja-JP" altLang="en-US" sz="2000" dirty="0">
                <a:latin typeface="ＭＳ Ｐゴシック" panose="020B0600070205080204" pitchFamily="50" charset="-128"/>
                <a:ea typeface="ＭＳ Ｐゴシック" panose="020B0600070205080204" pitchFamily="50" charset="-128"/>
              </a:rPr>
              <a:t>ＬＩＦＥを利用したことがない方は事前に厚生労働省公式</a:t>
            </a:r>
            <a:r>
              <a:rPr lang="en-US" altLang="ja-JP" sz="2000" dirty="0">
                <a:latin typeface="ＭＳ Ｐゴシック" panose="020B0600070205080204" pitchFamily="50" charset="-128"/>
                <a:ea typeface="ＭＳ Ｐゴシック" panose="020B0600070205080204" pitchFamily="50" charset="-128"/>
              </a:rPr>
              <a:t>YouTube</a:t>
            </a:r>
            <a:r>
              <a:rPr lang="ja-JP" altLang="en-US" sz="2000" dirty="0">
                <a:latin typeface="ＭＳ Ｐゴシック" panose="020B0600070205080204" pitchFamily="50" charset="-128"/>
                <a:ea typeface="ＭＳ Ｐゴシック" panose="020B0600070205080204" pitchFamily="50" charset="-128"/>
              </a:rPr>
              <a:t>「始めてみよう！科学的介護情報システム　</a:t>
            </a:r>
            <a:endParaRPr lang="en-US" altLang="ja-JP" sz="2000" dirty="0">
              <a:latin typeface="ＭＳ Ｐゴシック" panose="020B0600070205080204" pitchFamily="50" charset="-128"/>
              <a:ea typeface="ＭＳ Ｐゴシック" panose="020B0600070205080204" pitchFamily="50" charset="-128"/>
            </a:endParaRPr>
          </a:p>
          <a:p>
            <a:pPr algn="l">
              <a:lnSpc>
                <a:spcPts val="2800"/>
              </a:lnSpc>
            </a:pPr>
            <a:r>
              <a:rPr lang="ja-JP" altLang="en-US" sz="2000" dirty="0">
                <a:latin typeface="ＭＳ Ｐゴシック" panose="020B0600070205080204" pitchFamily="50" charset="-128"/>
                <a:ea typeface="ＭＳ Ｐゴシック" panose="020B0600070205080204" pitchFamily="50" charset="-128"/>
              </a:rPr>
              <a:t>　 </a:t>
            </a:r>
            <a:r>
              <a:rPr lang="en-US" altLang="ja-JP" sz="2000" dirty="0">
                <a:latin typeface="ＭＳ Ｐゴシック" panose="020B0600070205080204" pitchFamily="50" charset="-128"/>
                <a:ea typeface="ＭＳ Ｐゴシック" panose="020B0600070205080204" pitchFamily="50" charset="-128"/>
              </a:rPr>
              <a:t>LIFE</a:t>
            </a:r>
            <a:r>
              <a:rPr lang="ja-JP" altLang="en-US" sz="2000" dirty="0">
                <a:latin typeface="ＭＳ Ｐゴシック" panose="020B0600070205080204" pitchFamily="50" charset="-128"/>
                <a:ea typeface="ＭＳ Ｐゴシック" panose="020B0600070205080204" pitchFamily="50" charset="-128"/>
              </a:rPr>
              <a:t>（</a:t>
            </a:r>
            <a:r>
              <a:rPr lang="ja-JP" altLang="en-US" sz="800" dirty="0">
                <a:hlinkClick r:id="rId4"/>
              </a:rPr>
              <a:t>始めてみよう！科学的介護情報システム（</a:t>
            </a:r>
            <a:r>
              <a:rPr lang="en-US" altLang="ja-JP" sz="800" dirty="0">
                <a:hlinkClick r:id="rId4"/>
              </a:rPr>
              <a:t>LIFE</a:t>
            </a:r>
            <a:r>
              <a:rPr lang="ja-JP" altLang="en-US" sz="800" dirty="0">
                <a:hlinkClick r:id="rId4"/>
              </a:rPr>
              <a:t>）</a:t>
            </a:r>
            <a:r>
              <a:rPr lang="ja-JP" altLang="en-US" sz="2000" dirty="0">
                <a:latin typeface="ＭＳ Ｐゴシック" panose="020B0600070205080204" pitchFamily="50" charset="-128"/>
                <a:ea typeface="ＭＳ Ｐゴシック" panose="020B0600070205080204" pitchFamily="50" charset="-128"/>
              </a:rPr>
              <a:t>　　）」を視聴してからご参加ください。</a:t>
            </a:r>
            <a:endParaRPr lang="en-US" altLang="ja-JP" sz="2000" dirty="0">
              <a:latin typeface="ＭＳ Ｐゴシック" panose="020B0600070205080204" pitchFamily="50" charset="-128"/>
              <a:ea typeface="ＭＳ Ｐゴシック" panose="020B0600070205080204" pitchFamily="50" charset="-128"/>
            </a:endParaRPr>
          </a:p>
          <a:p>
            <a:pPr algn="l">
              <a:lnSpc>
                <a:spcPts val="2800"/>
              </a:lnSpc>
            </a:pPr>
            <a:r>
              <a:rPr lang="en-US" altLang="ja-JP" sz="2000" dirty="0">
                <a:latin typeface="ＭＳ Ｐゴシック" panose="020B0600070205080204" pitchFamily="50" charset="-128"/>
                <a:ea typeface="ＭＳ Ｐゴシック" panose="020B0600070205080204" pitchFamily="50" charset="-128"/>
              </a:rPr>
              <a:t>※ </a:t>
            </a:r>
            <a:r>
              <a:rPr lang="ja-JP" altLang="en-US" sz="2000" dirty="0">
                <a:latin typeface="ＭＳ Ｐゴシック" panose="020B0600070205080204" pitchFamily="50" charset="-128"/>
                <a:ea typeface="ＭＳ Ｐゴシック" panose="020B0600070205080204" pitchFamily="50" charset="-128"/>
              </a:rPr>
              <a:t>対面研修を受講する方は動画配信研修</a:t>
            </a:r>
            <a:r>
              <a:rPr lang="en-US" altLang="ja-JP" sz="2000" dirty="0">
                <a:latin typeface="ＭＳ Ｐゴシック" panose="020B0600070205080204" pitchFamily="50" charset="-128"/>
                <a:ea typeface="ＭＳ Ｐゴシック" panose="020B0600070205080204" pitchFamily="50" charset="-128"/>
              </a:rPr>
              <a:t>Ⅰ</a:t>
            </a:r>
            <a:r>
              <a:rPr lang="ja-JP" altLang="en-US" sz="2000" dirty="0">
                <a:latin typeface="ＭＳ Ｐゴシック" panose="020B0600070205080204" pitchFamily="50" charset="-128"/>
                <a:ea typeface="ＭＳ Ｐゴシック" panose="020B0600070205080204" pitchFamily="50" charset="-128"/>
              </a:rPr>
              <a:t>～</a:t>
            </a:r>
            <a:r>
              <a:rPr lang="en-US" altLang="ja-JP" sz="2000" dirty="0">
                <a:latin typeface="ＭＳ Ｐゴシック" panose="020B0600070205080204" pitchFamily="50" charset="-128"/>
                <a:ea typeface="ＭＳ Ｐゴシック" panose="020B0600070205080204" pitchFamily="50" charset="-128"/>
              </a:rPr>
              <a:t>Ⅲ</a:t>
            </a:r>
            <a:r>
              <a:rPr lang="ja-JP" altLang="en-US" sz="2000" dirty="0">
                <a:latin typeface="ＭＳ Ｐゴシック" panose="020B0600070205080204" pitchFamily="50" charset="-128"/>
                <a:ea typeface="ＭＳ Ｐゴシック" panose="020B0600070205080204" pitchFamily="50" charset="-128"/>
              </a:rPr>
              <a:t>を事前に受講する必要があります</a:t>
            </a:r>
            <a:endParaRPr lang="en-US" altLang="ja-JP" sz="2000" dirty="0">
              <a:latin typeface="ＭＳ Ｐゴシック" panose="020B0600070205080204" pitchFamily="50" charset="-128"/>
              <a:ea typeface="ＭＳ Ｐゴシック" panose="020B0600070205080204" pitchFamily="50" charset="-128"/>
            </a:endParaRPr>
          </a:p>
          <a:p>
            <a:pPr algn="l">
              <a:lnSpc>
                <a:spcPts val="2800"/>
              </a:lnSpc>
            </a:pPr>
            <a:r>
              <a:rPr lang="en-US" altLang="ja-JP" sz="2000" dirty="0">
                <a:latin typeface="ＭＳ Ｐゴシック" panose="020B0600070205080204" pitchFamily="50" charset="-128"/>
                <a:ea typeface="ＭＳ Ｐゴシック" panose="020B0600070205080204" pitchFamily="50" charset="-128"/>
              </a:rPr>
              <a:t>※</a:t>
            </a:r>
            <a:r>
              <a:rPr lang="ja-JP" altLang="en-US" sz="2000" dirty="0">
                <a:latin typeface="ＭＳ Ｐゴシック" panose="020B0600070205080204" pitchFamily="50" charset="-128"/>
                <a:ea typeface="ＭＳ Ｐゴシック" panose="020B0600070205080204" pitchFamily="50" charset="-128"/>
              </a:rPr>
              <a:t> 後日配信では事例の共有はできません。ご了承ください。</a:t>
            </a:r>
          </a:p>
        </p:txBody>
      </p:sp>
      <p:sp>
        <p:nvSpPr>
          <p:cNvPr id="5" name="テキスト ボックス 4">
            <a:extLst>
              <a:ext uri="{FF2B5EF4-FFF2-40B4-BE49-F238E27FC236}">
                <a16:creationId xmlns:a16="http://schemas.microsoft.com/office/drawing/2014/main" id="{BE39EF54-A9BB-1454-561A-FC892CC46EB9}"/>
              </a:ext>
            </a:extLst>
          </p:cNvPr>
          <p:cNvSpPr txBox="1"/>
          <p:nvPr/>
        </p:nvSpPr>
        <p:spPr>
          <a:xfrm>
            <a:off x="-2" y="8443816"/>
            <a:ext cx="1611790" cy="400110"/>
          </a:xfrm>
          <a:prstGeom prst="rect">
            <a:avLst/>
          </a:prstGeom>
          <a:noFill/>
        </p:spPr>
        <p:txBody>
          <a:bodyPr wrap="square" rtlCol="0">
            <a:spAutoFit/>
          </a:bodyPr>
          <a:lstStyle/>
          <a:p>
            <a:pPr algn="ctr"/>
            <a:r>
              <a:rPr kumimoji="1" lang="ja-JP" altLang="en-US" sz="2000" b="1" dirty="0"/>
              <a:t>募集人数</a:t>
            </a:r>
          </a:p>
        </p:txBody>
      </p:sp>
      <p:sp>
        <p:nvSpPr>
          <p:cNvPr id="8" name="タイトル 1">
            <a:extLst>
              <a:ext uri="{FF2B5EF4-FFF2-40B4-BE49-F238E27FC236}">
                <a16:creationId xmlns:a16="http://schemas.microsoft.com/office/drawing/2014/main" id="{EE04292A-3D19-6812-889D-FD421724B299}"/>
              </a:ext>
            </a:extLst>
          </p:cNvPr>
          <p:cNvSpPr txBox="1">
            <a:spLocks/>
          </p:cNvSpPr>
          <p:nvPr/>
        </p:nvSpPr>
        <p:spPr>
          <a:xfrm>
            <a:off x="1777423" y="8202773"/>
            <a:ext cx="6948572" cy="791016"/>
          </a:xfrm>
          <a:prstGeom prst="rect">
            <a:avLst/>
          </a:prstGeom>
        </p:spPr>
        <p:txBody>
          <a:bodyPr vert="horz" lIns="91440" tIns="45720" rIns="91440" bIns="45720" rtlCol="0" anchor="b">
            <a:noAutofit/>
          </a:bodyPr>
          <a:lstStyle>
            <a:lvl1pPr algn="ctr" defTabSz="5137698" rtl="0" eaLnBrk="1" latinLnBrk="0" hangingPunct="1">
              <a:lnSpc>
                <a:spcPct val="90000"/>
              </a:lnSpc>
              <a:spcBef>
                <a:spcPct val="0"/>
              </a:spcBef>
              <a:buNone/>
              <a:defRPr kumimoji="1" sz="33712" kern="1200">
                <a:solidFill>
                  <a:schemeClr val="tx1"/>
                </a:solidFill>
                <a:latin typeface="+mj-lt"/>
                <a:ea typeface="+mj-ea"/>
                <a:cs typeface="+mj-cs"/>
              </a:defRPr>
            </a:lvl1pPr>
          </a:lstStyle>
          <a:p>
            <a:pPr algn="l">
              <a:lnSpc>
                <a:spcPts val="2800"/>
              </a:lnSpc>
            </a:pPr>
            <a:r>
              <a:rPr lang="ja-JP" altLang="en-US" sz="3200" b="1" dirty="0">
                <a:solidFill>
                  <a:srgbClr val="FF0000"/>
                </a:solidFill>
                <a:latin typeface="ＭＳ Ｐゴシック" panose="020B0600070205080204" pitchFamily="50" charset="-128"/>
                <a:ea typeface="ＭＳ Ｐゴシック" panose="020B0600070205080204" pitchFamily="50" charset="-128"/>
              </a:rPr>
              <a:t>対面研修</a:t>
            </a:r>
            <a:r>
              <a:rPr lang="ja-JP" altLang="en-US" sz="5400" dirty="0">
                <a:solidFill>
                  <a:srgbClr val="FF0000"/>
                </a:solidFill>
                <a:latin typeface="ＭＳ Ｐゴシック" panose="020B0600070205080204" pitchFamily="50" charset="-128"/>
                <a:ea typeface="ＭＳ Ｐゴシック" panose="020B0600070205080204" pitchFamily="50" charset="-128"/>
              </a:rPr>
              <a:t>　３０</a:t>
            </a:r>
            <a:r>
              <a:rPr lang="ja-JP" altLang="en-US" sz="2000" dirty="0">
                <a:latin typeface="ＭＳ Ｐゴシック" panose="020B0600070205080204" pitchFamily="50" charset="-128"/>
                <a:ea typeface="ＭＳ Ｐゴシック" panose="020B0600070205080204" pitchFamily="50" charset="-128"/>
              </a:rPr>
              <a:t>　</a:t>
            </a:r>
            <a:r>
              <a:rPr lang="ja-JP" altLang="en-US" sz="2000" b="1" dirty="0">
                <a:latin typeface="ＭＳ Ｐゴシック" panose="020B0600070205080204" pitchFamily="50" charset="-128"/>
                <a:ea typeface="ＭＳ Ｐゴシック" panose="020B0600070205080204" pitchFamily="50" charset="-128"/>
              </a:rPr>
              <a:t>人</a:t>
            </a:r>
            <a:r>
              <a:rPr lang="ja-JP" altLang="en-US" sz="2000" dirty="0">
                <a:latin typeface="ＭＳ Ｐゴシック" panose="020B0600070205080204" pitchFamily="50" charset="-128"/>
                <a:ea typeface="ＭＳ Ｐゴシック" panose="020B0600070205080204" pitchFamily="50" charset="-128"/>
              </a:rPr>
              <a:t>　</a:t>
            </a:r>
            <a:r>
              <a:rPr lang="en-US" altLang="ja-JP" sz="2000" b="1" dirty="0">
                <a:latin typeface="ＭＳ Ｐゴシック" panose="020B0600070205080204" pitchFamily="50" charset="-128"/>
                <a:ea typeface="ＭＳ Ｐゴシック" panose="020B0600070205080204" pitchFamily="50" charset="-128"/>
              </a:rPr>
              <a:t>※</a:t>
            </a:r>
            <a:r>
              <a:rPr lang="ja-JP" altLang="en-US" sz="2000" b="1" dirty="0">
                <a:latin typeface="ＭＳ Ｐゴシック" panose="020B0600070205080204" pitchFamily="50" charset="-128"/>
                <a:ea typeface="ＭＳ Ｐゴシック" panose="020B0600070205080204" pitchFamily="50" charset="-128"/>
              </a:rPr>
              <a:t>先着順</a:t>
            </a:r>
            <a:endParaRPr lang="en-US" altLang="ja-JP" sz="2000" b="1" dirty="0">
              <a:latin typeface="ＭＳ Ｐゴシック" panose="020B0600070205080204" pitchFamily="50" charset="-128"/>
              <a:ea typeface="ＭＳ Ｐゴシック" panose="020B0600070205080204" pitchFamily="50" charset="-128"/>
            </a:endParaRPr>
          </a:p>
        </p:txBody>
      </p:sp>
      <p:sp>
        <p:nvSpPr>
          <p:cNvPr id="22" name="正方形/長方形 21">
            <a:extLst>
              <a:ext uri="{FF2B5EF4-FFF2-40B4-BE49-F238E27FC236}">
                <a16:creationId xmlns:a16="http://schemas.microsoft.com/office/drawing/2014/main" id="{2ED52460-4E8B-CC25-FC2A-5117A8413E46}"/>
              </a:ext>
            </a:extLst>
          </p:cNvPr>
          <p:cNvSpPr/>
          <p:nvPr/>
        </p:nvSpPr>
        <p:spPr>
          <a:xfrm>
            <a:off x="-2" y="885817"/>
            <a:ext cx="12192001" cy="1015663"/>
          </a:xfrm>
          <a:prstGeom prst="rect">
            <a:avLst/>
          </a:prstGeom>
          <a:noFill/>
        </p:spPr>
        <p:txBody>
          <a:bodyPr wrap="square" lIns="91440" tIns="45720" rIns="91440" bIns="45720">
            <a:spAutoFit/>
          </a:bodyPr>
          <a:lstStyle/>
          <a:p>
            <a:pPr algn="ctr"/>
            <a:r>
              <a:rPr lang="ja-JP" altLang="en-US" sz="6000" b="1" dirty="0">
                <a:ln w="9525">
                  <a:solidFill>
                    <a:schemeClr val="bg1"/>
                  </a:solidFill>
                  <a:prstDash val="solid"/>
                </a:ln>
                <a:solidFill>
                  <a:schemeClr val="accent6">
                    <a:lumMod val="75000"/>
                  </a:schemeClr>
                </a:solidFill>
                <a:effectLst>
                  <a:outerShdw blurRad="12700" dist="38100" dir="2700000" algn="tl" rotWithShape="0">
                    <a:schemeClr val="accent5">
                      <a:lumMod val="60000"/>
                      <a:lumOff val="40000"/>
                    </a:schemeClr>
                  </a:outerShdw>
                </a:effectLst>
              </a:rPr>
              <a:t>本人の思いを形にする支援とは</a:t>
            </a:r>
            <a:endParaRPr lang="en-US" altLang="ja-JP" sz="6000" b="1" dirty="0">
              <a:ln w="9525">
                <a:solidFill>
                  <a:schemeClr val="bg1"/>
                </a:solidFill>
                <a:prstDash val="solid"/>
              </a:ln>
              <a:solidFill>
                <a:schemeClr val="accent6">
                  <a:lumMod val="75000"/>
                </a:schemeClr>
              </a:solidFill>
              <a:effectLst>
                <a:outerShdw blurRad="12700" dist="38100" dir="2700000" algn="tl" rotWithShape="0">
                  <a:schemeClr val="accent5">
                    <a:lumMod val="60000"/>
                    <a:lumOff val="40000"/>
                  </a:schemeClr>
                </a:outerShdw>
              </a:effectLst>
            </a:endParaRPr>
          </a:p>
        </p:txBody>
      </p:sp>
      <p:sp>
        <p:nvSpPr>
          <p:cNvPr id="28" name="テキスト ボックス 27">
            <a:extLst>
              <a:ext uri="{FF2B5EF4-FFF2-40B4-BE49-F238E27FC236}">
                <a16:creationId xmlns:a16="http://schemas.microsoft.com/office/drawing/2014/main" id="{8149CF7F-B207-88CF-2550-7744BE517A51}"/>
              </a:ext>
            </a:extLst>
          </p:cNvPr>
          <p:cNvSpPr txBox="1"/>
          <p:nvPr/>
        </p:nvSpPr>
        <p:spPr>
          <a:xfrm>
            <a:off x="920801" y="4198371"/>
            <a:ext cx="8427379" cy="1323439"/>
          </a:xfrm>
          <a:prstGeom prst="rect">
            <a:avLst/>
          </a:prstGeom>
          <a:solidFill>
            <a:schemeClr val="accent4">
              <a:lumMod val="20000"/>
              <a:lumOff val="80000"/>
            </a:schemeClr>
          </a:solidFill>
        </p:spPr>
        <p:txBody>
          <a:bodyPr wrap="square" rtlCol="0">
            <a:spAutoFit/>
          </a:bodyPr>
          <a:lstStyle/>
          <a:p>
            <a:r>
              <a:rPr kumimoji="1" lang="ja-JP" altLang="en-US" sz="2000" b="1" dirty="0"/>
              <a:t>研修の特徴</a:t>
            </a:r>
            <a:endParaRPr kumimoji="1" lang="en-US" altLang="ja-JP" sz="2000" b="1" dirty="0"/>
          </a:p>
          <a:p>
            <a:r>
              <a:rPr lang="ja-JP" altLang="en-US" sz="2000" b="1" dirty="0"/>
              <a:t>　　ひとつのテーマをオンライン講義と対面研修の２つの形式で学んで</a:t>
            </a:r>
            <a:endParaRPr lang="en-US" altLang="ja-JP" sz="2000" b="1" dirty="0"/>
          </a:p>
          <a:p>
            <a:r>
              <a:rPr kumimoji="1" lang="ja-JP" altLang="en-US" sz="2000" b="1" dirty="0"/>
              <a:t>　　理解を深めます</a:t>
            </a:r>
            <a:endParaRPr kumimoji="1" lang="en-US" altLang="ja-JP" sz="2000" b="1" dirty="0"/>
          </a:p>
          <a:p>
            <a:r>
              <a:rPr lang="ja-JP" altLang="en-US" sz="2000" b="1" dirty="0"/>
              <a:t>　　オンラインのみの参加も可能です</a:t>
            </a:r>
            <a:endParaRPr kumimoji="1" lang="ja-JP" altLang="en-US" sz="2000" b="1" dirty="0"/>
          </a:p>
        </p:txBody>
      </p:sp>
      <p:pic>
        <p:nvPicPr>
          <p:cNvPr id="1026" name="Picture 2">
            <a:extLst>
              <a:ext uri="{FF2B5EF4-FFF2-40B4-BE49-F238E27FC236}">
                <a16:creationId xmlns:a16="http://schemas.microsoft.com/office/drawing/2014/main" id="{FD06C2C4-0843-0131-8717-99D32A3E0D7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0190" y="4611092"/>
            <a:ext cx="1188270" cy="102327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43A9E293-B971-3CF1-ECC8-B970CBD31BD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40292" y="6661449"/>
            <a:ext cx="5752148" cy="38347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974921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1" id="{5936A899-025A-4B90-86BF-FED11E449AFF}" vid="{96D2146A-40FA-40D5-842E-AB4538854C10}"/>
    </a:ext>
  </a:extLst>
</a:theme>
</file>

<file path=docProps/app.xml><?xml version="1.0" encoding="utf-8"?>
<Properties xmlns="http://schemas.openxmlformats.org/officeDocument/2006/extended-properties" xmlns:vt="http://schemas.openxmlformats.org/officeDocument/2006/docPropsVTypes">
  <Template>blank</Template>
  <TotalTime>685</TotalTime>
  <Words>424</Words>
  <Application>Microsoft Office PowerPoint</Application>
  <PresentationFormat>ユーザー設定</PresentationFormat>
  <Paragraphs>64</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游ゴシック</vt:lpstr>
      <vt:lpstr>游ゴシック Light</vt:lpstr>
      <vt:lpstr>Arial</vt:lpstr>
      <vt:lpstr>Office テーマ</vt:lpstr>
      <vt:lpstr>埼玉県高齢者元気力アップ応援事業所認証事業　令和７年度研修</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夏目佳織</dc:creator>
  <cp:lastModifiedBy>夏目 佳織（地域包括ケア課）</cp:lastModifiedBy>
  <cp:revision>44</cp:revision>
  <cp:lastPrinted>2025-11-07T11:33:57Z</cp:lastPrinted>
  <dcterms:created xsi:type="dcterms:W3CDTF">2023-08-28T03:00:56Z</dcterms:created>
  <dcterms:modified xsi:type="dcterms:W3CDTF">2025-11-07T11:34:04Z</dcterms:modified>
</cp:coreProperties>
</file>