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3" r:id="rId2"/>
    <p:sldId id="335" r:id="rId3"/>
    <p:sldId id="336" r:id="rId4"/>
    <p:sldId id="337" r:id="rId5"/>
  </p:sldIdLst>
  <p:sldSz cx="7775575" cy="10907713"/>
  <p:notesSz cx="10234613" cy="71040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09504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19007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28511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3801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547518" algn="l" defTabSz="101900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057022" algn="l" defTabSz="101900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566526" algn="l" defTabSz="101900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076029" algn="l" defTabSz="1019007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77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CCECFF"/>
    <a:srgbClr val="99FF99"/>
    <a:srgbClr val="FF6699"/>
    <a:srgbClr val="FFFFCC"/>
    <a:srgbClr val="00CCFF"/>
    <a:srgbClr val="00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129" autoAdjust="0"/>
  </p:normalViewPr>
  <p:slideViewPr>
    <p:cSldViewPr>
      <p:cViewPr varScale="1">
        <p:scale>
          <a:sx n="44" d="100"/>
          <a:sy n="44" d="100"/>
        </p:scale>
        <p:origin x="2394" y="60"/>
      </p:cViewPr>
      <p:guideLst>
        <p:guide orient="horz" pos="3577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435715" cy="355147"/>
          </a:xfrm>
          <a:prstGeom prst="rect">
            <a:avLst/>
          </a:prstGeom>
        </p:spPr>
        <p:txBody>
          <a:bodyPr vert="horz" lIns="94615" tIns="47305" rIns="94615" bIns="47305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ja-JP" altLang="en-US" dirty="0"/>
              <a:t>受入市町村のページ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796513" y="2"/>
            <a:ext cx="4435715" cy="355147"/>
          </a:xfrm>
          <a:prstGeom prst="rect">
            <a:avLst/>
          </a:prstGeom>
        </p:spPr>
        <p:txBody>
          <a:bodyPr vert="horz" lIns="94615" tIns="47305" rIns="94615" bIns="47305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6F3694-A05C-470A-B455-129AC231E7EF}" type="datetimeFigureOut">
              <a:rPr lang="ja-JP" altLang="en-US"/>
              <a:pPr>
                <a:defRPr/>
              </a:pPr>
              <a:t>2024/10/11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6747786"/>
            <a:ext cx="4435715" cy="355146"/>
          </a:xfrm>
          <a:prstGeom prst="rect">
            <a:avLst/>
          </a:prstGeom>
        </p:spPr>
        <p:txBody>
          <a:bodyPr vert="horz" lIns="94615" tIns="47305" rIns="94615" bIns="47305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796513" y="6747786"/>
            <a:ext cx="4435715" cy="355146"/>
          </a:xfrm>
          <a:prstGeom prst="rect">
            <a:avLst/>
          </a:prstGeom>
        </p:spPr>
        <p:txBody>
          <a:bodyPr vert="horz" wrap="square" lIns="94615" tIns="47305" rIns="94615" bIns="473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4521635-CD22-419C-9592-9CA212096E7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3984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435715" cy="355147"/>
          </a:xfrm>
          <a:prstGeom prst="rect">
            <a:avLst/>
          </a:prstGeom>
        </p:spPr>
        <p:txBody>
          <a:bodyPr vert="horz" lIns="94615" tIns="47305" rIns="94615" bIns="47305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ja-JP" altLang="en-US" dirty="0"/>
              <a:t>受入市町村のページ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796513" y="2"/>
            <a:ext cx="4435715" cy="355147"/>
          </a:xfrm>
          <a:prstGeom prst="rect">
            <a:avLst/>
          </a:prstGeom>
        </p:spPr>
        <p:txBody>
          <a:bodyPr vert="horz" lIns="94615" tIns="47305" rIns="94615" bIns="47305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F73D894-3CC4-48BD-A747-971C0AE2DDA2}" type="datetimeFigureOut">
              <a:rPr lang="ja-JP" altLang="en-US"/>
              <a:pPr>
                <a:defRPr/>
              </a:pPr>
              <a:t>2024/10/11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171950" y="534988"/>
            <a:ext cx="1893888" cy="2660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5" tIns="47305" rIns="94615" bIns="4730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24188" y="3374463"/>
            <a:ext cx="8186258" cy="3196318"/>
          </a:xfrm>
          <a:prstGeom prst="rect">
            <a:avLst/>
          </a:prstGeom>
        </p:spPr>
        <p:txBody>
          <a:bodyPr vert="horz" lIns="94615" tIns="47305" rIns="94615" bIns="47305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6747786"/>
            <a:ext cx="4435715" cy="355146"/>
          </a:xfrm>
          <a:prstGeom prst="rect">
            <a:avLst/>
          </a:prstGeom>
        </p:spPr>
        <p:txBody>
          <a:bodyPr vert="horz" lIns="94615" tIns="47305" rIns="94615" bIns="47305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796513" y="6747786"/>
            <a:ext cx="4435715" cy="355146"/>
          </a:xfrm>
          <a:prstGeom prst="rect">
            <a:avLst/>
          </a:prstGeom>
        </p:spPr>
        <p:txBody>
          <a:bodyPr vert="horz" wrap="square" lIns="94615" tIns="47305" rIns="94615" bIns="4730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7189B6-D6C0-4C29-B95F-EB2744838C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7750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rtl="0" eaLnBrk="0" fontAlgn="base" hangingPunct="0">
      <a:spcBef>
        <a:spcPct val="30000"/>
      </a:spcBef>
      <a:spcAft>
        <a:spcPct val="0"/>
      </a:spcAft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rtl="0" eaLnBrk="0" fontAlgn="base" hangingPunct="0">
      <a:spcBef>
        <a:spcPct val="30000"/>
      </a:spcBef>
      <a:spcAft>
        <a:spcPct val="0"/>
      </a:spcAft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rtl="0" eaLnBrk="0" fontAlgn="base" hangingPunct="0">
      <a:spcBef>
        <a:spcPct val="30000"/>
      </a:spcBef>
      <a:spcAft>
        <a:spcPct val="0"/>
      </a:spcAft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rtl="0" eaLnBrk="0" fontAlgn="base" hangingPunct="0">
      <a:spcBef>
        <a:spcPct val="30000"/>
      </a:spcBef>
      <a:spcAft>
        <a:spcPct val="0"/>
      </a:spcAft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168" y="3388464"/>
            <a:ext cx="6609239" cy="23380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36" y="6181038"/>
            <a:ext cx="5442903" cy="278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99FC-995C-4823-85F6-6B8ED4F5875E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D67B8-4136-4F06-805F-8C12A6DD5A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242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71D92-2828-404C-9C92-0AC4C1641902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4C182-0480-4B31-A2CE-65C4091723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514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27968" y="583261"/>
            <a:ext cx="1312129" cy="1240752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1586" y="583261"/>
            <a:ext cx="3806792" cy="1240752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B7A7A-9622-4C7F-BC77-0796C3C54DD2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EDF2-ED44-47DF-A7B3-AFE129561F5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170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5025-C215-4B70-9810-46DAB9D2EB76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C477-44CB-45A7-8332-BF543AC6A81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1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217" y="7009216"/>
            <a:ext cx="6609239" cy="216639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217" y="4623156"/>
            <a:ext cx="6609239" cy="238606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4667-1856-4BA7-9BDE-42949A0843BB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A4782-2F2E-4EA1-874D-F9B99B9A531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67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1586" y="3393512"/>
            <a:ext cx="2559460" cy="959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80639" y="3393512"/>
            <a:ext cx="2559460" cy="959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F321-BDE8-41A0-A87C-FB19970A4B08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E1451-B210-4616-AA05-80E32E27BA1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17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79" y="2441612"/>
            <a:ext cx="3435563" cy="10175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779" y="3459159"/>
            <a:ext cx="3435563" cy="6284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49886" y="2441612"/>
            <a:ext cx="3436912" cy="10175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49886" y="3459159"/>
            <a:ext cx="3436912" cy="6284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9CED-EA0D-4D8D-8481-DC3FBCE1641C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B2044-9105-4918-AC2E-2B5BA5EE96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921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7136-9233-4DFB-B422-FE8CC625BE9E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4528-393A-4B89-851B-61F6A6DBDEB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186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FBD2-A33F-4AB6-A715-7D80D858912B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1B8D-6D30-436C-9DA0-7D54F5F8AAE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842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80" y="434289"/>
            <a:ext cx="2558111" cy="18482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035" y="434290"/>
            <a:ext cx="4346763" cy="93094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780" y="2282541"/>
            <a:ext cx="2558111" cy="7461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A8BD8-30C2-462C-83E6-0A33574B740C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C96D1-FE11-47F5-9886-CFDFE74B9B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514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67" y="7635400"/>
            <a:ext cx="4665345" cy="9014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067" y="974624"/>
            <a:ext cx="4665345" cy="654462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067" y="8536803"/>
            <a:ext cx="4665345" cy="12801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5762-4D64-4CAB-B4D3-69EFA0BDFE50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47296-36F3-4171-83EA-F1ADD0A59FE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534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88779" y="437008"/>
            <a:ext cx="6998018" cy="181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88779" y="2545134"/>
            <a:ext cx="6998018" cy="719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779" y="10110611"/>
            <a:ext cx="1814301" cy="57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8BD0AAC-F499-490C-8E7C-F374721AC32C}" type="datetime1">
              <a:rPr lang="ja-JP" altLang="en-US" smtClean="0"/>
              <a:t>2024/10/11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56655" y="10110611"/>
            <a:ext cx="2462265" cy="57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2495" y="10110611"/>
            <a:ext cx="1814301" cy="578599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D57DC5-C170-47F9-AE99-7353734373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787" y="1133856"/>
            <a:ext cx="64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参考１　農業参入計画書の参考様式</a:t>
            </a: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8" y="1898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7" y="6173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037787" y="10313856"/>
            <a:ext cx="432000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29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8" y="1898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8" y="6173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85225" y="10347623"/>
            <a:ext cx="432000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58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7" y="1898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7" y="6173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7037787" y="10313856"/>
            <a:ext cx="432000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099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7" y="1898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87" y="6173856"/>
            <a:ext cx="5760000" cy="32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85225" y="10347623"/>
            <a:ext cx="432000" cy="27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111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50000"/>
            </a:schemeClr>
          </a:solidFill>
        </a:ln>
      </a:spPr>
      <a:bodyPr anchor="t"/>
      <a:lstStyle>
        <a:defPPr fontAlgn="auto">
          <a:spcBef>
            <a:spcPts val="0"/>
          </a:spcBef>
          <a:spcAft>
            <a:spcPts val="0"/>
          </a:spcAft>
          <a:defRPr sz="1100" dirty="0">
            <a:solidFill>
              <a:schemeClr val="accent4">
                <a:lumMod val="50000"/>
              </a:schemeClr>
            </a:solidFill>
            <a:latin typeface="+mj-ea"/>
            <a:ea typeface="+mj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25017</TotalTime>
  <Words>13</Words>
  <Application>Microsoft Office PowerPoint</Application>
  <PresentationFormat>ユーザー設定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目次</dc:title>
  <dc:creator>埼玉県</dc:creator>
  <cp:lastModifiedBy>蟻塚果林</cp:lastModifiedBy>
  <cp:revision>2036</cp:revision>
  <cp:lastPrinted>2024-10-02T05:05:18Z</cp:lastPrinted>
  <dcterms:created xsi:type="dcterms:W3CDTF">2010-11-08T01:49:38Z</dcterms:created>
  <dcterms:modified xsi:type="dcterms:W3CDTF">2024-10-10T23:27:33Z</dcterms:modified>
</cp:coreProperties>
</file>