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4660"/>
  </p:normalViewPr>
  <p:slideViewPr>
    <p:cSldViewPr>
      <p:cViewPr>
        <p:scale>
          <a:sx n="75" d="100"/>
          <a:sy n="75" d="100"/>
        </p:scale>
        <p:origin x="-1152" y="-5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46C98BD-E03A-4131-A0EA-86B3167003F8}" type="datetimeFigureOut">
              <a:rPr kumimoji="1" lang="ja-JP" altLang="en-US" smtClean="0"/>
              <a:pPr/>
              <a:t>2013/12/13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2F660-FB12-421D-8D75-0A0BEE0DFB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角丸四角形 81"/>
          <p:cNvSpPr/>
          <p:nvPr/>
        </p:nvSpPr>
        <p:spPr>
          <a:xfrm>
            <a:off x="1800200" y="1268760"/>
            <a:ext cx="6120680" cy="1368152"/>
          </a:xfrm>
          <a:prstGeom prst="roundRect">
            <a:avLst>
              <a:gd name="adj" fmla="val 10788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81" name="角丸四角形 80"/>
          <p:cNvSpPr/>
          <p:nvPr/>
        </p:nvSpPr>
        <p:spPr>
          <a:xfrm>
            <a:off x="1800200" y="2780928"/>
            <a:ext cx="6120680" cy="1368152"/>
          </a:xfrm>
          <a:prstGeom prst="roundRect">
            <a:avLst>
              <a:gd name="adj" fmla="val 1044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620688"/>
            <a:ext cx="8028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+mj-ea"/>
                <a:ea typeface="+mj-ea"/>
              </a:rPr>
              <a:t>電子マニフェストに係る特例措置　イメージ図</a:t>
            </a:r>
            <a:endParaRPr kumimoji="1" lang="ja-JP" altLang="en-US" sz="2000" b="1" dirty="0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>
            <a:spLocks/>
          </p:cNvSpPr>
          <p:nvPr/>
        </p:nvSpPr>
        <p:spPr>
          <a:xfrm>
            <a:off x="216024" y="2708920"/>
            <a:ext cx="136815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排出事業者</a:t>
            </a:r>
            <a:endParaRPr kumimoji="1" lang="en-US" altLang="ja-JP" sz="1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96344" y="1412776"/>
            <a:ext cx="20162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収集運搬</a:t>
            </a:r>
            <a:r>
              <a:rPr kumimoji="1" lang="ja-JP" altLang="en-US" sz="1200" dirty="0" smtClean="0"/>
              <a:t>業者</a:t>
            </a:r>
            <a:r>
              <a:rPr kumimoji="1" lang="ja-JP" altLang="en-US" sz="1200" dirty="0" smtClean="0"/>
              <a:t>Ａ</a:t>
            </a:r>
            <a:endParaRPr kumimoji="1" lang="en-US" altLang="ja-JP" sz="1200" dirty="0" smtClean="0"/>
          </a:p>
          <a:p>
            <a:pPr algn="ctr"/>
            <a:r>
              <a:rPr kumimoji="1" lang="en-US" altLang="ja-JP" sz="1200" dirty="0" smtClean="0"/>
              <a:t>(</a:t>
            </a:r>
            <a:r>
              <a:rPr kumimoji="1" lang="ja-JP" altLang="en-US" sz="1200" dirty="0" smtClean="0"/>
              <a:t>許可自治体名、許可期限</a:t>
            </a:r>
            <a:r>
              <a:rPr kumimoji="1" lang="en-US" altLang="ja-JP" sz="1200" dirty="0" smtClean="0"/>
              <a:t>)</a:t>
            </a:r>
            <a:endParaRPr kumimoji="1"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36704" y="1628800"/>
            <a:ext cx="14756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処分業者</a:t>
            </a:r>
            <a:r>
              <a:rPr lang="ja-JP" altLang="en-US" sz="1200" dirty="0" smtClean="0"/>
              <a:t>Ａ</a:t>
            </a:r>
            <a:endParaRPr lang="en-US" altLang="ja-JP" sz="1200" dirty="0" smtClean="0"/>
          </a:p>
          <a:p>
            <a:pPr algn="ctr"/>
            <a:r>
              <a:rPr kumimoji="1" lang="en-US" altLang="ja-JP" sz="1200" dirty="0" smtClean="0"/>
              <a:t>(</a:t>
            </a:r>
            <a:r>
              <a:rPr kumimoji="1" lang="ja-JP" altLang="en-US" sz="1200" dirty="0" smtClean="0"/>
              <a:t>許可期限</a:t>
            </a:r>
            <a:r>
              <a:rPr kumimoji="1" lang="en-US" altLang="ja-JP" sz="1200" dirty="0" smtClean="0"/>
              <a:t>)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96344" y="1988840"/>
            <a:ext cx="20162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収集運搬</a:t>
            </a:r>
            <a:r>
              <a:rPr kumimoji="1" lang="ja-JP" altLang="en-US" sz="1200" dirty="0" smtClean="0"/>
              <a:t>業者</a:t>
            </a:r>
            <a:r>
              <a:rPr kumimoji="1" lang="ja-JP" altLang="en-US" sz="1200" dirty="0" smtClean="0"/>
              <a:t>Ｂ</a:t>
            </a:r>
            <a:endParaRPr kumimoji="1" lang="en-US" altLang="ja-JP" sz="1200" dirty="0" smtClean="0"/>
          </a:p>
          <a:p>
            <a:pPr algn="ctr"/>
            <a:r>
              <a:rPr kumimoji="1" lang="en-US" altLang="ja-JP" sz="1200" dirty="0" smtClean="0"/>
              <a:t>(</a:t>
            </a:r>
            <a:r>
              <a:rPr kumimoji="1" lang="ja-JP" altLang="en-US" sz="1200" dirty="0" smtClean="0"/>
              <a:t>許可自治体名、許可期限</a:t>
            </a:r>
            <a:r>
              <a:rPr kumimoji="1" lang="en-US" altLang="ja-JP" sz="1200" dirty="0" smtClean="0"/>
              <a:t>)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36704" y="3140968"/>
            <a:ext cx="14401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処分業者</a:t>
            </a:r>
            <a:r>
              <a:rPr lang="ja-JP" altLang="en-US" sz="1200" dirty="0" smtClean="0"/>
              <a:t>Ｂ</a:t>
            </a:r>
            <a:endParaRPr lang="en-US" altLang="ja-JP" sz="1200" dirty="0" smtClean="0"/>
          </a:p>
          <a:p>
            <a:pPr algn="ctr"/>
            <a:r>
              <a:rPr kumimoji="1" lang="en-US" altLang="ja-JP" sz="1200" dirty="0" smtClean="0"/>
              <a:t>(</a:t>
            </a:r>
            <a:r>
              <a:rPr kumimoji="1" lang="ja-JP" altLang="en-US" sz="1200" dirty="0" smtClean="0"/>
              <a:t>許可期限</a:t>
            </a:r>
            <a:r>
              <a:rPr kumimoji="1" lang="en-US" altLang="ja-JP" sz="1200" dirty="0" smtClean="0"/>
              <a:t>)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24336" y="2924944"/>
            <a:ext cx="20162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収集運搬</a:t>
            </a:r>
            <a:r>
              <a:rPr kumimoji="1" lang="ja-JP" altLang="en-US" sz="1200" dirty="0" smtClean="0"/>
              <a:t>業者Ｃ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許可自治体名、許可期限</a:t>
            </a:r>
            <a:r>
              <a:rPr lang="en-US" altLang="ja-JP" sz="1200" dirty="0" smtClean="0"/>
              <a:t>)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24336" y="3501008"/>
            <a:ext cx="20162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収集運搬</a:t>
            </a:r>
            <a:r>
              <a:rPr kumimoji="1" lang="ja-JP" altLang="en-US" sz="1200" dirty="0" smtClean="0"/>
              <a:t>業者</a:t>
            </a:r>
            <a:r>
              <a:rPr kumimoji="1" lang="ja-JP" altLang="en-US" sz="1200" dirty="0" smtClean="0"/>
              <a:t>Ｄ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(</a:t>
            </a:r>
            <a:r>
              <a:rPr lang="ja-JP" altLang="en-US" sz="1200" dirty="0" smtClean="0"/>
              <a:t>許可自治体名、許可期限</a:t>
            </a:r>
            <a:r>
              <a:rPr lang="en-US" altLang="ja-JP" sz="1200" dirty="0" smtClean="0"/>
              <a:t>)</a:t>
            </a:r>
            <a:endParaRPr kumimoji="1" lang="ja-JP" altLang="en-US" sz="1200" dirty="0"/>
          </a:p>
        </p:txBody>
      </p:sp>
      <p:cxnSp>
        <p:nvCxnSpPr>
          <p:cNvPr id="31" name="直線コネクタ 30"/>
          <p:cNvCxnSpPr>
            <a:stCxn id="5" idx="0"/>
          </p:cNvCxnSpPr>
          <p:nvPr/>
        </p:nvCxnSpPr>
        <p:spPr>
          <a:xfrm flipV="1">
            <a:off x="900100" y="1988840"/>
            <a:ext cx="75608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カギ線コネクタ 34"/>
          <p:cNvCxnSpPr>
            <a:endCxn id="6" idx="1"/>
          </p:cNvCxnSpPr>
          <p:nvPr/>
        </p:nvCxnSpPr>
        <p:spPr>
          <a:xfrm flipV="1">
            <a:off x="1656184" y="1643609"/>
            <a:ext cx="1440160" cy="34524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カギ線コネクタ 36"/>
          <p:cNvCxnSpPr/>
          <p:nvPr/>
        </p:nvCxnSpPr>
        <p:spPr>
          <a:xfrm>
            <a:off x="2376264" y="1988840"/>
            <a:ext cx="720080" cy="184666"/>
          </a:xfrm>
          <a:prstGeom prst="bentConnector3">
            <a:avLst>
              <a:gd name="adj1" fmla="val 61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 flipV="1">
            <a:off x="864096" y="2996954"/>
            <a:ext cx="648072" cy="504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カギ線コネクタ 47"/>
          <p:cNvCxnSpPr/>
          <p:nvPr/>
        </p:nvCxnSpPr>
        <p:spPr>
          <a:xfrm flipV="1">
            <a:off x="1512168" y="3140968"/>
            <a:ext cx="1512168" cy="3600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カギ線コネクタ 48"/>
          <p:cNvCxnSpPr/>
          <p:nvPr/>
        </p:nvCxnSpPr>
        <p:spPr>
          <a:xfrm>
            <a:off x="2232248" y="3501008"/>
            <a:ext cx="792088" cy="256674"/>
          </a:xfrm>
          <a:prstGeom prst="bentConnector3">
            <a:avLst>
              <a:gd name="adj1" fmla="val 390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カギ線コネクタ 59"/>
          <p:cNvCxnSpPr>
            <a:stCxn id="8" idx="3"/>
          </p:cNvCxnSpPr>
          <p:nvPr/>
        </p:nvCxnSpPr>
        <p:spPr>
          <a:xfrm flipV="1">
            <a:off x="5112568" y="1844824"/>
            <a:ext cx="611560" cy="374849"/>
          </a:xfrm>
          <a:prstGeom prst="bentConnector3">
            <a:avLst>
              <a:gd name="adj1" fmla="val 1006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カギ線コネクタ 70"/>
          <p:cNvCxnSpPr>
            <a:stCxn id="6" idx="3"/>
            <a:endCxn id="7" idx="1"/>
          </p:cNvCxnSpPr>
          <p:nvPr/>
        </p:nvCxnSpPr>
        <p:spPr>
          <a:xfrm>
            <a:off x="5112568" y="1643609"/>
            <a:ext cx="1224136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カギ線コネクタ 75"/>
          <p:cNvCxnSpPr>
            <a:stCxn id="11" idx="3"/>
          </p:cNvCxnSpPr>
          <p:nvPr/>
        </p:nvCxnSpPr>
        <p:spPr>
          <a:xfrm flipV="1">
            <a:off x="5040560" y="3253634"/>
            <a:ext cx="648072" cy="478207"/>
          </a:xfrm>
          <a:prstGeom prst="bentConnector3">
            <a:avLst>
              <a:gd name="adj1" fmla="val 999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カギ線コネクタ 76"/>
          <p:cNvCxnSpPr>
            <a:stCxn id="10" idx="3"/>
            <a:endCxn id="9" idx="1"/>
          </p:cNvCxnSpPr>
          <p:nvPr/>
        </p:nvCxnSpPr>
        <p:spPr>
          <a:xfrm>
            <a:off x="5040560" y="3155777"/>
            <a:ext cx="1296144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/>
          <p:cNvSpPr txBox="1"/>
          <p:nvPr/>
        </p:nvSpPr>
        <p:spPr>
          <a:xfrm>
            <a:off x="7992888" y="1700808"/>
            <a:ext cx="899592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ルート①</a:t>
            </a:r>
            <a:endParaRPr kumimoji="1" lang="ja-JP" altLang="en-US" sz="1400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7992888" y="3212976"/>
            <a:ext cx="899592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ルート②</a:t>
            </a:r>
            <a:endParaRPr kumimoji="1" lang="ja-JP" altLang="en-US" sz="1400" dirty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179512" y="4437112"/>
            <a:ext cx="8352928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kumimoji="1" lang="ja-JP" altLang="en-US" sz="1400" dirty="0" smtClean="0"/>
              <a:t>１</a:t>
            </a:r>
            <a:r>
              <a:rPr kumimoji="1" lang="ja-JP" altLang="en-US" sz="1400" dirty="0" smtClean="0"/>
              <a:t>．提出期限：県外</a:t>
            </a:r>
            <a:r>
              <a:rPr kumimoji="1" lang="ja-JP" altLang="en-US" sz="1400" dirty="0" smtClean="0"/>
              <a:t>から産業廃棄物を搬入する前日</a:t>
            </a:r>
            <a:r>
              <a:rPr kumimoji="1" lang="ja-JP" altLang="en-US" sz="1400" dirty="0" smtClean="0"/>
              <a:t>まで</a:t>
            </a:r>
            <a:endParaRPr kumimoji="1" lang="en-US" altLang="ja-JP" sz="1400" dirty="0" smtClean="0"/>
          </a:p>
          <a:p>
            <a:pPr>
              <a:lnSpc>
                <a:spcPts val="2300"/>
              </a:lnSpc>
            </a:pPr>
            <a:r>
              <a:rPr lang="ja-JP" altLang="en-US" sz="1400" dirty="0" smtClean="0"/>
              <a:t>２</a:t>
            </a:r>
            <a:r>
              <a:rPr lang="ja-JP" altLang="en-US" sz="1400" dirty="0" smtClean="0"/>
              <a:t>．添付書類：①収集運搬</a:t>
            </a:r>
            <a:r>
              <a:rPr lang="ja-JP" altLang="en-US" sz="1400" smtClean="0"/>
              <a:t>業者及び処分業者</a:t>
            </a:r>
            <a:r>
              <a:rPr lang="ja-JP" altLang="en-US" sz="1400" dirty="0" smtClean="0"/>
              <a:t>の許可証の写し</a:t>
            </a:r>
            <a:endParaRPr lang="en-US" altLang="ja-JP" sz="1400" dirty="0" smtClean="0"/>
          </a:p>
          <a:p>
            <a:pPr>
              <a:lnSpc>
                <a:spcPts val="2300"/>
              </a:lnSpc>
            </a:pPr>
            <a:r>
              <a:rPr lang="ja-JP" altLang="en-US" sz="1400" dirty="0" smtClean="0"/>
              <a:t>　</a:t>
            </a:r>
            <a:r>
              <a:rPr lang="ja-JP" altLang="en-US" sz="1400" dirty="0" smtClean="0"/>
              <a:t>　　　　　　②排出事業者、収集運搬業者及び処分業者の電子マニフェスト加入証の写し</a:t>
            </a:r>
            <a:endParaRPr lang="en-US" altLang="ja-JP" sz="1400" dirty="0" smtClean="0"/>
          </a:p>
          <a:p>
            <a:pPr>
              <a:lnSpc>
                <a:spcPts val="2300"/>
              </a:lnSpc>
            </a:pPr>
            <a:r>
              <a:rPr kumimoji="1" lang="ja-JP" altLang="en-US" sz="1400" dirty="0" smtClean="0"/>
              <a:t>３．届出内容</a:t>
            </a:r>
            <a:r>
              <a:rPr kumimoji="1" lang="ja-JP" altLang="en-US" sz="1400" dirty="0" smtClean="0"/>
              <a:t>に</a:t>
            </a:r>
            <a:r>
              <a:rPr lang="ja-JP" altLang="en-US" sz="1400" dirty="0" smtClean="0"/>
              <a:t>変更があったとき：新規届出の提出</a:t>
            </a:r>
            <a:endParaRPr lang="en-US" altLang="ja-JP" sz="1400" dirty="0" smtClean="0"/>
          </a:p>
          <a:p>
            <a:pPr>
              <a:lnSpc>
                <a:spcPts val="2300"/>
              </a:lnSpc>
            </a:pPr>
            <a:r>
              <a:rPr lang="ja-JP" altLang="en-US" sz="1400" dirty="0" smtClean="0"/>
              <a:t>４</a:t>
            </a:r>
            <a:r>
              <a:rPr lang="ja-JP" altLang="en-US" sz="1400" dirty="0" smtClean="0"/>
              <a:t>．</a:t>
            </a:r>
            <a:r>
              <a:rPr lang="ja-JP" altLang="en-US" sz="1400" dirty="0" smtClean="0"/>
              <a:t>電子</a:t>
            </a:r>
            <a:r>
              <a:rPr lang="ja-JP" altLang="en-US" sz="1400" dirty="0" smtClean="0"/>
              <a:t>マニフェストの使用を廃止したとき：廃止届出の提出</a:t>
            </a:r>
            <a:endParaRPr lang="en-US" altLang="ja-JP" sz="1400" dirty="0" smtClean="0"/>
          </a:p>
          <a:p>
            <a:pPr>
              <a:lnSpc>
                <a:spcPts val="2300"/>
              </a:lnSpc>
            </a:pPr>
            <a:r>
              <a:rPr kumimoji="1" lang="ja-JP" altLang="en-US" sz="1400" dirty="0" smtClean="0"/>
              <a:t>５．収集運搬業者及び処分業者の許可が更新された</a:t>
            </a:r>
            <a:r>
              <a:rPr kumimoji="1" lang="ja-JP" altLang="en-US" sz="1400" dirty="0" smtClean="0"/>
              <a:t>とき：許可更新届出の提出（四半期ごと）</a:t>
            </a:r>
            <a:endParaRPr kumimoji="1" lang="en-US" altLang="ja-JP" sz="1400" dirty="0" smtClean="0"/>
          </a:p>
          <a:p>
            <a:pPr>
              <a:lnSpc>
                <a:spcPts val="2300"/>
              </a:lnSpc>
            </a:pPr>
            <a:r>
              <a:rPr lang="ja-JP" altLang="en-US" sz="1400" dirty="0" smtClean="0"/>
              <a:t>　</a:t>
            </a:r>
            <a:r>
              <a:rPr lang="ja-JP" altLang="en-US" sz="1400" dirty="0" smtClean="0"/>
              <a:t>　　　　　　　　　　　　　　　　　　　　　　　　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添付書類：更新後の許可証</a:t>
            </a:r>
            <a:endParaRPr kumimoji="1" lang="en-US" altLang="ja-JP" sz="1400" dirty="0" smtClean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07504" y="1412776"/>
            <a:ext cx="1619672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j-ea"/>
                <a:ea typeface="+mj-ea"/>
              </a:rPr>
              <a:t>○届出書のスタイル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675</TotalTime>
  <Words>104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アーバン</vt:lpstr>
      <vt:lpstr>スライド 1</vt:lpstr>
    </vt:vector>
  </TitlesOfParts>
  <Company>埼玉県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111516</dc:creator>
  <cp:lastModifiedBy>111516</cp:lastModifiedBy>
  <cp:revision>112</cp:revision>
  <dcterms:created xsi:type="dcterms:W3CDTF">2013-12-05T00:48:44Z</dcterms:created>
  <dcterms:modified xsi:type="dcterms:W3CDTF">2013-12-13T00:11:10Z</dcterms:modified>
</cp:coreProperties>
</file>