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1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384" autoAdjust="0"/>
  </p:normalViewPr>
  <p:slideViewPr>
    <p:cSldViewPr snapToGrid="0">
      <p:cViewPr>
        <p:scale>
          <a:sx n="76" d="100"/>
          <a:sy n="76" d="100"/>
        </p:scale>
        <p:origin x="1544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0C954-1F6B-435F-90B3-AAC6A30FA30A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DC357-3A0D-400E-A5DC-5F0FB82DE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219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00E1-E319-4C02-9374-C06D3B823D7C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スライド番号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A74-26A6-4012-BD89-1C89449A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785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7FF60-B5BE-493E-8860-15416BB376BC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スライド番号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A74-26A6-4012-BD89-1C89449A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228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A4135-5460-4CB4-821B-794B8D544EB6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スライド番号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A74-26A6-4012-BD89-1C89449A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5892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AA1B-D313-47E2-B50F-5CCA2CAB91C1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スライド番号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A74-26A6-4012-BD89-1C89449A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884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F0CA0-E856-4634-B390-1CD9056769DF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スライド番号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A74-26A6-4012-BD89-1C89449A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821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FCC2-0AAB-47F1-B02B-235F06DFA840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スライド番号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A74-26A6-4012-BD89-1C89449A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0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F781-1F20-4174-8CAE-C0056ACD8951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スライド番号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A74-26A6-4012-BD89-1C89449A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438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1205-A7DD-4587-A4F7-6472DF8F4830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スライド番号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A74-26A6-4012-BD89-1C89449A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328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CBF5-980B-4B1A-93C3-A3CA41F92BF7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スライド番号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A74-26A6-4012-BD89-1C89449A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504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BDC2-FC92-45EA-82ED-61E43828BB48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スライド番号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A74-26A6-4012-BD89-1C89449A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826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9274-565E-4F67-A8E1-4A1C0F56CCC3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スライド番号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A74-26A6-4012-BD89-1C89449A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24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2613C-A470-4E02-B3EC-E5992FDCED55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スライド番号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A8A74-26A6-4012-BD89-1C89449A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831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2A8233F-9BED-473E-B8F4-2C97D72AF80B}"/>
              </a:ext>
            </a:extLst>
          </p:cNvPr>
          <p:cNvSpPr txBox="1"/>
          <p:nvPr/>
        </p:nvSpPr>
        <p:spPr>
          <a:xfrm>
            <a:off x="1248032" y="-686"/>
            <a:ext cx="5763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被推薦者（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職種：　　　　　　　　氏名：　　　　　　　）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　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　　　　　　　</a:t>
            </a:r>
            <a:endParaRPr kumimoji="1" lang="en-US" altLang="ja-JP" sz="16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A7469B9E-F61E-4F94-A731-CD6F4D4CD282}"/>
              </a:ext>
            </a:extLst>
          </p:cNvPr>
          <p:cNvSpPr/>
          <p:nvPr/>
        </p:nvSpPr>
        <p:spPr>
          <a:xfrm>
            <a:off x="547437" y="407700"/>
            <a:ext cx="5763127" cy="3380874"/>
          </a:xfrm>
          <a:prstGeom prst="round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14B21A0A-2DB3-4A3A-A31F-623596E4D118}"/>
              </a:ext>
            </a:extLst>
          </p:cNvPr>
          <p:cNvSpPr/>
          <p:nvPr/>
        </p:nvSpPr>
        <p:spPr>
          <a:xfrm>
            <a:off x="547437" y="5141682"/>
            <a:ext cx="5763127" cy="3380874"/>
          </a:xfrm>
          <a:prstGeom prst="round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A064BC7-7879-4218-A4F0-9069DEC43405}"/>
              </a:ext>
            </a:extLst>
          </p:cNvPr>
          <p:cNvSpPr txBox="1"/>
          <p:nvPr/>
        </p:nvSpPr>
        <p:spPr>
          <a:xfrm>
            <a:off x="186490" y="8653487"/>
            <a:ext cx="6485021" cy="10427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AE8C780-C121-4A3F-9605-64E192495350}"/>
              </a:ext>
            </a:extLst>
          </p:cNvPr>
          <p:cNvSpPr txBox="1"/>
          <p:nvPr/>
        </p:nvSpPr>
        <p:spPr>
          <a:xfrm>
            <a:off x="186490" y="3900510"/>
            <a:ext cx="6485021" cy="10427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F5A036E-CA5B-4D63-BAB8-07113C12B342}"/>
              </a:ext>
            </a:extLst>
          </p:cNvPr>
          <p:cNvSpPr txBox="1"/>
          <p:nvPr/>
        </p:nvSpPr>
        <p:spPr>
          <a:xfrm>
            <a:off x="-79576" y="1255"/>
            <a:ext cx="1420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（</a:t>
            </a:r>
            <a:r>
              <a:rPr kumimoji="1" lang="ja-JP" altLang="en-US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参考様式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）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　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　　　　　　　</a:t>
            </a:r>
            <a:endParaRPr kumimoji="1" lang="en-US" altLang="ja-JP" sz="16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92474BA-A52C-45FF-AFFE-B354B8729558}"/>
              </a:ext>
            </a:extLst>
          </p:cNvPr>
          <p:cNvSpPr txBox="1"/>
          <p:nvPr/>
        </p:nvSpPr>
        <p:spPr>
          <a:xfrm>
            <a:off x="762000" y="647601"/>
            <a:ext cx="5334000" cy="29238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写真貼り付け欄（明瞭・鮮明に写っているもの）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・当人の技能が分かる写真（作品等）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・作業風景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・指導風景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・イベント（技能まつりや体験教室等）参加写真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この様式はあくまで参考様式のため、当様式を使用せずとも差し支えない。ただし、写真と写真の説明は必須である。</a:t>
            </a:r>
            <a:endParaRPr kumimoji="1" lang="en-US" altLang="ja-JP" sz="1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可能な限り最近の写真を添付すること。</a:t>
            </a:r>
            <a:endParaRPr kumimoji="1" lang="en-US" altLang="ja-JP" sz="1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写真様式は</a:t>
            </a:r>
            <a:r>
              <a:rPr kumimoji="1"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kumimoji="1"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ページ以内とすること。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様式が足りない場合はコピーして使用すること。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作成に当たっては記入例を参照すること。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※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本記述を削除してから使用すること。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811F7D6-2D7D-4015-B536-E19116E8ADAD}"/>
              </a:ext>
            </a:extLst>
          </p:cNvPr>
          <p:cNvSpPr txBox="1"/>
          <p:nvPr/>
        </p:nvSpPr>
        <p:spPr>
          <a:xfrm>
            <a:off x="306669" y="3943693"/>
            <a:ext cx="6244663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写真説明記載欄（作品名／作業名だけでなく詳細な説明も記載）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どのような作品／作業等の写真なのか、そこで発揮されている当人の技能や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工夫、また困難度の高さを説明すること。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※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本記述を削除してから使用すること。</a:t>
            </a:r>
          </a:p>
        </p:txBody>
      </p:sp>
    </p:spTree>
    <p:extLst>
      <p:ext uri="{BB962C8B-B14F-4D97-AF65-F5344CB8AC3E}">
        <p14:creationId xmlns:p14="http://schemas.microsoft.com/office/powerpoint/2010/main" val="1757129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2A8233F-9BED-473E-B8F4-2C97D72AF80B}"/>
              </a:ext>
            </a:extLst>
          </p:cNvPr>
          <p:cNvSpPr txBox="1"/>
          <p:nvPr/>
        </p:nvSpPr>
        <p:spPr>
          <a:xfrm>
            <a:off x="1248032" y="-686"/>
            <a:ext cx="5763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被推薦者（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職種：　　　　　　　　氏名：　　　　　　　）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　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　　　　　　　</a:t>
            </a:r>
            <a:endParaRPr kumimoji="1" lang="en-US" altLang="ja-JP" sz="16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A7469B9E-F61E-4F94-A731-CD6F4D4CD282}"/>
              </a:ext>
            </a:extLst>
          </p:cNvPr>
          <p:cNvSpPr/>
          <p:nvPr/>
        </p:nvSpPr>
        <p:spPr>
          <a:xfrm>
            <a:off x="547437" y="407700"/>
            <a:ext cx="5763127" cy="3380874"/>
          </a:xfrm>
          <a:prstGeom prst="round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14B21A0A-2DB3-4A3A-A31F-623596E4D118}"/>
              </a:ext>
            </a:extLst>
          </p:cNvPr>
          <p:cNvSpPr/>
          <p:nvPr/>
        </p:nvSpPr>
        <p:spPr>
          <a:xfrm>
            <a:off x="547437" y="5141682"/>
            <a:ext cx="5763127" cy="3380874"/>
          </a:xfrm>
          <a:prstGeom prst="round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A064BC7-7879-4218-A4F0-9069DEC43405}"/>
              </a:ext>
            </a:extLst>
          </p:cNvPr>
          <p:cNvSpPr txBox="1"/>
          <p:nvPr/>
        </p:nvSpPr>
        <p:spPr>
          <a:xfrm>
            <a:off x="186490" y="8653487"/>
            <a:ext cx="6485021" cy="10427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AE8C780-C121-4A3F-9605-64E192495350}"/>
              </a:ext>
            </a:extLst>
          </p:cNvPr>
          <p:cNvSpPr txBox="1"/>
          <p:nvPr/>
        </p:nvSpPr>
        <p:spPr>
          <a:xfrm>
            <a:off x="186490" y="3900510"/>
            <a:ext cx="6485021" cy="10427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F5A036E-CA5B-4D63-BAB8-07113C12B342}"/>
              </a:ext>
            </a:extLst>
          </p:cNvPr>
          <p:cNvSpPr txBox="1"/>
          <p:nvPr/>
        </p:nvSpPr>
        <p:spPr>
          <a:xfrm>
            <a:off x="-79576" y="1255"/>
            <a:ext cx="14139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（参考様式）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　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　　　　　　　</a:t>
            </a:r>
            <a:endParaRPr kumimoji="1" lang="en-US" altLang="ja-JP" sz="16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0939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276</Words>
  <Application>Microsoft Office PowerPoint</Application>
  <PresentationFormat>A4 210 x 297 mm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ＭＳ 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渡邉杏南</dc:creator>
  <cp:lastModifiedBy>野村夏未</cp:lastModifiedBy>
  <cp:revision>29</cp:revision>
  <dcterms:created xsi:type="dcterms:W3CDTF">2023-08-08T06:37:35Z</dcterms:created>
  <dcterms:modified xsi:type="dcterms:W3CDTF">2024-04-15T01:23:51Z</dcterms:modified>
</cp:coreProperties>
</file>