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7FD04A-18A0-489F-9B0C-B9335454FA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9664E29-FB01-4E51-8397-3544C3545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F101E0-723A-4AB3-B797-91B660131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070726-EB3C-441F-BF43-FCF7EBFA4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D3F503-4340-4872-8374-1E43BF870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956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34C595-1BA9-4225-81ED-746D3EF92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193037-2E63-4720-94A4-D0DE65864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CE0327-87C6-4B82-80B4-3AC428EAB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D50F76-ED95-4B48-A299-8256408BA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2A3D4A-40B7-4591-9594-7454205D0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3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56636C0-9437-44A7-A03F-C68F37A907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6BA3EF-346F-4B9B-BC35-0BBD8C223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8AB670-BC21-4B48-B451-0A535032A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448762-75DD-444D-8F56-16107761F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99C015-D6B0-49AF-B73A-62E764C4D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64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1308E2-D300-40EE-BC23-5CFB59566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9CED2C-EC29-4819-839F-75A3F127B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28CC9C-E606-47DD-B831-B026B4554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28A837-EB31-4C80-A466-6134F8B1A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4347DB-590D-4DED-AA65-7128A120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309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C33AD2-BCAC-4A7E-AA02-B05EBD30E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901793-AEC5-460B-A8BD-C0F7A29CC4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F1F246-1096-49CC-A705-02B7F1966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15800F-8488-430F-97F2-9EFA49225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998756-3894-4860-A291-D5FB2303E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644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C962B9-CEA3-4FB2-AE92-3FD33070F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C22E5C-DC87-4E67-A73A-E447B6233F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BDA7400-0042-46E1-8905-F162AFF4C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9E2147-5C93-4363-9D77-4A0F84838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808C88-8887-4563-827E-8ED4E6A88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575965-E2FD-4A5D-86D8-AB04D6ACB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61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E76330-E323-4C35-92ED-B11E1E33A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029845-246D-4568-929E-1ADA4A7E7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3283E11-C6FA-42A1-A0BD-31DA76E50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DEFFCC6-98EC-4677-828B-6AAEC291F1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9E09A-0DA0-4684-A2D0-F6D45C591F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0C4CD6A-C4D5-431D-8D3B-85A535D8C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6327FEE-6417-4607-A6D4-FD871C57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80463C6-01CC-4287-82EE-4C9BAD0B1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7114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EAD1CA-CE5E-4CAD-9EBB-230401459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A82A0C6-ED2F-4FDA-A914-E68546E7B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4F49336-6614-483E-8201-F0D74766A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251CAC4-2D21-4775-999B-EB6754D5F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47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5BE2251-7DC3-4E06-812B-61406AB75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DB65BBB-B583-488A-91B9-70B5DC86E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C9630BE-14D0-4F60-BAA4-E694F74E7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78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4CB0C7-6520-449F-90A6-B8EFCB940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27B4A6-9328-44D7-9AE0-F99D21AEC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A37762-B408-430B-80F5-9C3E306A0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46E5FF-E7C6-4D54-A203-863CA8F9B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C363C0-41C3-4E47-A3E2-98DFE2ACB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1832B9-997B-4DEB-8589-BAF7F5E99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85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3817E2-EC18-4D28-90C8-3529B3A34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8D12806-0E40-4D20-B113-35031BC1B7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7A2C49F-C360-45E1-9BF0-4F03AEF9A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6BA7A66-080F-4269-AFB2-6EA094139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8C196-BC10-466A-9D5C-7229EFAA919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3AB26B-7F0B-445F-8D72-6E6B04E96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A5575E-637C-4C15-8B82-803891908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11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4B6946-4B3D-45B8-8351-27F69D28C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A4EF19-D0E2-4DFA-BA48-FB47C8FB8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C4BA6E-EDC1-440C-A77E-250FA4FFEB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8C196-BC10-466A-9D5C-7229EFAA9194}" type="datetimeFigureOut">
              <a:rPr kumimoji="1" lang="ja-JP" altLang="en-US" smtClean="0"/>
              <a:t>2024/10/1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A9C7D9-9BC1-406A-A430-B1105C629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1D0766-117F-47DE-96BF-B47BD4F53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B06D4-A385-4CEB-881E-C27D4A13B5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92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AB538D70-7D4A-4C75-98B3-4CBC1074118A}"/>
              </a:ext>
            </a:extLst>
          </p:cNvPr>
          <p:cNvSpPr/>
          <p:nvPr/>
        </p:nvSpPr>
        <p:spPr>
          <a:xfrm>
            <a:off x="1226127" y="258618"/>
            <a:ext cx="9739746" cy="97905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施設名（市町村名）</a:t>
            </a:r>
            <a:endParaRPr kumimoji="1" lang="en-US" altLang="ja-JP" sz="2400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　　　　　　　　　　　　　　　　　　　　　　　　　　　　</a:t>
            </a:r>
            <a:r>
              <a:rPr lang="ja-JP" altLang="en-US" sz="2400" dirty="0">
                <a:solidFill>
                  <a:schemeClr val="tx1"/>
                </a:solidFill>
              </a:rPr>
              <a:t>　　　　</a:t>
            </a:r>
            <a:r>
              <a:rPr lang="ja-JP" altLang="en-US" dirty="0">
                <a:solidFill>
                  <a:schemeClr val="tx1"/>
                </a:solidFill>
              </a:rPr>
              <a:t>法人名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2AAE6895-6C96-49F7-AEBE-989757B9D9E3}"/>
              </a:ext>
            </a:extLst>
          </p:cNvPr>
          <p:cNvSpPr/>
          <p:nvPr/>
        </p:nvSpPr>
        <p:spPr>
          <a:xfrm>
            <a:off x="387927" y="1500909"/>
            <a:ext cx="5569528" cy="97905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施設の紹介（所在地含む）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　　　　　　　　　　　　　　　　　　　　　　　　　　　　　　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52A3F599-50A2-4838-8DFA-E5945901A1DB}"/>
              </a:ext>
            </a:extLst>
          </p:cNvPr>
          <p:cNvSpPr/>
          <p:nvPr/>
        </p:nvSpPr>
        <p:spPr>
          <a:xfrm>
            <a:off x="387927" y="2697018"/>
            <a:ext cx="5569528" cy="4031673"/>
          </a:xfrm>
          <a:prstGeom prst="roundRect">
            <a:avLst>
              <a:gd name="adj" fmla="val 59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商品・サービス名等（</a:t>
            </a:r>
            <a:r>
              <a:rPr kumimoji="1" lang="ja-JP" altLang="en-US" dirty="0">
                <a:solidFill>
                  <a:srgbClr val="FF0000"/>
                </a:solidFill>
              </a:rPr>
              <a:t>販売先も明記してください</a:t>
            </a:r>
            <a:r>
              <a:rPr kumimoji="1" lang="ja-JP" altLang="en-US" dirty="0">
                <a:solidFill>
                  <a:schemeClr val="tx1"/>
                </a:solidFill>
              </a:rPr>
              <a:t>）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　　　　　　　　　　　　　　　　　　　　　　　　　　　　　　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6A5C28E2-6608-4AE3-B046-0CFF6AFB933F}"/>
              </a:ext>
            </a:extLst>
          </p:cNvPr>
          <p:cNvSpPr/>
          <p:nvPr/>
        </p:nvSpPr>
        <p:spPr>
          <a:xfrm>
            <a:off x="6377708" y="1500909"/>
            <a:ext cx="5569528" cy="4031673"/>
          </a:xfrm>
          <a:prstGeom prst="roundRect">
            <a:avLst>
              <a:gd name="adj" fmla="val 59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商品・サービス名等（</a:t>
            </a:r>
            <a:r>
              <a:rPr kumimoji="1" lang="ja-JP" altLang="en-US" dirty="0">
                <a:solidFill>
                  <a:srgbClr val="FF0000"/>
                </a:solidFill>
              </a:rPr>
              <a:t>販売先も明記してください</a:t>
            </a:r>
            <a:r>
              <a:rPr kumimoji="1" lang="ja-JP" altLang="en-US" dirty="0">
                <a:solidFill>
                  <a:schemeClr val="tx1"/>
                </a:solidFill>
              </a:rPr>
              <a:t>）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　　　　　　　　　　　　　　　　　　　　　　　　　　　　　　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1920A2CD-2EAF-45F1-BB2A-630AEE16721C}"/>
              </a:ext>
            </a:extLst>
          </p:cNvPr>
          <p:cNvSpPr/>
          <p:nvPr/>
        </p:nvSpPr>
        <p:spPr>
          <a:xfrm>
            <a:off x="6377708" y="5749636"/>
            <a:ext cx="5569528" cy="97905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dirty="0">
                <a:solidFill>
                  <a:schemeClr val="tx1"/>
                </a:solidFill>
              </a:rPr>
              <a:t>問合せ先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</a:t>
            </a:r>
            <a:r>
              <a:rPr kumimoji="1" lang="en-US" altLang="ja-JP" dirty="0">
                <a:solidFill>
                  <a:schemeClr val="tx1"/>
                </a:solidFill>
              </a:rPr>
              <a:t>TEL</a:t>
            </a:r>
            <a:r>
              <a:rPr kumimoji="1" lang="ja-JP" altLang="en-US" dirty="0" err="1">
                <a:solidFill>
                  <a:schemeClr val="tx1"/>
                </a:solidFill>
              </a:rPr>
              <a:t>、</a:t>
            </a:r>
            <a:r>
              <a:rPr kumimoji="1" lang="en-US" altLang="ja-JP" dirty="0">
                <a:solidFill>
                  <a:schemeClr val="tx1"/>
                </a:solidFill>
              </a:rPr>
              <a:t>FAX</a:t>
            </a:r>
            <a:r>
              <a:rPr kumimoji="1" lang="ja-JP" altLang="en-US" dirty="0" err="1">
                <a:solidFill>
                  <a:schemeClr val="tx1"/>
                </a:solidFill>
              </a:rPr>
              <a:t>、</a:t>
            </a:r>
            <a:r>
              <a:rPr kumimoji="1" lang="en-US" altLang="ja-JP" dirty="0">
                <a:solidFill>
                  <a:schemeClr val="tx1"/>
                </a:solidFill>
              </a:rPr>
              <a:t>HP</a:t>
            </a:r>
            <a:r>
              <a:rPr kumimoji="1" lang="ja-JP" altLang="en-US" dirty="0">
                <a:solidFill>
                  <a:schemeClr val="tx1"/>
                </a:solidFill>
              </a:rPr>
              <a:t>アドレス等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</a:rPr>
              <a:t>　　　　　　　　　　　　　　　　　　　　　　　　　　　　　　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364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S Pゴシック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E699D1CE-F3E1-4903-8648-8F0B4690FE50}" vid="{958253D0-D172-45CA-9FEB-EBDE5F69CB3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</TotalTime>
  <Words>200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原田祐太</dc:creator>
  <cp:lastModifiedBy>原田祐太</cp:lastModifiedBy>
  <cp:revision>1</cp:revision>
  <dcterms:created xsi:type="dcterms:W3CDTF">2024-10-01T06:38:46Z</dcterms:created>
  <dcterms:modified xsi:type="dcterms:W3CDTF">2024-10-01T06:44:25Z</dcterms:modified>
</cp:coreProperties>
</file>