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59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41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930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7753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606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266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53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88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026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636072-5C52-4F43-B38F-D9AD9A8F6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9026C7-8A85-4B5F-8089-478E401CA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52D232-0BF8-4610-9BD4-7EF94D79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23D9D-6730-462F-A78C-E3F6458D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2C880F-8856-4A78-9AFF-FD8118A3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81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60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6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99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67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83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08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02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9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6F22740-2170-4409-9776-4A9D3520E3E5}" type="datetimeFigureOut">
              <a:rPr kumimoji="1" lang="ja-JP" altLang="en-US" smtClean="0"/>
              <a:t>2022/2/2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9840FBB-71E4-45F5-A08D-92AB7DEBC6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12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1AC312-0B91-4C86-B4B0-6BF7A41181BD}"/>
              </a:ext>
            </a:extLst>
          </p:cNvPr>
          <p:cNvSpPr/>
          <p:nvPr/>
        </p:nvSpPr>
        <p:spPr>
          <a:xfrm>
            <a:off x="0" y="-1"/>
            <a:ext cx="12204000" cy="90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ケアラー支援宣言</a:t>
            </a:r>
          </a:p>
        </p:txBody>
      </p:sp>
      <p:pic>
        <p:nvPicPr>
          <p:cNvPr id="5" name="図 4" descr="目標3のロゴ">
            <a:extLst>
              <a:ext uri="{FF2B5EF4-FFF2-40B4-BE49-F238E27FC236}">
                <a16:creationId xmlns:a16="http://schemas.microsoft.com/office/drawing/2014/main" id="{E2523942-73DA-47B5-9078-52B42AD82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23" y="99684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 descr="目標4のロゴ">
            <a:extLst>
              <a:ext uri="{FF2B5EF4-FFF2-40B4-BE49-F238E27FC236}">
                <a16:creationId xmlns:a16="http://schemas.microsoft.com/office/drawing/2014/main" id="{C90023AB-EA51-4362-AEC6-DA887D7E2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74" y="113752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 descr="目標17のロゴ">
            <a:extLst>
              <a:ext uri="{FF2B5EF4-FFF2-40B4-BE49-F238E27FC236}">
                <a16:creationId xmlns:a16="http://schemas.microsoft.com/office/drawing/2014/main" id="{85CE0177-2148-44B1-908B-2D5537016F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976" y="99684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82AD961-5B85-4D62-A717-FA8D58B2A8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103" y="5991667"/>
            <a:ext cx="727794" cy="7200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A4D00F-4B47-462C-AA59-4A10BAB99894}"/>
              </a:ext>
            </a:extLst>
          </p:cNvPr>
          <p:cNvSpPr txBox="1"/>
          <p:nvPr/>
        </p:nvSpPr>
        <p:spPr>
          <a:xfrm>
            <a:off x="4163286" y="6104125"/>
            <a:ext cx="1885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彩の国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FAF0AB6-8C4C-4650-9B5A-545CB79A8AE4}"/>
              </a:ext>
            </a:extLst>
          </p:cNvPr>
          <p:cNvSpPr txBox="1"/>
          <p:nvPr/>
        </p:nvSpPr>
        <p:spPr>
          <a:xfrm>
            <a:off x="6140066" y="6104125"/>
            <a:ext cx="1885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埼玉県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03CC46B-71CE-44C3-A595-4C96F3EABC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235051"/>
            <a:ext cx="3309871" cy="1604331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179F806-D9E2-477F-8BE4-2D6D11DE9796}"/>
              </a:ext>
            </a:extLst>
          </p:cNvPr>
          <p:cNvSpPr txBox="1"/>
          <p:nvPr/>
        </p:nvSpPr>
        <p:spPr>
          <a:xfrm>
            <a:off x="0" y="1778861"/>
            <a:ext cx="12192000" cy="1794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私たち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は、○○で、</a:t>
            </a:r>
            <a:endParaRPr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ケアラー・ヤングケアラーを支援します。</a:t>
            </a: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E746BA5D-1CBD-42F9-BF63-67EE03BDAB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551" y="5236833"/>
            <a:ext cx="2293449" cy="1379375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7FE48FE-4F0A-4CBD-A547-523C9EF412AD}"/>
              </a:ext>
            </a:extLst>
          </p:cNvPr>
          <p:cNvSpPr txBox="1"/>
          <p:nvPr/>
        </p:nvSpPr>
        <p:spPr>
          <a:xfrm>
            <a:off x="9834156" y="6601588"/>
            <a:ext cx="23854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埼玉県のマスコット「コバトン」「さいたまっち」</a:t>
            </a:r>
          </a:p>
        </p:txBody>
      </p:sp>
    </p:spTree>
    <p:extLst>
      <p:ext uri="{BB962C8B-B14F-4D97-AF65-F5344CB8AC3E}">
        <p14:creationId xmlns:p14="http://schemas.microsoft.com/office/powerpoint/2010/main" val="3451139737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TM10001106[[fn=バッジ]]</Template>
  <TotalTime>238</TotalTime>
  <Words>31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ＭＳ ゴシック</vt:lpstr>
      <vt:lpstr>Arial</vt:lpstr>
      <vt:lpstr>Tw Cen MT</vt:lpstr>
      <vt:lpstr>しずく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石井悠史</dc:creator>
  <cp:lastModifiedBy>宍戸幸典</cp:lastModifiedBy>
  <cp:revision>20</cp:revision>
  <cp:lastPrinted>2021-11-11T02:16:02Z</cp:lastPrinted>
  <dcterms:created xsi:type="dcterms:W3CDTF">2021-11-10T23:46:32Z</dcterms:created>
  <dcterms:modified xsi:type="dcterms:W3CDTF">2022-02-02T01:47:01Z</dcterms:modified>
</cp:coreProperties>
</file>