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9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19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959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362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2908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506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4033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288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2532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186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636072-5C52-4F43-B38F-D9AD9A8F6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9026C7-8A85-4B5F-8089-478E401CA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52D232-0BF8-4610-9BD4-7EF94D797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23D9D-6730-462F-A78C-E3F6458D4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2C880F-8856-4A78-9AFF-FD8118A3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91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99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966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871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34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12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86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13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66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60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1AC312-0B91-4C86-B4B0-6BF7A41181BD}"/>
              </a:ext>
            </a:extLst>
          </p:cNvPr>
          <p:cNvSpPr/>
          <p:nvPr/>
        </p:nvSpPr>
        <p:spPr>
          <a:xfrm>
            <a:off x="0" y="-6405"/>
            <a:ext cx="9153000" cy="82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ケアラー支援宣言</a:t>
            </a:r>
          </a:p>
        </p:txBody>
      </p:sp>
      <p:pic>
        <p:nvPicPr>
          <p:cNvPr id="5" name="図 4" descr="目標3のロゴ">
            <a:extLst>
              <a:ext uri="{FF2B5EF4-FFF2-40B4-BE49-F238E27FC236}">
                <a16:creationId xmlns:a16="http://schemas.microsoft.com/office/drawing/2014/main" id="{E2523942-73DA-47B5-9078-52B42AD82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1" y="170622"/>
            <a:ext cx="5400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図 5" descr="目標4のロゴ">
            <a:extLst>
              <a:ext uri="{FF2B5EF4-FFF2-40B4-BE49-F238E27FC236}">
                <a16:creationId xmlns:a16="http://schemas.microsoft.com/office/drawing/2014/main" id="{C90023AB-EA51-4362-AEC6-DA887D7E2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12" y="168294"/>
            <a:ext cx="5400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 descr="目標17のロゴ">
            <a:extLst>
              <a:ext uri="{FF2B5EF4-FFF2-40B4-BE49-F238E27FC236}">
                <a16:creationId xmlns:a16="http://schemas.microsoft.com/office/drawing/2014/main" id="{85CE0177-2148-44B1-908B-2D5537016F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660" y="157743"/>
            <a:ext cx="5400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E82AD961-5B85-4D62-A717-FA8D58B2A8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024" y="5968610"/>
            <a:ext cx="655016" cy="64800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7A4D00F-4B47-462C-AA59-4A10BAB99894}"/>
              </a:ext>
            </a:extLst>
          </p:cNvPr>
          <p:cNvSpPr txBox="1"/>
          <p:nvPr/>
        </p:nvSpPr>
        <p:spPr>
          <a:xfrm>
            <a:off x="2916012" y="6042753"/>
            <a:ext cx="1413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彩の国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FAF0AB6-8C4C-4650-9B5A-545CB79A8AE4}"/>
              </a:ext>
            </a:extLst>
          </p:cNvPr>
          <p:cNvSpPr txBox="1"/>
          <p:nvPr/>
        </p:nvSpPr>
        <p:spPr>
          <a:xfrm>
            <a:off x="4823328" y="6068511"/>
            <a:ext cx="1413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埼玉県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179F806-D9E2-477F-8BE4-2D6D11DE9796}"/>
              </a:ext>
            </a:extLst>
          </p:cNvPr>
          <p:cNvSpPr txBox="1"/>
          <p:nvPr/>
        </p:nvSpPr>
        <p:spPr>
          <a:xfrm>
            <a:off x="-1" y="1423314"/>
            <a:ext cx="9144001" cy="1661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私たちは、○○○で、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ケアラー・ヤングケアラーを支援します。</a:t>
            </a: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E746BA5D-1CBD-42F9-BF63-67EE03BDAB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771" y="5007406"/>
            <a:ext cx="2428349" cy="1460510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7FE48FE-4F0A-4CBD-A547-523C9EF412AD}"/>
              </a:ext>
            </a:extLst>
          </p:cNvPr>
          <p:cNvSpPr txBox="1"/>
          <p:nvPr/>
        </p:nvSpPr>
        <p:spPr>
          <a:xfrm>
            <a:off x="6581105" y="6534967"/>
            <a:ext cx="25840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/>
              <a:t>埼玉県のマスコット「コバトン」「さいたまっち」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FFD7C26-BF35-4F8A-A4B1-DA19F8A681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4" y="4370007"/>
            <a:ext cx="1644239" cy="248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139737"/>
      </p:ext>
    </p:extLst>
  </p:cSld>
  <p:clrMapOvr>
    <a:masterClrMapping/>
  </p:clrMapOvr>
</p:sld>
</file>

<file path=ppt/theme/theme1.xml><?xml version="1.0" encoding="utf-8"?>
<a:theme xmlns:a="http://schemas.openxmlformats.org/drawingml/2006/main" name="しずく">
  <a:themeElements>
    <a:clrScheme name="しず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しず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しずく</Template>
  <TotalTime>248</TotalTime>
  <Words>31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ＭＳ ゴシック</vt:lpstr>
      <vt:lpstr>Arial</vt:lpstr>
      <vt:lpstr>Tw Cen MT</vt:lpstr>
      <vt:lpstr>しずく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石井悠史</dc:creator>
  <cp:lastModifiedBy>宍戸幸典</cp:lastModifiedBy>
  <cp:revision>22</cp:revision>
  <cp:lastPrinted>2021-11-11T02:16:02Z</cp:lastPrinted>
  <dcterms:created xsi:type="dcterms:W3CDTF">2021-11-10T23:46:32Z</dcterms:created>
  <dcterms:modified xsi:type="dcterms:W3CDTF">2022-02-02T01:45:08Z</dcterms:modified>
</cp:coreProperties>
</file>