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16256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1896" y="-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7FD04A-18A0-489F-9B0C-B9335454FA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60416"/>
            <a:ext cx="9144000" cy="5659496"/>
          </a:xfrm>
        </p:spPr>
        <p:txBody>
          <a:bodyPr anchor="b"/>
          <a:lstStyle>
            <a:lvl1pPr algn="ctr">
              <a:defRPr sz="3371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9664E29-FB01-4E51-8397-3544C3545B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8538166"/>
            <a:ext cx="9144000" cy="3924769"/>
          </a:xfrm>
        </p:spPr>
        <p:txBody>
          <a:bodyPr/>
          <a:lstStyle>
            <a:lvl1pPr marL="0" indent="0" algn="ctr">
              <a:buNone/>
              <a:defRPr sz="13485"/>
            </a:lvl1pPr>
            <a:lvl2pPr marL="2568849" indent="0" algn="ctr">
              <a:buNone/>
              <a:defRPr sz="11238"/>
            </a:lvl2pPr>
            <a:lvl3pPr marL="5137698" indent="0" algn="ctr">
              <a:buNone/>
              <a:defRPr sz="10113"/>
            </a:lvl3pPr>
            <a:lvl4pPr marL="7706546" indent="0" algn="ctr">
              <a:buNone/>
              <a:defRPr sz="8988"/>
            </a:lvl4pPr>
            <a:lvl5pPr marL="10275399" indent="0" algn="ctr">
              <a:buNone/>
              <a:defRPr sz="8988"/>
            </a:lvl5pPr>
            <a:lvl6pPr marL="12844247" indent="0" algn="ctr">
              <a:buNone/>
              <a:defRPr sz="8988"/>
            </a:lvl6pPr>
            <a:lvl7pPr marL="15413096" indent="0" algn="ctr">
              <a:buNone/>
              <a:defRPr sz="8988"/>
            </a:lvl7pPr>
            <a:lvl8pPr marL="17981945" indent="0" algn="ctr">
              <a:buNone/>
              <a:defRPr sz="8988"/>
            </a:lvl8pPr>
            <a:lvl9pPr marL="20550794" indent="0" algn="ctr">
              <a:buNone/>
              <a:defRPr sz="8988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F101E0-723A-4AB3-B797-91B660131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C196-BC10-466A-9D5C-7229EFAA9194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070726-EB3C-441F-BF43-FCF7EBFA4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D3F503-4340-4872-8374-1E43BF870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956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34C595-1BA9-4225-81ED-746D3EF92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E193037-2E63-4720-94A4-D0DE658646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0CE0327-87C6-4B82-80B4-3AC428EAB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C196-BC10-466A-9D5C-7229EFAA9194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D50F76-ED95-4B48-A299-8256408BA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2A3D4A-40B7-4591-9594-7454205D0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233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56636C0-9437-44A7-A03F-C68F37A907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899" cy="1377620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6BA3EF-346F-4B9B-BC35-0BBD8C223D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65481"/>
            <a:ext cx="7734301" cy="1377620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8AB670-BC21-4B48-B451-0A535032A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C196-BC10-466A-9D5C-7229EFAA9194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448762-75DD-444D-8F56-16107761F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99C015-D6B0-49AF-B73A-62E764C4D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0642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1308E2-D300-40EE-BC23-5CFB59566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9CED2C-EC29-4819-839F-75A3F127B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28CC9C-E606-47DD-B831-B026B4554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C196-BC10-466A-9D5C-7229EFAA9194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28A837-EB31-4C80-A466-6134F8B1A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4347DB-590D-4DED-AA65-7128A1204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309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C33AD2-BCAC-4A7E-AA02-B05EBD30E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4052713"/>
            <a:ext cx="10515600" cy="6762043"/>
          </a:xfrm>
        </p:spPr>
        <p:txBody>
          <a:bodyPr anchor="b"/>
          <a:lstStyle>
            <a:lvl1pPr>
              <a:defRPr sz="3371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901793-AEC5-460B-A8BD-C0F7A29CC4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10878730"/>
            <a:ext cx="10515600" cy="3555999"/>
          </a:xfrm>
        </p:spPr>
        <p:txBody>
          <a:bodyPr/>
          <a:lstStyle>
            <a:lvl1pPr marL="0" indent="0">
              <a:buNone/>
              <a:defRPr sz="13485">
                <a:solidFill>
                  <a:schemeClr val="tx1">
                    <a:tint val="75000"/>
                  </a:schemeClr>
                </a:solidFill>
              </a:defRPr>
            </a:lvl1pPr>
            <a:lvl2pPr marL="2568849" indent="0">
              <a:buNone/>
              <a:defRPr sz="11238">
                <a:solidFill>
                  <a:schemeClr val="tx1">
                    <a:tint val="75000"/>
                  </a:schemeClr>
                </a:solidFill>
              </a:defRPr>
            </a:lvl2pPr>
            <a:lvl3pPr marL="5137698" indent="0">
              <a:buNone/>
              <a:defRPr sz="10113">
                <a:solidFill>
                  <a:schemeClr val="tx1">
                    <a:tint val="75000"/>
                  </a:schemeClr>
                </a:solidFill>
              </a:defRPr>
            </a:lvl3pPr>
            <a:lvl4pPr marL="7706546" indent="0">
              <a:buNone/>
              <a:defRPr sz="8988">
                <a:solidFill>
                  <a:schemeClr val="tx1">
                    <a:tint val="75000"/>
                  </a:schemeClr>
                </a:solidFill>
              </a:defRPr>
            </a:lvl4pPr>
            <a:lvl5pPr marL="10275399" indent="0">
              <a:buNone/>
              <a:defRPr sz="8988">
                <a:solidFill>
                  <a:schemeClr val="tx1">
                    <a:tint val="75000"/>
                  </a:schemeClr>
                </a:solidFill>
              </a:defRPr>
            </a:lvl5pPr>
            <a:lvl6pPr marL="12844247" indent="0">
              <a:buNone/>
              <a:defRPr sz="8988">
                <a:solidFill>
                  <a:schemeClr val="tx1">
                    <a:tint val="75000"/>
                  </a:schemeClr>
                </a:solidFill>
              </a:defRPr>
            </a:lvl6pPr>
            <a:lvl7pPr marL="15413096" indent="0">
              <a:buNone/>
              <a:defRPr sz="8988">
                <a:solidFill>
                  <a:schemeClr val="tx1">
                    <a:tint val="75000"/>
                  </a:schemeClr>
                </a:solidFill>
              </a:defRPr>
            </a:lvl7pPr>
            <a:lvl8pPr marL="17981945" indent="0">
              <a:buNone/>
              <a:defRPr sz="8988">
                <a:solidFill>
                  <a:schemeClr val="tx1">
                    <a:tint val="75000"/>
                  </a:schemeClr>
                </a:solidFill>
              </a:defRPr>
            </a:lvl8pPr>
            <a:lvl9pPr marL="20550794" indent="0">
              <a:buNone/>
              <a:defRPr sz="89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F1F246-1096-49CC-A705-02B7F1966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C196-BC10-466A-9D5C-7229EFAA9194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15800F-8488-430F-97F2-9EFA49225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998756-3894-4860-A291-D5FB2303E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644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C962B9-CEA3-4FB2-AE92-3FD33070F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C22E5C-DC87-4E67-A73A-E447B6233F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4327408"/>
            <a:ext cx="5181600" cy="103142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BDA7400-0042-46E1-8905-F162AFF4C9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4327408"/>
            <a:ext cx="5181600" cy="103142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29E2147-5C93-4363-9D77-4A0F84838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C196-BC10-466A-9D5C-7229EFAA9194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1808C88-8887-4563-827E-8ED4E6A88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7575965-E2FD-4A5D-86D8-AB04D6ACB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61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E76330-E323-4C35-92ED-B11E1E33A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865483"/>
            <a:ext cx="10515600" cy="314207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0029845-246D-4568-929E-1ADA4A7E72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90" y="3984979"/>
            <a:ext cx="5157787" cy="1952976"/>
          </a:xfrm>
        </p:spPr>
        <p:txBody>
          <a:bodyPr anchor="b"/>
          <a:lstStyle>
            <a:lvl1pPr marL="0" indent="0">
              <a:buNone/>
              <a:defRPr sz="13485" b="1"/>
            </a:lvl1pPr>
            <a:lvl2pPr marL="2568849" indent="0">
              <a:buNone/>
              <a:defRPr sz="11238" b="1"/>
            </a:lvl2pPr>
            <a:lvl3pPr marL="5137698" indent="0">
              <a:buNone/>
              <a:defRPr sz="10113" b="1"/>
            </a:lvl3pPr>
            <a:lvl4pPr marL="7706546" indent="0">
              <a:buNone/>
              <a:defRPr sz="8988" b="1"/>
            </a:lvl4pPr>
            <a:lvl5pPr marL="10275399" indent="0">
              <a:buNone/>
              <a:defRPr sz="8988" b="1"/>
            </a:lvl5pPr>
            <a:lvl6pPr marL="12844247" indent="0">
              <a:buNone/>
              <a:defRPr sz="8988" b="1"/>
            </a:lvl6pPr>
            <a:lvl7pPr marL="15413096" indent="0">
              <a:buNone/>
              <a:defRPr sz="8988" b="1"/>
            </a:lvl7pPr>
            <a:lvl8pPr marL="17981945" indent="0">
              <a:buNone/>
              <a:defRPr sz="8988" b="1"/>
            </a:lvl8pPr>
            <a:lvl9pPr marL="20550794" indent="0">
              <a:buNone/>
              <a:defRPr sz="898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3283E11-C6FA-42A1-A0BD-31DA76E504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0" y="5937958"/>
            <a:ext cx="5157787" cy="8733839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DEFFCC6-98EC-4677-828B-6AAEC291F1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3984979"/>
            <a:ext cx="5183188" cy="1952976"/>
          </a:xfrm>
        </p:spPr>
        <p:txBody>
          <a:bodyPr anchor="b"/>
          <a:lstStyle>
            <a:lvl1pPr marL="0" indent="0">
              <a:buNone/>
              <a:defRPr sz="13485" b="1"/>
            </a:lvl1pPr>
            <a:lvl2pPr marL="2568849" indent="0">
              <a:buNone/>
              <a:defRPr sz="11238" b="1"/>
            </a:lvl2pPr>
            <a:lvl3pPr marL="5137698" indent="0">
              <a:buNone/>
              <a:defRPr sz="10113" b="1"/>
            </a:lvl3pPr>
            <a:lvl4pPr marL="7706546" indent="0">
              <a:buNone/>
              <a:defRPr sz="8988" b="1"/>
            </a:lvl4pPr>
            <a:lvl5pPr marL="10275399" indent="0">
              <a:buNone/>
              <a:defRPr sz="8988" b="1"/>
            </a:lvl5pPr>
            <a:lvl6pPr marL="12844247" indent="0">
              <a:buNone/>
              <a:defRPr sz="8988" b="1"/>
            </a:lvl6pPr>
            <a:lvl7pPr marL="15413096" indent="0">
              <a:buNone/>
              <a:defRPr sz="8988" b="1"/>
            </a:lvl7pPr>
            <a:lvl8pPr marL="17981945" indent="0">
              <a:buNone/>
              <a:defRPr sz="8988" b="1"/>
            </a:lvl8pPr>
            <a:lvl9pPr marL="20550794" indent="0">
              <a:buNone/>
              <a:defRPr sz="898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9E09A-0DA0-4684-A2D0-F6D45C591F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5937958"/>
            <a:ext cx="5183188" cy="8733839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0C4CD6A-C4D5-431D-8D3B-85A535D8C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C196-BC10-466A-9D5C-7229EFAA9194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6327FEE-6417-4607-A6D4-FD871C57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80463C6-01CC-4287-82EE-4C9BAD0B1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7114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EAD1CA-CE5E-4CAD-9EBB-230401459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A82A0C6-ED2F-4FDA-A914-E68546E7B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C196-BC10-466A-9D5C-7229EFAA9194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4F49336-6614-483E-8201-F0D74766A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251CAC4-2D21-4775-999B-EB6754D5F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3473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5BE2251-7DC3-4E06-812B-61406AB75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C196-BC10-466A-9D5C-7229EFAA9194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DB65BBB-B583-488A-91B9-70B5DC86E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C9630BE-14D0-4F60-BAA4-E694F74E7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5787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4CB0C7-6520-449F-90A6-B8EFCB940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1083733"/>
            <a:ext cx="3932237" cy="3793067"/>
          </a:xfrm>
        </p:spPr>
        <p:txBody>
          <a:bodyPr anchor="b"/>
          <a:lstStyle>
            <a:lvl1pPr>
              <a:defRPr sz="1798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227B4A6-9328-44D7-9AE0-F99D21AEC1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9" y="2340564"/>
            <a:ext cx="6172201" cy="11552296"/>
          </a:xfrm>
        </p:spPr>
        <p:txBody>
          <a:bodyPr/>
          <a:lstStyle>
            <a:lvl1pPr>
              <a:defRPr sz="17980"/>
            </a:lvl1pPr>
            <a:lvl2pPr>
              <a:defRPr sz="15733"/>
            </a:lvl2pPr>
            <a:lvl3pPr>
              <a:defRPr sz="13485"/>
            </a:lvl3pPr>
            <a:lvl4pPr>
              <a:defRPr sz="11238"/>
            </a:lvl4pPr>
            <a:lvl5pPr>
              <a:defRPr sz="11238"/>
            </a:lvl5pPr>
            <a:lvl6pPr>
              <a:defRPr sz="11238"/>
            </a:lvl6pPr>
            <a:lvl7pPr>
              <a:defRPr sz="11238"/>
            </a:lvl7pPr>
            <a:lvl8pPr>
              <a:defRPr sz="11238"/>
            </a:lvl8pPr>
            <a:lvl9pPr>
              <a:defRPr sz="1123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7A37762-B408-430B-80F5-9C3E306A04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4876800"/>
            <a:ext cx="3932237" cy="9034875"/>
          </a:xfrm>
        </p:spPr>
        <p:txBody>
          <a:bodyPr/>
          <a:lstStyle>
            <a:lvl1pPr marL="0" indent="0">
              <a:buNone/>
              <a:defRPr sz="8988"/>
            </a:lvl1pPr>
            <a:lvl2pPr marL="2568849" indent="0">
              <a:buNone/>
              <a:defRPr sz="7866"/>
            </a:lvl2pPr>
            <a:lvl3pPr marL="5137698" indent="0">
              <a:buNone/>
              <a:defRPr sz="6741"/>
            </a:lvl3pPr>
            <a:lvl4pPr marL="7706546" indent="0">
              <a:buNone/>
              <a:defRPr sz="5620"/>
            </a:lvl4pPr>
            <a:lvl5pPr marL="10275399" indent="0">
              <a:buNone/>
              <a:defRPr sz="5620"/>
            </a:lvl5pPr>
            <a:lvl6pPr marL="12844247" indent="0">
              <a:buNone/>
              <a:defRPr sz="5620"/>
            </a:lvl6pPr>
            <a:lvl7pPr marL="15413096" indent="0">
              <a:buNone/>
              <a:defRPr sz="5620"/>
            </a:lvl7pPr>
            <a:lvl8pPr marL="17981945" indent="0">
              <a:buNone/>
              <a:defRPr sz="5620"/>
            </a:lvl8pPr>
            <a:lvl9pPr marL="20550794" indent="0">
              <a:buNone/>
              <a:defRPr sz="562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D46E5FF-E7C6-4D54-A203-863CA8F9B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C196-BC10-466A-9D5C-7229EFAA9194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3C363C0-41C3-4E47-A3E2-98DFE2ACB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F1832B9-997B-4DEB-8589-BAF7F5E99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385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3817E2-EC18-4D28-90C8-3529B3A34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1083733"/>
            <a:ext cx="3932237" cy="3793067"/>
          </a:xfrm>
        </p:spPr>
        <p:txBody>
          <a:bodyPr anchor="b"/>
          <a:lstStyle>
            <a:lvl1pPr>
              <a:defRPr sz="1798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8D12806-0E40-4D20-B113-35031BC1B7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9" y="2340564"/>
            <a:ext cx="6172201" cy="11552296"/>
          </a:xfrm>
        </p:spPr>
        <p:txBody>
          <a:bodyPr/>
          <a:lstStyle>
            <a:lvl1pPr marL="0" indent="0">
              <a:buNone/>
              <a:defRPr sz="17980"/>
            </a:lvl1pPr>
            <a:lvl2pPr marL="2568849" indent="0">
              <a:buNone/>
              <a:defRPr sz="15733"/>
            </a:lvl2pPr>
            <a:lvl3pPr marL="5137698" indent="0">
              <a:buNone/>
              <a:defRPr sz="13485"/>
            </a:lvl3pPr>
            <a:lvl4pPr marL="7706546" indent="0">
              <a:buNone/>
              <a:defRPr sz="11238"/>
            </a:lvl4pPr>
            <a:lvl5pPr marL="10275399" indent="0">
              <a:buNone/>
              <a:defRPr sz="11238"/>
            </a:lvl5pPr>
            <a:lvl6pPr marL="12844247" indent="0">
              <a:buNone/>
              <a:defRPr sz="11238"/>
            </a:lvl6pPr>
            <a:lvl7pPr marL="15413096" indent="0">
              <a:buNone/>
              <a:defRPr sz="11238"/>
            </a:lvl7pPr>
            <a:lvl8pPr marL="17981945" indent="0">
              <a:buNone/>
              <a:defRPr sz="11238"/>
            </a:lvl8pPr>
            <a:lvl9pPr marL="20550794" indent="0">
              <a:buNone/>
              <a:defRPr sz="11238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7A2C49F-C360-45E1-9BF0-4F03AEF9A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4876800"/>
            <a:ext cx="3932237" cy="9034875"/>
          </a:xfrm>
        </p:spPr>
        <p:txBody>
          <a:bodyPr/>
          <a:lstStyle>
            <a:lvl1pPr marL="0" indent="0">
              <a:buNone/>
              <a:defRPr sz="8988"/>
            </a:lvl1pPr>
            <a:lvl2pPr marL="2568849" indent="0">
              <a:buNone/>
              <a:defRPr sz="7866"/>
            </a:lvl2pPr>
            <a:lvl3pPr marL="5137698" indent="0">
              <a:buNone/>
              <a:defRPr sz="6741"/>
            </a:lvl3pPr>
            <a:lvl4pPr marL="7706546" indent="0">
              <a:buNone/>
              <a:defRPr sz="5620"/>
            </a:lvl4pPr>
            <a:lvl5pPr marL="10275399" indent="0">
              <a:buNone/>
              <a:defRPr sz="5620"/>
            </a:lvl5pPr>
            <a:lvl6pPr marL="12844247" indent="0">
              <a:buNone/>
              <a:defRPr sz="5620"/>
            </a:lvl6pPr>
            <a:lvl7pPr marL="15413096" indent="0">
              <a:buNone/>
              <a:defRPr sz="5620"/>
            </a:lvl7pPr>
            <a:lvl8pPr marL="17981945" indent="0">
              <a:buNone/>
              <a:defRPr sz="5620"/>
            </a:lvl8pPr>
            <a:lvl9pPr marL="20550794" indent="0">
              <a:buNone/>
              <a:defRPr sz="562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6BA7A66-080F-4269-AFB2-6EA094139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C196-BC10-466A-9D5C-7229EFAA9194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3AB26B-7F0B-445F-8D72-6E6B04E96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8A5575E-637C-4C15-8B82-803891908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6111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54B6946-4B3D-45B8-8351-27F69D28C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865483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2A4EF19-D0E2-4DFA-BA48-FB47C8FB89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2" y="4327408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C4BA6E-EDC1-440C-A77E-250FA4FFEB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4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8C196-BC10-466A-9D5C-7229EFAA9194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EA9C7D9-9BC1-406A-A430-B1105C6294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2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4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1D0766-117F-47DE-96BF-B47BD4F53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4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6924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137698" rtl="0" eaLnBrk="1" latinLnBrk="0" hangingPunct="1">
        <a:lnSpc>
          <a:spcPct val="90000"/>
        </a:lnSpc>
        <a:spcBef>
          <a:spcPct val="0"/>
        </a:spcBef>
        <a:buNone/>
        <a:defRPr kumimoji="1" sz="2472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4424" indent="-1284424" algn="l" defTabSz="5137698" rtl="0" eaLnBrk="1" latinLnBrk="0" hangingPunct="1">
        <a:lnSpc>
          <a:spcPct val="90000"/>
        </a:lnSpc>
        <a:spcBef>
          <a:spcPts val="5620"/>
        </a:spcBef>
        <a:buFont typeface="Arial" panose="020B0604020202020204" pitchFamily="34" charset="0"/>
        <a:buChar char="•"/>
        <a:defRPr kumimoji="1" sz="15733" kern="1200">
          <a:solidFill>
            <a:schemeClr val="tx1"/>
          </a:solidFill>
          <a:latin typeface="+mn-lt"/>
          <a:ea typeface="+mn-ea"/>
          <a:cs typeface="+mn-cs"/>
        </a:defRPr>
      </a:lvl1pPr>
      <a:lvl2pPr marL="3853273" indent="-1284424" algn="l" defTabSz="5137698" rtl="0" eaLnBrk="1" latinLnBrk="0" hangingPunct="1">
        <a:lnSpc>
          <a:spcPct val="90000"/>
        </a:lnSpc>
        <a:spcBef>
          <a:spcPts val="2809"/>
        </a:spcBef>
        <a:buFont typeface="Arial" panose="020B0604020202020204" pitchFamily="34" charset="0"/>
        <a:buChar char="•"/>
        <a:defRPr kumimoji="1" sz="13485" kern="1200">
          <a:solidFill>
            <a:schemeClr val="tx1"/>
          </a:solidFill>
          <a:latin typeface="+mn-lt"/>
          <a:ea typeface="+mn-ea"/>
          <a:cs typeface="+mn-cs"/>
        </a:defRPr>
      </a:lvl2pPr>
      <a:lvl3pPr marL="6422122" indent="-1284424" algn="l" defTabSz="5137698" rtl="0" eaLnBrk="1" latinLnBrk="0" hangingPunct="1">
        <a:lnSpc>
          <a:spcPct val="90000"/>
        </a:lnSpc>
        <a:spcBef>
          <a:spcPts val="2809"/>
        </a:spcBef>
        <a:buFont typeface="Arial" panose="020B0604020202020204" pitchFamily="34" charset="0"/>
        <a:buChar char="•"/>
        <a:defRPr kumimoji="1" sz="11238" kern="1200">
          <a:solidFill>
            <a:schemeClr val="tx1"/>
          </a:solidFill>
          <a:latin typeface="+mn-lt"/>
          <a:ea typeface="+mn-ea"/>
          <a:cs typeface="+mn-cs"/>
        </a:defRPr>
      </a:lvl3pPr>
      <a:lvl4pPr marL="8990974" indent="-1284424" algn="l" defTabSz="5137698" rtl="0" eaLnBrk="1" latinLnBrk="0" hangingPunct="1">
        <a:lnSpc>
          <a:spcPct val="90000"/>
        </a:lnSpc>
        <a:spcBef>
          <a:spcPts val="2809"/>
        </a:spcBef>
        <a:buFont typeface="Arial" panose="020B0604020202020204" pitchFamily="34" charset="0"/>
        <a:buChar char="•"/>
        <a:defRPr kumimoji="1" sz="10113" kern="1200">
          <a:solidFill>
            <a:schemeClr val="tx1"/>
          </a:solidFill>
          <a:latin typeface="+mn-lt"/>
          <a:ea typeface="+mn-ea"/>
          <a:cs typeface="+mn-cs"/>
        </a:defRPr>
      </a:lvl4pPr>
      <a:lvl5pPr marL="11559823" indent="-1284424" algn="l" defTabSz="5137698" rtl="0" eaLnBrk="1" latinLnBrk="0" hangingPunct="1">
        <a:lnSpc>
          <a:spcPct val="90000"/>
        </a:lnSpc>
        <a:spcBef>
          <a:spcPts val="2809"/>
        </a:spcBef>
        <a:buFont typeface="Arial" panose="020B0604020202020204" pitchFamily="34" charset="0"/>
        <a:buChar char="•"/>
        <a:defRPr kumimoji="1" sz="10113" kern="1200">
          <a:solidFill>
            <a:schemeClr val="tx1"/>
          </a:solidFill>
          <a:latin typeface="+mn-lt"/>
          <a:ea typeface="+mn-ea"/>
          <a:cs typeface="+mn-cs"/>
        </a:defRPr>
      </a:lvl5pPr>
      <a:lvl6pPr marL="14128672" indent="-1284424" algn="l" defTabSz="5137698" rtl="0" eaLnBrk="1" latinLnBrk="0" hangingPunct="1">
        <a:lnSpc>
          <a:spcPct val="90000"/>
        </a:lnSpc>
        <a:spcBef>
          <a:spcPts val="2809"/>
        </a:spcBef>
        <a:buFont typeface="Arial" panose="020B0604020202020204" pitchFamily="34" charset="0"/>
        <a:buChar char="•"/>
        <a:defRPr kumimoji="1" sz="10113" kern="1200">
          <a:solidFill>
            <a:schemeClr val="tx1"/>
          </a:solidFill>
          <a:latin typeface="+mn-lt"/>
          <a:ea typeface="+mn-ea"/>
          <a:cs typeface="+mn-cs"/>
        </a:defRPr>
      </a:lvl6pPr>
      <a:lvl7pPr marL="16697521" indent="-1284424" algn="l" defTabSz="5137698" rtl="0" eaLnBrk="1" latinLnBrk="0" hangingPunct="1">
        <a:lnSpc>
          <a:spcPct val="90000"/>
        </a:lnSpc>
        <a:spcBef>
          <a:spcPts val="2809"/>
        </a:spcBef>
        <a:buFont typeface="Arial" panose="020B0604020202020204" pitchFamily="34" charset="0"/>
        <a:buChar char="•"/>
        <a:defRPr kumimoji="1" sz="10113" kern="1200">
          <a:solidFill>
            <a:schemeClr val="tx1"/>
          </a:solidFill>
          <a:latin typeface="+mn-lt"/>
          <a:ea typeface="+mn-ea"/>
          <a:cs typeface="+mn-cs"/>
        </a:defRPr>
      </a:lvl7pPr>
      <a:lvl8pPr marL="19266370" indent="-1284424" algn="l" defTabSz="5137698" rtl="0" eaLnBrk="1" latinLnBrk="0" hangingPunct="1">
        <a:lnSpc>
          <a:spcPct val="90000"/>
        </a:lnSpc>
        <a:spcBef>
          <a:spcPts val="2809"/>
        </a:spcBef>
        <a:buFont typeface="Arial" panose="020B0604020202020204" pitchFamily="34" charset="0"/>
        <a:buChar char="•"/>
        <a:defRPr kumimoji="1" sz="10113" kern="1200">
          <a:solidFill>
            <a:schemeClr val="tx1"/>
          </a:solidFill>
          <a:latin typeface="+mn-lt"/>
          <a:ea typeface="+mn-ea"/>
          <a:cs typeface="+mn-cs"/>
        </a:defRPr>
      </a:lvl8pPr>
      <a:lvl9pPr marL="21835218" indent="-1284424" algn="l" defTabSz="5137698" rtl="0" eaLnBrk="1" latinLnBrk="0" hangingPunct="1">
        <a:lnSpc>
          <a:spcPct val="90000"/>
        </a:lnSpc>
        <a:spcBef>
          <a:spcPts val="2809"/>
        </a:spcBef>
        <a:buFont typeface="Arial" panose="020B0604020202020204" pitchFamily="34" charset="0"/>
        <a:buChar char="•"/>
        <a:defRPr kumimoji="1" sz="101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37698" rtl="0" eaLnBrk="1" latinLnBrk="0" hangingPunct="1">
        <a:defRPr kumimoji="1" sz="10113" kern="1200">
          <a:solidFill>
            <a:schemeClr val="tx1"/>
          </a:solidFill>
          <a:latin typeface="+mn-lt"/>
          <a:ea typeface="+mn-ea"/>
          <a:cs typeface="+mn-cs"/>
        </a:defRPr>
      </a:lvl1pPr>
      <a:lvl2pPr marL="2568849" algn="l" defTabSz="5137698" rtl="0" eaLnBrk="1" latinLnBrk="0" hangingPunct="1">
        <a:defRPr kumimoji="1" sz="10113" kern="1200">
          <a:solidFill>
            <a:schemeClr val="tx1"/>
          </a:solidFill>
          <a:latin typeface="+mn-lt"/>
          <a:ea typeface="+mn-ea"/>
          <a:cs typeface="+mn-cs"/>
        </a:defRPr>
      </a:lvl2pPr>
      <a:lvl3pPr marL="5137698" algn="l" defTabSz="5137698" rtl="0" eaLnBrk="1" latinLnBrk="0" hangingPunct="1">
        <a:defRPr kumimoji="1" sz="10113" kern="1200">
          <a:solidFill>
            <a:schemeClr val="tx1"/>
          </a:solidFill>
          <a:latin typeface="+mn-lt"/>
          <a:ea typeface="+mn-ea"/>
          <a:cs typeface="+mn-cs"/>
        </a:defRPr>
      </a:lvl3pPr>
      <a:lvl4pPr marL="7706546" algn="l" defTabSz="5137698" rtl="0" eaLnBrk="1" latinLnBrk="0" hangingPunct="1">
        <a:defRPr kumimoji="1" sz="10113" kern="1200">
          <a:solidFill>
            <a:schemeClr val="tx1"/>
          </a:solidFill>
          <a:latin typeface="+mn-lt"/>
          <a:ea typeface="+mn-ea"/>
          <a:cs typeface="+mn-cs"/>
        </a:defRPr>
      </a:lvl4pPr>
      <a:lvl5pPr marL="10275399" algn="l" defTabSz="5137698" rtl="0" eaLnBrk="1" latinLnBrk="0" hangingPunct="1">
        <a:defRPr kumimoji="1" sz="10113" kern="1200">
          <a:solidFill>
            <a:schemeClr val="tx1"/>
          </a:solidFill>
          <a:latin typeface="+mn-lt"/>
          <a:ea typeface="+mn-ea"/>
          <a:cs typeface="+mn-cs"/>
        </a:defRPr>
      </a:lvl5pPr>
      <a:lvl6pPr marL="12844247" algn="l" defTabSz="5137698" rtl="0" eaLnBrk="1" latinLnBrk="0" hangingPunct="1">
        <a:defRPr kumimoji="1" sz="10113" kern="1200">
          <a:solidFill>
            <a:schemeClr val="tx1"/>
          </a:solidFill>
          <a:latin typeface="+mn-lt"/>
          <a:ea typeface="+mn-ea"/>
          <a:cs typeface="+mn-cs"/>
        </a:defRPr>
      </a:lvl6pPr>
      <a:lvl7pPr marL="15413096" algn="l" defTabSz="5137698" rtl="0" eaLnBrk="1" latinLnBrk="0" hangingPunct="1">
        <a:defRPr kumimoji="1" sz="10113" kern="1200">
          <a:solidFill>
            <a:schemeClr val="tx1"/>
          </a:solidFill>
          <a:latin typeface="+mn-lt"/>
          <a:ea typeface="+mn-ea"/>
          <a:cs typeface="+mn-cs"/>
        </a:defRPr>
      </a:lvl7pPr>
      <a:lvl8pPr marL="17981945" algn="l" defTabSz="5137698" rtl="0" eaLnBrk="1" latinLnBrk="0" hangingPunct="1">
        <a:defRPr kumimoji="1" sz="10113" kern="1200">
          <a:solidFill>
            <a:schemeClr val="tx1"/>
          </a:solidFill>
          <a:latin typeface="+mn-lt"/>
          <a:ea typeface="+mn-ea"/>
          <a:cs typeface="+mn-cs"/>
        </a:defRPr>
      </a:lvl8pPr>
      <a:lvl9pPr marL="20550794" algn="l" defTabSz="5137698" rtl="0" eaLnBrk="1" latinLnBrk="0" hangingPunct="1">
        <a:defRPr kumimoji="1" sz="101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C7F5921-CBDC-427B-ADAF-122BBA16E52D}"/>
              </a:ext>
            </a:extLst>
          </p:cNvPr>
          <p:cNvSpPr txBox="1"/>
          <p:nvPr/>
        </p:nvSpPr>
        <p:spPr>
          <a:xfrm>
            <a:off x="3863875" y="305996"/>
            <a:ext cx="45881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 u="sng" dirty="0"/>
              <a:t>企業・団体名（○○市）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073A2CE-4DE3-453F-A928-9C71371D64E5}"/>
              </a:ext>
            </a:extLst>
          </p:cNvPr>
          <p:cNvSpPr/>
          <p:nvPr/>
        </p:nvSpPr>
        <p:spPr>
          <a:xfrm>
            <a:off x="471999" y="13868400"/>
            <a:ext cx="11248002" cy="204215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4EA390A-FF8E-4D4E-B8AE-4DA752CD48A8}"/>
              </a:ext>
            </a:extLst>
          </p:cNvPr>
          <p:cNvSpPr txBox="1"/>
          <p:nvPr/>
        </p:nvSpPr>
        <p:spPr>
          <a:xfrm>
            <a:off x="645697" y="13585954"/>
            <a:ext cx="7640233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ja-JP" altLang="en-US" sz="2800" b="1" dirty="0"/>
              <a:t>参加者へ一言（</a:t>
            </a:r>
            <a:r>
              <a:rPr lang="en-US" altLang="ja-JP" sz="2800" b="1" dirty="0"/>
              <a:t>PR</a:t>
            </a:r>
            <a:r>
              <a:rPr lang="ja-JP" altLang="en-US" sz="2800" b="1" dirty="0"/>
              <a:t>や一緒に取り組みたいこと 等）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367E15B-699E-444A-A468-1EDB57146C3C}"/>
              </a:ext>
            </a:extLst>
          </p:cNvPr>
          <p:cNvSpPr/>
          <p:nvPr/>
        </p:nvSpPr>
        <p:spPr>
          <a:xfrm>
            <a:off x="471999" y="6159212"/>
            <a:ext cx="11248002" cy="711583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9DF96A0-3BF8-4357-BFCE-D29CFDE78B47}"/>
              </a:ext>
            </a:extLst>
          </p:cNvPr>
          <p:cNvSpPr txBox="1"/>
          <p:nvPr/>
        </p:nvSpPr>
        <p:spPr>
          <a:xfrm>
            <a:off x="645697" y="5897602"/>
            <a:ext cx="5200463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ja-JP" altLang="en-US" sz="2800" b="1" dirty="0"/>
              <a:t>具体的な（社会貢献）活動の紹介</a:t>
            </a:r>
          </a:p>
        </p:txBody>
      </p:sp>
      <p:graphicFrame>
        <p:nvGraphicFramePr>
          <p:cNvPr id="23" name="表 22">
            <a:extLst>
              <a:ext uri="{FF2B5EF4-FFF2-40B4-BE49-F238E27FC236}">
                <a16:creationId xmlns:a16="http://schemas.microsoft.com/office/drawing/2014/main" id="{8FC989BB-8010-47A7-891F-F6A56CC329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245373"/>
              </p:ext>
            </p:extLst>
          </p:nvPr>
        </p:nvGraphicFramePr>
        <p:xfrm>
          <a:off x="3206414" y="1297385"/>
          <a:ext cx="7977162" cy="13660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6479">
                  <a:extLst>
                    <a:ext uri="{9D8B030D-6E8A-4147-A177-3AD203B41FA5}">
                      <a16:colId xmlns:a16="http://schemas.microsoft.com/office/drawing/2014/main" val="613980985"/>
                    </a:ext>
                  </a:extLst>
                </a:gridCol>
                <a:gridCol w="895668">
                  <a:extLst>
                    <a:ext uri="{9D8B030D-6E8A-4147-A177-3AD203B41FA5}">
                      <a16:colId xmlns:a16="http://schemas.microsoft.com/office/drawing/2014/main" val="1956700357"/>
                    </a:ext>
                  </a:extLst>
                </a:gridCol>
                <a:gridCol w="5075015">
                  <a:extLst>
                    <a:ext uri="{9D8B030D-6E8A-4147-A177-3AD203B41FA5}">
                      <a16:colId xmlns:a16="http://schemas.microsoft.com/office/drawing/2014/main" val="257794843"/>
                    </a:ext>
                  </a:extLst>
                </a:gridCol>
              </a:tblGrid>
              <a:tr h="45164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</a:rPr>
                        <a:t>ホームページ等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https://www.</a:t>
                      </a:r>
                      <a:r>
                        <a:rPr kumimoji="1" lang="ja-JP" altLang="en-US" sz="1800" b="0" dirty="0">
                          <a:solidFill>
                            <a:schemeClr val="tx1"/>
                          </a:solidFill>
                        </a:rPr>
                        <a:t>○○○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1495518"/>
                  </a:ext>
                </a:extLst>
              </a:tr>
              <a:tr h="4968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solidFill>
                            <a:schemeClr val="tx1"/>
                          </a:solidFill>
                        </a:rPr>
                        <a:t>担当者情報（担当者名、電話またはメールアドレス）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・氏名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TEL</a:t>
                      </a:r>
                    </a:p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E-mail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○○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○○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○○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771594"/>
                  </a:ext>
                </a:extLst>
              </a:tr>
            </a:tbl>
          </a:graphicData>
        </a:graphic>
      </p:graphicFrame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12C2799-BCF4-424B-81E8-C7D5177F4933}"/>
              </a:ext>
            </a:extLst>
          </p:cNvPr>
          <p:cNvSpPr txBox="1"/>
          <p:nvPr/>
        </p:nvSpPr>
        <p:spPr>
          <a:xfrm>
            <a:off x="645697" y="3056425"/>
            <a:ext cx="2529860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ja-JP" altLang="en-US" sz="2800" b="1" dirty="0"/>
              <a:t>会社・法人概要</a:t>
            </a:r>
          </a:p>
        </p:txBody>
      </p:sp>
      <p:graphicFrame>
        <p:nvGraphicFramePr>
          <p:cNvPr id="27" name="表 26">
            <a:extLst>
              <a:ext uri="{FF2B5EF4-FFF2-40B4-BE49-F238E27FC236}">
                <a16:creationId xmlns:a16="http://schemas.microsoft.com/office/drawing/2014/main" id="{DBE93214-8E86-4537-946E-F6ACFF4D8C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691440"/>
              </p:ext>
            </p:extLst>
          </p:nvPr>
        </p:nvGraphicFramePr>
        <p:xfrm>
          <a:off x="645697" y="3764643"/>
          <a:ext cx="11074304" cy="19141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75303">
                  <a:extLst>
                    <a:ext uri="{9D8B030D-6E8A-4147-A177-3AD203B41FA5}">
                      <a16:colId xmlns:a16="http://schemas.microsoft.com/office/drawing/2014/main" val="613980985"/>
                    </a:ext>
                  </a:extLst>
                </a:gridCol>
                <a:gridCol w="8799001">
                  <a:extLst>
                    <a:ext uri="{9D8B030D-6E8A-4147-A177-3AD203B41FA5}">
                      <a16:colId xmlns:a16="http://schemas.microsoft.com/office/drawing/2014/main" val="1956700357"/>
                    </a:ext>
                  </a:extLst>
                </a:gridCol>
              </a:tblGrid>
              <a:tr h="11216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事業内容</a:t>
                      </a:r>
                      <a:endParaRPr kumimoji="1" lang="ja-JP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</a:rPr>
                        <a:t>○○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14955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事業エリア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</a:rPr>
                        <a:t>○○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39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拠点数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</a:rPr>
                        <a:t>○○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8785516"/>
                  </a:ext>
                </a:extLst>
              </a:tr>
            </a:tbl>
          </a:graphicData>
        </a:graphic>
      </p:graphicFrame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F270BD5-DFDC-28DD-54C4-A815E21AC5E8}"/>
              </a:ext>
            </a:extLst>
          </p:cNvPr>
          <p:cNvSpPr/>
          <p:nvPr/>
        </p:nvSpPr>
        <p:spPr>
          <a:xfrm>
            <a:off x="471999" y="545810"/>
            <a:ext cx="2529860" cy="224709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ロゴマークや写真等があれば貼り付けてください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AD6611D-8561-BE48-F0B7-9D3B9FD3572E}"/>
              </a:ext>
            </a:extLst>
          </p:cNvPr>
          <p:cNvSpPr txBox="1"/>
          <p:nvPr/>
        </p:nvSpPr>
        <p:spPr>
          <a:xfrm>
            <a:off x="1418028" y="8712200"/>
            <a:ext cx="940994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ご自身の所属する企業・団体の取り組む</a:t>
            </a:r>
            <a:endParaRPr kumimoji="1" lang="en-US" altLang="ja-JP" sz="2800" dirty="0"/>
          </a:p>
          <a:p>
            <a:r>
              <a:rPr kumimoji="1" lang="ja-JP" altLang="en-US" sz="2800" dirty="0"/>
              <a:t>社会貢献活動（</a:t>
            </a:r>
            <a:r>
              <a:rPr kumimoji="1" lang="en-US" altLang="ja-JP" sz="2800" dirty="0"/>
              <a:t>NPO</a:t>
            </a:r>
            <a:r>
              <a:rPr kumimoji="1" lang="ja-JP" altLang="en-US" sz="2800" dirty="0"/>
              <a:t>法人については活動内容）について、</a:t>
            </a:r>
            <a:endParaRPr kumimoji="1" lang="en-US" altLang="ja-JP" sz="2800" dirty="0"/>
          </a:p>
          <a:p>
            <a:r>
              <a:rPr lang="ja-JP" altLang="en-US" sz="2800" dirty="0"/>
              <a:t>欄内に自由にご記載ください。写真等の貼り付けも可能です。</a:t>
            </a:r>
            <a:endParaRPr kumimoji="1" lang="ja-JP" altLang="en-US" sz="28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692358E-B528-8E55-2313-1ACED54C2DC6}"/>
              </a:ext>
            </a:extLst>
          </p:cNvPr>
          <p:cNvSpPr txBox="1"/>
          <p:nvPr/>
        </p:nvSpPr>
        <p:spPr>
          <a:xfrm>
            <a:off x="1456128" y="14713710"/>
            <a:ext cx="47339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欄内に自由にご記載ください。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629367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S Pゴシック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E699D1CE-F3E1-4903-8648-8F0B4690FE50}" vid="{958253D0-D172-45CA-9FEB-EBDE5F69CB3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265</TotalTime>
  <Words>127</Words>
  <Application>Microsoft Office PowerPoint</Application>
  <PresentationFormat>ユーザー設定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福島茉奈実</dc:creator>
  <cp:lastModifiedBy>伊藤 州一（共助社会づくり課）</cp:lastModifiedBy>
  <cp:revision>17</cp:revision>
  <cp:lastPrinted>2024-08-05T08:08:42Z</cp:lastPrinted>
  <dcterms:created xsi:type="dcterms:W3CDTF">2024-07-25T09:11:39Z</dcterms:created>
  <dcterms:modified xsi:type="dcterms:W3CDTF">2025-04-18T07:39:57Z</dcterms:modified>
</cp:coreProperties>
</file>