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23"/>
  </p:notesMasterIdLst>
  <p:sldIdLst>
    <p:sldId id="259" r:id="rId2"/>
    <p:sldId id="269" r:id="rId3"/>
    <p:sldId id="294" r:id="rId4"/>
    <p:sldId id="270" r:id="rId5"/>
    <p:sldId id="282" r:id="rId6"/>
    <p:sldId id="283" r:id="rId7"/>
    <p:sldId id="284" r:id="rId8"/>
    <p:sldId id="285" r:id="rId9"/>
    <p:sldId id="301" r:id="rId10"/>
    <p:sldId id="304" r:id="rId11"/>
    <p:sldId id="287" r:id="rId12"/>
    <p:sldId id="292" r:id="rId13"/>
    <p:sldId id="289" r:id="rId14"/>
    <p:sldId id="288" r:id="rId15"/>
    <p:sldId id="298" r:id="rId16"/>
    <p:sldId id="291" r:id="rId17"/>
    <p:sldId id="293" r:id="rId18"/>
    <p:sldId id="299" r:id="rId19"/>
    <p:sldId id="297" r:id="rId20"/>
    <p:sldId id="296" r:id="rId21"/>
    <p:sldId id="303" r:id="rId22"/>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6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2759"/>
    <a:srgbClr val="EE8E36"/>
    <a:srgbClr val="FFFFAF"/>
    <a:srgbClr val="465359"/>
    <a:srgbClr val="957C3D"/>
    <a:srgbClr val="FF6699"/>
    <a:srgbClr val="AFCDFF"/>
    <a:srgbClr val="CDE0FF"/>
    <a:srgbClr val="7DAF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67" autoAdjust="0"/>
    <p:restoredTop sz="57374" autoAdjust="0"/>
  </p:normalViewPr>
  <p:slideViewPr>
    <p:cSldViewPr snapToGrid="0">
      <p:cViewPr varScale="1">
        <p:scale>
          <a:sx n="61" d="100"/>
          <a:sy n="61" d="100"/>
        </p:scale>
        <p:origin x="1266" y="66"/>
      </p:cViewPr>
      <p:guideLst>
        <p:guide orient="horz" pos="2364"/>
        <p:guide pos="3840"/>
      </p:guideLst>
    </p:cSldViewPr>
  </p:slideViewPr>
  <p:notesTextViewPr>
    <p:cViewPr>
      <p:scale>
        <a:sx n="100" d="100"/>
        <a:sy n="100" d="100"/>
      </p:scale>
      <p:origin x="0" y="0"/>
    </p:cViewPr>
  </p:notesTextViewPr>
  <p:notesViewPr>
    <p:cSldViewPr snapToGrid="0">
      <p:cViewPr varScale="1">
        <p:scale>
          <a:sx n="77" d="100"/>
          <a:sy n="77" d="100"/>
        </p:scale>
        <p:origin x="2880"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31T06:14:36.962"/>
    </inkml:context>
    <inkml:brush xml:id="br0">
      <inkml:brushProperty name="width" value="0.05" units="cm"/>
      <inkml:brushProperty name="height" value="0.05" units="cm"/>
      <inkml:brushProperty name="ignorePressure" value="1"/>
    </inkml:brush>
  </inkml:definitions>
  <inkml:trace contextRef="#ctx0" brushRef="#br0">1 0,'68'91,"2"99,-50-127,-3 1,-2 0,-4 1,-2 0,-3 1,-3 0,-3 1,-3 185,-1-223,-3-1,0 0,-1 0,-2-1,-1 0,-1 0,-2-1,-11 17,7-15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31T06:14:36.963"/>
    </inkml:context>
    <inkml:brush xml:id="br0">
      <inkml:brushProperty name="width" value="0.05" units="cm"/>
      <inkml:brushProperty name="height" value="0.05" units="cm"/>
      <inkml:brushProperty name="ignorePressure" value="1"/>
    </inkml:brush>
  </inkml:definitions>
  <inkml:trace contextRef="#ctx0" brushRef="#br0">0 0,'37'85,"2"112,-24-77,-6-61,-1 0,-4 0,-2 1,-2-1,-4 14,-46 139,41-182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31T06:14:36.964"/>
    </inkml:context>
    <inkml:brush xml:id="br0">
      <inkml:brushProperty name="width" value="0.05" units="cm"/>
      <inkml:brushProperty name="height" value="0.05" units="cm"/>
      <inkml:brushProperty name="ignorePressure" value="1"/>
    </inkml:brush>
  </inkml:definitions>
  <inkml:trace contextRef="#ctx0" brushRef="#br0">0 1,'7'0,"7"6,2 8,-2 8,-4 6,-2 12,-4 4,-2 7,-1 1,-8-2,-2-3,1-3,-5-4,-6-2,0-8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30T04:28:49.746"/>
    </inkml:context>
    <inkml:brush xml:id="br0">
      <inkml:brushProperty name="width" value="0.2" units="cm"/>
      <inkml:brushProperty name="height" value="1.2" units="cm"/>
      <inkml:brushProperty name="ignorePressure" value="1"/>
      <inkml:brushProperty name="inkEffects" value="pencil"/>
    </inkml:brush>
    <inkml:brush xml:id="br1">
      <inkml:brushProperty name="width" value="0.35" units="cm"/>
      <inkml:brushProperty name="height" value="2.1" units="cm"/>
      <inkml:brushProperty name="ignorePressure" value="1"/>
      <inkml:brushProperty name="inkEffects" value="pencil"/>
    </inkml:brush>
  </inkml:definitions>
  <inkml:trace contextRef="#ctx0" brushRef="#br0">1121 660,'-11'0,"-8"0,-7 0,-3 0,0 0,-3 0,1 0,-2 0,1 0,-2 0,-1 0,1 0,-2 0,3 0,3 0,2 0,3 0,3 0,0 0,0 0,1 0,1 0,-5 0,-1 0,0 0,1 0,1 0,1 0,1 0,0 0,-3 0,2-5,-2 0,0-1,0-2,-6-6,-2-3,5-4,3-7,6-2,3-6,0 4,3 3,4 2,3-2,3-2,1 1,2-3,4 4,2 2,3 2,4 5,3 2,3-1,-2-1,-1 3,2 4,0 1,6 1,1 3,0-1,0-4,0 1,-2 2,0 2,-1 4,-1 1,1 2,-1 1,0 1,1-1,-1 1,4-1,1 0,1 1,-2-1,-5 4,-1 2,-2 4,-2 5,-5 3,0 4,-2 2,-2 1,6 1,-1 4,0 2,-4-1,-1-1,-4-1,0-1,-2-2,0-1,-4 5,-5-3,-5-3,-3-4,-3 2,-1-2,-1-5,-1 0,-3-3,2-4</inkml:trace>
  <inkml:trace contextRef="#ctx0" brushRef="#br1" timeOffset="-120248.838">1932 1454,'0'0</inkml:trace>
  <inkml:trace contextRef="#ctx0" brushRef="#br0" timeOffset="-24980.607">1422 973,'0'0</inkml:trace>
  <inkml:trace contextRef="#ctx0" brushRef="#br0" timeOffset="-12664.11">2131 1021,'-3'4,"-4"1,-4-3,-3-8,-3-6,3-5,-1-3,0-4,2 0,4-2,2 1,4 0,1 0,2 0,0-3,1-2,0 1,-1 1,4 1,3 1,2 1,1 0,3 5,-2 2,5 3,4-3,4-3,-1 2,6 4,1 5,1 0,2 1,1-5,-1-1,-4 3,-1 3,-1 3,-3 2,-2 3,-2 0,-1 2,2-1,1 1,0-1,-1 5,-4 5,-2 4,-3 5,-4 7,-3 4,-3 0,-1-1,-2-1,1-1,-1 2,-3 2,-6 2,-3 1,-1-2,-2-6,2 0,-3 5,-2-4,0-2,0-5,-4-2,-3 4,-1-2,1-4,-1-1,1-2,2-5,2-2,1-4,2 0,-3-2,0-1,0 0,1 1,1-1,0 1,2 0,2-5,2 0,0-4,3-1</inkml:trace>
  <inkml:trace contextRef="#ctx0" brushRef="#br0" timeOffset="-10496.657">2150 973,'-3'8,"-7"7,-6 5,-2 7,-2-1,0-4,3 1,-5 5,-1 3,-4 7,-3 7,-3 2,5-1,-3-2,2 6,1 5,1 6,-3-3,2-4,5 6,4-3,1-8,1-4,4-5,1-9,1-7,7-2,10-6,10-5,9-5,3-3,3-2,-1-1,-2-1,-3 0,-3 0,2 4,-1 3,-1-1,5 3,4 0,0 8,1 0,1 1,2-1,-3 0,-4-3,-2-3,-4-3,-2-4,2-1,0-2,6 0,0-1,0 0,-2 1,-3-1,-2 1,-2 0,-3-4,-8-6,-9-8,-3-7,-2-2,0-5,-1-1,0 1,1-2,2 0,1 2,2 3,0 1,1-2,0-4,1-5,-1-3,0 0,1 4,-1 5,0 3,0 3,0 1,0 2,0 1,0 0,-3-1,-5 5,0 1,-2-1,0-1,3-1,1-1,0-1,0-5,2-1,1-1,1 2,1 0,0 2,1 1,1 1,-1-1,0 2,0 3</inkml:trace>
  <inkml:trace contextRef="#ctx0" brushRef="#br0" timeOffset="-9116.978">2004 1093,'-3'0,"-7"0,-6 0,-2 0,-5 0,-1 0,0 0,1 0,2 0,0 0,-1 0,-1 0,1-4,1-1,1-4,0-5,5-4,0 1,1 0,-1-2,3-2,3-5,-1-2,2-1,0 1,0 0,2-2,2-1,-1 5,-1 3,-1 2,-6-1,-4 0,-3 0,3 3</inkml:trace>
  <inkml:trace contextRef="#ctx0" brushRef="#br0" timeOffset="4442.189">2022 2128,'0'4,"0"10,0 10,0 6,0 1,0 0,3 2,1 1,1-3,-2 3,-1-5</inkml:trace>
  <inkml:trace contextRef="#ctx0" brushRef="#br0" timeOffset="5520.206">1859 2031,'-4'0,"-3"0,-7 0,-4 5,-3 0,3 5,1 8,1 9,2 4,2 2,1-2,1-2,1-1,0 2,0 9,0-3,-2-3,4-7,2-8</inkml:trace>
  <inkml:trace contextRef="#ctx0" brushRef="#br0" timeOffset="3.647">548 2191,'0'0</inkml:trace>
  <inkml:trace contextRef="#ctx0" brushRef="#br0" timeOffset="3.647">972 2261,'6'0,"2"-12,-1-10,-1-13,-1-7,-3-8,-6-2,-4-4,-5 8,-7 6,-7 4,-4 3,-2 6,3 4,2 4,-1 7,-2 5,0 5,-3-3,0-1,-1 1,6 8,7 10,8 9,6 7,11-1,10 1,4 2,4 2,5 2,4 1,3 1,1-6,-4-1,-2-6,-5-1,-1 3,2-4,3 2,2-3,4 1,0-3,-4-10,-7-13,-8-11,0-8,-3-7,4 3,5 0,-2-7,4 2,-4 2,2 5,4 2,-3-1,2-1,2 2,-3 1,2-2,1 3,4 0,-10 10,-8 12,-12 20,-11 6,-4 4,-6-2,1 0,5 1,-2 3,-3-5,2 0,-3 1,4 2,-2-4,3 0,-2-5,-4 1,-3-4,-5 2,-1-2,3-11,14-12,8-11,7-8,2-6,7-4,2-2,5-1,0 0,-2 1,-5 1,3 6,0 2,-3-6,-2-3,-3-2,-2 1,-1 0,-1 0,-1 2,1 0,-1 12,1 16,-7 10,-7 11,-8 2,-12 0,-6-4,4-9,2-5,6-14,8-11,8-11,6-6,3-7,3-1,7 3,9 10,2 5,3 10,4 8,4 7,9 6,5 3,-6 7,-3 4,-7 5,-3 7,-4 5,-7 3,-5 4,-4 2,-2 0,-3 1,0-1,-6-6,-8-2,-7 0,0-4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30T05:05:36.829"/>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0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30T05:05:37.405"/>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0" cy="495600"/>
          </a:xfrm>
          <a:prstGeom prst="rect">
            <a:avLst/>
          </a:prstGeom>
        </p:spPr>
        <p:txBody>
          <a:bodyPr vert="horz" lIns="90625" tIns="45310" rIns="90625" bIns="4531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763" y="0"/>
            <a:ext cx="2918830" cy="495600"/>
          </a:xfrm>
          <a:prstGeom prst="rect">
            <a:avLst/>
          </a:prstGeom>
        </p:spPr>
        <p:txBody>
          <a:bodyPr vert="horz" lIns="90625" tIns="45310" rIns="90625" bIns="45310" rtlCol="0"/>
          <a:lstStyle>
            <a:lvl1pPr algn="r">
              <a:defRPr sz="1200"/>
            </a:lvl1pPr>
          </a:lstStyle>
          <a:p>
            <a:fld id="{CF836CCA-8ED0-4370-9CCA-D14178EAA284}" type="datetimeFigureOut">
              <a:rPr kumimoji="1" lang="ja-JP" altLang="en-US" smtClean="0"/>
              <a:t>2024/10/10</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0625" tIns="45310" rIns="90625" bIns="45310" rtlCol="0" anchor="ctr"/>
          <a:lstStyle/>
          <a:p>
            <a:endParaRPr lang="ja-JP" altLang="en-US"/>
          </a:p>
        </p:txBody>
      </p:sp>
      <p:sp>
        <p:nvSpPr>
          <p:cNvPr id="5" name="ノート プレースホルダー 4"/>
          <p:cNvSpPr>
            <a:spLocks noGrp="1"/>
          </p:cNvSpPr>
          <p:nvPr>
            <p:ph type="body" sz="quarter" idx="3"/>
          </p:nvPr>
        </p:nvSpPr>
        <p:spPr>
          <a:xfrm>
            <a:off x="673577" y="4748167"/>
            <a:ext cx="5388610" cy="3884860"/>
          </a:xfrm>
          <a:prstGeom prst="rect">
            <a:avLst/>
          </a:prstGeom>
        </p:spPr>
        <p:txBody>
          <a:bodyPr vert="horz" lIns="90625" tIns="45310" rIns="90625" bIns="4531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0720"/>
            <a:ext cx="2918830" cy="495599"/>
          </a:xfrm>
          <a:prstGeom prst="rect">
            <a:avLst/>
          </a:prstGeom>
        </p:spPr>
        <p:txBody>
          <a:bodyPr vert="horz" lIns="90625" tIns="45310" rIns="90625" bIns="4531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763" y="9370720"/>
            <a:ext cx="2918830" cy="495599"/>
          </a:xfrm>
          <a:prstGeom prst="rect">
            <a:avLst/>
          </a:prstGeom>
        </p:spPr>
        <p:txBody>
          <a:bodyPr vert="horz" lIns="90625" tIns="45310" rIns="90625" bIns="45310" rtlCol="0" anchor="b"/>
          <a:lstStyle>
            <a:lvl1pPr algn="r">
              <a:defRPr sz="1200"/>
            </a:lvl1pPr>
          </a:lstStyle>
          <a:p>
            <a:fld id="{5FC6E512-CBBA-4CB6-8068-37B3CBC77658}" type="slidenum">
              <a:rPr kumimoji="1" lang="ja-JP" altLang="en-US" smtClean="0"/>
              <a:t>‹#›</a:t>
            </a:fld>
            <a:endParaRPr kumimoji="1" lang="ja-JP" altLang="en-US"/>
          </a:p>
        </p:txBody>
      </p:sp>
    </p:spTree>
    <p:extLst>
      <p:ext uri="{BB962C8B-B14F-4D97-AF65-F5344CB8AC3E}">
        <p14:creationId xmlns:p14="http://schemas.microsoft.com/office/powerpoint/2010/main" val="173569661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30000"/>
              </a:lnSpc>
            </a:pPr>
            <a:r>
              <a:rPr lang="ja-JP" altLang="en-US" sz="1100" dirty="0">
                <a:latin typeface="BIZ UDPゴシック" panose="020B0400000000000000" pitchFamily="50" charset="-128"/>
                <a:ea typeface="BIZ UDPゴシック" panose="020B0400000000000000" pitchFamily="50" charset="-128"/>
              </a:rPr>
              <a:t>進学、就職などで新生活を迎えるにあたり、賃貸住宅を借りて初めての一人暮らしという方もいるのではないでしょうか。</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憧れの</a:t>
            </a: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人暮らし、家具のレイアウトはどうしよう？好きなアイテムに囲まれたおしゃれな部屋にしたい、自炊も頑張ろう！などと希望が膨らみますね。</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でも、見た目や場所ばかりを重視した結果、実際に住んでみたら困ってしまった、退去の時にトラブルになったというケースが多くあります。</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賃貸住宅の契約についての基本的な考え方を学び、トラブルに合わないようにしましょう。</a:t>
            </a:r>
          </a:p>
        </p:txBody>
      </p:sp>
      <p:sp>
        <p:nvSpPr>
          <p:cNvPr id="4" name="スライド番号プレースホルダー 3"/>
          <p:cNvSpPr>
            <a:spLocks noGrp="1"/>
          </p:cNvSpPr>
          <p:nvPr>
            <p:ph type="sldNum" sz="quarter" idx="5"/>
          </p:nvPr>
        </p:nvSpPr>
        <p:spPr/>
        <p:txBody>
          <a:bodyPr/>
          <a:lstStyle/>
          <a:p>
            <a:fld id="{5FC6E512-CBBA-4CB6-8068-37B3CBC77658}" type="slidenum">
              <a:rPr kumimoji="1" lang="ja-JP" altLang="en-US" smtClean="0"/>
              <a:t>1</a:t>
            </a:fld>
            <a:endParaRPr kumimoji="1" lang="ja-JP" altLang="en-US"/>
          </a:p>
        </p:txBody>
      </p:sp>
    </p:spTree>
    <p:extLst>
      <p:ext uri="{BB962C8B-B14F-4D97-AF65-F5344CB8AC3E}">
        <p14:creationId xmlns:p14="http://schemas.microsoft.com/office/powerpoint/2010/main" val="3431120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30000"/>
              </a:lnSpc>
            </a:pPr>
            <a:r>
              <a:rPr lang="ja-JP" altLang="en-US" sz="1100" dirty="0">
                <a:latin typeface="BIZ UDPゴシック" panose="020B0400000000000000" pitchFamily="50" charset="-128"/>
                <a:ea typeface="BIZ UDPゴシック" panose="020B0400000000000000" pitchFamily="50" charset="-128"/>
              </a:rPr>
              <a:t>サ：でもさぁ、分からないことって言われても、初めてのことだから何が分からないのか分からない。契約して家賃を払えばいいんでしょ？親がやるから任せておくよ。</a:t>
            </a:r>
          </a:p>
          <a:p>
            <a:pPr>
              <a:lnSpc>
                <a:spcPct val="130000"/>
              </a:lnSpc>
            </a:pPr>
            <a:r>
              <a:rPr lang="ja-JP" altLang="en-US" sz="1100" dirty="0">
                <a:latin typeface="BIZ UDPゴシック" panose="020B0400000000000000" pitchFamily="50" charset="-128"/>
                <a:ea typeface="BIZ UDPゴシック" panose="020B0400000000000000" pitchFamily="50" charset="-128"/>
              </a:rPr>
              <a:t>ヤ：最初にも言ったけど、もう成人なんだから必要なことは自分で調べてしっかり自立しないと。アパートを借りる契約をするには、敷金や礼金が必要な場合もあるし、不動産仲介業者や保証会社、保険会社などに支払う費用を請求される場合もある。家賃だけを考えればいいわけじゃないんだよ。</a:t>
            </a:r>
          </a:p>
          <a:p>
            <a:pPr>
              <a:lnSpc>
                <a:spcPct val="130000"/>
              </a:lnSpc>
            </a:pPr>
            <a:r>
              <a:rPr lang="ja-JP" altLang="en-US" sz="1100" dirty="0">
                <a:latin typeface="BIZ UDPゴシック" panose="020B0400000000000000" pitchFamily="50" charset="-128"/>
                <a:ea typeface="BIZ UDPゴシック" panose="020B0400000000000000" pitchFamily="50" charset="-128"/>
              </a:rPr>
              <a:t>サ：敷金とか礼金とかってなに？</a:t>
            </a:r>
          </a:p>
          <a:p>
            <a:pPr>
              <a:lnSpc>
                <a:spcPct val="130000"/>
              </a:lnSpc>
            </a:pPr>
            <a:r>
              <a:rPr lang="ja-JP" altLang="en-US" sz="1100" dirty="0">
                <a:latin typeface="BIZ UDPゴシック" panose="020B0400000000000000" pitchFamily="50" charset="-128"/>
                <a:ea typeface="BIZ UDPゴシック" panose="020B0400000000000000" pitchFamily="50" charset="-128"/>
              </a:rPr>
              <a:t>ヤ：敷金はざっくり言うと、借主が家賃を滞納したり、部屋の中を汚したり設備を壊したりした場合に備えて、家主がある程度のお金を預かっておくものだ。礼金は昔からの風習で、契約した時の貸主へのお礼という意味だから、退去時に返金されないんだ。</a:t>
            </a:r>
          </a:p>
          <a:p>
            <a:pPr>
              <a:lnSpc>
                <a:spcPct val="130000"/>
              </a:lnSpc>
            </a:pPr>
            <a:r>
              <a:rPr lang="ja-JP" altLang="en-US" sz="1100" dirty="0">
                <a:latin typeface="BIZ UDPゴシック" panose="020B0400000000000000" pitchFamily="50" charset="-128"/>
                <a:ea typeface="BIZ UDPゴシック" panose="020B0400000000000000" pitchFamily="50" charset="-128"/>
              </a:rPr>
              <a:t>サ：共益費は？</a:t>
            </a:r>
          </a:p>
          <a:p>
            <a:pPr>
              <a:lnSpc>
                <a:spcPct val="130000"/>
              </a:lnSpc>
            </a:pPr>
            <a:r>
              <a:rPr lang="ja-JP" altLang="en-US" sz="1100" dirty="0">
                <a:latin typeface="BIZ UDPゴシック" panose="020B0400000000000000" pitchFamily="50" charset="-128"/>
                <a:ea typeface="BIZ UDPゴシック" panose="020B0400000000000000" pitchFamily="50" charset="-128"/>
              </a:rPr>
              <a:t>ヤ：アパートやマンションで、住人みんなが利用する部分ってあるだろ？エントランスの電気とかエレベーター、ゴミ置き場、駐輪場とか。その電気交換や保守・点検費用、清掃、そういうのに使われる。住宅に関する保険、火災保険とか損害保険の加入を必須にしているところも多いから、保険料も考えておこう。あと、最近は保証会社に依頼するよう貸主側から指定されることが多い。</a:t>
            </a:r>
          </a:p>
          <a:p>
            <a:pPr>
              <a:lnSpc>
                <a:spcPct val="130000"/>
              </a:lnSpc>
            </a:pPr>
            <a:r>
              <a:rPr lang="ja-JP" altLang="en-US" sz="1100" dirty="0">
                <a:latin typeface="BIZ UDPゴシック" panose="020B0400000000000000" pitchFamily="50" charset="-128"/>
                <a:ea typeface="BIZ UDPゴシック" panose="020B0400000000000000" pitchFamily="50" charset="-128"/>
              </a:rPr>
              <a:t>サ：なにそれ？</a:t>
            </a:r>
          </a:p>
          <a:p>
            <a:pPr>
              <a:lnSpc>
                <a:spcPct val="130000"/>
              </a:lnSpc>
            </a:pPr>
            <a:r>
              <a:rPr lang="ja-JP" altLang="en-US" sz="1100" dirty="0">
                <a:latin typeface="BIZ UDPゴシック" panose="020B0400000000000000" pitchFamily="50" charset="-128"/>
                <a:ea typeface="BIZ UDPゴシック" panose="020B0400000000000000" pitchFamily="50" charset="-128"/>
              </a:rPr>
              <a:t>ヤ：契約する時、借主が家賃を滞納した場合に代わりに支払いをする「連帯保証人」を立てるんだが、かつては親子や親戚、知人等身近な人が連帯保証人になっているケースが多かった。でも、「親や叔父・叔母が高齢で保証人になるのが難しい」「住所を親族や知人に知らせたくない」といった社会的背景もあって、保証会社の利用が一般的になりつつあるんだ。保証会社に依頼する際に、手数料等を支払うんだよ。</a:t>
            </a:r>
          </a:p>
          <a:p>
            <a:pPr>
              <a:lnSpc>
                <a:spcPct val="130000"/>
              </a:lnSpc>
            </a:pPr>
            <a:r>
              <a:rPr lang="ja-JP" altLang="en-US" sz="1100" dirty="0">
                <a:latin typeface="BIZ UDPゴシック" panose="020B0400000000000000" pitchFamily="50" charset="-128"/>
                <a:ea typeface="BIZ UDPゴシック" panose="020B0400000000000000" pitchFamily="50" charset="-128"/>
              </a:rPr>
              <a:t>サ：え？保証会社も探さないとダメなの？？</a:t>
            </a:r>
            <a:br>
              <a:rPr lang="ja-JP" altLang="en-US" sz="1100" dirty="0">
                <a:latin typeface="BIZ UDPゴシック" panose="020B0400000000000000" pitchFamily="50" charset="-128"/>
                <a:ea typeface="BIZ UDPゴシック" panose="020B0400000000000000" pitchFamily="50" charset="-128"/>
              </a:rPr>
            </a:br>
            <a:r>
              <a:rPr lang="ja-JP" altLang="en-US" sz="1100" dirty="0">
                <a:latin typeface="BIZ UDPゴシック" panose="020B0400000000000000" pitchFamily="50" charset="-128"/>
                <a:ea typeface="BIZ UDPゴシック" panose="020B0400000000000000" pitchFamily="50" charset="-128"/>
              </a:rPr>
              <a:t>ヤ：保証会社を使うかどうか、どこの会社を使うかは貸主側から指定されることがほとんどみたいだ。でも、連帯保証人にしたいとか、自分で保証会社を指定したい場合なんかは、管理会社に相談してみよう。</a:t>
            </a:r>
          </a:p>
        </p:txBody>
      </p:sp>
      <p:sp>
        <p:nvSpPr>
          <p:cNvPr id="4" name="スライド番号プレースホルダー 3"/>
          <p:cNvSpPr>
            <a:spLocks noGrp="1"/>
          </p:cNvSpPr>
          <p:nvPr>
            <p:ph type="sldNum" sz="quarter" idx="5"/>
          </p:nvPr>
        </p:nvSpPr>
        <p:spPr/>
        <p:txBody>
          <a:bodyPr/>
          <a:lstStyle/>
          <a:p>
            <a:fld id="{5FC6E512-CBBA-4CB6-8068-37B3CBC77658}" type="slidenum">
              <a:rPr kumimoji="1" lang="ja-JP" altLang="en-US" smtClean="0"/>
              <a:t>10</a:t>
            </a:fld>
            <a:endParaRPr kumimoji="1" lang="ja-JP" altLang="en-US"/>
          </a:p>
        </p:txBody>
      </p:sp>
    </p:spTree>
    <p:extLst>
      <p:ext uri="{BB962C8B-B14F-4D97-AF65-F5344CB8AC3E}">
        <p14:creationId xmlns:p14="http://schemas.microsoft.com/office/powerpoint/2010/main" val="3629284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30000"/>
              </a:lnSpc>
            </a:pPr>
            <a:r>
              <a:rPr lang="ja-JP" altLang="en-US" sz="1100" dirty="0">
                <a:latin typeface="BIZ UDPゴシック" panose="020B0400000000000000" pitchFamily="50" charset="-128"/>
                <a:ea typeface="BIZ UDPゴシック" panose="020B0400000000000000" pitchFamily="50" charset="-128"/>
              </a:rPr>
              <a:t>サガスくん、契約も無事に済んでいよいよ入居するばかりです。　</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ヤ：いよいよ入居だな。</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サ：学校までも近いし、家賃も予算通りだったし、いい部屋が借りられてよかったよ。早速引っ越しして自分好みの部屋にするぞぉ。</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ヤ：内覧した時にフローリングに傷があったけど、荷物を運びこむ前に担当者と一緒に確認して写真を撮っておくんだぞ。</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サ：え？なんで？</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ヤ：新築やリフォーム済みではない賃貸アパートは、前に住んでいた人によるキズや汚れが残っている場合がある。サガスが退居する時には誰が付けたキズかわからなくなるだろう。だから入居前にしっかりキズや汚れを確認して写真で残したり、担当者に確認したりしておく必要があるんだ。賃貸アパートなどの場合は、ほとんどの人はいずれは退居することが前提だろ？退去時には「原状回復」して退去することになるから。</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サ：え？どういうこと？</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ヤ：じゃあ、詳しく説明する。</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5FC6E512-CBBA-4CB6-8068-37B3CBC77658}" type="slidenum">
              <a:rPr kumimoji="1" lang="ja-JP" altLang="en-US" smtClean="0"/>
              <a:t>11</a:t>
            </a:fld>
            <a:endParaRPr kumimoji="1" lang="ja-JP" altLang="en-US"/>
          </a:p>
        </p:txBody>
      </p:sp>
    </p:spTree>
    <p:extLst>
      <p:ext uri="{BB962C8B-B14F-4D97-AF65-F5344CB8AC3E}">
        <p14:creationId xmlns:p14="http://schemas.microsoft.com/office/powerpoint/2010/main" val="2444837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30000"/>
              </a:lnSpc>
            </a:pPr>
            <a:r>
              <a:rPr lang="ja-JP" altLang="en-US" sz="1100" dirty="0">
                <a:latin typeface="BIZ UDPゴシック" panose="020B0400000000000000" pitchFamily="50" charset="-128"/>
                <a:ea typeface="BIZ UDPゴシック" panose="020B0400000000000000" pitchFamily="50" charset="-128"/>
              </a:rPr>
              <a:t>ヤ：原状回復は簡単に言うと「元に戻すこと」なんだが、借主が不注意や常識から外れたような使い方で建物を壊した場合は借主負担で修理し、いわゆる経年劣化や通常の使い方をしていたのに壊れたりした場合は貸主負担で修理すると定められている。</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自分が大切にしている物（自転車でもバッグでも）を、お礼をもらって友人に貸したとする。その友人がメチャクチャな使い方でボロボロにして返してきたら、直してよ（怒）って思うだろ？一方で、丁寧に使ってくれても貸していた期間が長ければ、日焼けとか使用感とか、それなりに古くなるのは仕方ないことだ。</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賃貸アパートも同じで、貸主の財産を借りているんだから「お金（家賃）を払っているんだからいいでしょ？」と、常識に外れた使い方で壊しておいて、そのまま返して良いわけがない。故意や不注意で付けてしまったキズや汚れは元の状態に戻す必要がある。</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でも、通常の使い方をしていたのに、古くなったからと新品にしたり、必要以上の修理をして返す必要はない。自分が付けた覚えのないキズや汚れの修理費を請求された場合も同じで、それまで費用負担する必要はない。</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入居前に写真を撮るのは、退去時に付いているキズや汚れの状態と照合するため、つまり修理費用を貸主・借主のどちらが負担するのかを検討するためなんだ。</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サ：でも、何年も使って古くなるって、どう考えるの？築何年、入居何年とか？あとさ、家具を置いておいたら凹みができるよね？こういうのって「通常の使い方」なの？借主の</a:t>
            </a:r>
            <a:r>
              <a:rPr lang="ja-JP" altLang="en-US" sz="1100" dirty="0" err="1">
                <a:latin typeface="BIZ UDPゴシック" panose="020B0400000000000000" pitchFamily="50" charset="-128"/>
                <a:ea typeface="BIZ UDPゴシック" panose="020B0400000000000000" pitchFamily="50" charset="-128"/>
              </a:rPr>
              <a:t>うっ</a:t>
            </a:r>
            <a:r>
              <a:rPr lang="ja-JP" altLang="en-US" sz="1100" dirty="0">
                <a:latin typeface="BIZ UDPゴシック" panose="020B0400000000000000" pitchFamily="50" charset="-128"/>
                <a:ea typeface="BIZ UDPゴシック" panose="020B0400000000000000" pitchFamily="50" charset="-128"/>
              </a:rPr>
              <a:t>かりになるの？</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ヤ：国土交通省の「原状回復をめぐるトラブルとガイドライン」を参考にするといい。ガイドラインは原状回復の一般的なルールを明確にしてるんだ。法律と違って強制力はないけど、裁判事例や</a:t>
            </a:r>
            <a:r>
              <a:rPr lang="en-US" altLang="ja-JP" sz="1100" dirty="0">
                <a:latin typeface="BIZ UDPゴシック" panose="020B0400000000000000" pitchFamily="50" charset="-128"/>
                <a:ea typeface="BIZ UDPゴシック" panose="020B0400000000000000" pitchFamily="50" charset="-128"/>
              </a:rPr>
              <a:t>Q&amp;A</a:t>
            </a:r>
            <a:r>
              <a:rPr lang="ja-JP" altLang="en-US" sz="1100" dirty="0">
                <a:latin typeface="BIZ UDPゴシック" panose="020B0400000000000000" pitchFamily="50" charset="-128"/>
                <a:ea typeface="BIZ UDPゴシック" panose="020B0400000000000000" pitchFamily="50" charset="-128"/>
              </a:rPr>
              <a:t>なんかも載っているし、一度読んでおくとトラブル防止に役立つかも</a:t>
            </a:r>
            <a:r>
              <a:rPr lang="ja-JP" altLang="en-US" sz="1100" dirty="0" err="1">
                <a:latin typeface="BIZ UDPゴシック" panose="020B0400000000000000" pitchFamily="50" charset="-128"/>
                <a:ea typeface="BIZ UDPゴシック" panose="020B0400000000000000" pitchFamily="50" charset="-128"/>
              </a:rPr>
              <a:t>よ</a:t>
            </a:r>
            <a:r>
              <a:rPr lang="ja-JP" altLang="en-US" sz="1100" dirty="0">
                <a:latin typeface="BIZ UDPゴシック" panose="020B0400000000000000" pitchFamily="50" charset="-128"/>
                <a:ea typeface="BIZ UDPゴシック" panose="020B0400000000000000" pitchFamily="50" charset="-128"/>
              </a:rPr>
              <a:t>。</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＊スライド</a:t>
            </a:r>
            <a:r>
              <a:rPr lang="en-US" altLang="ja-JP" sz="1100" dirty="0">
                <a:latin typeface="BIZ UDPゴシック" panose="020B0400000000000000" pitchFamily="50" charset="-128"/>
                <a:ea typeface="BIZ UDPゴシック" panose="020B0400000000000000" pitchFamily="50" charset="-128"/>
              </a:rPr>
              <a:t>19</a:t>
            </a:r>
            <a:r>
              <a:rPr lang="ja-JP" altLang="en-US" sz="1100" dirty="0" err="1">
                <a:latin typeface="BIZ UDPゴシック" panose="020B0400000000000000" pitchFamily="50" charset="-128"/>
                <a:ea typeface="BIZ UDPゴシック" panose="020B0400000000000000" pitchFamily="50" charset="-128"/>
              </a:rPr>
              <a:t>、</a:t>
            </a:r>
            <a:r>
              <a:rPr lang="en-US" altLang="ja-JP" sz="1100" dirty="0">
                <a:latin typeface="BIZ UDPゴシック" panose="020B0400000000000000" pitchFamily="50" charset="-128"/>
                <a:ea typeface="BIZ UDPゴシック" panose="020B0400000000000000" pitchFamily="50" charset="-128"/>
              </a:rPr>
              <a:t>20</a:t>
            </a:r>
            <a:r>
              <a:rPr lang="ja-JP" altLang="en-US" sz="1100" dirty="0">
                <a:latin typeface="BIZ UDPゴシック" panose="020B0400000000000000" pitchFamily="50" charset="-128"/>
                <a:ea typeface="BIZ UDPゴシック" panose="020B0400000000000000" pitchFamily="50" charset="-128"/>
              </a:rPr>
              <a:t>にガイドラインを参考にした図解を載せています</a:t>
            </a:r>
          </a:p>
        </p:txBody>
      </p:sp>
      <p:sp>
        <p:nvSpPr>
          <p:cNvPr id="4" name="スライド番号プレースホルダー 3"/>
          <p:cNvSpPr>
            <a:spLocks noGrp="1"/>
          </p:cNvSpPr>
          <p:nvPr>
            <p:ph type="sldNum" sz="quarter" idx="5"/>
          </p:nvPr>
        </p:nvSpPr>
        <p:spPr/>
        <p:txBody>
          <a:bodyPr/>
          <a:lstStyle/>
          <a:p>
            <a:fld id="{5FC6E512-CBBA-4CB6-8068-37B3CBC77658}" type="slidenum">
              <a:rPr kumimoji="1" lang="ja-JP" altLang="en-US" smtClean="0"/>
              <a:t>12</a:t>
            </a:fld>
            <a:endParaRPr kumimoji="1" lang="ja-JP" altLang="en-US"/>
          </a:p>
        </p:txBody>
      </p:sp>
    </p:spTree>
    <p:extLst>
      <p:ext uri="{BB962C8B-B14F-4D97-AF65-F5344CB8AC3E}">
        <p14:creationId xmlns:p14="http://schemas.microsoft.com/office/powerpoint/2010/main" val="3151457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30000"/>
              </a:lnSpc>
            </a:pPr>
            <a:r>
              <a:rPr lang="ja-JP" altLang="en-US" sz="1100" dirty="0">
                <a:latin typeface="BIZ UDPゴシック" panose="020B0400000000000000" pitchFamily="50" charset="-128"/>
                <a:ea typeface="BIZ UDPゴシック" panose="020B0400000000000000" pitchFamily="50" charset="-128"/>
              </a:rPr>
              <a:t>ヤ：入居中にも気を付けることがたくさんある。</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家賃の滞納は借主の重大な契約違反で、契約を解除される可能性もある。電気やガス、水道などの公共料金も同じだ。何度督促されても滞れば止められるし、使えば使うだけ料金が高額になるから、金銭的な管理もしっかりするんだ。</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日常的な清掃も大切だ。結露を放置したためにカビが生えたり、ゴミをきちんと捨てなかったために害虫が発生したり、壁や床も汚したらすぐに清掃しないとシミやキズの原因になってしまう。後で高額な原状回復費用を支払うことになるので注意が必要だ。</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普通に使っていたのに給湯器が壊れてしまったなどと言う場合は、すぐに管理会社や貸主に連絡して修理をお願いするんだ。普段から緊急時の連絡先を知っておくと慌てなくていいぞ。</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サ：なるほどね。でも僕、</a:t>
            </a:r>
            <a:r>
              <a:rPr lang="en-US" altLang="ja-JP" sz="1100" dirty="0">
                <a:latin typeface="BIZ UDPゴシック" panose="020B0400000000000000" pitchFamily="50" charset="-128"/>
                <a:ea typeface="BIZ UDPゴシック" panose="020B0400000000000000" pitchFamily="50" charset="-128"/>
              </a:rPr>
              <a:t>DIY</a:t>
            </a:r>
            <a:r>
              <a:rPr lang="ja-JP" altLang="en-US" sz="1100" dirty="0">
                <a:latin typeface="BIZ UDPゴシック" panose="020B0400000000000000" pitchFamily="50" charset="-128"/>
                <a:ea typeface="BIZ UDPゴシック" panose="020B0400000000000000" pitchFamily="50" charset="-128"/>
              </a:rPr>
              <a:t>も得意だし、いろいろ直せちゃうと思うけどなぁ</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ヤ：</a:t>
            </a:r>
            <a:r>
              <a:rPr lang="en-US" altLang="ja-JP" sz="1100" dirty="0">
                <a:latin typeface="BIZ UDPゴシック" panose="020B0400000000000000" pitchFamily="50" charset="-128"/>
                <a:ea typeface="BIZ UDPゴシック" panose="020B0400000000000000" pitchFamily="50" charset="-128"/>
              </a:rPr>
              <a:t>DIY</a:t>
            </a:r>
            <a:r>
              <a:rPr lang="ja-JP" altLang="en-US" sz="1100" dirty="0">
                <a:latin typeface="BIZ UDPゴシック" panose="020B0400000000000000" pitchFamily="50" charset="-128"/>
                <a:ea typeface="BIZ UDPゴシック" panose="020B0400000000000000" pitchFamily="50" charset="-128"/>
              </a:rPr>
              <a:t>好きなのか？でも、設備の修理や部屋の模様替え（自分で持ち込んだ家具の移動以外）も原則、貸主の承諾が要るから、重要事項説明書や契約書でよく確認するように。</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他には、ペット禁止なのに内緒で飼うとか、楽器演奏禁止なのにギターを練習するとか、友達を勝手に同居させるとかはダメだから、ルールはちゃんと守るんだぞ。</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5FC6E512-CBBA-4CB6-8068-37B3CBC77658}" type="slidenum">
              <a:rPr kumimoji="1" lang="ja-JP" altLang="en-US" smtClean="0"/>
              <a:t>13</a:t>
            </a:fld>
            <a:endParaRPr kumimoji="1" lang="ja-JP" altLang="en-US"/>
          </a:p>
        </p:txBody>
      </p:sp>
    </p:spTree>
    <p:extLst>
      <p:ext uri="{BB962C8B-B14F-4D97-AF65-F5344CB8AC3E}">
        <p14:creationId xmlns:p14="http://schemas.microsoft.com/office/powerpoint/2010/main" val="3688078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30000"/>
              </a:lnSpc>
            </a:pP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２年後</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ヤ：サガスが一人暮らしを始めてからもう２年か。早いな。</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このまま住み続ける場合、一般的には</a:t>
            </a:r>
            <a:r>
              <a:rPr lang="en-US" altLang="ja-JP" sz="1100" dirty="0">
                <a:latin typeface="BIZ UDPゴシック" panose="020B0400000000000000" pitchFamily="50" charset="-128"/>
                <a:ea typeface="BIZ UDPゴシック" panose="020B0400000000000000" pitchFamily="50" charset="-128"/>
              </a:rPr>
              <a:t>2</a:t>
            </a:r>
            <a:r>
              <a:rPr lang="ja-JP" altLang="en-US" sz="1100" dirty="0">
                <a:latin typeface="BIZ UDPゴシック" panose="020B0400000000000000" pitchFamily="50" charset="-128"/>
                <a:ea typeface="BIZ UDPゴシック" panose="020B0400000000000000" pitchFamily="50" charset="-128"/>
              </a:rPr>
              <a:t>年で更新手続きの時期だけど、更新手続きには必要な書類の提出や、更新料を支払うケースもある。契約前の宅建士からの「重要事項説明」で、契約更新について説明</a:t>
            </a:r>
            <a:r>
              <a:rPr lang="ja-JP" altLang="en-US" sz="1100" dirty="0" err="1">
                <a:latin typeface="BIZ UDPゴシック" panose="020B0400000000000000" pitchFamily="50" charset="-128"/>
                <a:ea typeface="BIZ UDPゴシック" panose="020B0400000000000000" pitchFamily="50" charset="-128"/>
              </a:rPr>
              <a:t>されたの</a:t>
            </a:r>
            <a:r>
              <a:rPr lang="ja-JP" altLang="en-US" sz="1100" dirty="0">
                <a:latin typeface="BIZ UDPゴシック" panose="020B0400000000000000" pitchFamily="50" charset="-128"/>
                <a:ea typeface="BIZ UDPゴシック" panose="020B0400000000000000" pitchFamily="50" charset="-128"/>
              </a:rPr>
              <a:t>覚えてたか？</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サ：とにかく重要事項説明書と契約書は失くさないようにして、何かあるごとに見るようにしてたから大丈夫。更新の書面は提出したよ。</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ヤ：お！サガスも少し成長したな。他にも、あらかじめ契約書に「契約期間満了の〇ヶ月前までに、貸主・借主どちらからも更新しないという通知がない場合、同じ条件で〇年間更新されるものとし、以後も同様とする」といった旨が記載されている「自動更新」というケースもあるんだよ。</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＊自動更新と言っても、何もしなくてもよいという訳ではありません。更新料の支払いや損害保険の契約（更新）など、改めて手続きが必要なケースもありますので、よく確認しましょう。</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5FC6E512-CBBA-4CB6-8068-37B3CBC77658}" type="slidenum">
              <a:rPr kumimoji="1" lang="ja-JP" altLang="en-US" smtClean="0"/>
              <a:t>14</a:t>
            </a:fld>
            <a:endParaRPr kumimoji="1" lang="ja-JP" altLang="en-US"/>
          </a:p>
        </p:txBody>
      </p:sp>
    </p:spTree>
    <p:extLst>
      <p:ext uri="{BB962C8B-B14F-4D97-AF65-F5344CB8AC3E}">
        <p14:creationId xmlns:p14="http://schemas.microsoft.com/office/powerpoint/2010/main" val="4221002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30000"/>
              </a:lnSpc>
            </a:pP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さらに２年後</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ヤ：サガス、いよいよ卒業だな！就職先も決まって良かったよ。アパートを退去するんだって？ちゃんと退去の申し出はしてるか？</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サ：</a:t>
            </a:r>
            <a:r>
              <a:rPr lang="en-US" altLang="ja-JP" sz="1100" dirty="0">
                <a:latin typeface="BIZ UDPゴシック" panose="020B0400000000000000" pitchFamily="50" charset="-128"/>
                <a:ea typeface="BIZ UDPゴシック" panose="020B0400000000000000" pitchFamily="50" charset="-128"/>
              </a:rPr>
              <a:t>4</a:t>
            </a:r>
            <a:r>
              <a:rPr lang="ja-JP" altLang="en-US" sz="1100" dirty="0">
                <a:latin typeface="BIZ UDPゴシック" panose="020B0400000000000000" pitchFamily="50" charset="-128"/>
                <a:ea typeface="BIZ UDPゴシック" panose="020B0400000000000000" pitchFamily="50" charset="-128"/>
              </a:rPr>
              <a:t>年間で僕は生まれ変わりましたよ。契約書を確認したら、「解約は退去予定日の１か月前までに通知すること」になっていたから、きちんと申し出しましたよ。</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ヤ：凄まじい成長だな！サガスは契約期間満了したけど、中途解約する場合もあるよな。中途解約するには「１か月前までに賃貸人に通知すること」「１か月分の賃料を支払うこと」といった条件を設けているケースが多いかな。契約期間の残りの賃料を支払うことが条件の場合もある。やはりこれも契約書に書かれていることをよく確認しておく必要がある。</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ところで電気やガス、水道、通信契約なんかの解約手続きや変更手続きはしたか？</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サ：え？</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ヤ：他にも郵便物の転送届や役所、勤務先にも転居を伝えたり、必要に応じて手続きしておかないといけないことが結構あるぞ。</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サ：親にも言われてたのに忘れてたぁ　急いで手続きしないと、トホホ・・・</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5FC6E512-CBBA-4CB6-8068-37B3CBC77658}" type="slidenum">
              <a:rPr kumimoji="1" lang="ja-JP" altLang="en-US" smtClean="0"/>
              <a:t>15</a:t>
            </a:fld>
            <a:endParaRPr kumimoji="1" lang="ja-JP" altLang="en-US"/>
          </a:p>
        </p:txBody>
      </p:sp>
    </p:spTree>
    <p:extLst>
      <p:ext uri="{BB962C8B-B14F-4D97-AF65-F5344CB8AC3E}">
        <p14:creationId xmlns:p14="http://schemas.microsoft.com/office/powerpoint/2010/main" val="590041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239">
              <a:lnSpc>
                <a:spcPct val="130000"/>
              </a:lnSpc>
              <a:defRPr/>
            </a:pPr>
            <a:r>
              <a:rPr lang="ja-JP" altLang="en-US" sz="1100" dirty="0">
                <a:latin typeface="BIZ UDPゴシック" panose="020B0400000000000000" pitchFamily="50" charset="-128"/>
                <a:ea typeface="BIZ UDPゴシック" panose="020B0400000000000000" pitchFamily="50" charset="-128"/>
              </a:rPr>
              <a:t>ヤ：サガス、いよいよ明日は退去日だ。４年間お世話になった部屋ともお別れだな。</a:t>
            </a:r>
            <a:endParaRPr lang="en-US" altLang="ja-JP" sz="1100" dirty="0">
              <a:latin typeface="BIZ UDPゴシック" panose="020B0400000000000000" pitchFamily="50" charset="-128"/>
              <a:ea typeface="BIZ UDPゴシック" panose="020B0400000000000000" pitchFamily="50" charset="-128"/>
            </a:endParaRPr>
          </a:p>
          <a:p>
            <a:pPr defTabSz="906239">
              <a:lnSpc>
                <a:spcPct val="130000"/>
              </a:lnSpc>
              <a:defRPr/>
            </a:pPr>
            <a:r>
              <a:rPr lang="ja-JP" altLang="en-US" sz="1100" dirty="0">
                <a:latin typeface="BIZ UDPゴシック" panose="020B0400000000000000" pitchFamily="50" charset="-128"/>
                <a:ea typeface="BIZ UDPゴシック" panose="020B0400000000000000" pitchFamily="50" charset="-128"/>
              </a:rPr>
              <a:t>サ：引越業者の手配も自分で複数の業者から見積もりを取って、作業内容や費用に納得のいった業者に頼んだし、もう最低限の荷物を残して大きな物は実家に運んでもらったんだ。引越業者とトラブルもなくて良かったよ。</a:t>
            </a:r>
            <a:endParaRPr lang="en-US" altLang="ja-JP" sz="1100" dirty="0">
              <a:latin typeface="BIZ UDPゴシック" panose="020B0400000000000000" pitchFamily="50" charset="-128"/>
              <a:ea typeface="BIZ UDPゴシック" panose="020B0400000000000000" pitchFamily="50" charset="-128"/>
            </a:endParaRPr>
          </a:p>
          <a:p>
            <a:pPr defTabSz="906239">
              <a:lnSpc>
                <a:spcPct val="130000"/>
              </a:lnSpc>
              <a:defRPr/>
            </a:pPr>
            <a:r>
              <a:rPr lang="ja-JP" altLang="en-US" sz="1100" dirty="0">
                <a:latin typeface="BIZ UDPゴシック" panose="020B0400000000000000" pitchFamily="50" charset="-128"/>
                <a:ea typeface="BIZ UDPゴシック" panose="020B0400000000000000" pitchFamily="50" charset="-128"/>
              </a:rPr>
              <a:t>ヤ：自分で設置したものがあれば撤去して、荷物を全部搬出したら、出来る範囲できれいに掃除をして明け渡しをするんだぞ。この時、普段からきちんと掃除して、故障個所は早めに修理してもらっていれば安心だ。入居時みたいに出来るだけ貸主や管理会社に立ち会ってもらい、部屋の状態を一緒にチェックするといい。入居時にチェックした資料と写真があれば、照らし合わせて確認するんだ。</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サ：ここで敷金の返金があるかどうかが分かるの？</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ヤ：いや、それが分かるのは、修繕にかかる費用が確定してからだから、それなりの日数がかかると思う。どれくらいかかりそうか聞いておくといい。</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5FC6E512-CBBA-4CB6-8068-37B3CBC77658}" type="slidenum">
              <a:rPr kumimoji="1" lang="ja-JP" altLang="en-US" smtClean="0"/>
              <a:t>16</a:t>
            </a:fld>
            <a:endParaRPr kumimoji="1" lang="ja-JP" altLang="en-US"/>
          </a:p>
        </p:txBody>
      </p:sp>
    </p:spTree>
    <p:extLst>
      <p:ext uri="{BB962C8B-B14F-4D97-AF65-F5344CB8AC3E}">
        <p14:creationId xmlns:p14="http://schemas.microsoft.com/office/powerpoint/2010/main" val="2321450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30000"/>
              </a:lnSpc>
            </a:pPr>
            <a:r>
              <a:rPr lang="ja-JP" altLang="en-US" sz="1100" dirty="0">
                <a:latin typeface="BIZ UDPゴシック" panose="020B0400000000000000" pitchFamily="50" charset="-128"/>
                <a:ea typeface="BIZ UDPゴシック" panose="020B0400000000000000" pitchFamily="50" charset="-128"/>
              </a:rPr>
              <a:t>ヤ：部屋をきれいに使っていたみたいだな、無事に敷金も戻ってきた。引っ越しも無事に終了したし、来年度からはいよいよ社会人か。</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サ：最初はどうなることかと思ったけど、トラブルがなくてよかったよ。でも万が一、何かトラブルが起きていたらどうすればいいの？</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ヤ：最初に説明したように、契約は法的な約束で、貸主・借主の間で様々な決め事がある。問題が起きた場合、スムーズに話し合いができれば良いが、時には大きなトラブルになるケースもある。一般的な消費者トラブルであれば消費生活センターに相談するといい。高額な原状回復費用について貸主と借主の意見が食い違ったり、双方納得できる解決に至らない場合などは、必要に応じて住宅の専門業者への問い合わせや法律相談が案内される場合もある。トラブルの内容によっては、「民事調停制度」や「少額訴訟制度」の利用も考えられるな。裁判で争った例も少なくないんだ。賃貸物件の契約に関するトラブルは、比較的金額が高額になる。みんながルールを守って、快適な生活を送れるといいな。</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サ：なるほどね～。まあ、トラブルにならないようにするには、借りる側もしっかり</a:t>
            </a:r>
            <a:r>
              <a:rPr lang="ja-JP" altLang="en-US" sz="1100" dirty="0" err="1">
                <a:latin typeface="BIZ UDPゴシック" panose="020B0400000000000000" pitchFamily="50" charset="-128"/>
                <a:ea typeface="BIZ UDPゴシック" panose="020B0400000000000000" pitchFamily="50" charset="-128"/>
              </a:rPr>
              <a:t>しないとって</a:t>
            </a:r>
            <a:r>
              <a:rPr lang="ja-JP" altLang="en-US" sz="1100" dirty="0">
                <a:latin typeface="BIZ UDPゴシック" panose="020B0400000000000000" pitchFamily="50" charset="-128"/>
                <a:ea typeface="BIZ UDPゴシック" panose="020B0400000000000000" pitchFamily="50" charset="-128"/>
              </a:rPr>
              <a:t>ことだよね。じゃあ、ヤドカリールさん、長い間ありがと</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って、居ない</a:t>
            </a:r>
            <a:r>
              <a:rPr lang="en-US" altLang="ja-JP" sz="1100" dirty="0">
                <a:latin typeface="BIZ UDPゴシック" panose="020B0400000000000000" pitchFamily="50" charset="-128"/>
                <a:ea typeface="BIZ UDPゴシック" panose="020B0400000000000000" pitchFamily="50" charset="-128"/>
              </a:rPr>
              <a:t>…</a:t>
            </a:r>
          </a:p>
        </p:txBody>
      </p:sp>
      <p:sp>
        <p:nvSpPr>
          <p:cNvPr id="4" name="スライド番号プレースホルダー 3"/>
          <p:cNvSpPr>
            <a:spLocks noGrp="1"/>
          </p:cNvSpPr>
          <p:nvPr>
            <p:ph type="sldNum" sz="quarter" idx="5"/>
          </p:nvPr>
        </p:nvSpPr>
        <p:spPr/>
        <p:txBody>
          <a:bodyPr/>
          <a:lstStyle/>
          <a:p>
            <a:fld id="{5FC6E512-CBBA-4CB6-8068-37B3CBC77658}" type="slidenum">
              <a:rPr kumimoji="1" lang="ja-JP" altLang="en-US" smtClean="0"/>
              <a:t>17</a:t>
            </a:fld>
            <a:endParaRPr kumimoji="1" lang="ja-JP" altLang="en-US"/>
          </a:p>
        </p:txBody>
      </p:sp>
    </p:spTree>
    <p:extLst>
      <p:ext uri="{BB962C8B-B14F-4D97-AF65-F5344CB8AC3E}">
        <p14:creationId xmlns:p14="http://schemas.microsoft.com/office/powerpoint/2010/main" val="4214863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30000"/>
              </a:lnSpc>
            </a:pPr>
            <a:r>
              <a:rPr lang="ja-JP" altLang="en-US" sz="1100" dirty="0">
                <a:latin typeface="BIZ UDPゴシック" panose="020B0400000000000000" pitchFamily="50" charset="-128"/>
                <a:ea typeface="BIZ UDPゴシック" panose="020B0400000000000000" pitchFamily="50" charset="-128"/>
              </a:rPr>
              <a:t>消費生活センターに相談すると、消費生活問題について専門的な知識を持った相談員があなたの話を丁寧に聞き、助言やあっせん（交渉のお手伝い）を行います。</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また、相談の内容は個人が特定されない仕組みで、情報としてデータベースに蓄積されます。同様の相談が多く、みんなが困っている状況が明らかになれば、法律が変わることもあります。あなたの相談が世の中の仕組みを変える可能性があるということです。</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困ったら迷わず、消費者ホットライン　「</a:t>
            </a:r>
            <a:r>
              <a:rPr lang="en-US" altLang="ja-JP" sz="1100" dirty="0">
                <a:latin typeface="BIZ UDPゴシック" panose="020B0400000000000000" pitchFamily="50" charset="-128"/>
                <a:ea typeface="BIZ UDPゴシック" panose="020B0400000000000000" pitchFamily="50" charset="-128"/>
              </a:rPr>
              <a:t>188</a:t>
            </a:r>
            <a:r>
              <a:rPr lang="ja-JP" altLang="en-US" sz="1100" dirty="0">
                <a:latin typeface="BIZ UDPゴシック" panose="020B0400000000000000" pitchFamily="50" charset="-128"/>
                <a:ea typeface="BIZ UDPゴシック" panose="020B0400000000000000" pitchFamily="50" charset="-128"/>
              </a:rPr>
              <a:t>」、または県センターをはじめ、居住地の消費生活センターへご相談ください。</a:t>
            </a:r>
          </a:p>
        </p:txBody>
      </p:sp>
      <p:sp>
        <p:nvSpPr>
          <p:cNvPr id="4" name="スライド番号プレースホルダー 3"/>
          <p:cNvSpPr>
            <a:spLocks noGrp="1"/>
          </p:cNvSpPr>
          <p:nvPr>
            <p:ph type="sldNum" sz="quarter" idx="5"/>
          </p:nvPr>
        </p:nvSpPr>
        <p:spPr/>
        <p:txBody>
          <a:bodyPr/>
          <a:lstStyle/>
          <a:p>
            <a:fld id="{7395A068-C037-4E13-B829-59D348940239}" type="slidenum">
              <a:rPr kumimoji="1" lang="ja-JP" altLang="en-US" smtClean="0"/>
              <a:t>18</a:t>
            </a:fld>
            <a:endParaRPr kumimoji="1" lang="ja-JP" altLang="en-US"/>
          </a:p>
        </p:txBody>
      </p:sp>
    </p:spTree>
    <p:extLst>
      <p:ext uri="{BB962C8B-B14F-4D97-AF65-F5344CB8AC3E}">
        <p14:creationId xmlns:p14="http://schemas.microsoft.com/office/powerpoint/2010/main" val="925596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FC6E512-CBBA-4CB6-8068-37B3CBC77658}" type="slidenum">
              <a:rPr kumimoji="1" lang="ja-JP" altLang="en-US" smtClean="0"/>
              <a:t>19</a:t>
            </a:fld>
            <a:endParaRPr kumimoji="1" lang="ja-JP" altLang="en-US"/>
          </a:p>
        </p:txBody>
      </p:sp>
    </p:spTree>
    <p:extLst>
      <p:ext uri="{BB962C8B-B14F-4D97-AF65-F5344CB8AC3E}">
        <p14:creationId xmlns:p14="http://schemas.microsoft.com/office/powerpoint/2010/main" val="318040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ct val="130000"/>
              </a:lnSpc>
            </a:pPr>
            <a:r>
              <a:rPr lang="ja-JP" altLang="en-US" sz="1100" kern="100" dirty="0">
                <a:latin typeface="BIZ UDPゴシック" panose="020B0400000000000000" pitchFamily="50" charset="-128"/>
                <a:ea typeface="BIZ UDPゴシック" panose="020B0400000000000000" pitchFamily="50" charset="-128"/>
                <a:cs typeface="Times New Roman" panose="02020603050405020304" pitchFamily="18" charset="0"/>
              </a:rPr>
              <a:t>賃貸借契約（部屋を借りる契約の場合）について簡単に説明します。</a:t>
            </a:r>
            <a:endParaRPr lang="en-US" altLang="ja-JP" sz="11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30000"/>
              </a:lnSpc>
            </a:pPr>
            <a:r>
              <a:rPr lang="ja-JP" altLang="en-US" sz="1100" kern="100" dirty="0">
                <a:latin typeface="BIZ UDPゴシック" panose="020B0400000000000000" pitchFamily="50" charset="-128"/>
                <a:ea typeface="BIZ UDPゴシック" panose="020B0400000000000000" pitchFamily="50" charset="-128"/>
                <a:cs typeface="Times New Roman" panose="02020603050405020304" pitchFamily="18" charset="0"/>
              </a:rPr>
              <a:t>契約とは、当事者双方の意思表示が合致することで成立します。</a:t>
            </a:r>
            <a:endParaRPr lang="en-US" altLang="ja-JP" sz="11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30000"/>
              </a:lnSpc>
            </a:pPr>
            <a:r>
              <a:rPr lang="ja-JP" altLang="ja-JP" sz="1100" kern="100" dirty="0">
                <a:latin typeface="BIZ UDPゴシック" panose="020B0400000000000000" pitchFamily="50" charset="-128"/>
                <a:ea typeface="BIZ UDPゴシック" panose="020B0400000000000000" pitchFamily="50" charset="-128"/>
                <a:cs typeface="Times New Roman" panose="02020603050405020304" pitchFamily="18" charset="0"/>
              </a:rPr>
              <a:t>賃貸借契約は、賃貸人（大家さん</a:t>
            </a:r>
            <a:r>
              <a:rPr lang="ja-JP" altLang="en-US" sz="1100" kern="100" dirty="0">
                <a:latin typeface="BIZ UDPゴシック" panose="020B0400000000000000" pitchFamily="50" charset="-128"/>
                <a:ea typeface="BIZ UDPゴシック" panose="020B0400000000000000" pitchFamily="50" charset="-128"/>
                <a:cs typeface="Times New Roman" panose="02020603050405020304" pitchFamily="18" charset="0"/>
              </a:rPr>
              <a:t>、以下「貸主」</a:t>
            </a:r>
            <a:r>
              <a:rPr lang="ja-JP" altLang="ja-JP" sz="1100" kern="100" dirty="0">
                <a:latin typeface="BIZ UDPゴシック" panose="020B0400000000000000" pitchFamily="50" charset="-128"/>
                <a:ea typeface="BIZ UDPゴシック" panose="020B0400000000000000" pitchFamily="50" charset="-128"/>
                <a:cs typeface="Times New Roman" panose="02020603050405020304" pitchFamily="18" charset="0"/>
              </a:rPr>
              <a:t>）が「部屋を</a:t>
            </a:r>
            <a:r>
              <a:rPr lang="ja-JP" altLang="en-US" sz="1100" kern="100" dirty="0">
                <a:latin typeface="BIZ UDPゴシック" panose="020B0400000000000000" pitchFamily="50" charset="-128"/>
                <a:ea typeface="BIZ UDPゴシック" panose="020B0400000000000000" pitchFamily="50" charset="-128"/>
                <a:cs typeface="Times New Roman" panose="02020603050405020304" pitchFamily="18" charset="0"/>
              </a:rPr>
              <a:t>使っていいですよ</a:t>
            </a:r>
            <a:r>
              <a:rPr lang="ja-JP" altLang="ja-JP" sz="11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100" kern="100" dirty="0">
                <a:latin typeface="BIZ UDPゴシック" panose="020B0400000000000000" pitchFamily="50" charset="-128"/>
                <a:ea typeface="BIZ UDPゴシック" panose="020B0400000000000000" pitchFamily="50" charset="-128"/>
                <a:cs typeface="Times New Roman" panose="02020603050405020304" pitchFamily="18" charset="0"/>
              </a:rPr>
              <a:t>とし</a:t>
            </a:r>
            <a:r>
              <a:rPr lang="ja-JP" altLang="ja-JP" sz="1100" kern="100" dirty="0">
                <a:latin typeface="BIZ UDPゴシック" panose="020B0400000000000000" pitchFamily="50" charset="-128"/>
                <a:ea typeface="BIZ UDPゴシック" panose="020B0400000000000000" pitchFamily="50" charset="-128"/>
                <a:cs typeface="Times New Roman" panose="02020603050405020304" pitchFamily="18" charset="0"/>
              </a:rPr>
              <a:t>、賃借人（部屋を借りたい人</a:t>
            </a:r>
            <a:r>
              <a:rPr lang="ja-JP" altLang="en-US" sz="1100" kern="100" dirty="0">
                <a:latin typeface="BIZ UDPゴシック" panose="020B0400000000000000" pitchFamily="50" charset="-128"/>
                <a:ea typeface="BIZ UDPゴシック" panose="020B0400000000000000" pitchFamily="50" charset="-128"/>
                <a:cs typeface="Times New Roman" panose="02020603050405020304" pitchFamily="18" charset="0"/>
              </a:rPr>
              <a:t>、以下「借主」</a:t>
            </a:r>
            <a:r>
              <a:rPr lang="ja-JP" altLang="ja-JP" sz="1100" kern="100" dirty="0">
                <a:latin typeface="BIZ UDPゴシック" panose="020B0400000000000000" pitchFamily="50" charset="-128"/>
                <a:ea typeface="BIZ UDPゴシック" panose="020B0400000000000000" pitchFamily="50" charset="-128"/>
                <a:cs typeface="Times New Roman" panose="02020603050405020304" pitchFamily="18" charset="0"/>
              </a:rPr>
              <a:t>）が「（毎月の）賃料等を支払って、退居時</a:t>
            </a:r>
            <a:r>
              <a:rPr lang="ja-JP" altLang="en-US" sz="1100" kern="100" dirty="0">
                <a:latin typeface="BIZ UDPゴシック" panose="020B0400000000000000" pitchFamily="50" charset="-128"/>
                <a:ea typeface="BIZ UDPゴシック" panose="020B0400000000000000" pitchFamily="50" charset="-128"/>
                <a:cs typeface="Times New Roman" panose="02020603050405020304" pitchFamily="18" charset="0"/>
              </a:rPr>
              <a:t>に</a:t>
            </a:r>
            <a:r>
              <a:rPr lang="ja-JP" altLang="ja-JP" sz="1100" kern="100" dirty="0">
                <a:latin typeface="BIZ UDPゴシック" panose="020B0400000000000000" pitchFamily="50" charset="-128"/>
                <a:ea typeface="BIZ UDPゴシック" panose="020B0400000000000000" pitchFamily="50" charset="-128"/>
                <a:cs typeface="Times New Roman" panose="02020603050405020304" pitchFamily="18" charset="0"/>
              </a:rPr>
              <a:t>は部屋を返</a:t>
            </a:r>
            <a:r>
              <a:rPr lang="ja-JP" altLang="en-US" sz="1100" kern="100" dirty="0">
                <a:latin typeface="BIZ UDPゴシック" panose="020B0400000000000000" pitchFamily="50" charset="-128"/>
                <a:ea typeface="BIZ UDPゴシック" panose="020B0400000000000000" pitchFamily="50" charset="-128"/>
                <a:cs typeface="Times New Roman" panose="02020603050405020304" pitchFamily="18" charset="0"/>
              </a:rPr>
              <a:t>します」と</a:t>
            </a:r>
            <a:r>
              <a:rPr lang="ja-JP" altLang="ja-JP" sz="1100" kern="100" dirty="0">
                <a:latin typeface="BIZ UDPゴシック" panose="020B0400000000000000" pitchFamily="50" charset="-128"/>
                <a:ea typeface="BIZ UDPゴシック" panose="020B0400000000000000" pitchFamily="50" charset="-128"/>
                <a:cs typeface="Times New Roman" panose="02020603050405020304" pitchFamily="18" charset="0"/>
              </a:rPr>
              <a:t>約束</a:t>
            </a:r>
            <a:r>
              <a:rPr lang="ja-JP" altLang="en-US" sz="1100" kern="100" dirty="0">
                <a:latin typeface="BIZ UDPゴシック" panose="020B0400000000000000" pitchFamily="50" charset="-128"/>
                <a:ea typeface="BIZ UDPゴシック" panose="020B0400000000000000" pitchFamily="50" charset="-128"/>
                <a:cs typeface="Times New Roman" panose="02020603050405020304" pitchFamily="18" charset="0"/>
              </a:rPr>
              <a:t>する</a:t>
            </a:r>
            <a:r>
              <a:rPr lang="ja-JP" altLang="ja-JP" sz="1100" kern="100" dirty="0">
                <a:latin typeface="BIZ UDPゴシック" panose="020B0400000000000000" pitchFamily="50" charset="-128"/>
                <a:ea typeface="BIZ UDPゴシック" panose="020B0400000000000000" pitchFamily="50" charset="-128"/>
                <a:cs typeface="Times New Roman" panose="02020603050405020304" pitchFamily="18" charset="0"/>
              </a:rPr>
              <a:t>ことで契約が成立します。</a:t>
            </a:r>
            <a:r>
              <a:rPr lang="ja-JP" altLang="en-US" sz="1100" kern="100" dirty="0">
                <a:latin typeface="BIZ UDPゴシック" panose="020B0400000000000000" pitchFamily="50" charset="-128"/>
                <a:ea typeface="BIZ UDPゴシック" panose="020B0400000000000000" pitchFamily="50" charset="-128"/>
                <a:cs typeface="Times New Roman" panose="02020603050405020304" pitchFamily="18" charset="0"/>
              </a:rPr>
              <a:t>これは*民法</a:t>
            </a:r>
            <a:r>
              <a:rPr lang="en-US" altLang="ja-JP" sz="1100" kern="100" dirty="0">
                <a:latin typeface="BIZ UDPゴシック" panose="020B0400000000000000" pitchFamily="50" charset="-128"/>
                <a:ea typeface="BIZ UDPゴシック" panose="020B0400000000000000" pitchFamily="50" charset="-128"/>
                <a:cs typeface="Times New Roman" panose="02020603050405020304" pitchFamily="18" charset="0"/>
              </a:rPr>
              <a:t>601</a:t>
            </a:r>
            <a:r>
              <a:rPr lang="ja-JP" altLang="en-US" sz="1100" kern="100" dirty="0">
                <a:latin typeface="BIZ UDPゴシック" panose="020B0400000000000000" pitchFamily="50" charset="-128"/>
                <a:ea typeface="BIZ UDPゴシック" panose="020B0400000000000000" pitchFamily="50" charset="-128"/>
                <a:cs typeface="Times New Roman" panose="02020603050405020304" pitchFamily="18" charset="0"/>
              </a:rPr>
              <a:t>条で定められています。</a:t>
            </a:r>
            <a:endParaRPr lang="en-US" altLang="ja-JP" sz="11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30000"/>
              </a:lnSpc>
            </a:pPr>
            <a:endParaRPr lang="en-US" altLang="ja-JP" sz="11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defTabSz="906239">
              <a:lnSpc>
                <a:spcPct val="130000"/>
              </a:lnSpc>
              <a:defRPr/>
            </a:pPr>
            <a:r>
              <a:rPr lang="ja-JP" altLang="en-US" sz="1100" kern="100" dirty="0">
                <a:latin typeface="BIZ UDPゴシック" panose="020B0400000000000000" pitchFamily="50" charset="-128"/>
                <a:ea typeface="BIZ UDPゴシック" panose="020B0400000000000000" pitchFamily="50" charset="-128"/>
                <a:cs typeface="Times New Roman" panose="02020603050405020304" pitchFamily="18" charset="0"/>
              </a:rPr>
              <a:t>賃貸借契約にも</a:t>
            </a:r>
            <a:r>
              <a:rPr lang="ja-JP" altLang="ja-JP" sz="1100" kern="100" dirty="0">
                <a:latin typeface="BIZ UDPゴシック" panose="020B0400000000000000" pitchFamily="50" charset="-128"/>
                <a:ea typeface="BIZ UDPゴシック" panose="020B0400000000000000" pitchFamily="50" charset="-128"/>
                <a:cs typeface="Times New Roman" panose="02020603050405020304" pitchFamily="18" charset="0"/>
              </a:rPr>
              <a:t>「契約を結ぶかどうか」「誰と結ぶか」「どのような契約内容にするか」</a:t>
            </a:r>
            <a:r>
              <a:rPr lang="ja-JP" altLang="en-US" sz="1100" kern="100" dirty="0">
                <a:latin typeface="BIZ UDPゴシック" panose="020B0400000000000000" pitchFamily="50" charset="-128"/>
                <a:ea typeface="BIZ UDPゴシック" panose="020B0400000000000000" pitchFamily="50" charset="-128"/>
                <a:cs typeface="Times New Roman" panose="02020603050405020304" pitchFamily="18" charset="0"/>
              </a:rPr>
              <a:t>について、</a:t>
            </a:r>
            <a:r>
              <a:rPr lang="ja-JP" altLang="ja-JP" sz="1100" kern="100" dirty="0">
                <a:latin typeface="BIZ UDPゴシック" panose="020B0400000000000000" pitchFamily="50" charset="-128"/>
                <a:ea typeface="BIZ UDPゴシック" panose="020B0400000000000000" pitchFamily="50" charset="-128"/>
                <a:cs typeface="Times New Roman" panose="02020603050405020304" pitchFamily="18" charset="0"/>
              </a:rPr>
              <a:t>当事者</a:t>
            </a:r>
            <a:r>
              <a:rPr lang="ja-JP" altLang="en-US" sz="1100" kern="100" dirty="0">
                <a:latin typeface="BIZ UDPゴシック" panose="020B0400000000000000" pitchFamily="50" charset="-128"/>
                <a:ea typeface="BIZ UDPゴシック" panose="020B0400000000000000" pitchFamily="50" charset="-128"/>
                <a:cs typeface="Times New Roman" panose="02020603050405020304" pitchFamily="18" charset="0"/>
              </a:rPr>
              <a:t>同士で</a:t>
            </a:r>
            <a:r>
              <a:rPr lang="ja-JP" altLang="ja-JP" sz="1100" kern="100" dirty="0">
                <a:latin typeface="BIZ UDPゴシック" panose="020B0400000000000000" pitchFamily="50" charset="-128"/>
                <a:ea typeface="BIZ UDPゴシック" panose="020B0400000000000000" pitchFamily="50" charset="-128"/>
                <a:cs typeface="Times New Roman" panose="02020603050405020304" pitchFamily="18" charset="0"/>
              </a:rPr>
              <a:t>自由に</a:t>
            </a:r>
            <a:r>
              <a:rPr lang="ja-JP" altLang="en-US" sz="1100" kern="100" dirty="0">
                <a:latin typeface="BIZ UDPゴシック" panose="020B0400000000000000" pitchFamily="50" charset="-128"/>
                <a:ea typeface="BIZ UDPゴシック" panose="020B0400000000000000" pitchFamily="50" charset="-128"/>
                <a:cs typeface="Times New Roman" panose="02020603050405020304" pitchFamily="18" charset="0"/>
              </a:rPr>
              <a:t>決められる</a:t>
            </a:r>
            <a:r>
              <a:rPr lang="ja-JP" altLang="ja-JP" sz="1100" kern="100" dirty="0">
                <a:latin typeface="BIZ UDPゴシック" panose="020B0400000000000000" pitchFamily="50" charset="-128"/>
                <a:ea typeface="BIZ UDPゴシック" panose="020B0400000000000000" pitchFamily="50" charset="-128"/>
                <a:cs typeface="Times New Roman" panose="02020603050405020304" pitchFamily="18" charset="0"/>
              </a:rPr>
              <a:t>「契約自由の原則」</a:t>
            </a:r>
            <a:r>
              <a:rPr lang="ja-JP" altLang="en-US" sz="1100" kern="100" dirty="0">
                <a:latin typeface="BIZ UDPゴシック" panose="020B0400000000000000" pitchFamily="50" charset="-128"/>
                <a:ea typeface="BIZ UDPゴシック" panose="020B0400000000000000" pitchFamily="50" charset="-128"/>
                <a:cs typeface="Times New Roman" panose="02020603050405020304" pitchFamily="18" charset="0"/>
              </a:rPr>
              <a:t>があります。</a:t>
            </a:r>
            <a:endParaRPr lang="en-US" altLang="ja-JP" sz="11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defTabSz="906239">
              <a:lnSpc>
                <a:spcPct val="130000"/>
              </a:lnSpc>
              <a:defRPr/>
            </a:pPr>
            <a:r>
              <a:rPr lang="ja-JP" altLang="en-US" sz="1100" kern="100" dirty="0">
                <a:latin typeface="BIZ UDPゴシック" panose="020B0400000000000000" pitchFamily="50" charset="-128"/>
                <a:ea typeface="BIZ UDPゴシック" panose="020B0400000000000000" pitchFamily="50" charset="-128"/>
                <a:cs typeface="Times New Roman" panose="02020603050405020304" pitchFamily="18" charset="0"/>
              </a:rPr>
              <a:t>しかし、当事者が「事業者」</a:t>
            </a:r>
            <a:r>
              <a:rPr lang="ja-JP" altLang="ja-JP" sz="1100" kern="100" dirty="0">
                <a:latin typeface="BIZ UDPゴシック" panose="020B0400000000000000" pitchFamily="50" charset="-128"/>
                <a:ea typeface="BIZ UDPゴシック" panose="020B0400000000000000" pitchFamily="50" charset="-128"/>
                <a:cs typeface="Times New Roman" panose="02020603050405020304" pitchFamily="18" charset="0"/>
              </a:rPr>
              <a:t>と</a:t>
            </a:r>
            <a:r>
              <a:rPr lang="ja-JP" altLang="en-US" sz="1100" kern="100" dirty="0">
                <a:latin typeface="BIZ UDPゴシック" panose="020B0400000000000000" pitchFamily="50" charset="-128"/>
                <a:ea typeface="BIZ UDPゴシック" panose="020B0400000000000000" pitchFamily="50" charset="-128"/>
                <a:cs typeface="Times New Roman" panose="02020603050405020304" pitchFamily="18" charset="0"/>
              </a:rPr>
              <a:t>「消費者</a:t>
            </a:r>
            <a:r>
              <a:rPr lang="ja-JP" altLang="ja-JP" sz="1100" kern="100" dirty="0">
                <a:latin typeface="BIZ UDPゴシック" panose="020B0400000000000000" pitchFamily="50" charset="-128"/>
                <a:ea typeface="BIZ UDPゴシック" panose="020B0400000000000000" pitchFamily="50" charset="-128"/>
                <a:cs typeface="Times New Roman" panose="02020603050405020304" pitchFamily="18" charset="0"/>
              </a:rPr>
              <a:t>」など、</a:t>
            </a:r>
            <a:r>
              <a:rPr lang="ja-JP" altLang="en-US" sz="1100" kern="100" dirty="0">
                <a:latin typeface="BIZ UDPゴシック" panose="020B0400000000000000" pitchFamily="50" charset="-128"/>
                <a:ea typeface="BIZ UDPゴシック" panose="020B0400000000000000" pitchFamily="50" charset="-128"/>
                <a:cs typeface="Times New Roman" panose="02020603050405020304" pitchFamily="18" charset="0"/>
              </a:rPr>
              <a:t>情報の質や量、交渉力の格差によって、</a:t>
            </a:r>
            <a:r>
              <a:rPr lang="ja-JP" altLang="ja-JP" sz="1100" kern="100" dirty="0">
                <a:latin typeface="BIZ UDPゴシック" panose="020B0400000000000000" pitchFamily="50" charset="-128"/>
                <a:ea typeface="BIZ UDPゴシック" panose="020B0400000000000000" pitchFamily="50" charset="-128"/>
                <a:cs typeface="Times New Roman" panose="02020603050405020304" pitchFamily="18" charset="0"/>
              </a:rPr>
              <a:t>必ずしも対等な関係とはいえない</a:t>
            </a:r>
            <a:r>
              <a:rPr lang="ja-JP" altLang="en-US" sz="1100" kern="100" dirty="0">
                <a:latin typeface="BIZ UDPゴシック" panose="020B0400000000000000" pitchFamily="50" charset="-128"/>
                <a:ea typeface="BIZ UDPゴシック" panose="020B0400000000000000" pitchFamily="50" charset="-128"/>
                <a:cs typeface="Times New Roman" panose="02020603050405020304" pitchFamily="18" charset="0"/>
              </a:rPr>
              <a:t>場合、</a:t>
            </a:r>
            <a:r>
              <a:rPr lang="ja-JP" altLang="ja-JP" sz="1100" kern="100" dirty="0">
                <a:latin typeface="BIZ UDPゴシック" panose="020B0400000000000000" pitchFamily="50" charset="-128"/>
                <a:ea typeface="BIZ UDPゴシック" panose="020B0400000000000000" pitchFamily="50" charset="-128"/>
                <a:cs typeface="Times New Roman" panose="02020603050405020304" pitchFamily="18" charset="0"/>
              </a:rPr>
              <a:t>「契約自由の原則」を</a:t>
            </a:r>
            <a:r>
              <a:rPr lang="ja-JP" altLang="en-US" sz="1100" kern="100" dirty="0">
                <a:latin typeface="BIZ UDPゴシック" panose="020B0400000000000000" pitchFamily="50" charset="-128"/>
                <a:ea typeface="BIZ UDPゴシック" panose="020B0400000000000000" pitchFamily="50" charset="-128"/>
                <a:cs typeface="Times New Roman" panose="02020603050405020304" pitchFamily="18" charset="0"/>
              </a:rPr>
              <a:t>徹底すると</a:t>
            </a:r>
            <a:r>
              <a:rPr lang="ja-JP" altLang="ja-JP" sz="11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100" kern="100" dirty="0">
                <a:latin typeface="BIZ UDPゴシック" panose="020B0400000000000000" pitchFamily="50" charset="-128"/>
                <a:ea typeface="BIZ UDPゴシック" panose="020B0400000000000000" pitchFamily="50" charset="-128"/>
                <a:cs typeface="Times New Roman" panose="02020603050405020304" pitchFamily="18" charset="0"/>
              </a:rPr>
              <a:t>事業者</a:t>
            </a:r>
            <a:r>
              <a:rPr lang="ja-JP" altLang="ja-JP" sz="1100" kern="100" dirty="0">
                <a:latin typeface="BIZ UDPゴシック" panose="020B0400000000000000" pitchFamily="50" charset="-128"/>
                <a:ea typeface="BIZ UDPゴシック" panose="020B0400000000000000" pitchFamily="50" charset="-128"/>
                <a:cs typeface="Times New Roman" panose="02020603050405020304" pitchFamily="18" charset="0"/>
              </a:rPr>
              <a:t>に有利な契約ばかりが成立することになりか</a:t>
            </a:r>
            <a:r>
              <a:rPr lang="ja-JP" altLang="en-US" sz="1100" kern="100" dirty="0">
                <a:latin typeface="BIZ UDPゴシック" panose="020B0400000000000000" pitchFamily="50" charset="-128"/>
                <a:ea typeface="BIZ UDPゴシック" panose="020B0400000000000000" pitchFamily="50" charset="-128"/>
                <a:cs typeface="Times New Roman" panose="02020603050405020304" pitchFamily="18" charset="0"/>
              </a:rPr>
              <a:t>ねません。</a:t>
            </a:r>
            <a:endParaRPr lang="en-US" altLang="ja-JP" sz="11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defTabSz="906239">
              <a:lnSpc>
                <a:spcPct val="130000"/>
              </a:lnSpc>
              <a:defRPr/>
            </a:pPr>
            <a:r>
              <a:rPr lang="ja-JP" altLang="en-US" sz="1100" kern="100" dirty="0">
                <a:latin typeface="BIZ UDPゴシック" panose="020B0400000000000000" pitchFamily="50" charset="-128"/>
                <a:ea typeface="BIZ UDPゴシック" panose="020B0400000000000000" pitchFamily="50" charset="-128"/>
                <a:cs typeface="Times New Roman" panose="02020603050405020304" pitchFamily="18" charset="0"/>
              </a:rPr>
              <a:t>そこで消費者</a:t>
            </a:r>
            <a:r>
              <a:rPr lang="ja-JP" altLang="ja-JP" sz="1100" kern="100" dirty="0">
                <a:latin typeface="BIZ UDPゴシック" panose="020B0400000000000000" pitchFamily="50" charset="-128"/>
                <a:ea typeface="BIZ UDPゴシック" panose="020B0400000000000000" pitchFamily="50" charset="-128"/>
                <a:cs typeface="Times New Roman" panose="02020603050405020304" pitchFamily="18" charset="0"/>
              </a:rPr>
              <a:t>を保護する観点から、借地借家法</a:t>
            </a:r>
            <a:r>
              <a:rPr lang="ja-JP" altLang="en-US" sz="11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100" kern="100" dirty="0">
                <a:latin typeface="BIZ UDPゴシック" panose="020B0400000000000000" pitchFamily="50" charset="-128"/>
                <a:ea typeface="BIZ UDPゴシック" panose="020B0400000000000000" pitchFamily="50" charset="-128"/>
                <a:cs typeface="Times New Roman" panose="02020603050405020304" pitchFamily="18" charset="0"/>
              </a:rPr>
              <a:t>消費者契約法</a:t>
            </a:r>
            <a:r>
              <a:rPr lang="ja-JP" altLang="en-US" sz="1100" kern="100" dirty="0">
                <a:latin typeface="BIZ UDPゴシック" panose="020B0400000000000000" pitchFamily="50" charset="-128"/>
                <a:ea typeface="BIZ UDPゴシック" panose="020B0400000000000000" pitchFamily="50" charset="-128"/>
                <a:cs typeface="Times New Roman" panose="02020603050405020304" pitchFamily="18" charset="0"/>
              </a:rPr>
              <a:t>が民法に優先して適用されます。</a:t>
            </a:r>
            <a:endParaRPr lang="en-US" altLang="ja-JP" sz="11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defTabSz="906239">
              <a:lnSpc>
                <a:spcPct val="130000"/>
              </a:lnSpc>
              <a:defRPr/>
            </a:pPr>
            <a:r>
              <a:rPr lang="ja-JP" altLang="ja-JP" sz="1100" kern="100" dirty="0">
                <a:latin typeface="BIZ UDPゴシック" panose="020B0400000000000000" pitchFamily="50" charset="-128"/>
                <a:ea typeface="BIZ UDPゴシック" panose="020B0400000000000000" pitchFamily="50" charset="-128"/>
                <a:cs typeface="Times New Roman" panose="02020603050405020304" pitchFamily="18" charset="0"/>
              </a:rPr>
              <a:t>借地借家法では</a:t>
            </a:r>
            <a:r>
              <a:rPr lang="ja-JP" altLang="en-US" sz="1100" kern="100" dirty="0">
                <a:latin typeface="BIZ UDPゴシック" panose="020B0400000000000000" pitchFamily="50" charset="-128"/>
                <a:ea typeface="BIZ UDPゴシック" panose="020B0400000000000000" pitchFamily="50" charset="-128"/>
                <a:cs typeface="Times New Roman" panose="02020603050405020304" pitchFamily="18" charset="0"/>
              </a:rPr>
              <a:t>解約や更新の</a:t>
            </a:r>
            <a:r>
              <a:rPr lang="ja-JP" altLang="ja-JP" sz="1100" kern="100" dirty="0">
                <a:latin typeface="BIZ UDPゴシック" panose="020B0400000000000000" pitchFamily="50" charset="-128"/>
                <a:ea typeface="BIZ UDPゴシック" panose="020B0400000000000000" pitchFamily="50" charset="-128"/>
                <a:cs typeface="Times New Roman" panose="02020603050405020304" pitchFamily="18" charset="0"/>
              </a:rPr>
              <a:t>拒絶</a:t>
            </a:r>
            <a:r>
              <a:rPr lang="ja-JP" altLang="en-US" sz="1100" kern="100" dirty="0">
                <a:latin typeface="BIZ UDPゴシック" panose="020B0400000000000000" pitchFamily="50" charset="-128"/>
                <a:ea typeface="BIZ UDPゴシック" panose="020B0400000000000000" pitchFamily="50" charset="-128"/>
                <a:cs typeface="Times New Roman" panose="02020603050405020304" pitchFamily="18" charset="0"/>
              </a:rPr>
              <a:t>、居住の継続、賃料に関すること</a:t>
            </a:r>
            <a:r>
              <a:rPr lang="ja-JP" altLang="ja-JP" sz="1100" kern="100" dirty="0">
                <a:latin typeface="BIZ UDPゴシック" panose="020B0400000000000000" pitchFamily="50" charset="-128"/>
                <a:ea typeface="BIZ UDPゴシック" panose="020B0400000000000000" pitchFamily="50" charset="-128"/>
                <a:cs typeface="Times New Roman" panose="02020603050405020304" pitchFamily="18" charset="0"/>
              </a:rPr>
              <a:t>が、消費者契約法では契約の取り消しなど</a:t>
            </a:r>
            <a:r>
              <a:rPr lang="ja-JP" altLang="en-US" sz="1100" kern="100" dirty="0">
                <a:latin typeface="BIZ UDPゴシック" panose="020B0400000000000000" pitchFamily="50" charset="-128"/>
                <a:ea typeface="BIZ UDPゴシック" panose="020B0400000000000000" pitchFamily="50" charset="-128"/>
                <a:cs typeface="Times New Roman" panose="02020603050405020304" pitchFamily="18" charset="0"/>
              </a:rPr>
              <a:t>について</a:t>
            </a:r>
            <a:r>
              <a:rPr lang="ja-JP" altLang="ja-JP" sz="1100" kern="100" dirty="0">
                <a:latin typeface="BIZ UDPゴシック" panose="020B0400000000000000" pitchFamily="50" charset="-128"/>
                <a:ea typeface="BIZ UDPゴシック" panose="020B0400000000000000" pitchFamily="50" charset="-128"/>
                <a:cs typeface="Times New Roman" panose="02020603050405020304" pitchFamily="18" charset="0"/>
              </a:rPr>
              <a:t>規定されてい</a:t>
            </a:r>
            <a:r>
              <a:rPr lang="ja-JP" altLang="en-US" sz="1100" kern="100" dirty="0">
                <a:latin typeface="BIZ UDPゴシック" panose="020B0400000000000000" pitchFamily="50" charset="-128"/>
                <a:ea typeface="BIZ UDPゴシック" panose="020B0400000000000000" pitchFamily="50" charset="-128"/>
                <a:cs typeface="Times New Roman" panose="02020603050405020304" pitchFamily="18" charset="0"/>
              </a:rPr>
              <a:t>て、消費者（借主）は安心して住めるよう法で守られています。</a:t>
            </a:r>
            <a:endParaRPr lang="en-US" altLang="ja-JP" sz="11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defTabSz="906239">
              <a:lnSpc>
                <a:spcPct val="130000"/>
              </a:lnSpc>
              <a:defRPr/>
            </a:pPr>
            <a:endParaRPr lang="en-US" altLang="ja-JP" sz="11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defTabSz="906239">
              <a:lnSpc>
                <a:spcPct val="130000"/>
              </a:lnSpc>
              <a:defRPr/>
            </a:pPr>
            <a:r>
              <a:rPr lang="ja-JP" altLang="en-US" sz="11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100" kern="100" dirty="0">
                <a:latin typeface="BIZ UDPゴシック" panose="020B0400000000000000" pitchFamily="50" charset="-128"/>
                <a:ea typeface="BIZ UDPゴシック" panose="020B0400000000000000" pitchFamily="50" charset="-128"/>
                <a:cs typeface="Times New Roman" panose="02020603050405020304" pitchFamily="18" charset="0"/>
              </a:rPr>
              <a:t>民法</a:t>
            </a:r>
            <a:r>
              <a:rPr lang="en-US" altLang="ja-JP" sz="1100" kern="100" dirty="0">
                <a:latin typeface="BIZ UDPゴシック" panose="020B0400000000000000" pitchFamily="50" charset="-128"/>
                <a:ea typeface="BIZ UDPゴシック" panose="020B0400000000000000" pitchFamily="50" charset="-128"/>
                <a:cs typeface="Times New Roman" panose="02020603050405020304" pitchFamily="18" charset="0"/>
              </a:rPr>
              <a:t>601</a:t>
            </a:r>
            <a:r>
              <a:rPr lang="ja-JP" altLang="ja-JP" sz="1100" kern="100" dirty="0">
                <a:latin typeface="BIZ UDPゴシック" panose="020B0400000000000000" pitchFamily="50" charset="-128"/>
                <a:ea typeface="BIZ UDPゴシック" panose="020B0400000000000000" pitchFamily="50" charset="-128"/>
                <a:cs typeface="Times New Roman" panose="02020603050405020304" pitchFamily="18" charset="0"/>
              </a:rPr>
              <a:t>条</a:t>
            </a:r>
            <a:r>
              <a:rPr lang="ja-JP" altLang="en-US" sz="1100" kern="100" dirty="0">
                <a:latin typeface="BIZ UDPゴシック" panose="020B0400000000000000" pitchFamily="50" charset="-128"/>
                <a:ea typeface="BIZ UDPゴシック" panose="020B0400000000000000" pitchFamily="50" charset="-128"/>
                <a:cs typeface="Times New Roman" panose="02020603050405020304" pitchFamily="18" charset="0"/>
              </a:rPr>
              <a:t>：賃貸借は、当事者の一方がある物の使用及び収益を相手方にさせることを約し、相手方がこれに対してその賃料を支払うこと及び引渡しを受けた物を契約が終了したときに返還することを約することによって、その効力を生ずる。</a:t>
            </a:r>
            <a:endParaRPr lang="en-US" altLang="ja-JP" sz="11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5FC6E512-CBBA-4CB6-8068-37B3CBC77658}" type="slidenum">
              <a:rPr kumimoji="1" lang="ja-JP" altLang="en-US" smtClean="0"/>
              <a:t>2</a:t>
            </a:fld>
            <a:endParaRPr kumimoji="1" lang="ja-JP" altLang="en-US"/>
          </a:p>
        </p:txBody>
      </p:sp>
    </p:spTree>
    <p:extLst>
      <p:ext uri="{BB962C8B-B14F-4D97-AF65-F5344CB8AC3E}">
        <p14:creationId xmlns:p14="http://schemas.microsoft.com/office/powerpoint/2010/main" val="1756545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FC6E512-CBBA-4CB6-8068-37B3CBC77658}" type="slidenum">
              <a:rPr kumimoji="1" lang="ja-JP" altLang="en-US" smtClean="0"/>
              <a:t>20</a:t>
            </a:fld>
            <a:endParaRPr kumimoji="1" lang="ja-JP" altLang="en-US"/>
          </a:p>
        </p:txBody>
      </p:sp>
    </p:spTree>
    <p:extLst>
      <p:ext uri="{BB962C8B-B14F-4D97-AF65-F5344CB8AC3E}">
        <p14:creationId xmlns:p14="http://schemas.microsoft.com/office/powerpoint/2010/main" val="3514294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307">
              <a:lnSpc>
                <a:spcPct val="130000"/>
              </a:lnSpc>
              <a:defRPr/>
            </a:pPr>
            <a:r>
              <a:rPr lang="ja-JP" altLang="en-US" sz="1100" dirty="0">
                <a:latin typeface="BIZ UDPゴシック" panose="020B0400000000000000" pitchFamily="50" charset="-128"/>
                <a:ea typeface="BIZ UDPゴシック" panose="020B0400000000000000" pitchFamily="50" charset="-128"/>
              </a:rPr>
              <a:t>建物の賃貸借契約には、普通賃貸借契約と定期賃貸借契約があります。</a:t>
            </a:r>
            <a:endParaRPr lang="en-US" altLang="ja-JP" sz="1100" dirty="0">
              <a:latin typeface="BIZ UDPゴシック" panose="020B0400000000000000" pitchFamily="50" charset="-128"/>
              <a:ea typeface="BIZ UDPゴシック" panose="020B0400000000000000" pitchFamily="50" charset="-128"/>
            </a:endParaRPr>
          </a:p>
          <a:p>
            <a:pPr defTabSz="906307">
              <a:lnSpc>
                <a:spcPct val="130000"/>
              </a:lnSpc>
              <a:defRPr/>
            </a:pPr>
            <a:endParaRPr lang="en-US" altLang="ja-JP" sz="1100" dirty="0">
              <a:latin typeface="BIZ UDPゴシック" panose="020B0400000000000000" pitchFamily="50" charset="-128"/>
              <a:ea typeface="BIZ UDPゴシック" panose="020B0400000000000000" pitchFamily="50" charset="-128"/>
            </a:endParaRPr>
          </a:p>
          <a:p>
            <a:pPr defTabSz="906307">
              <a:lnSpc>
                <a:spcPct val="130000"/>
              </a:lnSpc>
              <a:defRPr/>
            </a:pPr>
            <a:r>
              <a:rPr lang="ja-JP" altLang="en-US" sz="1100" dirty="0">
                <a:latin typeface="BIZ UDPゴシック" panose="020B0400000000000000" pitchFamily="50" charset="-128"/>
                <a:ea typeface="BIZ UDPゴシック" panose="020B0400000000000000" pitchFamily="50" charset="-128"/>
              </a:rPr>
              <a:t>定期賃貸借契約とは、契約期間が満了すると、更新はできず、契約終了となる賃貸借契約をいいます（借地借家法</a:t>
            </a:r>
            <a:r>
              <a:rPr lang="en-US" altLang="ja-JP" sz="1100" dirty="0">
                <a:latin typeface="BIZ UDPゴシック" panose="020B0400000000000000" pitchFamily="50" charset="-128"/>
                <a:ea typeface="BIZ UDPゴシック" panose="020B0400000000000000" pitchFamily="50" charset="-128"/>
              </a:rPr>
              <a:t>38</a:t>
            </a:r>
            <a:r>
              <a:rPr lang="ja-JP" altLang="en-US" sz="1100" dirty="0">
                <a:latin typeface="BIZ UDPゴシック" panose="020B0400000000000000" pitchFamily="50" charset="-128"/>
                <a:ea typeface="BIZ UDPゴシック" panose="020B0400000000000000" pitchFamily="50" charset="-128"/>
              </a:rPr>
              <a:t>条）。</a:t>
            </a:r>
            <a:endParaRPr lang="en-US" altLang="ja-JP" sz="1100" dirty="0">
              <a:latin typeface="BIZ UDPゴシック" panose="020B0400000000000000" pitchFamily="50" charset="-128"/>
              <a:ea typeface="BIZ UDPゴシック" panose="020B0400000000000000" pitchFamily="50" charset="-128"/>
            </a:endParaRPr>
          </a:p>
          <a:p>
            <a:pPr defTabSz="906307">
              <a:lnSpc>
                <a:spcPct val="130000"/>
              </a:lnSpc>
              <a:defRPr/>
            </a:pPr>
            <a:r>
              <a:rPr lang="ja-JP" altLang="en-US" sz="1100" dirty="0">
                <a:latin typeface="BIZ UDPゴシック" panose="020B0400000000000000" pitchFamily="50" charset="-128"/>
                <a:ea typeface="BIZ UDPゴシック" panose="020B0400000000000000" pitchFamily="50" charset="-128"/>
              </a:rPr>
              <a:t>例えば、３年間持ち家を空けるのでその期間だけ貸し出したいとします。でも、普通賃貸借契約にすると、契約期間が終了しても貸主は正当な事由がなければ更新を拒絶することができません。いざ自分が住みたくなっても借主が退去しなければ、退去の交渉や立退料が発生したりと、貸主に手間や金銭・心身の負担がかかることがあります。定期賃貸借契約は、このような問題を解消するために導入されました。なお、貸主と借主の双方が合意すれば、期間満了後の再契約は可能です。</a:t>
            </a:r>
          </a:p>
          <a:p>
            <a:pPr defTabSz="906307">
              <a:lnSpc>
                <a:spcPct val="130000"/>
              </a:lnSpc>
              <a:defRPr/>
            </a:pPr>
            <a:endParaRPr lang="en-US" altLang="ja-JP" sz="1100" dirty="0">
              <a:latin typeface="BIZ UDPゴシック" panose="020B0400000000000000" pitchFamily="50" charset="-128"/>
              <a:ea typeface="BIZ UDPゴシック" panose="020B0400000000000000" pitchFamily="50" charset="-128"/>
            </a:endParaRPr>
          </a:p>
          <a:p>
            <a:pPr defTabSz="906307">
              <a:lnSpc>
                <a:spcPct val="130000"/>
              </a:lnSpc>
              <a:defRPr/>
            </a:pPr>
            <a:r>
              <a:rPr lang="ja-JP" altLang="en-US" sz="1100" dirty="0">
                <a:latin typeface="BIZ UDPゴシック" panose="020B0400000000000000" pitchFamily="50" charset="-128"/>
                <a:ea typeface="BIZ UDPゴシック" panose="020B0400000000000000" pitchFamily="50" charset="-128"/>
              </a:rPr>
              <a:t>定期賃貸借契約には貸主側の要件があります。</a:t>
            </a:r>
            <a:endParaRPr lang="en-US" altLang="ja-JP" sz="1100" dirty="0">
              <a:latin typeface="BIZ UDPゴシック" panose="020B0400000000000000" pitchFamily="50" charset="-128"/>
              <a:ea typeface="BIZ UDPゴシック" panose="020B0400000000000000" pitchFamily="50" charset="-128"/>
            </a:endParaRPr>
          </a:p>
          <a:p>
            <a:pPr marL="169933" indent="-169933" defTabSz="906307">
              <a:lnSpc>
                <a:spcPct val="130000"/>
              </a:lnSpc>
              <a:buFont typeface="Arial" panose="020B0604020202020204" pitchFamily="34" charset="0"/>
              <a:buChar char="•"/>
              <a:defRPr/>
            </a:pPr>
            <a:r>
              <a:rPr lang="ja-JP" altLang="en-US" sz="1100" dirty="0">
                <a:latin typeface="BIZ UDPゴシック" panose="020B0400000000000000" pitchFamily="50" charset="-128"/>
                <a:ea typeface="BIZ UDPゴシック" panose="020B0400000000000000" pitchFamily="50" charset="-128"/>
              </a:rPr>
              <a:t>あらかじめ、「契約の更新がなく、期間の満了により契約は終了する」旨を記載した書面を交付して借主に説明する</a:t>
            </a:r>
            <a:endParaRPr lang="en-US" altLang="ja-JP" sz="1100" dirty="0">
              <a:latin typeface="BIZ UDPゴシック" panose="020B0400000000000000" pitchFamily="50" charset="-128"/>
              <a:ea typeface="BIZ UDPゴシック" panose="020B0400000000000000" pitchFamily="50" charset="-128"/>
            </a:endParaRPr>
          </a:p>
          <a:p>
            <a:pPr marL="169933" indent="-169933" defTabSz="906307">
              <a:lnSpc>
                <a:spcPct val="130000"/>
              </a:lnSpc>
              <a:buFont typeface="Arial" panose="020B0604020202020204" pitchFamily="34" charset="0"/>
              <a:buChar char="•"/>
              <a:defRPr/>
            </a:pPr>
            <a:r>
              <a:rPr lang="ja-JP" altLang="en-US" sz="1100" dirty="0">
                <a:latin typeface="BIZ UDPゴシック" panose="020B0400000000000000" pitchFamily="50" charset="-128"/>
                <a:ea typeface="BIZ UDPゴシック" panose="020B0400000000000000" pitchFamily="50" charset="-128"/>
              </a:rPr>
              <a:t>契約期間に制限はないが、一定の契約期間を定める</a:t>
            </a:r>
            <a:endParaRPr lang="en-US" altLang="ja-JP" sz="1100" dirty="0">
              <a:latin typeface="BIZ UDPゴシック" panose="020B0400000000000000" pitchFamily="50" charset="-128"/>
              <a:ea typeface="BIZ UDPゴシック" panose="020B0400000000000000" pitchFamily="50" charset="-128"/>
            </a:endParaRPr>
          </a:p>
          <a:p>
            <a:pPr marL="169933" indent="-169933" defTabSz="906307">
              <a:lnSpc>
                <a:spcPct val="130000"/>
              </a:lnSpc>
              <a:buFont typeface="Arial" panose="020B0604020202020204" pitchFamily="34" charset="0"/>
              <a:buChar char="•"/>
              <a:defRPr/>
            </a:pPr>
            <a:r>
              <a:rPr lang="ja-JP" altLang="en-US" sz="1100" dirty="0">
                <a:latin typeface="BIZ UDPゴシック" panose="020B0400000000000000" pitchFamily="50" charset="-128"/>
                <a:ea typeface="BIZ UDPゴシック" panose="020B0400000000000000" pitchFamily="50" charset="-128"/>
              </a:rPr>
              <a:t>書面による契約</a:t>
            </a:r>
            <a:endParaRPr lang="en-US" altLang="ja-JP" sz="1100" dirty="0">
              <a:latin typeface="BIZ UDPゴシック" panose="020B0400000000000000" pitchFamily="50" charset="-128"/>
              <a:ea typeface="BIZ UDPゴシック" panose="020B0400000000000000" pitchFamily="50" charset="-128"/>
            </a:endParaRPr>
          </a:p>
          <a:p>
            <a:pPr marL="169933" indent="-169933" defTabSz="906307">
              <a:lnSpc>
                <a:spcPct val="130000"/>
              </a:lnSpc>
              <a:buFont typeface="Arial" panose="020B0604020202020204" pitchFamily="34" charset="0"/>
              <a:buChar char="•"/>
              <a:defRPr/>
            </a:pPr>
            <a:r>
              <a:rPr lang="ja-JP" altLang="en-US" sz="1100" dirty="0">
                <a:latin typeface="BIZ UDPゴシック" panose="020B0400000000000000" pitchFamily="50" charset="-128"/>
                <a:ea typeface="BIZ UDPゴシック" panose="020B0400000000000000" pitchFamily="50" charset="-128"/>
              </a:rPr>
              <a:t>契約期間が</a:t>
            </a: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年以上の場合、期間満了の</a:t>
            </a: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年前から</a:t>
            </a:r>
            <a:r>
              <a:rPr lang="en-US" altLang="ja-JP" sz="1100" dirty="0">
                <a:latin typeface="BIZ UDPゴシック" panose="020B0400000000000000" pitchFamily="50" charset="-128"/>
                <a:ea typeface="BIZ UDPゴシック" panose="020B0400000000000000" pitchFamily="50" charset="-128"/>
              </a:rPr>
              <a:t>6</a:t>
            </a:r>
            <a:r>
              <a:rPr lang="ja-JP" altLang="en-US" sz="1100" dirty="0">
                <a:latin typeface="BIZ UDPゴシック" panose="020B0400000000000000" pitchFamily="50" charset="-128"/>
                <a:ea typeface="BIZ UDPゴシック" panose="020B0400000000000000" pitchFamily="50" charset="-128"/>
              </a:rPr>
              <a:t>カ月前までの間に、貸主から借主に対して「期間満了により賃貸借契約が終了する」ことを通知する</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中途解約は基本的にはできませんが、床面積</a:t>
            </a:r>
            <a:r>
              <a:rPr lang="en-US" altLang="ja-JP" sz="1100" dirty="0">
                <a:latin typeface="BIZ UDPゴシック" panose="020B0400000000000000" pitchFamily="50" charset="-128"/>
                <a:ea typeface="BIZ UDPゴシック" panose="020B0400000000000000" pitchFamily="50" charset="-128"/>
              </a:rPr>
              <a:t>200</a:t>
            </a:r>
            <a:r>
              <a:rPr lang="ja-JP" altLang="en-US" sz="1100" dirty="0">
                <a:latin typeface="BIZ UDPゴシック" panose="020B0400000000000000" pitchFamily="50" charset="-128"/>
                <a:ea typeface="BIZ UDPゴシック" panose="020B0400000000000000" pitchFamily="50" charset="-128"/>
              </a:rPr>
              <a:t>㎡未満の居住用の建物については、借主が転勤、療養、親族の介護などのやむを得ない事情により生活の本拠として使用が困難となった場合には、借主から申し入れをすることができます。申し入れの日から</a:t>
            </a: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カ月後に賃貸借契約が終了します。</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また、社会情勢の変化によって入居時の賃料では不相当となった時などには、賃料の増額又は減額を求めることができます。</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ただし、普通賃貸借契約では借主保護のため、❝「減額を求めることはできない」とする特約❞は無効となります。</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定期賃貸借契約では、増額請求できないとする特約、減額請求できないとする特約のどちらも有効ですので、契約の際に特約で「賃借人は、契約期間中に賃料の減額を求めることはできない」などとなっていれば、原則、それに従うことになります。</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普通賃貸借契約、定期賃貸借契約ともメリット・デメリットがあります。借主の希望や生活・経済状況などに合わせて選択しましょう。</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5FC6E512-CBBA-4CB6-8068-37B3CBC77658}" type="slidenum">
              <a:rPr kumimoji="1" lang="ja-JP" altLang="en-US" smtClean="0"/>
              <a:t>21</a:t>
            </a:fld>
            <a:endParaRPr kumimoji="1" lang="ja-JP" altLang="en-US"/>
          </a:p>
        </p:txBody>
      </p:sp>
    </p:spTree>
    <p:extLst>
      <p:ext uri="{BB962C8B-B14F-4D97-AF65-F5344CB8AC3E}">
        <p14:creationId xmlns:p14="http://schemas.microsoft.com/office/powerpoint/2010/main" val="36882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30000"/>
              </a:lnSpc>
            </a:pPr>
            <a:r>
              <a:rPr lang="ja-JP" altLang="en-US" sz="1100" dirty="0">
                <a:latin typeface="BIZ UDPゴシック" panose="020B0400000000000000" pitchFamily="50" charset="-128"/>
                <a:ea typeface="BIZ UDPゴシック" panose="020B0400000000000000" pitchFamily="50" charset="-128"/>
              </a:rPr>
              <a:t>貸主と借主がお互いの意思の合致で契約するならば、基本的には特に契約書などの書面は必要ありません。</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ただし、賃貸アパートなどを借りるときには、多くは不動産仲介業者に物件を探してもらうと思います。その場合、不動産仲介業者には宅建業法という法律によって、必ず宅地建物取引士から「重要事項説明書」を交付して、説明しなければならない義務があります。</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重要事項説明書」には、物件の所在や構造、設備の整備状況、契約についてなど、文字通り「重要な事項」が詳細に記載されています。重要事項説明は借主がその賃貸物件を借りるかどうかを判断するうえで重要となるため、契約が成立するまでの間にしなくてはなりません。また、「契約書」とは別の物です。</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5FC6E512-CBBA-4CB6-8068-37B3CBC77658}" type="slidenum">
              <a:rPr kumimoji="1" lang="ja-JP" altLang="en-US" smtClean="0"/>
              <a:t>3</a:t>
            </a:fld>
            <a:endParaRPr kumimoji="1" lang="ja-JP" altLang="en-US"/>
          </a:p>
        </p:txBody>
      </p:sp>
    </p:spTree>
    <p:extLst>
      <p:ext uri="{BB962C8B-B14F-4D97-AF65-F5344CB8AC3E}">
        <p14:creationId xmlns:p14="http://schemas.microsoft.com/office/powerpoint/2010/main" val="3660792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30000"/>
              </a:lnSpc>
            </a:pPr>
            <a:r>
              <a:rPr lang="ja-JP" altLang="en-US" sz="1100" dirty="0">
                <a:latin typeface="BIZ UDPゴシック" panose="020B0400000000000000" pitchFamily="50" charset="-128"/>
                <a:ea typeface="BIZ UDPゴシック" panose="020B0400000000000000" pitchFamily="50" charset="-128"/>
              </a:rPr>
              <a:t>賃貸借契約は、条件に合う物件を見つけてから、申し込み、契約、入居、入居中、契約終了、退去、精算までの長い間、貸主との関係が続きます。</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また、不動産仲介業者や、不動産管理会社、保証会社などとの関わりも伴います。</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申し込みから精算まで流れを追って、その詳しい内容を説明します。</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5FC6E512-CBBA-4CB6-8068-37B3CBC77658}" type="slidenum">
              <a:rPr kumimoji="1" lang="ja-JP" altLang="en-US" smtClean="0"/>
              <a:t>4</a:t>
            </a:fld>
            <a:endParaRPr kumimoji="1" lang="ja-JP" altLang="en-US"/>
          </a:p>
        </p:txBody>
      </p:sp>
    </p:spTree>
    <p:extLst>
      <p:ext uri="{BB962C8B-B14F-4D97-AF65-F5344CB8AC3E}">
        <p14:creationId xmlns:p14="http://schemas.microsoft.com/office/powerpoint/2010/main" val="2173278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30000"/>
              </a:lnSpc>
            </a:pPr>
            <a:r>
              <a:rPr lang="ja-JP" altLang="en-US" sz="1100" dirty="0">
                <a:latin typeface="BIZ UDPゴシック" panose="020B0400000000000000" pitchFamily="50" charset="-128"/>
                <a:ea typeface="BIZ UDPゴシック" panose="020B0400000000000000" pitchFamily="50" charset="-128"/>
              </a:rPr>
              <a:t>チンタイ・サガスくんは高校３年生、来年度には遠くの大学に行くことが決まっているので、</a:t>
            </a: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人暮らしをするために賃貸アパートを探します。</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サガスくん（以下、サ）：春から一人暮らしだ！おしゃれな部屋にしよう。友達も呼んで、彼女もできたら・・・へへへ</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ヤドカリール氏（以下、ヤ）：一人暮らしにワクワクするのもいいけど、部屋を借りるというのは、つまり契約するってことだぞ。</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サ：え？だれ？</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ヤ：私はサガスに賃貸借契約について教育するために生まれたヤドカリールだ。</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サ：へ、へぇ</a:t>
            </a:r>
            <a:r>
              <a:rPr lang="en-US" altLang="ja-JP" sz="1100" dirty="0">
                <a:latin typeface="BIZ UDPゴシック" panose="020B0400000000000000" pitchFamily="50" charset="-128"/>
                <a:ea typeface="BIZ UDPゴシック" panose="020B0400000000000000" pitchFamily="50" charset="-128"/>
              </a:rPr>
              <a:t>…</a:t>
            </a:r>
            <a:r>
              <a:rPr lang="ja-JP" altLang="en-US" sz="1100" dirty="0" err="1">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まあ、いいや、契約とかそういう難しい話は遠慮しておくよ。</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ヤ：そうはいかないだろ。賃貸アパートも</a:t>
            </a:r>
            <a:r>
              <a:rPr lang="en-US" altLang="ja-JP" sz="1100" dirty="0">
                <a:latin typeface="BIZ UDPゴシック" panose="020B0400000000000000" pitchFamily="50" charset="-128"/>
                <a:ea typeface="BIZ UDPゴシック" panose="020B0400000000000000" pitchFamily="50" charset="-128"/>
              </a:rPr>
              <a:t>18</a:t>
            </a:r>
            <a:r>
              <a:rPr lang="ja-JP" altLang="en-US" sz="1100" dirty="0">
                <a:latin typeface="BIZ UDPゴシック" panose="020B0400000000000000" pitchFamily="50" charset="-128"/>
                <a:ea typeface="BIZ UDPゴシック" panose="020B0400000000000000" pitchFamily="50" charset="-128"/>
              </a:rPr>
              <a:t>歳から親の同意がなくても一人で契約できるんだぞ。それに賃貸アパートの契約は、住宅を「買う」のとは違って、申し込みから契約時、入居時、入居中、契約の終了時、退居時の精算など、場合によっては退居した後も貸主と関係が続く。契約する時から退去する時のことを考えておかないと、後で大変なトラブルになる場合がある。当事者のサガスがそんな他人事でどうするんだ。</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サ：そんな先のことまで考えられないし、意味が分からないんだけど～。</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ヤ：じゃあ、これから説明するからよく聞くよーに！</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5FC6E512-CBBA-4CB6-8068-37B3CBC77658}" type="slidenum">
              <a:rPr kumimoji="1" lang="ja-JP" altLang="en-US" smtClean="0"/>
              <a:t>5</a:t>
            </a:fld>
            <a:endParaRPr kumimoji="1" lang="ja-JP" altLang="en-US"/>
          </a:p>
        </p:txBody>
      </p:sp>
    </p:spTree>
    <p:extLst>
      <p:ext uri="{BB962C8B-B14F-4D97-AF65-F5344CB8AC3E}">
        <p14:creationId xmlns:p14="http://schemas.microsoft.com/office/powerpoint/2010/main" val="2043256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239">
              <a:lnSpc>
                <a:spcPct val="130000"/>
              </a:lnSpc>
              <a:defRPr/>
            </a:pPr>
            <a:r>
              <a:rPr lang="ja-JP" altLang="en-US" sz="1100" dirty="0">
                <a:latin typeface="BIZ UDPゴシック" panose="020B0400000000000000" pitchFamily="50" charset="-128"/>
                <a:ea typeface="BIZ UDPゴシック" panose="020B0400000000000000" pitchFamily="50" charset="-128"/>
              </a:rPr>
              <a:t>サ：物件の情報はインターネットで検索できるし、賃貸情報誌もあるよね。最近はリモートで借りたい部屋の中を詳しく見られるから、現地に行かなくても間取りだけでなく部屋の様子まで分かるよ。</a:t>
            </a:r>
            <a:endParaRPr lang="en-US" altLang="ja-JP" sz="1100" dirty="0">
              <a:latin typeface="BIZ UDPゴシック" panose="020B0400000000000000" pitchFamily="50" charset="-128"/>
              <a:ea typeface="BIZ UDPゴシック" panose="020B0400000000000000" pitchFamily="50" charset="-128"/>
            </a:endParaRPr>
          </a:p>
          <a:p>
            <a:pPr defTabSz="906239">
              <a:lnSpc>
                <a:spcPct val="130000"/>
              </a:lnSpc>
              <a:defRPr/>
            </a:pPr>
            <a:r>
              <a:rPr lang="ja-JP" altLang="en-US" sz="1100" dirty="0">
                <a:latin typeface="BIZ UDPゴシック" panose="020B0400000000000000" pitchFamily="50" charset="-128"/>
                <a:ea typeface="BIZ UDPゴシック" panose="020B0400000000000000" pitchFamily="50" charset="-128"/>
              </a:rPr>
              <a:t>ヤ：そうだな。でも、できれば実際の部屋の広さや日当たり、周囲から聞こえる音、臭い、通学・通勤時間など、現地で物件と周辺環境を確認することがベストだぞ。入居したら隣に工場があって騒音や臭いに耐えられないとかあるぞ。</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サ：なるほど。確かに、臭いとか実際の日当たりとか分からないよね。</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ヤ：まずは、自分にとって譲れない条件を決めるんだ。例えば１番目に駅近、２番目は通勤通学に〇分以内、３番目はトイレ・風呂が別だとか。もちろん、毎月の家賃や初期費用の支払い能力も検討するんだ。不動産仲介業者に自分の条件をしっかり伝え、無理のない範囲で慎重に探そう。</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サ：でもさ、気に入った物件は早く決めないと他の人に借りられちゃうこともあるんじゃないの？</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ヤ：確かに。でも、焦って決めて後から後悔することも少なくないぞ。不動産仲介業者に少しの間、押さえておいてもらえるか確認するといい。</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5FC6E512-CBBA-4CB6-8068-37B3CBC77658}" type="slidenum">
              <a:rPr kumimoji="1" lang="ja-JP" altLang="en-US" smtClean="0"/>
              <a:t>6</a:t>
            </a:fld>
            <a:endParaRPr kumimoji="1" lang="ja-JP" altLang="en-US"/>
          </a:p>
        </p:txBody>
      </p:sp>
    </p:spTree>
    <p:extLst>
      <p:ext uri="{BB962C8B-B14F-4D97-AF65-F5344CB8AC3E}">
        <p14:creationId xmlns:p14="http://schemas.microsoft.com/office/powerpoint/2010/main" val="1107380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30000"/>
              </a:lnSpc>
            </a:pPr>
            <a:r>
              <a:rPr lang="ja-JP" altLang="en-US" sz="1100" dirty="0">
                <a:latin typeface="BIZ UDPゴシック" panose="020B0400000000000000" pitchFamily="50" charset="-128"/>
                <a:ea typeface="BIZ UDPゴシック" panose="020B0400000000000000" pitchFamily="50" charset="-128"/>
              </a:rPr>
              <a:t>ヤ：気に入った物件が見つかったら、一般的には「入居申込書」を貸主側に提出する。入居申込書は貸主が入居を承諾するかどうかを判断する書類と考えられていて、とても重要だ。住所を確認できる書類や学生証などの提出を求められることがあるぞ。</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サ：了解</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ヤ：ただ、賃貸借契約の場合も「契約自由の原則」で貸主も借主も契約の相手方を自由に選べるから、審査で貸主から入居を断られる場合もあるし、逆に申し込み後でも借主から断ることが可能だ。どちらも断る理由は教えなくても</a:t>
            </a:r>
            <a:r>
              <a:rPr lang="en-US" altLang="ja-JP" sz="1100" dirty="0">
                <a:latin typeface="BIZ UDPゴシック" panose="020B0400000000000000" pitchFamily="50" charset="-128"/>
                <a:ea typeface="BIZ UDPゴシック" panose="020B0400000000000000" pitchFamily="50" charset="-128"/>
              </a:rPr>
              <a:t>OK</a:t>
            </a:r>
            <a:r>
              <a:rPr lang="ja-JP" altLang="en-US" sz="1100" dirty="0">
                <a:latin typeface="BIZ UDPゴシック" panose="020B0400000000000000" pitchFamily="50" charset="-128"/>
                <a:ea typeface="BIZ UDPゴシック" panose="020B0400000000000000" pitchFamily="50" charset="-128"/>
              </a:rPr>
              <a:t>なんだ。でも、なるべくトラブルにならないように、慎重に検討してから申し込みするんだぞ。</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5FC6E512-CBBA-4CB6-8068-37B3CBC77658}" type="slidenum">
              <a:rPr kumimoji="1" lang="ja-JP" altLang="en-US" smtClean="0"/>
              <a:t>7</a:t>
            </a:fld>
            <a:endParaRPr kumimoji="1" lang="ja-JP" altLang="en-US"/>
          </a:p>
        </p:txBody>
      </p:sp>
    </p:spTree>
    <p:extLst>
      <p:ext uri="{BB962C8B-B14F-4D97-AF65-F5344CB8AC3E}">
        <p14:creationId xmlns:p14="http://schemas.microsoft.com/office/powerpoint/2010/main" val="2110570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239">
              <a:lnSpc>
                <a:spcPct val="130000"/>
              </a:lnSpc>
              <a:defRPr/>
            </a:pPr>
            <a:r>
              <a:rPr lang="ja-JP" altLang="en-US" sz="1100" dirty="0">
                <a:latin typeface="BIZ UDPゴシック" panose="020B0400000000000000" pitchFamily="50" charset="-128"/>
                <a:ea typeface="BIZ UDPゴシック" panose="020B0400000000000000" pitchFamily="50" charset="-128"/>
              </a:rPr>
              <a:t>ヤ：申し込みをして滞りなく審査が通ったら、いよいよ契約だ。不動産仲介業者を通して契約する場合、事業者は契約が成立するまでの間に、「重要事項の説明書」を交付して、宅地建物取引士（宅建士）から借主に説明させる義務があるんだ。この説明は、借主が借りるかどうかを判断するうえでとても重要だ。一般的に内容は、物件の登記事項、設備内容（整備状況）、契約の期間や解除に関すること、敷金の精算といった、文字通り重要な事項の説明だ。特に「特約」の内容は、消費者にとって著しく不利益な内容でない限り優先される。</a:t>
            </a:r>
            <a:endParaRPr lang="en-US" altLang="ja-JP" sz="1100" dirty="0">
              <a:latin typeface="BIZ UDPゴシック" panose="020B0400000000000000" pitchFamily="50" charset="-128"/>
              <a:ea typeface="BIZ UDPゴシック" panose="020B0400000000000000" pitchFamily="50" charset="-128"/>
            </a:endParaRPr>
          </a:p>
          <a:p>
            <a:pPr defTabSz="906239">
              <a:lnSpc>
                <a:spcPct val="130000"/>
              </a:lnSpc>
              <a:defRPr/>
            </a:pPr>
            <a:r>
              <a:rPr lang="ja-JP" altLang="en-US" sz="1100" dirty="0">
                <a:latin typeface="BIZ UDPゴシック" panose="020B0400000000000000" pitchFamily="50" charset="-128"/>
                <a:ea typeface="BIZ UDPゴシック" panose="020B0400000000000000" pitchFamily="50" charset="-128"/>
              </a:rPr>
              <a:t>あと、重要事項説明書と契約書は同じじゃない。簡単に言うと、「あなたが借りようとしている物件の所在地は〇〇で、建物や設備はこのような状態です。契約の更新や解除、精算などはこういう内容です。本当に借りますか？」と言うのが重要事項説明（書）、その上で「はい、借ります」となったら、契約（書）を交わすことになる。契約書についても内容をしっかり確認し、サインする前に分からない事や疑問があればあやふやにせずに分かるまで聞くようにするんだ。</a:t>
            </a:r>
            <a:endParaRPr lang="en-US" altLang="ja-JP" sz="1100" dirty="0">
              <a:latin typeface="BIZ UDPゴシック" panose="020B0400000000000000" pitchFamily="50" charset="-128"/>
              <a:ea typeface="BIZ UDPゴシック" panose="020B0400000000000000" pitchFamily="50" charset="-128"/>
            </a:endParaRPr>
          </a:p>
          <a:p>
            <a:pPr defTabSz="906239">
              <a:lnSpc>
                <a:spcPct val="130000"/>
              </a:lnSpc>
              <a:defRPr/>
            </a:pPr>
            <a:r>
              <a:rPr lang="ja-JP" altLang="en-US" sz="1100" dirty="0">
                <a:latin typeface="BIZ UDPゴシック" panose="020B0400000000000000" pitchFamily="50" charset="-128"/>
                <a:ea typeface="BIZ UDPゴシック" panose="020B0400000000000000" pitchFamily="50" charset="-128"/>
              </a:rPr>
              <a:t>サ：これって書類をもらうだけじゃダメなの？</a:t>
            </a:r>
            <a:endParaRPr lang="en-US" altLang="ja-JP" sz="1100" dirty="0">
              <a:latin typeface="BIZ UDPゴシック" panose="020B0400000000000000" pitchFamily="50" charset="-128"/>
              <a:ea typeface="BIZ UDPゴシック" panose="020B0400000000000000" pitchFamily="50" charset="-128"/>
            </a:endParaRPr>
          </a:p>
          <a:p>
            <a:pPr defTabSz="906239">
              <a:lnSpc>
                <a:spcPct val="130000"/>
              </a:lnSpc>
              <a:defRPr/>
            </a:pPr>
            <a:r>
              <a:rPr lang="ja-JP" altLang="en-US" sz="1100" dirty="0">
                <a:latin typeface="BIZ UDPゴシック" panose="020B0400000000000000" pitchFamily="50" charset="-128"/>
                <a:ea typeface="BIZ UDPゴシック" panose="020B0400000000000000" pitchFamily="50" charset="-128"/>
              </a:rPr>
              <a:t>ヤ：・・・説明ちゃんと聞いてた？とても大事なことなんだぞ！</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5FC6E512-CBBA-4CB6-8068-37B3CBC77658}" type="slidenum">
              <a:rPr kumimoji="1" lang="ja-JP" altLang="en-US" smtClean="0"/>
              <a:t>8</a:t>
            </a:fld>
            <a:endParaRPr kumimoji="1" lang="ja-JP" altLang="en-US"/>
          </a:p>
        </p:txBody>
      </p:sp>
    </p:spTree>
    <p:extLst>
      <p:ext uri="{BB962C8B-B14F-4D97-AF65-F5344CB8AC3E}">
        <p14:creationId xmlns:p14="http://schemas.microsoft.com/office/powerpoint/2010/main" val="3880186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239">
              <a:lnSpc>
                <a:spcPct val="130000"/>
              </a:lnSpc>
              <a:defRPr/>
            </a:pPr>
            <a:r>
              <a:rPr lang="ja-JP" altLang="en-US" sz="1100" dirty="0">
                <a:latin typeface="BIZ UDPゴシック" panose="020B0400000000000000" pitchFamily="50" charset="-128"/>
                <a:ea typeface="BIZ UDPゴシック" panose="020B0400000000000000" pitchFamily="50" charset="-128"/>
              </a:rPr>
              <a:t>ヤ：重要事項の説明と契約は、対面で紙の書面を交わす方法だけでなくて、オンラインで重要事項説明（以下、</a:t>
            </a:r>
            <a:r>
              <a:rPr lang="en-US" altLang="ja-JP" sz="1100" dirty="0">
                <a:latin typeface="BIZ UDPゴシック" panose="020B0400000000000000" pitchFamily="50" charset="-128"/>
                <a:ea typeface="BIZ UDPゴシック" panose="020B0400000000000000" pitchFamily="50" charset="-128"/>
              </a:rPr>
              <a:t>IT</a:t>
            </a:r>
            <a:r>
              <a:rPr lang="ja-JP" altLang="en-US" sz="1100" dirty="0">
                <a:latin typeface="BIZ UDPゴシック" panose="020B0400000000000000" pitchFamily="50" charset="-128"/>
                <a:ea typeface="BIZ UDPゴシック" panose="020B0400000000000000" pitchFamily="50" charset="-128"/>
              </a:rPr>
              <a:t>重説）をして、契約書を電子書面で交付することも可能だ。</a:t>
            </a:r>
            <a:endParaRPr lang="en-US" altLang="ja-JP" sz="1100" dirty="0">
              <a:latin typeface="BIZ UDPゴシック" panose="020B0400000000000000" pitchFamily="50" charset="-128"/>
              <a:ea typeface="BIZ UDPゴシック" panose="020B0400000000000000" pitchFamily="50" charset="-128"/>
            </a:endParaRPr>
          </a:p>
          <a:p>
            <a:pPr defTabSz="906239">
              <a:lnSpc>
                <a:spcPct val="130000"/>
              </a:lnSpc>
              <a:defRPr/>
            </a:pPr>
            <a:r>
              <a:rPr lang="ja-JP" altLang="en-US" sz="1100" dirty="0">
                <a:latin typeface="BIZ UDPゴシック" panose="020B0400000000000000" pitchFamily="50" charset="-128"/>
                <a:ea typeface="BIZ UDPゴシック" panose="020B0400000000000000" pitchFamily="50" charset="-128"/>
              </a:rPr>
              <a:t>サ：オンライン授業とか、オンライン飲み会みたいな感じ？</a:t>
            </a:r>
            <a:endParaRPr lang="en-US" altLang="ja-JP" sz="1100" dirty="0">
              <a:latin typeface="BIZ UDPゴシック" panose="020B0400000000000000" pitchFamily="50" charset="-128"/>
              <a:ea typeface="BIZ UDPゴシック" panose="020B0400000000000000" pitchFamily="50" charset="-128"/>
            </a:endParaRPr>
          </a:p>
          <a:p>
            <a:pPr defTabSz="906239">
              <a:lnSpc>
                <a:spcPct val="130000"/>
              </a:lnSpc>
              <a:defRPr/>
            </a:pPr>
            <a:r>
              <a:rPr lang="ja-JP" altLang="en-US" sz="1100" dirty="0">
                <a:latin typeface="BIZ UDPゴシック" panose="020B0400000000000000" pitchFamily="50" charset="-128"/>
                <a:ea typeface="BIZ UDPゴシック" panose="020B0400000000000000" pitchFamily="50" charset="-128"/>
              </a:rPr>
              <a:t>ヤ：そうそう。遠くまで行かなくて良い、スケジュール調整が楽といったメリットがあるけど、事前に宅建士が借主に</a:t>
            </a:r>
            <a:r>
              <a:rPr lang="en-US" altLang="ja-JP" sz="1100" dirty="0">
                <a:latin typeface="BIZ UDPゴシック" panose="020B0400000000000000" pitchFamily="50" charset="-128"/>
                <a:ea typeface="BIZ UDPゴシック" panose="020B0400000000000000" pitchFamily="50" charset="-128"/>
              </a:rPr>
              <a:t>IT</a:t>
            </a:r>
            <a:r>
              <a:rPr lang="ja-JP" altLang="en-US" sz="1100" dirty="0">
                <a:latin typeface="BIZ UDPゴシック" panose="020B0400000000000000" pitchFamily="50" charset="-128"/>
                <a:ea typeface="BIZ UDPゴシック" panose="020B0400000000000000" pitchFamily="50" charset="-128"/>
              </a:rPr>
              <a:t>重説をしてよいか意向を確認したり、借主が電子書面を受け取ってダウンロードできるかといった</a:t>
            </a:r>
            <a:r>
              <a:rPr lang="en-US" altLang="ja-JP" sz="1100" dirty="0">
                <a:latin typeface="BIZ UDPゴシック" panose="020B0400000000000000" pitchFamily="50" charset="-128"/>
                <a:ea typeface="BIZ UDPゴシック" panose="020B0400000000000000" pitchFamily="50" charset="-128"/>
              </a:rPr>
              <a:t>IT</a:t>
            </a:r>
            <a:r>
              <a:rPr lang="ja-JP" altLang="en-US" sz="1100" dirty="0">
                <a:latin typeface="BIZ UDPゴシック" panose="020B0400000000000000" pitchFamily="50" charset="-128"/>
                <a:ea typeface="BIZ UDPゴシック" panose="020B0400000000000000" pitchFamily="50" charset="-128"/>
              </a:rPr>
              <a:t>環境・通信環境の確認が要る。借主が</a:t>
            </a:r>
            <a:r>
              <a:rPr lang="en-US" altLang="ja-JP" sz="1100" dirty="0">
                <a:latin typeface="BIZ UDPゴシック" panose="020B0400000000000000" pitchFamily="50" charset="-128"/>
                <a:ea typeface="BIZ UDPゴシック" panose="020B0400000000000000" pitchFamily="50" charset="-128"/>
              </a:rPr>
              <a:t>IT</a:t>
            </a:r>
            <a:r>
              <a:rPr lang="ja-JP" altLang="en-US" sz="1100" dirty="0">
                <a:latin typeface="BIZ UDPゴシック" panose="020B0400000000000000" pitchFamily="50" charset="-128"/>
                <a:ea typeface="BIZ UDPゴシック" panose="020B0400000000000000" pitchFamily="50" charset="-128"/>
              </a:rPr>
              <a:t>重説に</a:t>
            </a:r>
            <a:r>
              <a:rPr lang="en-US" altLang="ja-JP" sz="1100" dirty="0">
                <a:latin typeface="BIZ UDPゴシック" panose="020B0400000000000000" pitchFamily="50" charset="-128"/>
                <a:ea typeface="BIZ UDPゴシック" panose="020B0400000000000000" pitchFamily="50" charset="-128"/>
              </a:rPr>
              <a:t>OK</a:t>
            </a:r>
            <a:r>
              <a:rPr lang="ja-JP" altLang="en-US" sz="1100" dirty="0">
                <a:latin typeface="BIZ UDPゴシック" panose="020B0400000000000000" pitchFamily="50" charset="-128"/>
                <a:ea typeface="BIZ UDPゴシック" panose="020B0400000000000000" pitchFamily="50" charset="-128"/>
              </a:rPr>
              <a:t>を出すと、宅建士は説明前に重要事項説明書を作成して借主に送ってくるから、説明当日までにダウンロードしておくんだ。</a:t>
            </a:r>
            <a:endParaRPr lang="en-US" altLang="ja-JP" sz="1100" dirty="0">
              <a:latin typeface="BIZ UDPゴシック" panose="020B0400000000000000" pitchFamily="50" charset="-128"/>
              <a:ea typeface="BIZ UDPゴシック" panose="020B0400000000000000" pitchFamily="50" charset="-128"/>
            </a:endParaRPr>
          </a:p>
          <a:p>
            <a:pPr defTabSz="906239">
              <a:lnSpc>
                <a:spcPct val="130000"/>
              </a:lnSpc>
              <a:defRPr/>
            </a:pPr>
            <a:r>
              <a:rPr lang="ja-JP" altLang="en-US" sz="1100" dirty="0">
                <a:latin typeface="BIZ UDPゴシック" panose="020B0400000000000000" pitchFamily="50" charset="-128"/>
                <a:ea typeface="BIZ UDPゴシック" panose="020B0400000000000000" pitchFamily="50" charset="-128"/>
              </a:rPr>
              <a:t>サ：電子書面だと、後で書き換えたりできちゃうけど、大丈夫かな？</a:t>
            </a:r>
            <a:endParaRPr lang="en-US" altLang="ja-JP" sz="1100" dirty="0">
              <a:latin typeface="BIZ UDPゴシック" panose="020B0400000000000000" pitchFamily="50" charset="-128"/>
              <a:ea typeface="BIZ UDPゴシック" panose="020B0400000000000000" pitchFamily="50" charset="-128"/>
            </a:endParaRPr>
          </a:p>
          <a:p>
            <a:pPr defTabSz="906239">
              <a:lnSpc>
                <a:spcPct val="130000"/>
              </a:lnSpc>
              <a:defRPr/>
            </a:pPr>
            <a:r>
              <a:rPr lang="ja-JP" altLang="en-US" sz="1100" dirty="0">
                <a:latin typeface="BIZ UDPゴシック" panose="020B0400000000000000" pitchFamily="50" charset="-128"/>
                <a:ea typeface="BIZ UDPゴシック" panose="020B0400000000000000" pitchFamily="50" charset="-128"/>
              </a:rPr>
              <a:t>ヤ：記載事項が改変されていないかを確認できるように、電子署名やタイムスタンプを使うことになってる。確認方法も宅建士から説明があるはずだ。</a:t>
            </a:r>
            <a:endParaRPr lang="en-US" altLang="ja-JP" sz="1100" dirty="0">
              <a:latin typeface="BIZ UDPゴシック" panose="020B0400000000000000" pitchFamily="50" charset="-128"/>
              <a:ea typeface="BIZ UDPゴシック" panose="020B0400000000000000" pitchFamily="50" charset="-128"/>
            </a:endParaRPr>
          </a:p>
          <a:p>
            <a:pPr defTabSz="906239">
              <a:lnSpc>
                <a:spcPct val="130000"/>
              </a:lnSpc>
              <a:defRPr/>
            </a:pPr>
            <a:r>
              <a:rPr lang="ja-JP" altLang="en-US" sz="1100" dirty="0">
                <a:latin typeface="BIZ UDPゴシック" panose="020B0400000000000000" pitchFamily="50" charset="-128"/>
                <a:ea typeface="BIZ UDPゴシック" panose="020B0400000000000000" pitchFamily="50" charset="-128"/>
              </a:rPr>
              <a:t>サ：その人が資格のある宅建士かはどうかは、どうやって確認するの？</a:t>
            </a:r>
            <a:endParaRPr lang="en-US" altLang="ja-JP" sz="1100" dirty="0">
              <a:latin typeface="BIZ UDPゴシック" panose="020B0400000000000000" pitchFamily="50" charset="-128"/>
              <a:ea typeface="BIZ UDPゴシック" panose="020B0400000000000000" pitchFamily="50" charset="-128"/>
            </a:endParaRPr>
          </a:p>
          <a:p>
            <a:pPr defTabSz="906239">
              <a:lnSpc>
                <a:spcPct val="130000"/>
              </a:lnSpc>
              <a:defRPr/>
            </a:pPr>
            <a:r>
              <a:rPr lang="ja-JP" altLang="en-US" sz="1100" dirty="0">
                <a:latin typeface="BIZ UDPゴシック" panose="020B0400000000000000" pitchFamily="50" charset="-128"/>
                <a:ea typeface="BIZ UDPゴシック" panose="020B0400000000000000" pitchFamily="50" charset="-128"/>
              </a:rPr>
              <a:t>ヤ：オンラインで説明をする時に宅建士証を画面に提示することになってる。</a:t>
            </a:r>
            <a:endParaRPr lang="en-US" altLang="ja-JP" sz="1100" dirty="0">
              <a:latin typeface="BIZ UDPゴシック" panose="020B0400000000000000" pitchFamily="50" charset="-128"/>
              <a:ea typeface="BIZ UDPゴシック" panose="020B0400000000000000" pitchFamily="50" charset="-128"/>
            </a:endParaRPr>
          </a:p>
          <a:p>
            <a:pPr defTabSz="906239">
              <a:lnSpc>
                <a:spcPct val="130000"/>
              </a:lnSpc>
              <a:defRPr/>
            </a:pPr>
            <a:r>
              <a:rPr lang="ja-JP" altLang="en-US" sz="1100" dirty="0">
                <a:latin typeface="BIZ UDPゴシック" panose="020B0400000000000000" pitchFamily="50" charset="-128"/>
                <a:ea typeface="BIZ UDPゴシック" panose="020B0400000000000000" pitchFamily="50" charset="-128"/>
              </a:rPr>
              <a:t>サ：それなら安心だね。便利で簡単だし、後は適当に聞いておけばいいね。</a:t>
            </a:r>
            <a:endParaRPr lang="en-US" altLang="ja-JP" sz="1100" dirty="0">
              <a:latin typeface="BIZ UDPゴシック" panose="020B0400000000000000" pitchFamily="50" charset="-128"/>
              <a:ea typeface="BIZ UDPゴシック" panose="020B0400000000000000" pitchFamily="50" charset="-128"/>
            </a:endParaRPr>
          </a:p>
          <a:p>
            <a:pPr defTabSz="906239">
              <a:lnSpc>
                <a:spcPct val="130000"/>
              </a:lnSpc>
              <a:defRPr/>
            </a:pPr>
            <a:r>
              <a:rPr lang="ja-JP" altLang="en-US" sz="1100" dirty="0">
                <a:latin typeface="BIZ UDPゴシック" panose="020B0400000000000000" pitchFamily="50" charset="-128"/>
                <a:ea typeface="BIZ UDPゴシック" panose="020B0400000000000000" pitchFamily="50" charset="-128"/>
              </a:rPr>
              <a:t>ヤ：ま～た、そういう事を言う！さっきも言ったけど、重要事項説明は借主が借りるかどうかを判断する上でとても重要な判断材料になるんだぞ。それに、オンラインは対面に比べて、相手のリアクションが伝わりにくいことがある。宅建士が「借主は説明を理解してくれた」と思っていても、実は借主はうわの空でほとんど聞いていなかったとなると、後で「説明した・されていない」といったトラブルになるんだ。説明をよく聞いて分からないことはしっかりその場で確認しようとしないとダメだろ！？</a:t>
            </a:r>
            <a:endParaRPr lang="en-US" altLang="ja-JP" sz="1100" dirty="0">
              <a:latin typeface="BIZ UDPゴシック" panose="020B0400000000000000" pitchFamily="50" charset="-128"/>
              <a:ea typeface="BIZ UDPゴシック" panose="020B0400000000000000" pitchFamily="50" charset="-128"/>
            </a:endParaRPr>
          </a:p>
          <a:p>
            <a:pPr defTabSz="906239">
              <a:lnSpc>
                <a:spcPct val="130000"/>
              </a:lnSpc>
              <a:defRPr/>
            </a:pPr>
            <a:r>
              <a:rPr lang="ja-JP" altLang="en-US" sz="1100" dirty="0">
                <a:latin typeface="BIZ UDPゴシック" panose="020B0400000000000000" pitchFamily="50" charset="-128"/>
                <a:ea typeface="BIZ UDPゴシック" panose="020B0400000000000000" pitchFamily="50" charset="-128"/>
              </a:rPr>
              <a:t>サ：あ、でも、オンラインなら録画・録音して、後で見たり、トラブルに備えられるんじゃない？</a:t>
            </a:r>
            <a:endParaRPr lang="en-US" altLang="ja-JP" sz="1100" dirty="0">
              <a:latin typeface="BIZ UDPゴシック" panose="020B0400000000000000" pitchFamily="50" charset="-128"/>
              <a:ea typeface="BIZ UDPゴシック" panose="020B0400000000000000" pitchFamily="50" charset="-128"/>
            </a:endParaRPr>
          </a:p>
          <a:p>
            <a:pPr defTabSz="906239">
              <a:lnSpc>
                <a:spcPct val="130000"/>
              </a:lnSpc>
              <a:defRPr/>
            </a:pPr>
            <a:r>
              <a:rPr lang="ja-JP" altLang="en-US" sz="1100" dirty="0">
                <a:latin typeface="BIZ UDPゴシック" panose="020B0400000000000000" pitchFamily="50" charset="-128"/>
                <a:ea typeface="BIZ UDPゴシック" panose="020B0400000000000000" pitchFamily="50" charset="-128"/>
              </a:rPr>
              <a:t>ヤ：個人情報保護の観点から、録画・録音は宅建士・借主双方の了解を得ることになっている。宅建士だけでなく借主も勝手にしちゃダメなんだ。</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5FC6E512-CBBA-4CB6-8068-37B3CBC77658}" type="slidenum">
              <a:rPr kumimoji="1" lang="ja-JP" altLang="en-US" smtClean="0"/>
              <a:t>9</a:t>
            </a:fld>
            <a:endParaRPr kumimoji="1" lang="ja-JP" altLang="en-US"/>
          </a:p>
        </p:txBody>
      </p:sp>
    </p:spTree>
    <p:extLst>
      <p:ext uri="{BB962C8B-B14F-4D97-AF65-F5344CB8AC3E}">
        <p14:creationId xmlns:p14="http://schemas.microsoft.com/office/powerpoint/2010/main" val="3758550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5209B6DB-BEFC-495E-8F7E-81167149AC74}" type="datetimeFigureOut">
              <a:rPr kumimoji="1" lang="ja-JP" altLang="en-US" smtClean="0"/>
              <a:t>2024/10/10</a:t>
            </a:fld>
            <a:endParaRPr kumimoji="1" lang="ja-JP" alt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kumimoji="1" lang="ja-JP" alt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69637F36-6929-4114-A134-D7E321094022}" type="slidenum">
              <a:rPr kumimoji="1" lang="ja-JP" altLang="en-US" smtClean="0"/>
              <a:t>‹#›</a:t>
            </a:fld>
            <a:endParaRPr kumimoji="1" lang="ja-JP" altLang="en-US"/>
          </a:p>
        </p:txBody>
      </p:sp>
    </p:spTree>
    <p:extLst>
      <p:ext uri="{BB962C8B-B14F-4D97-AF65-F5344CB8AC3E}">
        <p14:creationId xmlns:p14="http://schemas.microsoft.com/office/powerpoint/2010/main" val="3546409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209B6DB-BEFC-495E-8F7E-81167149AC74}" type="datetimeFigureOut">
              <a:rPr kumimoji="1" lang="ja-JP" altLang="en-US" smtClean="0"/>
              <a:t>2024/10/10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9637F36-6929-4114-A134-D7E321094022}" type="slidenum">
              <a:rPr kumimoji="1" lang="ja-JP" altLang="en-US" smtClean="0"/>
              <a:t>‹#›</a:t>
            </a:fld>
            <a:endParaRPr kumimoji="1" lang="ja-JP" altLang="en-US"/>
          </a:p>
        </p:txBody>
      </p:sp>
    </p:spTree>
    <p:extLst>
      <p:ext uri="{BB962C8B-B14F-4D97-AF65-F5344CB8AC3E}">
        <p14:creationId xmlns:p14="http://schemas.microsoft.com/office/powerpoint/2010/main" val="2962230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5209B6DB-BEFC-495E-8F7E-81167149AC74}" type="datetimeFigureOut">
              <a:rPr kumimoji="1" lang="ja-JP" altLang="en-US" smtClean="0"/>
              <a:t>2024/10/10</a:t>
            </a:fld>
            <a:endParaRPr kumimoji="1" lang="ja-JP" altLang="en-US"/>
          </a:p>
        </p:txBody>
      </p:sp>
      <p:sp>
        <p:nvSpPr>
          <p:cNvPr id="5" name="Footer Placeholder 4"/>
          <p:cNvSpPr>
            <a:spLocks noGrp="1"/>
          </p:cNvSpPr>
          <p:nvPr>
            <p:ph type="ftr" sz="quarter" idx="11"/>
          </p:nvPr>
        </p:nvSpPr>
        <p:spPr>
          <a:xfrm>
            <a:off x="774923" y="5951811"/>
            <a:ext cx="7896279" cy="365125"/>
          </a:xfrm>
        </p:spPr>
        <p:txBody>
          <a:bodyPr/>
          <a:lstStyle/>
          <a:p>
            <a:endParaRPr kumimoji="1" lang="ja-JP" alt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69637F36-6929-4114-A134-D7E321094022}" type="slidenum">
              <a:rPr kumimoji="1" lang="ja-JP" altLang="en-US" smtClean="0"/>
              <a:t>‹#›</a:t>
            </a:fld>
            <a:endParaRPr kumimoji="1" lang="ja-JP" altLang="en-US"/>
          </a:p>
        </p:txBody>
      </p:sp>
    </p:spTree>
    <p:extLst>
      <p:ext uri="{BB962C8B-B14F-4D97-AF65-F5344CB8AC3E}">
        <p14:creationId xmlns:p14="http://schemas.microsoft.com/office/powerpoint/2010/main" val="3010743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209B6DB-BEFC-495E-8F7E-81167149AC74}" type="datetimeFigureOut">
              <a:rPr kumimoji="1" lang="ja-JP" altLang="en-US" smtClean="0"/>
              <a:t>2024/10/10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10558300" y="5956137"/>
            <a:ext cx="1052508" cy="365125"/>
          </a:xfrm>
        </p:spPr>
        <p:txBody>
          <a:bodyPr/>
          <a:lstStyle/>
          <a:p>
            <a:fld id="{69637F36-6929-4114-A134-D7E321094022}" type="slidenum">
              <a:rPr kumimoji="1" lang="ja-JP" altLang="en-US" smtClean="0"/>
              <a:t>‹#›</a:t>
            </a:fld>
            <a:endParaRPr kumimoji="1" lang="ja-JP" altLang="en-US"/>
          </a:p>
        </p:txBody>
      </p:sp>
    </p:spTree>
    <p:extLst>
      <p:ext uri="{BB962C8B-B14F-4D97-AF65-F5344CB8AC3E}">
        <p14:creationId xmlns:p14="http://schemas.microsoft.com/office/powerpoint/2010/main" val="2741809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209B6DB-BEFC-495E-8F7E-81167149AC74}" type="datetimeFigureOut">
              <a:rPr kumimoji="1" lang="ja-JP" altLang="en-US" smtClean="0"/>
              <a:t>2024/10/10</a:t>
            </a:fld>
            <a:endParaRPr kumimoji="1" lang="ja-JP" alt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69637F36-6929-4114-A134-D7E321094022}" type="slidenum">
              <a:rPr kumimoji="1" lang="ja-JP" altLang="en-US" smtClean="0"/>
              <a:t>‹#›</a:t>
            </a:fld>
            <a:endParaRPr kumimoji="1" lang="ja-JP" altLang="en-US"/>
          </a:p>
        </p:txBody>
      </p:sp>
    </p:spTree>
    <p:extLst>
      <p:ext uri="{BB962C8B-B14F-4D97-AF65-F5344CB8AC3E}">
        <p14:creationId xmlns:p14="http://schemas.microsoft.com/office/powerpoint/2010/main" val="2398338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209B6DB-BEFC-495E-8F7E-81167149AC74}" type="datetimeFigureOut">
              <a:rPr kumimoji="1" lang="ja-JP" altLang="en-US" smtClean="0"/>
              <a:t>2024/10/10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9637F36-6929-4114-A134-D7E321094022}" type="slidenum">
              <a:rPr kumimoji="1" lang="ja-JP" altLang="en-US" smtClean="0"/>
              <a:t>‹#›</a:t>
            </a:fld>
            <a:endParaRPr kumimoji="1" lang="ja-JP" altLang="en-US"/>
          </a:p>
        </p:txBody>
      </p:sp>
    </p:spTree>
    <p:extLst>
      <p:ext uri="{BB962C8B-B14F-4D97-AF65-F5344CB8AC3E}">
        <p14:creationId xmlns:p14="http://schemas.microsoft.com/office/powerpoint/2010/main" val="1226159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209B6DB-BEFC-495E-8F7E-81167149AC74}" type="datetimeFigureOut">
              <a:rPr kumimoji="1" lang="ja-JP" altLang="en-US" smtClean="0"/>
              <a:t>2024/10/10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9637F36-6929-4114-A134-D7E321094022}" type="slidenum">
              <a:rPr kumimoji="1" lang="ja-JP" altLang="en-US" smtClean="0"/>
              <a:t>‹#›</a:t>
            </a:fld>
            <a:endParaRPr kumimoji="1" lang="ja-JP" altLang="en-US"/>
          </a:p>
        </p:txBody>
      </p:sp>
    </p:spTree>
    <p:extLst>
      <p:ext uri="{BB962C8B-B14F-4D97-AF65-F5344CB8AC3E}">
        <p14:creationId xmlns:p14="http://schemas.microsoft.com/office/powerpoint/2010/main" val="3487121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209B6DB-BEFC-495E-8F7E-81167149AC74}" type="datetimeFigureOut">
              <a:rPr kumimoji="1" lang="ja-JP" altLang="en-US" smtClean="0"/>
              <a:t>2024/10/10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9637F36-6929-4114-A134-D7E321094022}" type="slidenum">
              <a:rPr kumimoji="1" lang="ja-JP" altLang="en-US" smtClean="0"/>
              <a:t>‹#›</a:t>
            </a:fld>
            <a:endParaRPr kumimoji="1" lang="ja-JP" altLang="en-US"/>
          </a:p>
        </p:txBody>
      </p:sp>
    </p:spTree>
    <p:extLst>
      <p:ext uri="{BB962C8B-B14F-4D97-AF65-F5344CB8AC3E}">
        <p14:creationId xmlns:p14="http://schemas.microsoft.com/office/powerpoint/2010/main" val="4050276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09B6DB-BEFC-495E-8F7E-81167149AC74}" type="datetimeFigureOut">
              <a:rPr kumimoji="1" lang="ja-JP" altLang="en-US" smtClean="0"/>
              <a:t>2024/10/10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9637F36-6929-4114-A134-D7E321094022}" type="slidenum">
              <a:rPr kumimoji="1" lang="ja-JP" altLang="en-US" smtClean="0"/>
              <a:t>‹#›</a:t>
            </a:fld>
            <a:endParaRPr kumimoji="1" lang="ja-JP" altLang="en-US"/>
          </a:p>
        </p:txBody>
      </p:sp>
    </p:spTree>
    <p:extLst>
      <p:ext uri="{BB962C8B-B14F-4D97-AF65-F5344CB8AC3E}">
        <p14:creationId xmlns:p14="http://schemas.microsoft.com/office/powerpoint/2010/main" val="3934920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5209B6DB-BEFC-495E-8F7E-81167149AC74}" type="datetimeFigureOut">
              <a:rPr kumimoji="1" lang="ja-JP" altLang="en-US" smtClean="0"/>
              <a:t>2024/10/10</a:t>
            </a:fld>
            <a:endParaRPr kumimoji="1" lang="ja-JP" alt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69637F36-6929-4114-A134-D7E321094022}" type="slidenum">
              <a:rPr kumimoji="1" lang="ja-JP" altLang="en-US" smtClean="0"/>
              <a:t>‹#›</a:t>
            </a:fld>
            <a:endParaRPr kumimoji="1" lang="ja-JP" altLang="en-US"/>
          </a:p>
        </p:txBody>
      </p:sp>
    </p:spTree>
    <p:extLst>
      <p:ext uri="{BB962C8B-B14F-4D97-AF65-F5344CB8AC3E}">
        <p14:creationId xmlns:p14="http://schemas.microsoft.com/office/powerpoint/2010/main" val="1835550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209B6DB-BEFC-495E-8F7E-81167149AC74}" type="datetimeFigureOut">
              <a:rPr kumimoji="1" lang="ja-JP" altLang="en-US" smtClean="0"/>
              <a:t>2024/10/10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9637F36-6929-4114-A134-D7E321094022}" type="slidenum">
              <a:rPr kumimoji="1" lang="ja-JP" altLang="en-US" smtClean="0"/>
              <a:t>‹#›</a:t>
            </a:fld>
            <a:endParaRPr kumimoji="1" lang="ja-JP" altLang="en-US"/>
          </a:p>
        </p:txBody>
      </p:sp>
    </p:spTree>
    <p:extLst>
      <p:ext uri="{BB962C8B-B14F-4D97-AF65-F5344CB8AC3E}">
        <p14:creationId xmlns:p14="http://schemas.microsoft.com/office/powerpoint/2010/main" val="420965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5209B6DB-BEFC-495E-8F7E-81167149AC74}" type="datetimeFigureOut">
              <a:rPr kumimoji="1" lang="ja-JP" altLang="en-US" smtClean="0"/>
              <a:t>2024/10/10</a:t>
            </a:fld>
            <a:endParaRPr kumimoji="1" lang="ja-JP" alt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kumimoji="1" lang="ja-JP" alt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69637F36-6929-4114-A134-D7E321094022}" type="slidenum">
              <a:rPr kumimoji="1" lang="ja-JP" altLang="en-US" smtClean="0"/>
              <a:t>‹#›</a:t>
            </a:fld>
            <a:endParaRPr kumimoji="1" lang="ja-JP" alt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99587609"/>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defTabSz="457200" rtl="0" eaLnBrk="1" latinLnBrk="0" hangingPunct="1">
        <a:spcBef>
          <a:spcPct val="0"/>
        </a:spcBef>
        <a:buNone/>
        <a:defRPr kumimoji="1" sz="28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350.png"/><Relationship Id="rId3" Type="http://schemas.openxmlformats.org/officeDocument/2006/relationships/image" Target="../media/image40.png"/><Relationship Id="rId7" Type="http://schemas.microsoft.com/office/2007/relationships/hdphoto" Target="../media/hdphoto2.wdp"/><Relationship Id="rId12" Type="http://schemas.openxmlformats.org/officeDocument/2006/relationships/customXml" Target="../ink/ink6.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340.png"/><Relationship Id="rId5" Type="http://schemas.openxmlformats.org/officeDocument/2006/relationships/image" Target="../media/image16.jpeg"/><Relationship Id="rId10" Type="http://schemas.openxmlformats.org/officeDocument/2006/relationships/customXml" Target="../ink/ink5.xml"/><Relationship Id="rId4" Type="http://schemas.microsoft.com/office/2007/relationships/hdphoto" Target="../media/hdphoto1.wdp"/><Relationship Id="rId9" Type="http://schemas.openxmlformats.org/officeDocument/2006/relationships/image" Target="../media/image330.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customXml" Target="../ink/ink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customXml" Target="../ink/ink1.xml"/><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customXml" Target="../ink/ink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図 69">
            <a:extLst>
              <a:ext uri="{FF2B5EF4-FFF2-40B4-BE49-F238E27FC236}">
                <a16:creationId xmlns:a16="http://schemas.microsoft.com/office/drawing/2014/main" id="{B3EE79B2-578D-4A51-A045-AA0F01B380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04163" y="4540278"/>
            <a:ext cx="1510362" cy="1844313"/>
          </a:xfrm>
          <a:prstGeom prst="rect">
            <a:avLst/>
          </a:prstGeom>
        </p:spPr>
      </p:pic>
      <p:sp>
        <p:nvSpPr>
          <p:cNvPr id="2" name="タイトル 1">
            <a:extLst>
              <a:ext uri="{FF2B5EF4-FFF2-40B4-BE49-F238E27FC236}">
                <a16:creationId xmlns:a16="http://schemas.microsoft.com/office/drawing/2014/main" id="{52437085-D72F-980D-83A4-5AB9C285CBDD}"/>
              </a:ext>
            </a:extLst>
          </p:cNvPr>
          <p:cNvSpPr>
            <a:spLocks noGrp="1"/>
          </p:cNvSpPr>
          <p:nvPr>
            <p:ph type="ctrTitle"/>
          </p:nvPr>
        </p:nvSpPr>
        <p:spPr/>
        <p:txBody>
          <a:bodyPr>
            <a:normAutofit/>
          </a:bodyPr>
          <a:lstStyle/>
          <a:p>
            <a:r>
              <a:rPr kumimoji="1" lang="ja-JP" altLang="en-US" sz="4800" dirty="0"/>
              <a:t>賃貸借契約</a:t>
            </a:r>
          </a:p>
        </p:txBody>
      </p:sp>
      <p:sp>
        <p:nvSpPr>
          <p:cNvPr id="3" name="字幕 2">
            <a:extLst>
              <a:ext uri="{FF2B5EF4-FFF2-40B4-BE49-F238E27FC236}">
                <a16:creationId xmlns:a16="http://schemas.microsoft.com/office/drawing/2014/main" id="{B68AE72D-2126-3144-EB6D-86D6E92C9A0F}"/>
              </a:ext>
            </a:extLst>
          </p:cNvPr>
          <p:cNvSpPr>
            <a:spLocks noGrp="1"/>
          </p:cNvSpPr>
          <p:nvPr>
            <p:ph type="subTitle" idx="1"/>
          </p:nvPr>
        </p:nvSpPr>
        <p:spPr/>
        <p:txBody>
          <a:bodyPr>
            <a:normAutofit/>
          </a:bodyPr>
          <a:lstStyle/>
          <a:p>
            <a:r>
              <a:rPr lang="ja-JP" altLang="en-US" sz="2000" dirty="0"/>
              <a:t>　</a:t>
            </a:r>
            <a:r>
              <a:rPr lang="ja-JP" altLang="en-US" sz="2400" dirty="0"/>
              <a:t>～はじめての１人暮らしを快適に過ごすために～</a:t>
            </a:r>
            <a:endParaRPr kumimoji="1" lang="ja-JP" altLang="en-US" sz="2400" dirty="0"/>
          </a:p>
        </p:txBody>
      </p:sp>
      <p:sp>
        <p:nvSpPr>
          <p:cNvPr id="65" name="正方形/長方形 64">
            <a:extLst>
              <a:ext uri="{FF2B5EF4-FFF2-40B4-BE49-F238E27FC236}">
                <a16:creationId xmlns:a16="http://schemas.microsoft.com/office/drawing/2014/main" id="{306D353B-56D4-4417-A72D-08F8C7AF156D}"/>
              </a:ext>
            </a:extLst>
          </p:cNvPr>
          <p:cNvSpPr/>
          <p:nvPr/>
        </p:nvSpPr>
        <p:spPr>
          <a:xfrm>
            <a:off x="8100652" y="3225983"/>
            <a:ext cx="2918966" cy="3040368"/>
          </a:xfrm>
          <a:prstGeom prst="rect">
            <a:avLst/>
          </a:prstGeom>
          <a:solidFill>
            <a:schemeClr val="accent3">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正方形/長方形 66">
            <a:extLst>
              <a:ext uri="{FF2B5EF4-FFF2-40B4-BE49-F238E27FC236}">
                <a16:creationId xmlns:a16="http://schemas.microsoft.com/office/drawing/2014/main" id="{D7C934D3-B546-477D-82EB-E854776B02EC}"/>
              </a:ext>
            </a:extLst>
          </p:cNvPr>
          <p:cNvSpPr/>
          <p:nvPr/>
        </p:nvSpPr>
        <p:spPr>
          <a:xfrm>
            <a:off x="8260641" y="3840200"/>
            <a:ext cx="2597760" cy="5475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賃貸マンション　１</a:t>
            </a:r>
            <a:r>
              <a:rPr kumimoji="1" lang="en-US" altLang="ja-JP" sz="1100" dirty="0"/>
              <a:t>K</a:t>
            </a:r>
          </a:p>
          <a:p>
            <a:pPr algn="ctr"/>
            <a:r>
              <a:rPr kumimoji="1" lang="en-US" altLang="ja-JP" sz="2400" b="1" dirty="0"/>
              <a:t>6.3</a:t>
            </a:r>
            <a:r>
              <a:rPr kumimoji="1" lang="ja-JP" altLang="en-US" sz="2400" b="1" dirty="0"/>
              <a:t>万円</a:t>
            </a:r>
            <a:endParaRPr kumimoji="1" lang="en-US" altLang="ja-JP" sz="2400" dirty="0"/>
          </a:p>
        </p:txBody>
      </p:sp>
      <p:sp>
        <p:nvSpPr>
          <p:cNvPr id="68" name="正方形/長方形 67">
            <a:extLst>
              <a:ext uri="{FF2B5EF4-FFF2-40B4-BE49-F238E27FC236}">
                <a16:creationId xmlns:a16="http://schemas.microsoft.com/office/drawing/2014/main" id="{82FF0B5F-A2F7-4B71-B9C1-A7937B2E10A4}"/>
              </a:ext>
            </a:extLst>
          </p:cNvPr>
          <p:cNvSpPr/>
          <p:nvPr/>
        </p:nvSpPr>
        <p:spPr>
          <a:xfrm>
            <a:off x="8742737" y="3441579"/>
            <a:ext cx="1664399" cy="369332"/>
          </a:xfrm>
          <a:prstGeom prst="rect">
            <a:avLst/>
          </a:prstGeom>
          <a:noFill/>
        </p:spPr>
        <p:txBody>
          <a:bodyPr wrap="square" lIns="91440" tIns="45720" rIns="91440" bIns="45720">
            <a:spAutoFit/>
          </a:bodyPr>
          <a:lstStyle/>
          <a:p>
            <a:pPr algn="ctr"/>
            <a:r>
              <a:rPr lang="ja-JP" altLang="en-US" dirty="0">
                <a:ln w="0"/>
                <a:latin typeface="+mn-ea"/>
              </a:rPr>
              <a:t>〇市〇〇町</a:t>
            </a:r>
            <a:endParaRPr lang="ja-JP" altLang="en-US" b="0" cap="none" spc="0" dirty="0">
              <a:ln w="0"/>
              <a:solidFill>
                <a:schemeClr val="tx1"/>
              </a:solidFill>
              <a:latin typeface="+mn-ea"/>
            </a:endParaRPr>
          </a:p>
        </p:txBody>
      </p:sp>
      <p:sp>
        <p:nvSpPr>
          <p:cNvPr id="69" name="テキスト ボックス 68">
            <a:extLst>
              <a:ext uri="{FF2B5EF4-FFF2-40B4-BE49-F238E27FC236}">
                <a16:creationId xmlns:a16="http://schemas.microsoft.com/office/drawing/2014/main" id="{06703C33-E4FD-4F31-805C-F2BBB2ED6B5E}"/>
              </a:ext>
            </a:extLst>
          </p:cNvPr>
          <p:cNvSpPr txBox="1"/>
          <p:nvPr/>
        </p:nvSpPr>
        <p:spPr>
          <a:xfrm>
            <a:off x="8616761" y="3252377"/>
            <a:ext cx="1993421" cy="307777"/>
          </a:xfrm>
          <a:prstGeom prst="rect">
            <a:avLst/>
          </a:prstGeom>
          <a:noFill/>
        </p:spPr>
        <p:txBody>
          <a:bodyPr wrap="square" rtlCol="0">
            <a:spAutoFit/>
          </a:bodyPr>
          <a:lstStyle/>
          <a:p>
            <a:r>
              <a:rPr kumimoji="1" lang="ja-JP" altLang="en-US" sz="1400" dirty="0"/>
              <a:t>▲▲駅から徒歩</a:t>
            </a:r>
            <a:r>
              <a:rPr kumimoji="1" lang="en-US" altLang="ja-JP" sz="1400" dirty="0"/>
              <a:t>10</a:t>
            </a:r>
            <a:r>
              <a:rPr kumimoji="1" lang="ja-JP" altLang="en-US" sz="1400" dirty="0"/>
              <a:t>分！</a:t>
            </a:r>
          </a:p>
        </p:txBody>
      </p:sp>
      <p:sp>
        <p:nvSpPr>
          <p:cNvPr id="74" name="正方形/長方形 73">
            <a:extLst>
              <a:ext uri="{FF2B5EF4-FFF2-40B4-BE49-F238E27FC236}">
                <a16:creationId xmlns:a16="http://schemas.microsoft.com/office/drawing/2014/main" id="{C308001A-11C7-4254-9D16-7DE8BE625F41}"/>
              </a:ext>
            </a:extLst>
          </p:cNvPr>
          <p:cNvSpPr/>
          <p:nvPr/>
        </p:nvSpPr>
        <p:spPr>
          <a:xfrm rot="20324516">
            <a:off x="8293887" y="3227843"/>
            <a:ext cx="346249" cy="630942"/>
          </a:xfrm>
          <a:prstGeom prst="rect">
            <a:avLst/>
          </a:prstGeom>
          <a:noFill/>
        </p:spPr>
        <p:txBody>
          <a:bodyPr vert="eaVert" wrap="square" lIns="91440" tIns="45720" rIns="91440" bIns="45720">
            <a:spAutoFit/>
          </a:bodyPr>
          <a:lstStyle/>
          <a:p>
            <a:pPr algn="ctr"/>
            <a:r>
              <a:rPr lang="ja-JP" altLang="en-US" sz="1050" b="0" cap="none" spc="0" dirty="0">
                <a:ln w="0"/>
                <a:solidFill>
                  <a:srgbClr val="EE8E36"/>
                </a:solidFill>
                <a:latin typeface="HGP創英角ｺﾞｼｯｸUB" panose="020B0900000000000000" pitchFamily="50" charset="-128"/>
                <a:ea typeface="HGP創英角ｺﾞｼｯｸUB" panose="020B0900000000000000" pitchFamily="50" charset="-128"/>
              </a:rPr>
              <a:t>大人気</a:t>
            </a:r>
          </a:p>
        </p:txBody>
      </p:sp>
      <p:grpSp>
        <p:nvGrpSpPr>
          <p:cNvPr id="8" name="グループ化 7">
            <a:extLst>
              <a:ext uri="{FF2B5EF4-FFF2-40B4-BE49-F238E27FC236}">
                <a16:creationId xmlns:a16="http://schemas.microsoft.com/office/drawing/2014/main" id="{6D0F103F-15C3-4BEA-A0B9-1DF7D343EF2C}"/>
              </a:ext>
            </a:extLst>
          </p:cNvPr>
          <p:cNvGrpSpPr/>
          <p:nvPr/>
        </p:nvGrpSpPr>
        <p:grpSpPr>
          <a:xfrm>
            <a:off x="8210739" y="4486548"/>
            <a:ext cx="1514651" cy="1060431"/>
            <a:chOff x="5970948" y="3210383"/>
            <a:chExt cx="2434250" cy="1466007"/>
          </a:xfrm>
        </p:grpSpPr>
        <p:sp>
          <p:nvSpPr>
            <p:cNvPr id="72" name="楕円 71">
              <a:extLst>
                <a:ext uri="{FF2B5EF4-FFF2-40B4-BE49-F238E27FC236}">
                  <a16:creationId xmlns:a16="http://schemas.microsoft.com/office/drawing/2014/main" id="{88569691-3C4C-4BCF-9E1A-EAF8DA0F7AAF}"/>
                </a:ext>
              </a:extLst>
            </p:cNvPr>
            <p:cNvSpPr/>
            <p:nvPr/>
          </p:nvSpPr>
          <p:spPr>
            <a:xfrm>
              <a:off x="8039817" y="3881904"/>
              <a:ext cx="205533" cy="20060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75" name="楕円 74">
              <a:extLst>
                <a:ext uri="{FF2B5EF4-FFF2-40B4-BE49-F238E27FC236}">
                  <a16:creationId xmlns:a16="http://schemas.microsoft.com/office/drawing/2014/main" id="{378173DA-508E-4213-9A8D-AA5B39E08AC1}"/>
                </a:ext>
              </a:extLst>
            </p:cNvPr>
            <p:cNvSpPr/>
            <p:nvPr/>
          </p:nvSpPr>
          <p:spPr>
            <a:xfrm>
              <a:off x="7855326" y="4056652"/>
              <a:ext cx="167864" cy="14537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77" name="楕円 76">
              <a:extLst>
                <a:ext uri="{FF2B5EF4-FFF2-40B4-BE49-F238E27FC236}">
                  <a16:creationId xmlns:a16="http://schemas.microsoft.com/office/drawing/2014/main" id="{E66CDFE8-1599-4E66-80F0-B6DE9FF3F799}"/>
                </a:ext>
              </a:extLst>
            </p:cNvPr>
            <p:cNvSpPr/>
            <p:nvPr/>
          </p:nvSpPr>
          <p:spPr>
            <a:xfrm>
              <a:off x="7731273" y="4274438"/>
              <a:ext cx="124053" cy="10562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66" name="正方形/長方形 65">
              <a:extLst>
                <a:ext uri="{FF2B5EF4-FFF2-40B4-BE49-F238E27FC236}">
                  <a16:creationId xmlns:a16="http://schemas.microsoft.com/office/drawing/2014/main" id="{DE3865EC-62B5-4988-9597-24CA7C4193C0}"/>
                </a:ext>
              </a:extLst>
            </p:cNvPr>
            <p:cNvSpPr/>
            <p:nvPr/>
          </p:nvSpPr>
          <p:spPr>
            <a:xfrm>
              <a:off x="5970948" y="3210383"/>
              <a:ext cx="2419464" cy="146600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6" name="グループ化 75">
              <a:extLst>
                <a:ext uri="{FF2B5EF4-FFF2-40B4-BE49-F238E27FC236}">
                  <a16:creationId xmlns:a16="http://schemas.microsoft.com/office/drawing/2014/main" id="{3AFE206B-8E93-4631-B376-B2B5F3FC5D1B}"/>
                </a:ext>
              </a:extLst>
            </p:cNvPr>
            <p:cNvGrpSpPr/>
            <p:nvPr/>
          </p:nvGrpSpPr>
          <p:grpSpPr>
            <a:xfrm>
              <a:off x="6138388" y="3391216"/>
              <a:ext cx="2266810" cy="1168295"/>
              <a:chOff x="6612506" y="3589600"/>
              <a:chExt cx="2537151" cy="1354482"/>
            </a:xfrm>
          </p:grpSpPr>
          <p:sp>
            <p:nvSpPr>
              <p:cNvPr id="78" name="正方形/長方形 77">
                <a:extLst>
                  <a:ext uri="{FF2B5EF4-FFF2-40B4-BE49-F238E27FC236}">
                    <a16:creationId xmlns:a16="http://schemas.microsoft.com/office/drawing/2014/main" id="{BA19D5B1-C26F-4926-A60F-0272E42C5D44}"/>
                  </a:ext>
                </a:extLst>
              </p:cNvPr>
              <p:cNvSpPr/>
              <p:nvPr/>
            </p:nvSpPr>
            <p:spPr>
              <a:xfrm>
                <a:off x="8015355" y="3592584"/>
                <a:ext cx="573122" cy="309293"/>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a:extLst>
                  <a:ext uri="{FF2B5EF4-FFF2-40B4-BE49-F238E27FC236}">
                    <a16:creationId xmlns:a16="http://schemas.microsoft.com/office/drawing/2014/main" id="{160001BD-F26B-4C0B-A50E-5263F576A9CE}"/>
                  </a:ext>
                </a:extLst>
              </p:cNvPr>
              <p:cNvSpPr/>
              <p:nvPr/>
            </p:nvSpPr>
            <p:spPr>
              <a:xfrm rot="16200000">
                <a:off x="8613513" y="4601288"/>
                <a:ext cx="287468" cy="131398"/>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a:extLst>
                  <a:ext uri="{FF2B5EF4-FFF2-40B4-BE49-F238E27FC236}">
                    <a16:creationId xmlns:a16="http://schemas.microsoft.com/office/drawing/2014/main" id="{E127437B-F9DB-4BEE-9F14-39AD64BCE11C}"/>
                  </a:ext>
                </a:extLst>
              </p:cNvPr>
              <p:cNvSpPr/>
              <p:nvPr/>
            </p:nvSpPr>
            <p:spPr>
              <a:xfrm>
                <a:off x="8211624" y="4699252"/>
                <a:ext cx="226686" cy="164528"/>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1" name="直線コネクタ 80">
                <a:extLst>
                  <a:ext uri="{FF2B5EF4-FFF2-40B4-BE49-F238E27FC236}">
                    <a16:creationId xmlns:a16="http://schemas.microsoft.com/office/drawing/2014/main" id="{2C8B00D6-811B-4947-A3FB-A5C139C83C7D}"/>
                  </a:ext>
                </a:extLst>
              </p:cNvPr>
              <p:cNvCxnSpPr/>
              <p:nvPr/>
            </p:nvCxnSpPr>
            <p:spPr>
              <a:xfrm>
                <a:off x="6798858" y="3627396"/>
                <a:ext cx="0" cy="599286"/>
              </a:xfrm>
              <a:prstGeom prst="line">
                <a:avLst/>
              </a:prstGeom>
              <a:ln w="12700" cap="sq" cmpd="dbl">
                <a:miter lim="800000"/>
              </a:ln>
            </p:spPr>
            <p:style>
              <a:lnRef idx="1">
                <a:schemeClr val="accent1"/>
              </a:lnRef>
              <a:fillRef idx="0">
                <a:schemeClr val="accent1"/>
              </a:fillRef>
              <a:effectRef idx="0">
                <a:schemeClr val="accent1"/>
              </a:effectRef>
              <a:fontRef idx="minor">
                <a:schemeClr val="tx1"/>
              </a:fontRef>
            </p:style>
          </p:cxnSp>
          <p:sp>
            <p:nvSpPr>
              <p:cNvPr id="82" name="フローチャート: 論理積ゲート 81">
                <a:extLst>
                  <a:ext uri="{FF2B5EF4-FFF2-40B4-BE49-F238E27FC236}">
                    <a16:creationId xmlns:a16="http://schemas.microsoft.com/office/drawing/2014/main" id="{943DCC86-4EF2-47D1-B4D2-678929727104}"/>
                  </a:ext>
                </a:extLst>
              </p:cNvPr>
              <p:cNvSpPr/>
              <p:nvPr/>
            </p:nvSpPr>
            <p:spPr>
              <a:xfrm rot="5400000" flipH="1">
                <a:off x="8048595" y="4706071"/>
                <a:ext cx="116173" cy="108855"/>
              </a:xfrm>
              <a:prstGeom prst="flowChartDelay">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3" name="直線コネクタ 82">
                <a:extLst>
                  <a:ext uri="{FF2B5EF4-FFF2-40B4-BE49-F238E27FC236}">
                    <a16:creationId xmlns:a16="http://schemas.microsoft.com/office/drawing/2014/main" id="{055C2F36-BD1C-4C69-99AB-91D5654F556B}"/>
                  </a:ext>
                </a:extLst>
              </p:cNvPr>
              <p:cNvCxnSpPr>
                <a:cxnSpLocks/>
              </p:cNvCxnSpPr>
              <p:nvPr/>
            </p:nvCxnSpPr>
            <p:spPr>
              <a:xfrm>
                <a:off x="8222235" y="4302800"/>
                <a:ext cx="0" cy="43178"/>
              </a:xfrm>
              <a:prstGeom prst="line">
                <a:avLst/>
              </a:prstGeom>
              <a:ln w="12700" cap="sq">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84" name="グループ化 83">
                <a:extLst>
                  <a:ext uri="{FF2B5EF4-FFF2-40B4-BE49-F238E27FC236}">
                    <a16:creationId xmlns:a16="http://schemas.microsoft.com/office/drawing/2014/main" id="{65E84389-2713-4744-9050-479781012A2A}"/>
                  </a:ext>
                </a:extLst>
              </p:cNvPr>
              <p:cNvGrpSpPr/>
              <p:nvPr/>
            </p:nvGrpSpPr>
            <p:grpSpPr>
              <a:xfrm>
                <a:off x="8624851" y="4358306"/>
                <a:ext cx="63826" cy="34151"/>
                <a:chOff x="7604741" y="4548836"/>
                <a:chExt cx="187829" cy="96852"/>
              </a:xfrm>
            </p:grpSpPr>
            <p:cxnSp>
              <p:nvCxnSpPr>
                <p:cNvPr id="129" name="直線コネクタ 128">
                  <a:extLst>
                    <a:ext uri="{FF2B5EF4-FFF2-40B4-BE49-F238E27FC236}">
                      <a16:creationId xmlns:a16="http://schemas.microsoft.com/office/drawing/2014/main" id="{92596416-B17A-4327-8B3E-517734DBD46A}"/>
                    </a:ext>
                  </a:extLst>
                </p:cNvPr>
                <p:cNvCxnSpPr/>
                <p:nvPr/>
              </p:nvCxnSpPr>
              <p:spPr>
                <a:xfrm flipV="1">
                  <a:off x="7606160" y="4595040"/>
                  <a:ext cx="186410" cy="506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0" name="直線コネクタ 129">
                  <a:extLst>
                    <a:ext uri="{FF2B5EF4-FFF2-40B4-BE49-F238E27FC236}">
                      <a16:creationId xmlns:a16="http://schemas.microsoft.com/office/drawing/2014/main" id="{C4BCF770-095B-47AB-8E42-CBCC4DEC1306}"/>
                    </a:ext>
                  </a:extLst>
                </p:cNvPr>
                <p:cNvCxnSpPr>
                  <a:cxnSpLocks/>
                </p:cNvCxnSpPr>
                <p:nvPr/>
              </p:nvCxnSpPr>
              <p:spPr>
                <a:xfrm>
                  <a:off x="7604741" y="4548836"/>
                  <a:ext cx="186410" cy="50648"/>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85" name="正方形/長方形 84">
                <a:extLst>
                  <a:ext uri="{FF2B5EF4-FFF2-40B4-BE49-F238E27FC236}">
                    <a16:creationId xmlns:a16="http://schemas.microsoft.com/office/drawing/2014/main" id="{5AAFC663-6DD7-4B9B-9A14-C3537312B11B}"/>
                  </a:ext>
                </a:extLst>
              </p:cNvPr>
              <p:cNvSpPr/>
              <p:nvPr/>
            </p:nvSpPr>
            <p:spPr>
              <a:xfrm>
                <a:off x="8439118" y="4699252"/>
                <a:ext cx="167547" cy="167167"/>
              </a:xfrm>
              <a:prstGeom prst="rect">
                <a:avLst/>
              </a:prstGeom>
              <a:solidFill>
                <a:schemeClr val="bg1">
                  <a:lumMod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6" name="直線コネクタ 85">
                <a:extLst>
                  <a:ext uri="{FF2B5EF4-FFF2-40B4-BE49-F238E27FC236}">
                    <a16:creationId xmlns:a16="http://schemas.microsoft.com/office/drawing/2014/main" id="{17A28FAE-AEAB-45C1-ADF3-ECDBB791061D}"/>
                  </a:ext>
                </a:extLst>
              </p:cNvPr>
              <p:cNvCxnSpPr/>
              <p:nvPr/>
            </p:nvCxnSpPr>
            <p:spPr>
              <a:xfrm>
                <a:off x="8464479" y="4728221"/>
                <a:ext cx="115346" cy="114939"/>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B8DFA20D-F08F-4221-85A2-9A703E0A2342}"/>
                  </a:ext>
                </a:extLst>
              </p:cNvPr>
              <p:cNvCxnSpPr>
                <a:cxnSpLocks/>
              </p:cNvCxnSpPr>
              <p:nvPr/>
            </p:nvCxnSpPr>
            <p:spPr>
              <a:xfrm flipH="1">
                <a:off x="8465107" y="4728819"/>
                <a:ext cx="115346" cy="114939"/>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88" name="正方形/長方形 87">
                <a:extLst>
                  <a:ext uri="{FF2B5EF4-FFF2-40B4-BE49-F238E27FC236}">
                    <a16:creationId xmlns:a16="http://schemas.microsoft.com/office/drawing/2014/main" id="{A8D2B79E-AA66-4A66-A5ED-9CEF0BC64313}"/>
                  </a:ext>
                </a:extLst>
              </p:cNvPr>
              <p:cNvSpPr/>
              <p:nvPr/>
            </p:nvSpPr>
            <p:spPr>
              <a:xfrm>
                <a:off x="8045273" y="3623933"/>
                <a:ext cx="227989" cy="196203"/>
              </a:xfrm>
              <a:prstGeom prst="rect">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楕円 88">
                <a:extLst>
                  <a:ext uri="{FF2B5EF4-FFF2-40B4-BE49-F238E27FC236}">
                    <a16:creationId xmlns:a16="http://schemas.microsoft.com/office/drawing/2014/main" id="{2B2C0984-4BD5-4584-ADBE-9E71522761C7}"/>
                  </a:ext>
                </a:extLst>
              </p:cNvPr>
              <p:cNvSpPr/>
              <p:nvPr/>
            </p:nvSpPr>
            <p:spPr>
              <a:xfrm rot="16200000" flipH="1">
                <a:off x="8120882" y="3648436"/>
                <a:ext cx="76768" cy="112432"/>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楕円 89">
                <a:extLst>
                  <a:ext uri="{FF2B5EF4-FFF2-40B4-BE49-F238E27FC236}">
                    <a16:creationId xmlns:a16="http://schemas.microsoft.com/office/drawing/2014/main" id="{20A96846-C22D-4CEF-9D92-F20823E9FBFA}"/>
                  </a:ext>
                </a:extLst>
              </p:cNvPr>
              <p:cNvSpPr/>
              <p:nvPr/>
            </p:nvSpPr>
            <p:spPr>
              <a:xfrm rot="16200000" flipH="1">
                <a:off x="8293260" y="4745564"/>
                <a:ext cx="72311" cy="95153"/>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a:extLst>
                  <a:ext uri="{FF2B5EF4-FFF2-40B4-BE49-F238E27FC236}">
                    <a16:creationId xmlns:a16="http://schemas.microsoft.com/office/drawing/2014/main" id="{0952B06C-D90C-43FF-BF58-6DACB3EDAE23}"/>
                  </a:ext>
                </a:extLst>
              </p:cNvPr>
              <p:cNvSpPr/>
              <p:nvPr/>
            </p:nvSpPr>
            <p:spPr>
              <a:xfrm>
                <a:off x="7787052" y="3624438"/>
                <a:ext cx="207966" cy="215800"/>
              </a:xfrm>
              <a:prstGeom prst="rect">
                <a:avLst/>
              </a:prstGeom>
              <a:solidFill>
                <a:schemeClr val="bg1">
                  <a:lumMod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2" name="直線コネクタ 91">
                <a:extLst>
                  <a:ext uri="{FF2B5EF4-FFF2-40B4-BE49-F238E27FC236}">
                    <a16:creationId xmlns:a16="http://schemas.microsoft.com/office/drawing/2014/main" id="{5CD0028A-2CE1-463E-B7A2-CFE66A1D55FB}"/>
                  </a:ext>
                </a:extLst>
              </p:cNvPr>
              <p:cNvCxnSpPr/>
              <p:nvPr/>
            </p:nvCxnSpPr>
            <p:spPr>
              <a:xfrm>
                <a:off x="7822769" y="3661610"/>
                <a:ext cx="143172" cy="148566"/>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DE54B977-5C23-499B-B114-0D0854B82BA2}"/>
                  </a:ext>
                </a:extLst>
              </p:cNvPr>
              <p:cNvCxnSpPr>
                <a:cxnSpLocks/>
              </p:cNvCxnSpPr>
              <p:nvPr/>
            </p:nvCxnSpPr>
            <p:spPr>
              <a:xfrm flipH="1">
                <a:off x="7823547" y="3662382"/>
                <a:ext cx="143172" cy="148566"/>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E39DF02A-1613-4A3B-A130-5067F0C659EF}"/>
                  </a:ext>
                </a:extLst>
              </p:cNvPr>
              <p:cNvCxnSpPr>
                <a:cxnSpLocks/>
              </p:cNvCxnSpPr>
              <p:nvPr/>
            </p:nvCxnSpPr>
            <p:spPr>
              <a:xfrm>
                <a:off x="6616732" y="3599379"/>
                <a:ext cx="0" cy="1270199"/>
              </a:xfrm>
              <a:prstGeom prst="line">
                <a:avLst/>
              </a:prstGeom>
              <a:ln w="12700" cap="sq">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67F6C286-3FFE-41BE-96BA-3C8AA9F97DE9}"/>
                  </a:ext>
                </a:extLst>
              </p:cNvPr>
              <p:cNvCxnSpPr>
                <a:cxnSpLocks/>
              </p:cNvCxnSpPr>
              <p:nvPr/>
            </p:nvCxnSpPr>
            <p:spPr>
              <a:xfrm>
                <a:off x="8901362" y="3589600"/>
                <a:ext cx="0" cy="76165"/>
              </a:xfrm>
              <a:prstGeom prst="line">
                <a:avLst/>
              </a:prstGeom>
              <a:ln w="12700" cap="sq">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848B82CE-1325-4A43-865B-552CC43FA30B}"/>
                  </a:ext>
                </a:extLst>
              </p:cNvPr>
              <p:cNvCxnSpPr>
                <a:cxnSpLocks/>
              </p:cNvCxnSpPr>
              <p:nvPr/>
            </p:nvCxnSpPr>
            <p:spPr>
              <a:xfrm>
                <a:off x="8901362" y="3950627"/>
                <a:ext cx="0" cy="913975"/>
              </a:xfrm>
              <a:prstGeom prst="line">
                <a:avLst/>
              </a:prstGeom>
              <a:ln w="12700" cap="sq">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033953CF-CE83-4B31-8EA3-2E5CCAAF755D}"/>
                  </a:ext>
                </a:extLst>
              </p:cNvPr>
              <p:cNvCxnSpPr>
                <a:cxnSpLocks/>
              </p:cNvCxnSpPr>
              <p:nvPr/>
            </p:nvCxnSpPr>
            <p:spPr>
              <a:xfrm flipV="1">
                <a:off x="6612506" y="4874671"/>
                <a:ext cx="2286000" cy="0"/>
              </a:xfrm>
              <a:prstGeom prst="line">
                <a:avLst/>
              </a:prstGeom>
              <a:ln w="12700" cap="sq">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63703C6A-3046-4AB7-89CA-0C8C2DF03B96}"/>
                  </a:ext>
                </a:extLst>
              </p:cNvPr>
              <p:cNvCxnSpPr>
                <a:cxnSpLocks/>
              </p:cNvCxnSpPr>
              <p:nvPr/>
            </p:nvCxnSpPr>
            <p:spPr>
              <a:xfrm flipH="1">
                <a:off x="6796318" y="4277142"/>
                <a:ext cx="3216" cy="591433"/>
              </a:xfrm>
              <a:prstGeom prst="line">
                <a:avLst/>
              </a:prstGeom>
              <a:ln w="12700" cap="sq">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8CFED1E3-FC69-4655-9862-27AF1976E161}"/>
                  </a:ext>
                </a:extLst>
              </p:cNvPr>
              <p:cNvCxnSpPr>
                <a:cxnSpLocks/>
              </p:cNvCxnSpPr>
              <p:nvPr/>
            </p:nvCxnSpPr>
            <p:spPr>
              <a:xfrm rot="16200000">
                <a:off x="8685959" y="4095286"/>
                <a:ext cx="0" cy="415931"/>
              </a:xfrm>
              <a:prstGeom prst="line">
                <a:avLst/>
              </a:prstGeom>
              <a:ln w="12700" cap="sq">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17D244F9-296E-4420-9B9E-911B359F0D49}"/>
                  </a:ext>
                </a:extLst>
              </p:cNvPr>
              <p:cNvCxnSpPr>
                <a:cxnSpLocks/>
              </p:cNvCxnSpPr>
              <p:nvPr/>
            </p:nvCxnSpPr>
            <p:spPr>
              <a:xfrm>
                <a:off x="7752116" y="3591691"/>
                <a:ext cx="0" cy="380823"/>
              </a:xfrm>
              <a:prstGeom prst="line">
                <a:avLst/>
              </a:prstGeom>
              <a:ln w="12700" cap="sq">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0BE52E0E-982E-495D-9056-87B9AB8BA90C}"/>
                  </a:ext>
                </a:extLst>
              </p:cNvPr>
              <p:cNvCxnSpPr>
                <a:cxnSpLocks/>
              </p:cNvCxnSpPr>
              <p:nvPr/>
            </p:nvCxnSpPr>
            <p:spPr>
              <a:xfrm>
                <a:off x="8661908" y="3593747"/>
                <a:ext cx="0" cy="317352"/>
              </a:xfrm>
              <a:prstGeom prst="line">
                <a:avLst/>
              </a:prstGeom>
              <a:ln w="12700" cap="sq">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7D341777-79BA-4B5A-9890-0C237E744F95}"/>
                  </a:ext>
                </a:extLst>
              </p:cNvPr>
              <p:cNvCxnSpPr>
                <a:cxnSpLocks/>
              </p:cNvCxnSpPr>
              <p:nvPr/>
            </p:nvCxnSpPr>
            <p:spPr>
              <a:xfrm rot="16200000">
                <a:off x="7990781" y="4077616"/>
                <a:ext cx="0" cy="452631"/>
              </a:xfrm>
              <a:prstGeom prst="line">
                <a:avLst/>
              </a:prstGeom>
              <a:ln w="12700" cap="sq">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F754D710-DA0E-4962-A656-29E7375078F2}"/>
                  </a:ext>
                </a:extLst>
              </p:cNvPr>
              <p:cNvCxnSpPr>
                <a:cxnSpLocks/>
              </p:cNvCxnSpPr>
              <p:nvPr/>
            </p:nvCxnSpPr>
            <p:spPr>
              <a:xfrm flipH="1">
                <a:off x="7990781" y="4311683"/>
                <a:ext cx="4236" cy="550299"/>
              </a:xfrm>
              <a:prstGeom prst="line">
                <a:avLst/>
              </a:prstGeom>
              <a:ln w="12700" cap="sq">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C0CE80C5-FD10-4270-ABAF-F5CEBD6B3E59}"/>
                  </a:ext>
                </a:extLst>
              </p:cNvPr>
              <p:cNvCxnSpPr>
                <a:cxnSpLocks/>
              </p:cNvCxnSpPr>
              <p:nvPr/>
            </p:nvCxnSpPr>
            <p:spPr>
              <a:xfrm>
                <a:off x="7749653" y="4767809"/>
                <a:ext cx="0" cy="88859"/>
              </a:xfrm>
              <a:prstGeom prst="line">
                <a:avLst/>
              </a:prstGeom>
              <a:ln w="12700" cap="sq">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A8EEECE6-3C5B-4B60-A5A7-146D1C1D6B37}"/>
                  </a:ext>
                </a:extLst>
              </p:cNvPr>
              <p:cNvCxnSpPr>
                <a:cxnSpLocks/>
              </p:cNvCxnSpPr>
              <p:nvPr/>
            </p:nvCxnSpPr>
            <p:spPr>
              <a:xfrm>
                <a:off x="7752796" y="4277142"/>
                <a:ext cx="0" cy="63471"/>
              </a:xfrm>
              <a:prstGeom prst="line">
                <a:avLst/>
              </a:prstGeom>
              <a:ln w="12700" cap="sq">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D7B5BCAE-3647-49B7-91B3-4C4F7F762F84}"/>
                  </a:ext>
                </a:extLst>
              </p:cNvPr>
              <p:cNvCxnSpPr>
                <a:cxnSpLocks/>
              </p:cNvCxnSpPr>
              <p:nvPr/>
            </p:nvCxnSpPr>
            <p:spPr>
              <a:xfrm flipH="1">
                <a:off x="8212389" y="4623480"/>
                <a:ext cx="4236" cy="241189"/>
              </a:xfrm>
              <a:prstGeom prst="line">
                <a:avLst/>
              </a:prstGeom>
              <a:ln w="12700" cap="sq">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8D522BE0-DDD7-4C4C-86BC-6D9195C5E4DC}"/>
                  </a:ext>
                </a:extLst>
              </p:cNvPr>
              <p:cNvCxnSpPr>
                <a:cxnSpLocks/>
              </p:cNvCxnSpPr>
              <p:nvPr/>
            </p:nvCxnSpPr>
            <p:spPr>
              <a:xfrm flipH="1">
                <a:off x="8608739" y="4443049"/>
                <a:ext cx="948" cy="411614"/>
              </a:xfrm>
              <a:prstGeom prst="line">
                <a:avLst/>
              </a:prstGeom>
              <a:ln w="12700" cap="sq">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sp>
            <p:nvSpPr>
              <p:cNvPr id="108" name="正方形/長方形 107">
                <a:extLst>
                  <a:ext uri="{FF2B5EF4-FFF2-40B4-BE49-F238E27FC236}">
                    <a16:creationId xmlns:a16="http://schemas.microsoft.com/office/drawing/2014/main" id="{B9883CF5-0883-4E22-8D4C-F57384B75926}"/>
                  </a:ext>
                </a:extLst>
              </p:cNvPr>
              <p:cNvSpPr/>
              <p:nvPr/>
            </p:nvSpPr>
            <p:spPr>
              <a:xfrm>
                <a:off x="8364590" y="3622297"/>
                <a:ext cx="188366" cy="196203"/>
              </a:xfrm>
              <a:prstGeom prst="rect">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9" name="グループ化 108">
                <a:extLst>
                  <a:ext uri="{FF2B5EF4-FFF2-40B4-BE49-F238E27FC236}">
                    <a16:creationId xmlns:a16="http://schemas.microsoft.com/office/drawing/2014/main" id="{C8F593F2-E9D8-4376-9A88-9FBB024FD77F}"/>
                  </a:ext>
                </a:extLst>
              </p:cNvPr>
              <p:cNvGrpSpPr/>
              <p:nvPr/>
            </p:nvGrpSpPr>
            <p:grpSpPr>
              <a:xfrm rot="16200000">
                <a:off x="8249361" y="4070099"/>
                <a:ext cx="384099" cy="359442"/>
                <a:chOff x="10386509" y="4066654"/>
                <a:chExt cx="576000" cy="576000"/>
              </a:xfrm>
            </p:grpSpPr>
            <p:cxnSp>
              <p:nvCxnSpPr>
                <p:cNvPr id="127" name="直線コネクタ 126">
                  <a:extLst>
                    <a:ext uri="{FF2B5EF4-FFF2-40B4-BE49-F238E27FC236}">
                      <a16:creationId xmlns:a16="http://schemas.microsoft.com/office/drawing/2014/main" id="{34CF70F8-6EDE-4D29-9C68-21AA8ABED0AC}"/>
                    </a:ext>
                  </a:extLst>
                </p:cNvPr>
                <p:cNvCxnSpPr>
                  <a:cxnSpLocks/>
                </p:cNvCxnSpPr>
                <p:nvPr/>
              </p:nvCxnSpPr>
              <p:spPr>
                <a:xfrm>
                  <a:off x="10653838" y="4086365"/>
                  <a:ext cx="0" cy="241200"/>
                </a:xfrm>
                <a:prstGeom prst="line">
                  <a:avLst/>
                </a:prstGeom>
                <a:ln w="12700" cap="sq" cmpd="dbl">
                  <a:miter lim="800000"/>
                </a:ln>
              </p:spPr>
              <p:style>
                <a:lnRef idx="1">
                  <a:schemeClr val="accent1"/>
                </a:lnRef>
                <a:fillRef idx="0">
                  <a:schemeClr val="accent1"/>
                </a:fillRef>
                <a:effectRef idx="0">
                  <a:schemeClr val="accent1"/>
                </a:effectRef>
                <a:fontRef idx="minor">
                  <a:schemeClr val="tx1"/>
                </a:fontRef>
              </p:style>
            </p:cxnSp>
            <p:sp>
              <p:nvSpPr>
                <p:cNvPr id="128" name="部分円 127">
                  <a:extLst>
                    <a:ext uri="{FF2B5EF4-FFF2-40B4-BE49-F238E27FC236}">
                      <a16:creationId xmlns:a16="http://schemas.microsoft.com/office/drawing/2014/main" id="{BAEE3FC8-910B-4111-8B76-2AADF997CDA2}"/>
                    </a:ext>
                  </a:extLst>
                </p:cNvPr>
                <p:cNvSpPr/>
                <p:nvPr/>
              </p:nvSpPr>
              <p:spPr>
                <a:xfrm rot="5400000">
                  <a:off x="10386509" y="4066654"/>
                  <a:ext cx="576000" cy="576000"/>
                </a:xfrm>
                <a:prstGeom prst="pie">
                  <a:avLst>
                    <a:gd name="adj1" fmla="val 10800000"/>
                    <a:gd name="adj2" fmla="val 16179405"/>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10" name="グループ化 109">
                <a:extLst>
                  <a:ext uri="{FF2B5EF4-FFF2-40B4-BE49-F238E27FC236}">
                    <a16:creationId xmlns:a16="http://schemas.microsoft.com/office/drawing/2014/main" id="{771381FF-A422-4B8E-9650-0856166D595F}"/>
                  </a:ext>
                </a:extLst>
              </p:cNvPr>
              <p:cNvGrpSpPr/>
              <p:nvPr/>
            </p:nvGrpSpPr>
            <p:grpSpPr>
              <a:xfrm>
                <a:off x="8073433" y="4390658"/>
                <a:ext cx="359442" cy="384099"/>
                <a:chOff x="10386509" y="4061093"/>
                <a:chExt cx="576000" cy="576000"/>
              </a:xfrm>
            </p:grpSpPr>
            <p:cxnSp>
              <p:nvCxnSpPr>
                <p:cNvPr id="125" name="直線コネクタ 124">
                  <a:extLst>
                    <a:ext uri="{FF2B5EF4-FFF2-40B4-BE49-F238E27FC236}">
                      <a16:creationId xmlns:a16="http://schemas.microsoft.com/office/drawing/2014/main" id="{8B2BF802-EC62-43F8-8373-EAD4C146148B}"/>
                    </a:ext>
                  </a:extLst>
                </p:cNvPr>
                <p:cNvCxnSpPr>
                  <a:cxnSpLocks/>
                </p:cNvCxnSpPr>
                <p:nvPr/>
              </p:nvCxnSpPr>
              <p:spPr>
                <a:xfrm>
                  <a:off x="10653838" y="4086365"/>
                  <a:ext cx="0" cy="241200"/>
                </a:xfrm>
                <a:prstGeom prst="line">
                  <a:avLst/>
                </a:prstGeom>
                <a:ln w="12700" cap="sq" cmpd="dbl">
                  <a:miter lim="800000"/>
                </a:ln>
              </p:spPr>
              <p:style>
                <a:lnRef idx="1">
                  <a:schemeClr val="accent1"/>
                </a:lnRef>
                <a:fillRef idx="0">
                  <a:schemeClr val="accent1"/>
                </a:fillRef>
                <a:effectRef idx="0">
                  <a:schemeClr val="accent1"/>
                </a:effectRef>
                <a:fontRef idx="minor">
                  <a:schemeClr val="tx1"/>
                </a:fontRef>
              </p:style>
            </p:cxnSp>
            <p:sp>
              <p:nvSpPr>
                <p:cNvPr id="126" name="部分円 125">
                  <a:extLst>
                    <a:ext uri="{FF2B5EF4-FFF2-40B4-BE49-F238E27FC236}">
                      <a16:creationId xmlns:a16="http://schemas.microsoft.com/office/drawing/2014/main" id="{0203800C-46DE-44D5-9BDD-21D0423EBAAC}"/>
                    </a:ext>
                  </a:extLst>
                </p:cNvPr>
                <p:cNvSpPr/>
                <p:nvPr/>
              </p:nvSpPr>
              <p:spPr>
                <a:xfrm rot="5400000">
                  <a:off x="10386509" y="4061093"/>
                  <a:ext cx="576000" cy="576000"/>
                </a:xfrm>
                <a:prstGeom prst="pie">
                  <a:avLst>
                    <a:gd name="adj1" fmla="val 10800000"/>
                    <a:gd name="adj2" fmla="val 16179405"/>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11" name="グループ化 110">
                <a:extLst>
                  <a:ext uri="{FF2B5EF4-FFF2-40B4-BE49-F238E27FC236}">
                    <a16:creationId xmlns:a16="http://schemas.microsoft.com/office/drawing/2014/main" id="{0307DD41-FA93-4B63-95A8-48161C22382C}"/>
                  </a:ext>
                </a:extLst>
              </p:cNvPr>
              <p:cNvGrpSpPr/>
              <p:nvPr/>
            </p:nvGrpSpPr>
            <p:grpSpPr>
              <a:xfrm>
                <a:off x="7576231" y="3991813"/>
                <a:ext cx="472265" cy="504662"/>
                <a:chOff x="10384604" y="4061093"/>
                <a:chExt cx="576000" cy="576000"/>
              </a:xfrm>
            </p:grpSpPr>
            <p:cxnSp>
              <p:nvCxnSpPr>
                <p:cNvPr id="123" name="直線コネクタ 122">
                  <a:extLst>
                    <a:ext uri="{FF2B5EF4-FFF2-40B4-BE49-F238E27FC236}">
                      <a16:creationId xmlns:a16="http://schemas.microsoft.com/office/drawing/2014/main" id="{17A1BCAA-3987-431A-8AFB-48E58757DEE7}"/>
                    </a:ext>
                  </a:extLst>
                </p:cNvPr>
                <p:cNvCxnSpPr>
                  <a:cxnSpLocks/>
                </p:cNvCxnSpPr>
                <p:nvPr/>
              </p:nvCxnSpPr>
              <p:spPr>
                <a:xfrm>
                  <a:off x="10653838" y="4086365"/>
                  <a:ext cx="0" cy="241200"/>
                </a:xfrm>
                <a:prstGeom prst="line">
                  <a:avLst/>
                </a:prstGeom>
                <a:ln w="12700" cap="sq" cmpd="dbl">
                  <a:miter lim="800000"/>
                </a:ln>
              </p:spPr>
              <p:style>
                <a:lnRef idx="1">
                  <a:schemeClr val="accent1"/>
                </a:lnRef>
                <a:fillRef idx="0">
                  <a:schemeClr val="accent1"/>
                </a:fillRef>
                <a:effectRef idx="0">
                  <a:schemeClr val="accent1"/>
                </a:effectRef>
                <a:fontRef idx="minor">
                  <a:schemeClr val="tx1"/>
                </a:fontRef>
              </p:style>
            </p:cxnSp>
            <p:sp>
              <p:nvSpPr>
                <p:cNvPr id="124" name="部分円 123">
                  <a:extLst>
                    <a:ext uri="{FF2B5EF4-FFF2-40B4-BE49-F238E27FC236}">
                      <a16:creationId xmlns:a16="http://schemas.microsoft.com/office/drawing/2014/main" id="{2B1C984B-3975-4D86-AD77-3906B65AC335}"/>
                    </a:ext>
                  </a:extLst>
                </p:cNvPr>
                <p:cNvSpPr/>
                <p:nvPr/>
              </p:nvSpPr>
              <p:spPr>
                <a:xfrm rot="5400000">
                  <a:off x="10384604" y="4061093"/>
                  <a:ext cx="576000" cy="576000"/>
                </a:xfrm>
                <a:prstGeom prst="pie">
                  <a:avLst>
                    <a:gd name="adj1" fmla="val 10800000"/>
                    <a:gd name="adj2" fmla="val 16179405"/>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12" name="グループ化 111">
                <a:extLst>
                  <a:ext uri="{FF2B5EF4-FFF2-40B4-BE49-F238E27FC236}">
                    <a16:creationId xmlns:a16="http://schemas.microsoft.com/office/drawing/2014/main" id="{9A711802-F179-4D1F-BF4D-1802EC136613}"/>
                  </a:ext>
                </a:extLst>
              </p:cNvPr>
              <p:cNvGrpSpPr/>
              <p:nvPr/>
            </p:nvGrpSpPr>
            <p:grpSpPr>
              <a:xfrm>
                <a:off x="7517366" y="4149576"/>
                <a:ext cx="359442" cy="794506"/>
                <a:chOff x="8851320" y="4964983"/>
                <a:chExt cx="438394" cy="906815"/>
              </a:xfrm>
            </p:grpSpPr>
            <p:grpSp>
              <p:nvGrpSpPr>
                <p:cNvPr id="117" name="グループ化 116">
                  <a:extLst>
                    <a:ext uri="{FF2B5EF4-FFF2-40B4-BE49-F238E27FC236}">
                      <a16:creationId xmlns:a16="http://schemas.microsoft.com/office/drawing/2014/main" id="{AE3D63F7-A618-43C3-B241-A46E8BEF0C74}"/>
                    </a:ext>
                  </a:extLst>
                </p:cNvPr>
                <p:cNvGrpSpPr/>
                <p:nvPr/>
              </p:nvGrpSpPr>
              <p:grpSpPr>
                <a:xfrm rot="10800000">
                  <a:off x="8851320" y="4964983"/>
                  <a:ext cx="438394" cy="438394"/>
                  <a:chOff x="10386509" y="4066654"/>
                  <a:chExt cx="576000" cy="576000"/>
                </a:xfrm>
              </p:grpSpPr>
              <p:cxnSp>
                <p:nvCxnSpPr>
                  <p:cNvPr id="121" name="直線コネクタ 120">
                    <a:extLst>
                      <a:ext uri="{FF2B5EF4-FFF2-40B4-BE49-F238E27FC236}">
                        <a16:creationId xmlns:a16="http://schemas.microsoft.com/office/drawing/2014/main" id="{C43F6A4E-31F8-43AD-BB13-D1160817FB9B}"/>
                      </a:ext>
                    </a:extLst>
                  </p:cNvPr>
                  <p:cNvCxnSpPr>
                    <a:cxnSpLocks/>
                  </p:cNvCxnSpPr>
                  <p:nvPr/>
                </p:nvCxnSpPr>
                <p:spPr>
                  <a:xfrm>
                    <a:off x="10653838" y="4086365"/>
                    <a:ext cx="0" cy="241200"/>
                  </a:xfrm>
                  <a:prstGeom prst="line">
                    <a:avLst/>
                  </a:prstGeom>
                  <a:ln w="12700" cap="sq" cmpd="dbl">
                    <a:miter lim="800000"/>
                  </a:ln>
                </p:spPr>
                <p:style>
                  <a:lnRef idx="1">
                    <a:schemeClr val="accent1"/>
                  </a:lnRef>
                  <a:fillRef idx="0">
                    <a:schemeClr val="accent1"/>
                  </a:fillRef>
                  <a:effectRef idx="0">
                    <a:schemeClr val="accent1"/>
                  </a:effectRef>
                  <a:fontRef idx="minor">
                    <a:schemeClr val="tx1"/>
                  </a:fontRef>
                </p:style>
              </p:cxnSp>
              <p:sp>
                <p:nvSpPr>
                  <p:cNvPr id="122" name="部分円 121">
                    <a:extLst>
                      <a:ext uri="{FF2B5EF4-FFF2-40B4-BE49-F238E27FC236}">
                        <a16:creationId xmlns:a16="http://schemas.microsoft.com/office/drawing/2014/main" id="{ED8BBDA3-752A-4F8F-8177-DFABE7521567}"/>
                      </a:ext>
                    </a:extLst>
                  </p:cNvPr>
                  <p:cNvSpPr/>
                  <p:nvPr/>
                </p:nvSpPr>
                <p:spPr>
                  <a:xfrm rot="5400000">
                    <a:off x="10386509" y="4066654"/>
                    <a:ext cx="576000" cy="576000"/>
                  </a:xfrm>
                  <a:prstGeom prst="pie">
                    <a:avLst>
                      <a:gd name="adj1" fmla="val 10800000"/>
                      <a:gd name="adj2" fmla="val 16179405"/>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18" name="グループ化 117">
                  <a:extLst>
                    <a:ext uri="{FF2B5EF4-FFF2-40B4-BE49-F238E27FC236}">
                      <a16:creationId xmlns:a16="http://schemas.microsoft.com/office/drawing/2014/main" id="{8FAEE4F0-34F8-4C39-A0D9-26C7B38CCB97}"/>
                    </a:ext>
                  </a:extLst>
                </p:cNvPr>
                <p:cNvGrpSpPr/>
                <p:nvPr/>
              </p:nvGrpSpPr>
              <p:grpSpPr>
                <a:xfrm rot="10800000" flipV="1">
                  <a:off x="8851320" y="5433404"/>
                  <a:ext cx="438394" cy="438394"/>
                  <a:chOff x="10386509" y="4066654"/>
                  <a:chExt cx="576000" cy="576000"/>
                </a:xfrm>
              </p:grpSpPr>
              <p:cxnSp>
                <p:nvCxnSpPr>
                  <p:cNvPr id="119" name="直線コネクタ 118">
                    <a:extLst>
                      <a:ext uri="{FF2B5EF4-FFF2-40B4-BE49-F238E27FC236}">
                        <a16:creationId xmlns:a16="http://schemas.microsoft.com/office/drawing/2014/main" id="{3F7F231D-031E-4522-B78C-89496BC703B0}"/>
                      </a:ext>
                    </a:extLst>
                  </p:cNvPr>
                  <p:cNvCxnSpPr>
                    <a:cxnSpLocks/>
                  </p:cNvCxnSpPr>
                  <p:nvPr/>
                </p:nvCxnSpPr>
                <p:spPr>
                  <a:xfrm>
                    <a:off x="10653838" y="4086365"/>
                    <a:ext cx="0" cy="241200"/>
                  </a:xfrm>
                  <a:prstGeom prst="line">
                    <a:avLst/>
                  </a:prstGeom>
                  <a:ln w="12700" cap="sq" cmpd="dbl">
                    <a:miter lim="800000"/>
                  </a:ln>
                </p:spPr>
                <p:style>
                  <a:lnRef idx="1">
                    <a:schemeClr val="accent1"/>
                  </a:lnRef>
                  <a:fillRef idx="0">
                    <a:schemeClr val="accent1"/>
                  </a:fillRef>
                  <a:effectRef idx="0">
                    <a:schemeClr val="accent1"/>
                  </a:effectRef>
                  <a:fontRef idx="minor">
                    <a:schemeClr val="tx1"/>
                  </a:fontRef>
                </p:style>
              </p:cxnSp>
              <p:sp>
                <p:nvSpPr>
                  <p:cNvPr id="120" name="部分円 119">
                    <a:extLst>
                      <a:ext uri="{FF2B5EF4-FFF2-40B4-BE49-F238E27FC236}">
                        <a16:creationId xmlns:a16="http://schemas.microsoft.com/office/drawing/2014/main" id="{61CB3B6F-4560-4CD2-8FB8-FA84A22E2007}"/>
                      </a:ext>
                    </a:extLst>
                  </p:cNvPr>
                  <p:cNvSpPr/>
                  <p:nvPr/>
                </p:nvSpPr>
                <p:spPr>
                  <a:xfrm rot="5400000">
                    <a:off x="10386509" y="4066654"/>
                    <a:ext cx="576000" cy="576000"/>
                  </a:xfrm>
                  <a:prstGeom prst="pie">
                    <a:avLst>
                      <a:gd name="adj1" fmla="val 10800000"/>
                      <a:gd name="adj2" fmla="val 16179405"/>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grpSp>
            <p:nvGrpSpPr>
              <p:cNvPr id="113" name="グループ化 112">
                <a:extLst>
                  <a:ext uri="{FF2B5EF4-FFF2-40B4-BE49-F238E27FC236}">
                    <a16:creationId xmlns:a16="http://schemas.microsoft.com/office/drawing/2014/main" id="{7C9218F7-A468-4825-8563-6AAC2394E104}"/>
                  </a:ext>
                </a:extLst>
              </p:cNvPr>
              <p:cNvGrpSpPr/>
              <p:nvPr/>
            </p:nvGrpSpPr>
            <p:grpSpPr>
              <a:xfrm>
                <a:off x="8771649" y="3677498"/>
                <a:ext cx="378008" cy="504662"/>
                <a:chOff x="10384604" y="4061093"/>
                <a:chExt cx="576000" cy="576000"/>
              </a:xfrm>
            </p:grpSpPr>
            <p:cxnSp>
              <p:nvCxnSpPr>
                <p:cNvPr id="115" name="直線コネクタ 114">
                  <a:extLst>
                    <a:ext uri="{FF2B5EF4-FFF2-40B4-BE49-F238E27FC236}">
                      <a16:creationId xmlns:a16="http://schemas.microsoft.com/office/drawing/2014/main" id="{F2E9FFEB-9C35-4FE6-99EF-B1063CBF3B2A}"/>
                    </a:ext>
                  </a:extLst>
                </p:cNvPr>
                <p:cNvCxnSpPr>
                  <a:cxnSpLocks/>
                </p:cNvCxnSpPr>
                <p:nvPr/>
              </p:nvCxnSpPr>
              <p:spPr>
                <a:xfrm>
                  <a:off x="10653838" y="4086365"/>
                  <a:ext cx="0" cy="241200"/>
                </a:xfrm>
                <a:prstGeom prst="line">
                  <a:avLst/>
                </a:prstGeom>
                <a:ln w="12700" cap="sq" cmpd="dbl">
                  <a:miter lim="800000"/>
                </a:ln>
              </p:spPr>
              <p:style>
                <a:lnRef idx="1">
                  <a:schemeClr val="accent1"/>
                </a:lnRef>
                <a:fillRef idx="0">
                  <a:schemeClr val="accent1"/>
                </a:fillRef>
                <a:effectRef idx="0">
                  <a:schemeClr val="accent1"/>
                </a:effectRef>
                <a:fontRef idx="minor">
                  <a:schemeClr val="tx1"/>
                </a:fontRef>
              </p:style>
            </p:cxnSp>
            <p:sp>
              <p:nvSpPr>
                <p:cNvPr id="116" name="部分円 115">
                  <a:extLst>
                    <a:ext uri="{FF2B5EF4-FFF2-40B4-BE49-F238E27FC236}">
                      <a16:creationId xmlns:a16="http://schemas.microsoft.com/office/drawing/2014/main" id="{C1A08B07-7970-4EDE-86DD-BF21E9C4F2CD}"/>
                    </a:ext>
                  </a:extLst>
                </p:cNvPr>
                <p:cNvSpPr/>
                <p:nvPr/>
              </p:nvSpPr>
              <p:spPr>
                <a:xfrm rot="5400000">
                  <a:off x="10384604" y="4061093"/>
                  <a:ext cx="576000" cy="576000"/>
                </a:xfrm>
                <a:prstGeom prst="pie">
                  <a:avLst>
                    <a:gd name="adj1" fmla="val 10800000"/>
                    <a:gd name="adj2" fmla="val 16179405"/>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cxnSp>
            <p:nvCxnSpPr>
              <p:cNvPr id="114" name="直線コネクタ 113">
                <a:extLst>
                  <a:ext uri="{FF2B5EF4-FFF2-40B4-BE49-F238E27FC236}">
                    <a16:creationId xmlns:a16="http://schemas.microsoft.com/office/drawing/2014/main" id="{B9261030-ED9B-4624-A974-AEC9932CD8F4}"/>
                  </a:ext>
                </a:extLst>
              </p:cNvPr>
              <p:cNvCxnSpPr>
                <a:cxnSpLocks/>
              </p:cNvCxnSpPr>
              <p:nvPr/>
            </p:nvCxnSpPr>
            <p:spPr>
              <a:xfrm flipV="1">
                <a:off x="6612749" y="3589600"/>
                <a:ext cx="2286000" cy="0"/>
              </a:xfrm>
              <a:prstGeom prst="line">
                <a:avLst/>
              </a:prstGeom>
              <a:ln w="12700" cap="sq">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grpSp>
      </p:grpSp>
      <p:sp>
        <p:nvSpPr>
          <p:cNvPr id="133" name="正方形/長方形 132">
            <a:extLst>
              <a:ext uri="{FF2B5EF4-FFF2-40B4-BE49-F238E27FC236}">
                <a16:creationId xmlns:a16="http://schemas.microsoft.com/office/drawing/2014/main" id="{5F56FC30-C555-4A0F-BBB5-204DDD75138F}"/>
              </a:ext>
            </a:extLst>
          </p:cNvPr>
          <p:cNvSpPr/>
          <p:nvPr/>
        </p:nvSpPr>
        <p:spPr>
          <a:xfrm>
            <a:off x="8735135" y="5629200"/>
            <a:ext cx="359667" cy="486545"/>
          </a:xfrm>
          <a:prstGeom prst="rect">
            <a:avLst/>
          </a:prstGeom>
          <a:solidFill>
            <a:schemeClr val="bg1">
              <a:lumMod val="85000"/>
            </a:schemeClr>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テキスト ボックス 133">
            <a:extLst>
              <a:ext uri="{FF2B5EF4-FFF2-40B4-BE49-F238E27FC236}">
                <a16:creationId xmlns:a16="http://schemas.microsoft.com/office/drawing/2014/main" id="{8945253F-7866-4E43-B77D-B2BDA0ABF663}"/>
              </a:ext>
            </a:extLst>
          </p:cNvPr>
          <p:cNvSpPr txBox="1"/>
          <p:nvPr/>
        </p:nvSpPr>
        <p:spPr>
          <a:xfrm>
            <a:off x="9174806" y="5682962"/>
            <a:ext cx="1758297" cy="438582"/>
          </a:xfrm>
          <a:prstGeom prst="rect">
            <a:avLst/>
          </a:prstGeom>
          <a:solidFill>
            <a:schemeClr val="bg1"/>
          </a:solidFill>
        </p:spPr>
        <p:txBody>
          <a:bodyPr wrap="square" rtlCol="0">
            <a:spAutoFit/>
          </a:bodyPr>
          <a:lstStyle/>
          <a:p>
            <a:r>
              <a:rPr kumimoji="1" lang="en-US" altLang="ja-JP" sz="1200" dirty="0"/>
              <a:t>××</a:t>
            </a:r>
            <a:r>
              <a:rPr kumimoji="1" lang="ja-JP" altLang="en-US" sz="1200" dirty="0"/>
              <a:t>不動産 </a:t>
            </a:r>
            <a:endParaRPr kumimoji="1" lang="en-US" altLang="ja-JP" sz="1200" dirty="0"/>
          </a:p>
          <a:p>
            <a:r>
              <a:rPr kumimoji="1" lang="ja-JP" altLang="en-US" sz="1050" dirty="0"/>
              <a:t>〇〇〇</a:t>
            </a:r>
            <a:r>
              <a:rPr kumimoji="1" lang="en-US" altLang="ja-JP" sz="1050" dirty="0"/>
              <a:t>-</a:t>
            </a:r>
            <a:r>
              <a:rPr kumimoji="1" lang="ja-JP" altLang="en-US" sz="1050" dirty="0"/>
              <a:t>〇〇〇</a:t>
            </a:r>
            <a:r>
              <a:rPr kumimoji="1" lang="en-US" altLang="ja-JP" sz="1050" dirty="0"/>
              <a:t>-</a:t>
            </a:r>
            <a:r>
              <a:rPr kumimoji="1" lang="ja-JP" altLang="en-US" sz="1050" dirty="0"/>
              <a:t>〇〇〇〇</a:t>
            </a:r>
            <a:endParaRPr kumimoji="1" lang="en-US" altLang="ja-JP" sz="1050" dirty="0"/>
          </a:p>
        </p:txBody>
      </p:sp>
      <p:graphicFrame>
        <p:nvGraphicFramePr>
          <p:cNvPr id="136" name="表 135">
            <a:extLst>
              <a:ext uri="{FF2B5EF4-FFF2-40B4-BE49-F238E27FC236}">
                <a16:creationId xmlns:a16="http://schemas.microsoft.com/office/drawing/2014/main" id="{63933344-7D9E-41D3-97A8-C6AD54A097DC}"/>
              </a:ext>
            </a:extLst>
          </p:cNvPr>
          <p:cNvGraphicFramePr>
            <a:graphicFrameLocks noGrp="1"/>
          </p:cNvGraphicFramePr>
          <p:nvPr>
            <p:extLst>
              <p:ext uri="{D42A27DB-BD31-4B8C-83A1-F6EECF244321}">
                <p14:modId xmlns:p14="http://schemas.microsoft.com/office/powerpoint/2010/main" val="3865020780"/>
              </p:ext>
            </p:extLst>
          </p:nvPr>
        </p:nvGraphicFramePr>
        <p:xfrm>
          <a:off x="9764737" y="4489035"/>
          <a:ext cx="1166968" cy="1060431"/>
        </p:xfrm>
        <a:graphic>
          <a:graphicData uri="http://schemas.openxmlformats.org/drawingml/2006/table">
            <a:tbl>
              <a:tblPr>
                <a:tableStyleId>{69CF1AB2-1976-4502-BF36-3FF5EA218861}</a:tableStyleId>
              </a:tblPr>
              <a:tblGrid>
                <a:gridCol w="439810">
                  <a:extLst>
                    <a:ext uri="{9D8B030D-6E8A-4147-A177-3AD203B41FA5}">
                      <a16:colId xmlns:a16="http://schemas.microsoft.com/office/drawing/2014/main" val="3437425127"/>
                    </a:ext>
                  </a:extLst>
                </a:gridCol>
                <a:gridCol w="727158">
                  <a:extLst>
                    <a:ext uri="{9D8B030D-6E8A-4147-A177-3AD203B41FA5}">
                      <a16:colId xmlns:a16="http://schemas.microsoft.com/office/drawing/2014/main" val="2567395316"/>
                    </a:ext>
                  </a:extLst>
                </a:gridCol>
              </a:tblGrid>
              <a:tr h="167974">
                <a:tc>
                  <a:txBody>
                    <a:bodyPr/>
                    <a:lstStyle/>
                    <a:p>
                      <a:r>
                        <a:rPr kumimoji="1" lang="ja-JP" altLang="en-US" sz="500" dirty="0"/>
                        <a:t>物件名称</a:t>
                      </a:r>
                      <a:endParaRPr kumimoji="1" lang="en-US" altLang="ja-JP"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t>マンション〇〇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3954866"/>
                  </a:ext>
                </a:extLst>
              </a:tr>
              <a:tr h="201077">
                <a:tc>
                  <a:txBody>
                    <a:bodyPr/>
                    <a:lstStyle/>
                    <a:p>
                      <a:r>
                        <a:rPr kumimoji="1" lang="ja-JP" altLang="en-US" sz="600" dirty="0"/>
                        <a:t>間取り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t>１</a:t>
                      </a:r>
                      <a:r>
                        <a:rPr kumimoji="1" lang="en-US" altLang="ja-JP" sz="600" dirty="0"/>
                        <a:t>K</a:t>
                      </a:r>
                      <a:endParaRPr kumimoji="1" lang="ja-JP" altLang="en-US" sz="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98557638"/>
                  </a:ext>
                </a:extLst>
              </a:tr>
              <a:tr h="201077">
                <a:tc>
                  <a:txBody>
                    <a:bodyPr/>
                    <a:lstStyle/>
                    <a:p>
                      <a:r>
                        <a:rPr kumimoji="1" lang="ja-JP" altLang="en-US" sz="600" dirty="0"/>
                        <a:t>賃料</a:t>
                      </a:r>
                      <a:endParaRPr kumimoji="1" lang="en-US" altLang="ja-JP" sz="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600" dirty="0"/>
                        <a:t>63,000</a:t>
                      </a:r>
                      <a:r>
                        <a:rPr kumimoji="1" lang="ja-JP" altLang="en-US" sz="600" dirty="0"/>
                        <a:t>円</a:t>
                      </a:r>
                      <a:endParaRPr kumimoji="1" lang="en-US" altLang="ja-JP" sz="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94798570"/>
                  </a:ext>
                </a:extLst>
              </a:tr>
              <a:tr h="229451">
                <a:tc>
                  <a:txBody>
                    <a:bodyPr/>
                    <a:lstStyle/>
                    <a:p>
                      <a:r>
                        <a:rPr kumimoji="1" lang="ja-JP" altLang="en-US" sz="600" dirty="0"/>
                        <a:t>諸費用</a:t>
                      </a:r>
                      <a:endParaRPr kumimoji="1" lang="en-US" altLang="ja-JP" sz="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t>敷金：２か月分</a:t>
                      </a:r>
                      <a:endParaRPr kumimoji="1" lang="en-US" altLang="ja-JP" sz="600" dirty="0"/>
                    </a:p>
                    <a:p>
                      <a:r>
                        <a:rPr kumimoji="1" lang="ja-JP" altLang="en-US" sz="600" dirty="0"/>
                        <a:t>礼金：１か月分</a:t>
                      </a:r>
                      <a:endParaRPr kumimoji="1" lang="en-US" altLang="ja-JP" sz="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77588801"/>
                  </a:ext>
                </a:extLst>
              </a:tr>
              <a:tr h="201077">
                <a:tc>
                  <a:txBody>
                    <a:bodyPr/>
                    <a:lstStyle/>
                    <a:p>
                      <a:r>
                        <a:rPr kumimoji="1" lang="ja-JP" altLang="en-US" sz="600" dirty="0"/>
                        <a:t>交通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500" dirty="0"/>
                        <a:t>▲▲駅徒歩</a:t>
                      </a:r>
                      <a:r>
                        <a:rPr kumimoji="1" lang="en-US" altLang="ja-JP" sz="500" dirty="0"/>
                        <a:t>10</a:t>
                      </a:r>
                      <a:r>
                        <a:rPr kumimoji="1" lang="ja-JP" altLang="en-US" sz="500" dirty="0"/>
                        <a:t>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1123303"/>
                  </a:ext>
                </a:extLst>
              </a:tr>
            </a:tbl>
          </a:graphicData>
        </a:graphic>
      </p:graphicFrame>
      <p:sp>
        <p:nvSpPr>
          <p:cNvPr id="137" name="正方形/長方形 136">
            <a:extLst>
              <a:ext uri="{FF2B5EF4-FFF2-40B4-BE49-F238E27FC236}">
                <a16:creationId xmlns:a16="http://schemas.microsoft.com/office/drawing/2014/main" id="{2C9F17D7-AB92-4220-9508-9BC47DA46CC6}"/>
              </a:ext>
            </a:extLst>
          </p:cNvPr>
          <p:cNvSpPr/>
          <p:nvPr/>
        </p:nvSpPr>
        <p:spPr>
          <a:xfrm>
            <a:off x="8257094" y="5629200"/>
            <a:ext cx="359667" cy="486545"/>
          </a:xfrm>
          <a:prstGeom prst="rect">
            <a:avLst/>
          </a:prstGeom>
          <a:solidFill>
            <a:schemeClr val="bg1">
              <a:lumMod val="85000"/>
            </a:schemeClr>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66356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4FF3F265-C1E3-4C19-8A12-08157A6DE399}"/>
              </a:ext>
            </a:extLst>
          </p:cNvPr>
          <p:cNvSpPr/>
          <p:nvPr/>
        </p:nvSpPr>
        <p:spPr>
          <a:xfrm>
            <a:off x="5788540" y="1987827"/>
            <a:ext cx="5891716" cy="4695606"/>
          </a:xfrm>
          <a:prstGeom prst="rect">
            <a:avLst/>
          </a:prstGeom>
          <a:solidFill>
            <a:schemeClr val="accent3">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A</a:t>
            </a:r>
            <a:endParaRPr kumimoji="1" lang="ja-JP" altLang="en-US" dirty="0"/>
          </a:p>
        </p:txBody>
      </p:sp>
      <p:sp>
        <p:nvSpPr>
          <p:cNvPr id="102" name="正方形/長方形 101">
            <a:extLst>
              <a:ext uri="{FF2B5EF4-FFF2-40B4-BE49-F238E27FC236}">
                <a16:creationId xmlns:a16="http://schemas.microsoft.com/office/drawing/2014/main" id="{24D96FFC-9C8E-4F55-9859-D7BAB60EED3A}"/>
              </a:ext>
            </a:extLst>
          </p:cNvPr>
          <p:cNvSpPr/>
          <p:nvPr/>
        </p:nvSpPr>
        <p:spPr>
          <a:xfrm>
            <a:off x="5970948" y="3210383"/>
            <a:ext cx="2419464" cy="1466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0E1EEBA7-94B3-4E40-BB37-600F3DD034E8}"/>
              </a:ext>
            </a:extLst>
          </p:cNvPr>
          <p:cNvSpPr>
            <a:spLocks noGrp="1"/>
          </p:cNvSpPr>
          <p:nvPr>
            <p:ph type="title"/>
          </p:nvPr>
        </p:nvSpPr>
        <p:spPr>
          <a:xfrm>
            <a:off x="650640" y="702156"/>
            <a:ext cx="11029616" cy="1013800"/>
          </a:xfrm>
        </p:spPr>
        <p:txBody>
          <a:bodyPr>
            <a:normAutofit/>
          </a:bodyPr>
          <a:lstStyle/>
          <a:p>
            <a:r>
              <a:rPr kumimoji="1" lang="ja-JP" altLang="en-US" sz="4800" dirty="0"/>
              <a:t>入居手続き（初期費用）</a:t>
            </a:r>
          </a:p>
        </p:txBody>
      </p:sp>
      <p:sp>
        <p:nvSpPr>
          <p:cNvPr id="8" name="コンテンツ プレースホルダー 2">
            <a:extLst>
              <a:ext uri="{FF2B5EF4-FFF2-40B4-BE49-F238E27FC236}">
                <a16:creationId xmlns:a16="http://schemas.microsoft.com/office/drawing/2014/main" id="{AA86CBD7-2142-4A8A-972E-A571A83DEA78}"/>
              </a:ext>
            </a:extLst>
          </p:cNvPr>
          <p:cNvSpPr txBox="1">
            <a:spLocks/>
          </p:cNvSpPr>
          <p:nvPr/>
        </p:nvSpPr>
        <p:spPr>
          <a:xfrm>
            <a:off x="259984" y="1927514"/>
            <a:ext cx="5425202" cy="4930486"/>
          </a:xfrm>
          <a:prstGeom prst="rect">
            <a:avLst/>
          </a:prstGeom>
        </p:spPr>
        <p:txBody>
          <a:bodyPr>
            <a:normAutofit fontScale="77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a:lnSpc>
                <a:spcPct val="120000"/>
              </a:lnSpc>
            </a:pPr>
            <a:r>
              <a:rPr lang="ja-JP" altLang="en-US" sz="2000" b="1" dirty="0">
                <a:solidFill>
                  <a:schemeClr val="tx1"/>
                </a:solidFill>
                <a:latin typeface="Meiryo UI" panose="020B0604030504040204" pitchFamily="50" charset="-128"/>
                <a:ea typeface="Meiryo UI" panose="020B0604030504040204" pitchFamily="50" charset="-128"/>
              </a:rPr>
              <a:t>敷金</a:t>
            </a:r>
            <a:r>
              <a:rPr lang="en-US" altLang="ja-JP" sz="2000" b="1" dirty="0">
                <a:solidFill>
                  <a:schemeClr val="tx1"/>
                </a:solidFill>
                <a:latin typeface="Meiryo UI" panose="020B0604030504040204" pitchFamily="50" charset="-128"/>
                <a:ea typeface="Meiryo UI" panose="020B0604030504040204" pitchFamily="50" charset="-128"/>
              </a:rPr>
              <a:t>(</a:t>
            </a:r>
            <a:r>
              <a:rPr lang="ja-JP" altLang="en-US" sz="2000" b="1" dirty="0">
                <a:solidFill>
                  <a:schemeClr val="tx1"/>
                </a:solidFill>
                <a:latin typeface="Meiryo UI" panose="020B0604030504040204" pitchFamily="50" charset="-128"/>
                <a:ea typeface="Meiryo UI" panose="020B0604030504040204" pitchFamily="50" charset="-128"/>
              </a:rPr>
              <a:t>保証金</a:t>
            </a:r>
            <a:r>
              <a:rPr lang="en-US" altLang="ja-JP" sz="2000" b="1" dirty="0">
                <a:solidFill>
                  <a:schemeClr val="tx1"/>
                </a:solidFill>
                <a:latin typeface="Meiryo UI" panose="020B0604030504040204" pitchFamily="50" charset="-128"/>
                <a:ea typeface="Meiryo UI" panose="020B0604030504040204" pitchFamily="50" charset="-128"/>
              </a:rPr>
              <a:t>)</a:t>
            </a:r>
            <a:br>
              <a:rPr lang="en-US" altLang="ja-JP" sz="2000" b="1" dirty="0">
                <a:solidFill>
                  <a:schemeClr val="tx1"/>
                </a:solidFill>
                <a:latin typeface="Meiryo UI" panose="020B0604030504040204" pitchFamily="50" charset="-128"/>
                <a:ea typeface="Meiryo UI" panose="020B0604030504040204" pitchFamily="50" charset="-128"/>
              </a:rPr>
            </a:br>
            <a:r>
              <a:rPr lang="ja-JP" altLang="en-US" sz="2000" dirty="0">
                <a:solidFill>
                  <a:schemeClr val="tx1"/>
                </a:solidFill>
              </a:rPr>
              <a:t>家賃の未払いや不注意による部屋の損傷等、借主の債務を担保する目的で貸主に預け入れます。退去時に何もなければ返還される性質のものです。</a:t>
            </a:r>
            <a:endParaRPr lang="en-US" altLang="ja-JP" sz="2000" dirty="0">
              <a:solidFill>
                <a:schemeClr val="tx1"/>
              </a:solidFill>
            </a:endParaRPr>
          </a:p>
          <a:p>
            <a:pPr>
              <a:lnSpc>
                <a:spcPct val="120000"/>
              </a:lnSpc>
            </a:pPr>
            <a:r>
              <a:rPr lang="ja-JP" altLang="en-US" sz="2000" b="1" dirty="0">
                <a:solidFill>
                  <a:schemeClr val="tx1"/>
                </a:solidFill>
                <a:latin typeface="Meiryo UI" panose="020B0604030504040204" pitchFamily="50" charset="-128"/>
                <a:ea typeface="Meiryo UI" panose="020B0604030504040204" pitchFamily="50" charset="-128"/>
              </a:rPr>
              <a:t>礼金</a:t>
            </a:r>
            <a:br>
              <a:rPr lang="en-US" altLang="ja-JP" sz="2000" b="1" dirty="0">
                <a:solidFill>
                  <a:schemeClr val="tx1"/>
                </a:solidFill>
                <a:latin typeface="Meiryo UI" panose="020B0604030504040204" pitchFamily="50" charset="-128"/>
                <a:ea typeface="Meiryo UI" panose="020B0604030504040204" pitchFamily="50" charset="-128"/>
              </a:rPr>
            </a:br>
            <a:r>
              <a:rPr lang="ja-JP" altLang="en-US" sz="2000" dirty="0">
                <a:solidFill>
                  <a:schemeClr val="tx1"/>
                </a:solidFill>
              </a:rPr>
              <a:t>昔からの習わしで、一般的には貸主へのお礼です。退去時に返金されない性質のものです。</a:t>
            </a:r>
            <a:endParaRPr lang="en-US" altLang="ja-JP" sz="2000"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2000" b="1" dirty="0">
                <a:solidFill>
                  <a:schemeClr val="tx1"/>
                </a:solidFill>
                <a:latin typeface="Meiryo UI" panose="020B0604030504040204" pitchFamily="50" charset="-128"/>
                <a:ea typeface="Meiryo UI" panose="020B0604030504040204" pitchFamily="50" charset="-128"/>
              </a:rPr>
              <a:t>共益費</a:t>
            </a:r>
            <a:br>
              <a:rPr lang="en-US" altLang="ja-JP" sz="2000" b="1" dirty="0">
                <a:solidFill>
                  <a:schemeClr val="tx1"/>
                </a:solidFill>
                <a:latin typeface="Meiryo UI" panose="020B0604030504040204" pitchFamily="50" charset="-128"/>
                <a:ea typeface="Meiryo UI" panose="020B0604030504040204" pitchFamily="50" charset="-128"/>
              </a:rPr>
            </a:br>
            <a:r>
              <a:rPr lang="ja-JP" altLang="en-US" sz="2000" dirty="0">
                <a:solidFill>
                  <a:schemeClr val="tx1"/>
                </a:solidFill>
                <a:latin typeface="Meiryo UI" panose="020B0604030504040204" pitchFamily="50" charset="-128"/>
                <a:ea typeface="Meiryo UI" panose="020B0604030504040204" pitchFamily="50" charset="-128"/>
              </a:rPr>
              <a:t>共用部分の清掃や修繕、維持等に充当される費用で、入居者で分担して負担します。</a:t>
            </a:r>
            <a:endParaRPr lang="en-US" altLang="ja-JP" sz="2000"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2000" b="1" dirty="0">
                <a:solidFill>
                  <a:schemeClr val="tx1"/>
                </a:solidFill>
                <a:latin typeface="Meiryo UI" panose="020B0604030504040204" pitchFamily="50" charset="-128"/>
                <a:ea typeface="Meiryo UI" panose="020B0604030504040204" pitchFamily="50" charset="-128"/>
              </a:rPr>
              <a:t>保険</a:t>
            </a:r>
            <a:br>
              <a:rPr lang="en-US" altLang="ja-JP" sz="2000" b="1" dirty="0">
                <a:solidFill>
                  <a:schemeClr val="tx1"/>
                </a:solidFill>
                <a:latin typeface="Meiryo UI" panose="020B0604030504040204" pitchFamily="50" charset="-128"/>
                <a:ea typeface="Meiryo UI" panose="020B0604030504040204" pitchFamily="50" charset="-128"/>
              </a:rPr>
            </a:br>
            <a:r>
              <a:rPr lang="ja-JP" altLang="en-US" sz="2000" dirty="0">
                <a:solidFill>
                  <a:schemeClr val="tx1"/>
                </a:solidFill>
                <a:latin typeface="Meiryo UI" panose="020B0604030504040204" pitchFamily="50" charset="-128"/>
                <a:ea typeface="Meiryo UI" panose="020B0604030504040204" pitchFamily="50" charset="-128"/>
              </a:rPr>
              <a:t>火災保険、損害保険など借主が加入する保険。義務か任意か、保険の種類などは貸主の意向（契約内容）によります。</a:t>
            </a:r>
            <a:endParaRPr lang="en-US" altLang="ja-JP" sz="2000"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2000" b="1" dirty="0">
                <a:solidFill>
                  <a:schemeClr val="tx1"/>
                </a:solidFill>
                <a:latin typeface="Meiryo UI" panose="020B0604030504040204" pitchFamily="50" charset="-128"/>
                <a:ea typeface="Meiryo UI" panose="020B0604030504040204" pitchFamily="50" charset="-128"/>
              </a:rPr>
              <a:t>保証会社</a:t>
            </a:r>
            <a:br>
              <a:rPr lang="en-US" altLang="ja-JP" sz="2000" dirty="0">
                <a:solidFill>
                  <a:schemeClr val="tx1"/>
                </a:solidFill>
                <a:latin typeface="Meiryo UI" panose="020B0604030504040204" pitchFamily="50" charset="-128"/>
                <a:ea typeface="Meiryo UI" panose="020B0604030504040204" pitchFamily="50" charset="-128"/>
              </a:rPr>
            </a:br>
            <a:r>
              <a:rPr lang="ja-JP" altLang="en-US" sz="2000" dirty="0">
                <a:solidFill>
                  <a:schemeClr val="tx1"/>
                </a:solidFill>
                <a:latin typeface="Meiryo UI" panose="020B0604030504040204" pitchFamily="50" charset="-128"/>
                <a:ea typeface="Meiryo UI" panose="020B0604030504040204" pitchFamily="50" charset="-128"/>
              </a:rPr>
              <a:t>いわゆる「連帯保証人」の役割を果たす事業者。契約時に、保証会社へ依頼する場合、手数料等を支払います。</a:t>
            </a:r>
            <a:endParaRPr lang="en-US" altLang="ja-JP" sz="2000" dirty="0">
              <a:solidFill>
                <a:schemeClr val="tx1"/>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A638C8B1-6D9E-400B-8E71-A6445AC2EC12}"/>
              </a:ext>
            </a:extLst>
          </p:cNvPr>
          <p:cNvSpPr/>
          <p:nvPr/>
        </p:nvSpPr>
        <p:spPr>
          <a:xfrm>
            <a:off x="6095999" y="2092316"/>
            <a:ext cx="2259751" cy="10005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賃貸マンション　１</a:t>
            </a:r>
            <a:r>
              <a:rPr kumimoji="1" lang="en-US" altLang="ja-JP" dirty="0"/>
              <a:t>K</a:t>
            </a:r>
          </a:p>
          <a:p>
            <a:pPr algn="ctr"/>
            <a:r>
              <a:rPr kumimoji="1" lang="en-US" altLang="ja-JP" sz="3600" b="1" dirty="0"/>
              <a:t>6.3</a:t>
            </a:r>
            <a:r>
              <a:rPr kumimoji="1" lang="ja-JP" altLang="en-US" sz="3600" b="1" dirty="0"/>
              <a:t>万円</a:t>
            </a:r>
            <a:endParaRPr kumimoji="1" lang="en-US" altLang="ja-JP" sz="3600" dirty="0"/>
          </a:p>
        </p:txBody>
      </p:sp>
      <p:sp>
        <p:nvSpPr>
          <p:cNvPr id="85" name="正方形/長方形 84">
            <a:extLst>
              <a:ext uri="{FF2B5EF4-FFF2-40B4-BE49-F238E27FC236}">
                <a16:creationId xmlns:a16="http://schemas.microsoft.com/office/drawing/2014/main" id="{B074E660-E872-41ED-B356-87981E5A087C}"/>
              </a:ext>
            </a:extLst>
          </p:cNvPr>
          <p:cNvSpPr/>
          <p:nvPr/>
        </p:nvSpPr>
        <p:spPr>
          <a:xfrm>
            <a:off x="8780156" y="2277678"/>
            <a:ext cx="2492990" cy="646331"/>
          </a:xfrm>
          <a:prstGeom prst="rect">
            <a:avLst/>
          </a:prstGeom>
          <a:noFill/>
        </p:spPr>
        <p:txBody>
          <a:bodyPr wrap="none" lIns="91440" tIns="45720" rIns="91440" bIns="45720">
            <a:spAutoFit/>
          </a:bodyPr>
          <a:lstStyle/>
          <a:p>
            <a:pPr algn="ctr"/>
            <a:r>
              <a:rPr lang="ja-JP" altLang="en-US" sz="3600" dirty="0">
                <a:ln w="0"/>
                <a:latin typeface="+mn-ea"/>
              </a:rPr>
              <a:t>〇市〇〇町</a:t>
            </a:r>
            <a:endParaRPr lang="ja-JP" altLang="en-US" sz="3600" b="0" cap="none" spc="0" dirty="0">
              <a:ln w="0"/>
              <a:solidFill>
                <a:schemeClr val="tx1"/>
              </a:solidFill>
              <a:latin typeface="+mn-ea"/>
            </a:endParaRPr>
          </a:p>
        </p:txBody>
      </p:sp>
      <p:sp>
        <p:nvSpPr>
          <p:cNvPr id="87" name="テキスト ボックス 86">
            <a:extLst>
              <a:ext uri="{FF2B5EF4-FFF2-40B4-BE49-F238E27FC236}">
                <a16:creationId xmlns:a16="http://schemas.microsoft.com/office/drawing/2014/main" id="{A1CAFD8A-F9D5-43A2-A51A-F8907C9CF993}"/>
              </a:ext>
            </a:extLst>
          </p:cNvPr>
          <p:cNvSpPr txBox="1"/>
          <p:nvPr/>
        </p:nvSpPr>
        <p:spPr>
          <a:xfrm>
            <a:off x="8516465" y="2023111"/>
            <a:ext cx="2435282" cy="369332"/>
          </a:xfrm>
          <a:prstGeom prst="rect">
            <a:avLst/>
          </a:prstGeom>
          <a:noFill/>
        </p:spPr>
        <p:txBody>
          <a:bodyPr wrap="none" rtlCol="0">
            <a:spAutoFit/>
          </a:bodyPr>
          <a:lstStyle/>
          <a:p>
            <a:r>
              <a:rPr kumimoji="1" lang="ja-JP" altLang="en-US" dirty="0"/>
              <a:t>▲▲駅から徒歩</a:t>
            </a:r>
            <a:r>
              <a:rPr kumimoji="1" lang="en-US" altLang="ja-JP" dirty="0"/>
              <a:t>10</a:t>
            </a:r>
            <a:r>
              <a:rPr kumimoji="1" lang="ja-JP" altLang="en-US" dirty="0"/>
              <a:t>分！</a:t>
            </a:r>
          </a:p>
        </p:txBody>
      </p:sp>
      <p:graphicFrame>
        <p:nvGraphicFramePr>
          <p:cNvPr id="97" name="表 96">
            <a:extLst>
              <a:ext uri="{FF2B5EF4-FFF2-40B4-BE49-F238E27FC236}">
                <a16:creationId xmlns:a16="http://schemas.microsoft.com/office/drawing/2014/main" id="{610E27C2-464F-4304-9EB4-ED77CEC10252}"/>
              </a:ext>
            </a:extLst>
          </p:cNvPr>
          <p:cNvGraphicFramePr>
            <a:graphicFrameLocks noGrp="1"/>
          </p:cNvGraphicFramePr>
          <p:nvPr>
            <p:extLst>
              <p:ext uri="{D42A27DB-BD31-4B8C-83A1-F6EECF244321}">
                <p14:modId xmlns:p14="http://schemas.microsoft.com/office/powerpoint/2010/main" val="4126139352"/>
              </p:ext>
            </p:extLst>
          </p:nvPr>
        </p:nvGraphicFramePr>
        <p:xfrm>
          <a:off x="8469122" y="2943680"/>
          <a:ext cx="3093793" cy="3627484"/>
        </p:xfrm>
        <a:graphic>
          <a:graphicData uri="http://schemas.openxmlformats.org/drawingml/2006/table">
            <a:tbl>
              <a:tblPr>
                <a:tableStyleId>{69CF1AB2-1976-4502-BF36-3FF5EA218861}</a:tableStyleId>
              </a:tblPr>
              <a:tblGrid>
                <a:gridCol w="1005456">
                  <a:extLst>
                    <a:ext uri="{9D8B030D-6E8A-4147-A177-3AD203B41FA5}">
                      <a16:colId xmlns:a16="http://schemas.microsoft.com/office/drawing/2014/main" val="3437425127"/>
                    </a:ext>
                  </a:extLst>
                </a:gridCol>
                <a:gridCol w="2088337">
                  <a:extLst>
                    <a:ext uri="{9D8B030D-6E8A-4147-A177-3AD203B41FA5}">
                      <a16:colId xmlns:a16="http://schemas.microsoft.com/office/drawing/2014/main" val="2567395316"/>
                    </a:ext>
                  </a:extLst>
                </a:gridCol>
              </a:tblGrid>
              <a:tr h="358986">
                <a:tc>
                  <a:txBody>
                    <a:bodyPr/>
                    <a:lstStyle/>
                    <a:p>
                      <a:r>
                        <a:rPr kumimoji="1" lang="ja-JP" altLang="en-US" sz="1600" dirty="0"/>
                        <a:t>物件名称</a:t>
                      </a:r>
                      <a:endParaRPr kumimoji="1" lang="en-US" altLang="ja-JP"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600" dirty="0"/>
                        <a:t>マンション〇〇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3954866"/>
                  </a:ext>
                </a:extLst>
              </a:tr>
              <a:tr h="358986">
                <a:tc>
                  <a:txBody>
                    <a:bodyPr/>
                    <a:lstStyle/>
                    <a:p>
                      <a:r>
                        <a:rPr kumimoji="1" lang="ja-JP" altLang="en-US" sz="1600" dirty="0"/>
                        <a:t>間取り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600" dirty="0"/>
                        <a:t>１</a:t>
                      </a:r>
                      <a:r>
                        <a:rPr kumimoji="1" lang="en-US" altLang="ja-JP" sz="1600" dirty="0"/>
                        <a:t>K</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98557638"/>
                  </a:ext>
                </a:extLst>
              </a:tr>
              <a:tr h="615264">
                <a:tc>
                  <a:txBody>
                    <a:bodyPr/>
                    <a:lstStyle/>
                    <a:p>
                      <a:r>
                        <a:rPr kumimoji="1" lang="ja-JP" altLang="en-US" sz="1600" dirty="0"/>
                        <a:t>賃料</a:t>
                      </a:r>
                      <a:endParaRPr kumimoji="1" lang="en-US" altLang="ja-JP"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600" dirty="0"/>
                        <a:t>63,000</a:t>
                      </a:r>
                      <a:r>
                        <a:rPr kumimoji="1" lang="ja-JP" altLang="en-US" sz="1600" dirty="0"/>
                        <a:t>円</a:t>
                      </a:r>
                      <a:endParaRPr kumimoji="1" lang="en-US" altLang="ja-JP" sz="1600"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dirty="0"/>
                        <a:t>（共益費込）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94798570"/>
                  </a:ext>
                </a:extLst>
              </a:tr>
              <a:tr h="1133381">
                <a:tc>
                  <a:txBody>
                    <a:bodyPr/>
                    <a:lstStyle/>
                    <a:p>
                      <a:r>
                        <a:rPr kumimoji="1" lang="ja-JP" altLang="en-US" sz="1600" dirty="0"/>
                        <a:t>諸費用</a:t>
                      </a:r>
                      <a:endParaRPr kumimoji="1" lang="en-US" altLang="ja-JP"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600" dirty="0"/>
                        <a:t>敷金：賃料２か月分</a:t>
                      </a:r>
                      <a:endParaRPr kumimoji="1" lang="en-US" altLang="ja-JP" sz="1600" dirty="0"/>
                    </a:p>
                    <a:p>
                      <a:r>
                        <a:rPr kumimoji="1" lang="ja-JP" altLang="en-US" sz="1600" dirty="0"/>
                        <a:t>礼金：賃料１か月分</a:t>
                      </a:r>
                      <a:r>
                        <a:rPr kumimoji="1" lang="ja-JP" altLang="en-US" sz="1400" dirty="0"/>
                        <a:t>家賃債務保証手数料</a:t>
                      </a:r>
                      <a:r>
                        <a:rPr kumimoji="1" lang="ja-JP" altLang="en-US" sz="1600" dirty="0"/>
                        <a:t>：２万円</a:t>
                      </a:r>
                      <a:endParaRPr kumimoji="1" lang="en-US" altLang="ja-JP"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77588801"/>
                  </a:ext>
                </a:extLst>
              </a:tr>
              <a:tr h="383692">
                <a:tc>
                  <a:txBody>
                    <a:bodyPr/>
                    <a:lstStyle/>
                    <a:p>
                      <a:r>
                        <a:rPr kumimoji="1" lang="ja-JP" altLang="en-US" sz="1600" dirty="0"/>
                        <a:t>交通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400" dirty="0"/>
                        <a:t>〇〇線▲▲駅徒歩</a:t>
                      </a:r>
                      <a:r>
                        <a:rPr kumimoji="1" lang="en-US" altLang="ja-JP" sz="1400" dirty="0"/>
                        <a:t>10</a:t>
                      </a:r>
                      <a:r>
                        <a:rPr kumimoji="1" lang="ja-JP" altLang="en-US" sz="1400" dirty="0"/>
                        <a:t>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1123303"/>
                  </a:ext>
                </a:extLst>
              </a:tr>
              <a:tr h="777175">
                <a:tc>
                  <a:txBody>
                    <a:bodyPr/>
                    <a:lstStyle/>
                    <a:p>
                      <a:r>
                        <a:rPr kumimoji="1" lang="ja-JP" altLang="en-US" sz="1600" dirty="0"/>
                        <a:t>備考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400" dirty="0"/>
                        <a:t>・住宅保険加入必須</a:t>
                      </a:r>
                      <a:endParaRPr kumimoji="1" lang="en-US" altLang="ja-JP" sz="1400" dirty="0"/>
                    </a:p>
                    <a:p>
                      <a:r>
                        <a:rPr kumimoji="1" lang="ja-JP" altLang="en-US" sz="1400" dirty="0"/>
                        <a:t>・退去時クリーニング費用</a:t>
                      </a:r>
                      <a:br>
                        <a:rPr kumimoji="1" lang="en-US" altLang="ja-JP" sz="1400" dirty="0"/>
                      </a:br>
                      <a:r>
                        <a:rPr kumimoji="1" lang="ja-JP" altLang="en-US" sz="1400" dirty="0"/>
                        <a:t>（</a:t>
                      </a:r>
                      <a:r>
                        <a:rPr kumimoji="1" lang="en-US" altLang="ja-JP" sz="1400" dirty="0"/>
                        <a:t>30,000</a:t>
                      </a:r>
                      <a:r>
                        <a:rPr kumimoji="1" lang="ja-JP" altLang="en-US" sz="1400" dirty="0"/>
                        <a:t>円）</a:t>
                      </a:r>
                      <a:endParaRPr kumimoji="1" lang="en-US" altLang="ja-JP"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796935"/>
                  </a:ext>
                </a:extLst>
              </a:tr>
            </a:tbl>
          </a:graphicData>
        </a:graphic>
      </p:graphicFrame>
      <p:sp>
        <p:nvSpPr>
          <p:cNvPr id="98" name="正方形/長方形 97">
            <a:extLst>
              <a:ext uri="{FF2B5EF4-FFF2-40B4-BE49-F238E27FC236}">
                <a16:creationId xmlns:a16="http://schemas.microsoft.com/office/drawing/2014/main" id="{F7AFE90C-9146-49ED-A797-27F27264E2E3}"/>
              </a:ext>
            </a:extLst>
          </p:cNvPr>
          <p:cNvSpPr/>
          <p:nvPr/>
        </p:nvSpPr>
        <p:spPr>
          <a:xfrm rot="20324516">
            <a:off x="8456520" y="2309076"/>
            <a:ext cx="400110" cy="630942"/>
          </a:xfrm>
          <a:prstGeom prst="rect">
            <a:avLst/>
          </a:prstGeom>
          <a:noFill/>
        </p:spPr>
        <p:txBody>
          <a:bodyPr vert="eaVert" wrap="none" lIns="91440" tIns="45720" rIns="91440" bIns="45720">
            <a:spAutoFit/>
          </a:bodyPr>
          <a:lstStyle/>
          <a:p>
            <a:pPr algn="ctr"/>
            <a:r>
              <a:rPr lang="ja-JP" altLang="en-US" sz="1400" b="0" cap="none" spc="0" dirty="0">
                <a:ln w="0"/>
                <a:solidFill>
                  <a:srgbClr val="EE8E36"/>
                </a:solidFill>
                <a:latin typeface="HGP創英角ｺﾞｼｯｸUB" panose="020B0900000000000000" pitchFamily="50" charset="-128"/>
                <a:ea typeface="HGP創英角ｺﾞｼｯｸUB" panose="020B0900000000000000" pitchFamily="50" charset="-128"/>
              </a:rPr>
              <a:t>大人気</a:t>
            </a:r>
          </a:p>
        </p:txBody>
      </p:sp>
      <p:grpSp>
        <p:nvGrpSpPr>
          <p:cNvPr id="101" name="グループ化 100">
            <a:extLst>
              <a:ext uri="{FF2B5EF4-FFF2-40B4-BE49-F238E27FC236}">
                <a16:creationId xmlns:a16="http://schemas.microsoft.com/office/drawing/2014/main" id="{88F07BFE-7857-44E4-ACFD-64806C86AA6C}"/>
              </a:ext>
            </a:extLst>
          </p:cNvPr>
          <p:cNvGrpSpPr/>
          <p:nvPr/>
        </p:nvGrpSpPr>
        <p:grpSpPr>
          <a:xfrm>
            <a:off x="6138388" y="3391216"/>
            <a:ext cx="2266810" cy="1168295"/>
            <a:chOff x="6612506" y="3589600"/>
            <a:chExt cx="2537151" cy="1354482"/>
          </a:xfrm>
        </p:grpSpPr>
        <p:sp>
          <p:nvSpPr>
            <p:cNvPr id="9" name="正方形/長方形 8">
              <a:extLst>
                <a:ext uri="{FF2B5EF4-FFF2-40B4-BE49-F238E27FC236}">
                  <a16:creationId xmlns:a16="http://schemas.microsoft.com/office/drawing/2014/main" id="{DAFD3392-621C-4EFC-A1CB-C46469A54DCE}"/>
                </a:ext>
              </a:extLst>
            </p:cNvPr>
            <p:cNvSpPr/>
            <p:nvPr/>
          </p:nvSpPr>
          <p:spPr>
            <a:xfrm>
              <a:off x="8015355" y="3592584"/>
              <a:ext cx="573122" cy="309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3A3D55E1-B356-4840-B2B5-9D380B63948A}"/>
                </a:ext>
              </a:extLst>
            </p:cNvPr>
            <p:cNvSpPr/>
            <p:nvPr/>
          </p:nvSpPr>
          <p:spPr>
            <a:xfrm rot="16200000">
              <a:off x="8613513" y="4601288"/>
              <a:ext cx="287468" cy="1313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7C9A72EA-3FA3-4C9E-81CE-0803298CDE92}"/>
                </a:ext>
              </a:extLst>
            </p:cNvPr>
            <p:cNvSpPr/>
            <p:nvPr/>
          </p:nvSpPr>
          <p:spPr>
            <a:xfrm>
              <a:off x="8211624" y="4699252"/>
              <a:ext cx="226686" cy="1645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B23FD859-C854-4F34-92AB-86919F9359B8}"/>
                </a:ext>
              </a:extLst>
            </p:cNvPr>
            <p:cNvCxnSpPr/>
            <p:nvPr/>
          </p:nvCxnSpPr>
          <p:spPr>
            <a:xfrm>
              <a:off x="6798858" y="3627396"/>
              <a:ext cx="0" cy="599286"/>
            </a:xfrm>
            <a:prstGeom prst="line">
              <a:avLst/>
            </a:prstGeom>
            <a:ln w="69850" cap="sq" cmpd="dbl">
              <a:miter lim="800000"/>
            </a:ln>
          </p:spPr>
          <p:style>
            <a:lnRef idx="1">
              <a:schemeClr val="accent1"/>
            </a:lnRef>
            <a:fillRef idx="0">
              <a:schemeClr val="accent1"/>
            </a:fillRef>
            <a:effectRef idx="0">
              <a:schemeClr val="accent1"/>
            </a:effectRef>
            <a:fontRef idx="minor">
              <a:schemeClr val="tx1"/>
            </a:fontRef>
          </p:style>
        </p:cxnSp>
        <p:sp>
          <p:nvSpPr>
            <p:cNvPr id="19" name="フローチャート: 論理積ゲート 18">
              <a:extLst>
                <a:ext uri="{FF2B5EF4-FFF2-40B4-BE49-F238E27FC236}">
                  <a16:creationId xmlns:a16="http://schemas.microsoft.com/office/drawing/2014/main" id="{4B799F90-7F52-499B-9AA3-2227E49A8C9A}"/>
                </a:ext>
              </a:extLst>
            </p:cNvPr>
            <p:cNvSpPr/>
            <p:nvPr/>
          </p:nvSpPr>
          <p:spPr>
            <a:xfrm rot="5400000" flipH="1">
              <a:off x="8048595" y="4706071"/>
              <a:ext cx="116173" cy="108855"/>
            </a:xfrm>
            <a:prstGeom prst="flowChartDela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a:extLst>
                <a:ext uri="{FF2B5EF4-FFF2-40B4-BE49-F238E27FC236}">
                  <a16:creationId xmlns:a16="http://schemas.microsoft.com/office/drawing/2014/main" id="{42E409F1-48C8-4ADB-A468-87030BC2930D}"/>
                </a:ext>
              </a:extLst>
            </p:cNvPr>
            <p:cNvCxnSpPr>
              <a:cxnSpLocks/>
            </p:cNvCxnSpPr>
            <p:nvPr/>
          </p:nvCxnSpPr>
          <p:spPr>
            <a:xfrm>
              <a:off x="8222235" y="4302800"/>
              <a:ext cx="0" cy="43178"/>
            </a:xfrm>
            <a:prstGeom prst="line">
              <a:avLst/>
            </a:prstGeom>
            <a:ln w="25400" cap="sq">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23" name="グループ化 22">
              <a:extLst>
                <a:ext uri="{FF2B5EF4-FFF2-40B4-BE49-F238E27FC236}">
                  <a16:creationId xmlns:a16="http://schemas.microsoft.com/office/drawing/2014/main" id="{BEFD066E-E219-4E32-870F-47C7EC27B873}"/>
                </a:ext>
              </a:extLst>
            </p:cNvPr>
            <p:cNvGrpSpPr/>
            <p:nvPr/>
          </p:nvGrpSpPr>
          <p:grpSpPr>
            <a:xfrm>
              <a:off x="8624851" y="4358306"/>
              <a:ext cx="63826" cy="34151"/>
              <a:chOff x="7604741" y="4548836"/>
              <a:chExt cx="187829" cy="96852"/>
            </a:xfrm>
          </p:grpSpPr>
          <p:cxnSp>
            <p:nvCxnSpPr>
              <p:cNvPr id="57" name="直線コネクタ 56">
                <a:extLst>
                  <a:ext uri="{FF2B5EF4-FFF2-40B4-BE49-F238E27FC236}">
                    <a16:creationId xmlns:a16="http://schemas.microsoft.com/office/drawing/2014/main" id="{1691D7AC-2EE9-43CA-9C7E-3877E6E0DB09}"/>
                  </a:ext>
                </a:extLst>
              </p:cNvPr>
              <p:cNvCxnSpPr/>
              <p:nvPr/>
            </p:nvCxnSpPr>
            <p:spPr>
              <a:xfrm flipV="1">
                <a:off x="7606160" y="4595040"/>
                <a:ext cx="186410" cy="5064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C3398112-1207-4183-8467-BC063CBCF145}"/>
                  </a:ext>
                </a:extLst>
              </p:cNvPr>
              <p:cNvCxnSpPr>
                <a:cxnSpLocks/>
              </p:cNvCxnSpPr>
              <p:nvPr/>
            </p:nvCxnSpPr>
            <p:spPr>
              <a:xfrm>
                <a:off x="7604741" y="4548836"/>
                <a:ext cx="186410" cy="50648"/>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24" name="正方形/長方形 23">
              <a:extLst>
                <a:ext uri="{FF2B5EF4-FFF2-40B4-BE49-F238E27FC236}">
                  <a16:creationId xmlns:a16="http://schemas.microsoft.com/office/drawing/2014/main" id="{C3E264A0-5B09-4417-99F6-EB4EDA8F0BE9}"/>
                </a:ext>
              </a:extLst>
            </p:cNvPr>
            <p:cNvSpPr/>
            <p:nvPr/>
          </p:nvSpPr>
          <p:spPr>
            <a:xfrm>
              <a:off x="8439118" y="4699252"/>
              <a:ext cx="167547" cy="16716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5" name="直線コネクタ 24">
              <a:extLst>
                <a:ext uri="{FF2B5EF4-FFF2-40B4-BE49-F238E27FC236}">
                  <a16:creationId xmlns:a16="http://schemas.microsoft.com/office/drawing/2014/main" id="{6174620B-1D42-4542-9F36-28EDA448EC7E}"/>
                </a:ext>
              </a:extLst>
            </p:cNvPr>
            <p:cNvCxnSpPr/>
            <p:nvPr/>
          </p:nvCxnSpPr>
          <p:spPr>
            <a:xfrm>
              <a:off x="8464479" y="4728221"/>
              <a:ext cx="115346" cy="114939"/>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17DE36BE-98D1-43E8-A37D-BDBB8E2BF92D}"/>
                </a:ext>
              </a:extLst>
            </p:cNvPr>
            <p:cNvCxnSpPr>
              <a:cxnSpLocks/>
            </p:cNvCxnSpPr>
            <p:nvPr/>
          </p:nvCxnSpPr>
          <p:spPr>
            <a:xfrm flipH="1">
              <a:off x="8465107" y="4728819"/>
              <a:ext cx="115346" cy="114939"/>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6EED3FBC-3F93-4265-8781-4F3BB95669D1}"/>
                </a:ext>
              </a:extLst>
            </p:cNvPr>
            <p:cNvSpPr/>
            <p:nvPr/>
          </p:nvSpPr>
          <p:spPr>
            <a:xfrm>
              <a:off x="8045273" y="3623933"/>
              <a:ext cx="227989" cy="196203"/>
            </a:xfrm>
            <a:prstGeom prst="rect">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A05994B0-E88C-4B11-929A-3D4B951B8113}"/>
                </a:ext>
              </a:extLst>
            </p:cNvPr>
            <p:cNvSpPr/>
            <p:nvPr/>
          </p:nvSpPr>
          <p:spPr>
            <a:xfrm rot="16200000" flipH="1">
              <a:off x="8120882" y="3648436"/>
              <a:ext cx="76768" cy="112432"/>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55DAC52A-8FC7-4F1F-A091-7E59C32E1F9C}"/>
                </a:ext>
              </a:extLst>
            </p:cNvPr>
            <p:cNvSpPr/>
            <p:nvPr/>
          </p:nvSpPr>
          <p:spPr>
            <a:xfrm rot="16200000" flipH="1">
              <a:off x="8293260" y="4745564"/>
              <a:ext cx="72311" cy="95153"/>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55B00B77-5C9A-47F3-8CCD-F3FDDDB0B529}"/>
                </a:ext>
              </a:extLst>
            </p:cNvPr>
            <p:cNvSpPr/>
            <p:nvPr/>
          </p:nvSpPr>
          <p:spPr>
            <a:xfrm>
              <a:off x="7787052" y="3624438"/>
              <a:ext cx="207966" cy="2158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1" name="直線コネクタ 30">
              <a:extLst>
                <a:ext uri="{FF2B5EF4-FFF2-40B4-BE49-F238E27FC236}">
                  <a16:creationId xmlns:a16="http://schemas.microsoft.com/office/drawing/2014/main" id="{0DEDBD95-4516-449E-A58B-E95EA9B7D870}"/>
                </a:ext>
              </a:extLst>
            </p:cNvPr>
            <p:cNvCxnSpPr/>
            <p:nvPr/>
          </p:nvCxnSpPr>
          <p:spPr>
            <a:xfrm>
              <a:off x="7822769" y="3661610"/>
              <a:ext cx="143172" cy="148566"/>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D1C38447-BC60-4C00-9AA9-9FAE951ED5B6}"/>
                </a:ext>
              </a:extLst>
            </p:cNvPr>
            <p:cNvCxnSpPr>
              <a:cxnSpLocks/>
            </p:cNvCxnSpPr>
            <p:nvPr/>
          </p:nvCxnSpPr>
          <p:spPr>
            <a:xfrm flipH="1">
              <a:off x="7823547" y="3662382"/>
              <a:ext cx="143172" cy="148566"/>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2ACE64FB-4D3C-48CC-83C7-2160A70E2F52}"/>
                </a:ext>
              </a:extLst>
            </p:cNvPr>
            <p:cNvCxnSpPr>
              <a:cxnSpLocks/>
            </p:cNvCxnSpPr>
            <p:nvPr/>
          </p:nvCxnSpPr>
          <p:spPr>
            <a:xfrm>
              <a:off x="6616732" y="3599379"/>
              <a:ext cx="0" cy="1270199"/>
            </a:xfrm>
            <a:prstGeom prst="line">
              <a:avLst/>
            </a:prstGeom>
            <a:ln w="25400" cap="sq">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4C415818-CB9F-4C57-B9D4-50B8E6F2B11E}"/>
                </a:ext>
              </a:extLst>
            </p:cNvPr>
            <p:cNvCxnSpPr>
              <a:cxnSpLocks/>
            </p:cNvCxnSpPr>
            <p:nvPr/>
          </p:nvCxnSpPr>
          <p:spPr>
            <a:xfrm>
              <a:off x="8901362" y="3589600"/>
              <a:ext cx="0" cy="76165"/>
            </a:xfrm>
            <a:prstGeom prst="line">
              <a:avLst/>
            </a:prstGeom>
            <a:ln w="25400" cap="sq">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8AFE5F5E-0F57-427C-91C9-F33A3720C77D}"/>
                </a:ext>
              </a:extLst>
            </p:cNvPr>
            <p:cNvCxnSpPr>
              <a:cxnSpLocks/>
            </p:cNvCxnSpPr>
            <p:nvPr/>
          </p:nvCxnSpPr>
          <p:spPr>
            <a:xfrm>
              <a:off x="8901362" y="3950627"/>
              <a:ext cx="0" cy="913975"/>
            </a:xfrm>
            <a:prstGeom prst="line">
              <a:avLst/>
            </a:prstGeom>
            <a:ln w="25400" cap="sq">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11F88C3F-F17F-424F-BE66-88A518A5072C}"/>
                </a:ext>
              </a:extLst>
            </p:cNvPr>
            <p:cNvCxnSpPr>
              <a:cxnSpLocks/>
            </p:cNvCxnSpPr>
            <p:nvPr/>
          </p:nvCxnSpPr>
          <p:spPr>
            <a:xfrm flipV="1">
              <a:off x="6612506" y="4874671"/>
              <a:ext cx="2286000" cy="0"/>
            </a:xfrm>
            <a:prstGeom prst="line">
              <a:avLst/>
            </a:prstGeom>
            <a:ln w="25400" cap="sq">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49188C37-0BD0-4B19-A523-1A6FF42F97C6}"/>
                </a:ext>
              </a:extLst>
            </p:cNvPr>
            <p:cNvCxnSpPr>
              <a:cxnSpLocks/>
            </p:cNvCxnSpPr>
            <p:nvPr/>
          </p:nvCxnSpPr>
          <p:spPr>
            <a:xfrm flipH="1">
              <a:off x="6796318" y="4277142"/>
              <a:ext cx="3216" cy="591433"/>
            </a:xfrm>
            <a:prstGeom prst="line">
              <a:avLst/>
            </a:prstGeom>
            <a:ln w="25400" cap="sq">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4963BC24-B7A8-4C4E-9472-F80D43BFD579}"/>
                </a:ext>
              </a:extLst>
            </p:cNvPr>
            <p:cNvCxnSpPr>
              <a:cxnSpLocks/>
            </p:cNvCxnSpPr>
            <p:nvPr/>
          </p:nvCxnSpPr>
          <p:spPr>
            <a:xfrm rot="16200000">
              <a:off x="8685959" y="4095286"/>
              <a:ext cx="0" cy="415931"/>
            </a:xfrm>
            <a:prstGeom prst="line">
              <a:avLst/>
            </a:prstGeom>
            <a:ln w="25400" cap="sq">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247D62C8-9172-4820-959A-05FD9B22002C}"/>
                </a:ext>
              </a:extLst>
            </p:cNvPr>
            <p:cNvCxnSpPr>
              <a:cxnSpLocks/>
            </p:cNvCxnSpPr>
            <p:nvPr/>
          </p:nvCxnSpPr>
          <p:spPr>
            <a:xfrm>
              <a:off x="7752116" y="3591691"/>
              <a:ext cx="0" cy="380823"/>
            </a:xfrm>
            <a:prstGeom prst="line">
              <a:avLst/>
            </a:prstGeom>
            <a:ln w="25400" cap="sq">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35CE2F9B-2B0B-4DF1-9ED1-D78A55A7CF02}"/>
                </a:ext>
              </a:extLst>
            </p:cNvPr>
            <p:cNvCxnSpPr>
              <a:cxnSpLocks/>
            </p:cNvCxnSpPr>
            <p:nvPr/>
          </p:nvCxnSpPr>
          <p:spPr>
            <a:xfrm>
              <a:off x="8661908" y="3593747"/>
              <a:ext cx="0" cy="317352"/>
            </a:xfrm>
            <a:prstGeom prst="line">
              <a:avLst/>
            </a:prstGeom>
            <a:ln w="25400" cap="sq">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E0C65B5F-A57D-488B-963A-2E25F526D250}"/>
                </a:ext>
              </a:extLst>
            </p:cNvPr>
            <p:cNvCxnSpPr>
              <a:cxnSpLocks/>
            </p:cNvCxnSpPr>
            <p:nvPr/>
          </p:nvCxnSpPr>
          <p:spPr>
            <a:xfrm rot="16200000">
              <a:off x="7990781" y="4077616"/>
              <a:ext cx="0" cy="452631"/>
            </a:xfrm>
            <a:prstGeom prst="line">
              <a:avLst/>
            </a:prstGeom>
            <a:ln w="25400" cap="sq">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68B97F7F-D30D-40A2-BC1C-5D1A73BAEB28}"/>
                </a:ext>
              </a:extLst>
            </p:cNvPr>
            <p:cNvCxnSpPr>
              <a:cxnSpLocks/>
            </p:cNvCxnSpPr>
            <p:nvPr/>
          </p:nvCxnSpPr>
          <p:spPr>
            <a:xfrm flipH="1">
              <a:off x="7990781" y="4311683"/>
              <a:ext cx="4236" cy="550299"/>
            </a:xfrm>
            <a:prstGeom prst="line">
              <a:avLst/>
            </a:prstGeom>
            <a:ln w="25400" cap="sq">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EECB623B-0884-4208-993A-3831679D0BA0}"/>
                </a:ext>
              </a:extLst>
            </p:cNvPr>
            <p:cNvCxnSpPr>
              <a:cxnSpLocks/>
            </p:cNvCxnSpPr>
            <p:nvPr/>
          </p:nvCxnSpPr>
          <p:spPr>
            <a:xfrm>
              <a:off x="7749653" y="4767809"/>
              <a:ext cx="0" cy="88859"/>
            </a:xfrm>
            <a:prstGeom prst="line">
              <a:avLst/>
            </a:prstGeom>
            <a:ln w="25400" cap="sq">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A9051EAF-12C4-40A0-B1B1-B55845318031}"/>
                </a:ext>
              </a:extLst>
            </p:cNvPr>
            <p:cNvCxnSpPr>
              <a:cxnSpLocks/>
            </p:cNvCxnSpPr>
            <p:nvPr/>
          </p:nvCxnSpPr>
          <p:spPr>
            <a:xfrm>
              <a:off x="7752796" y="4277142"/>
              <a:ext cx="0" cy="63471"/>
            </a:xfrm>
            <a:prstGeom prst="line">
              <a:avLst/>
            </a:prstGeom>
            <a:ln w="25400" cap="sq">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CE909ADD-C375-48A9-87F2-905E4272B9BF}"/>
                </a:ext>
              </a:extLst>
            </p:cNvPr>
            <p:cNvCxnSpPr>
              <a:cxnSpLocks/>
            </p:cNvCxnSpPr>
            <p:nvPr/>
          </p:nvCxnSpPr>
          <p:spPr>
            <a:xfrm flipH="1">
              <a:off x="8212389" y="4623480"/>
              <a:ext cx="4236" cy="241189"/>
            </a:xfrm>
            <a:prstGeom prst="line">
              <a:avLst/>
            </a:prstGeom>
            <a:ln w="25400" cap="sq">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EEA92197-86AA-491C-A34D-B14E89E46947}"/>
                </a:ext>
              </a:extLst>
            </p:cNvPr>
            <p:cNvCxnSpPr>
              <a:cxnSpLocks/>
            </p:cNvCxnSpPr>
            <p:nvPr/>
          </p:nvCxnSpPr>
          <p:spPr>
            <a:xfrm flipH="1">
              <a:off x="8608739" y="4443049"/>
              <a:ext cx="948" cy="411614"/>
            </a:xfrm>
            <a:prstGeom prst="line">
              <a:avLst/>
            </a:prstGeom>
            <a:ln w="25400" cap="sq">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sp>
          <p:nvSpPr>
            <p:cNvPr id="52" name="正方形/長方形 51">
              <a:extLst>
                <a:ext uri="{FF2B5EF4-FFF2-40B4-BE49-F238E27FC236}">
                  <a16:creationId xmlns:a16="http://schemas.microsoft.com/office/drawing/2014/main" id="{554A6040-D3ED-42CD-B73F-E436680CAE3D}"/>
                </a:ext>
              </a:extLst>
            </p:cNvPr>
            <p:cNvSpPr/>
            <p:nvPr/>
          </p:nvSpPr>
          <p:spPr>
            <a:xfrm>
              <a:off x="8364590" y="3622297"/>
              <a:ext cx="188366" cy="196203"/>
            </a:xfrm>
            <a:prstGeom prst="rect">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7" name="グループ化 66">
              <a:extLst>
                <a:ext uri="{FF2B5EF4-FFF2-40B4-BE49-F238E27FC236}">
                  <a16:creationId xmlns:a16="http://schemas.microsoft.com/office/drawing/2014/main" id="{E099BC10-358B-4A99-AFC5-4C7C56080BD1}"/>
                </a:ext>
              </a:extLst>
            </p:cNvPr>
            <p:cNvGrpSpPr/>
            <p:nvPr/>
          </p:nvGrpSpPr>
          <p:grpSpPr>
            <a:xfrm rot="16200000">
              <a:off x="8249361" y="4070099"/>
              <a:ext cx="384099" cy="359442"/>
              <a:chOff x="10386509" y="4066654"/>
              <a:chExt cx="576000" cy="576000"/>
            </a:xfrm>
          </p:grpSpPr>
          <p:cxnSp>
            <p:nvCxnSpPr>
              <p:cNvPr id="68" name="直線コネクタ 67">
                <a:extLst>
                  <a:ext uri="{FF2B5EF4-FFF2-40B4-BE49-F238E27FC236}">
                    <a16:creationId xmlns:a16="http://schemas.microsoft.com/office/drawing/2014/main" id="{1CB54066-4570-40FE-8F46-A1B1C340C0F2}"/>
                  </a:ext>
                </a:extLst>
              </p:cNvPr>
              <p:cNvCxnSpPr>
                <a:cxnSpLocks/>
              </p:cNvCxnSpPr>
              <p:nvPr/>
            </p:nvCxnSpPr>
            <p:spPr>
              <a:xfrm>
                <a:off x="10653838" y="4086365"/>
                <a:ext cx="0" cy="241200"/>
              </a:xfrm>
              <a:prstGeom prst="line">
                <a:avLst/>
              </a:prstGeom>
              <a:ln w="44450" cap="sq" cmpd="dbl">
                <a:miter lim="800000"/>
              </a:ln>
            </p:spPr>
            <p:style>
              <a:lnRef idx="1">
                <a:schemeClr val="accent1"/>
              </a:lnRef>
              <a:fillRef idx="0">
                <a:schemeClr val="accent1"/>
              </a:fillRef>
              <a:effectRef idx="0">
                <a:schemeClr val="accent1"/>
              </a:effectRef>
              <a:fontRef idx="minor">
                <a:schemeClr val="tx1"/>
              </a:fontRef>
            </p:style>
          </p:cxnSp>
          <p:sp>
            <p:nvSpPr>
              <p:cNvPr id="69" name="部分円 68">
                <a:extLst>
                  <a:ext uri="{FF2B5EF4-FFF2-40B4-BE49-F238E27FC236}">
                    <a16:creationId xmlns:a16="http://schemas.microsoft.com/office/drawing/2014/main" id="{0B0002DA-6C3C-4E32-8ABE-80135BF57E6C}"/>
                  </a:ext>
                </a:extLst>
              </p:cNvPr>
              <p:cNvSpPr/>
              <p:nvPr/>
            </p:nvSpPr>
            <p:spPr>
              <a:xfrm rot="5400000">
                <a:off x="10386509" y="4066654"/>
                <a:ext cx="576000" cy="576000"/>
              </a:xfrm>
              <a:prstGeom prst="pie">
                <a:avLst>
                  <a:gd name="adj1" fmla="val 10800000"/>
                  <a:gd name="adj2" fmla="val 16179405"/>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70" name="グループ化 69">
              <a:extLst>
                <a:ext uri="{FF2B5EF4-FFF2-40B4-BE49-F238E27FC236}">
                  <a16:creationId xmlns:a16="http://schemas.microsoft.com/office/drawing/2014/main" id="{8D78931C-E09D-45F7-881B-8110BFC248C7}"/>
                </a:ext>
              </a:extLst>
            </p:cNvPr>
            <p:cNvGrpSpPr/>
            <p:nvPr/>
          </p:nvGrpSpPr>
          <p:grpSpPr>
            <a:xfrm>
              <a:off x="8073433" y="4390658"/>
              <a:ext cx="359442" cy="384099"/>
              <a:chOff x="10386509" y="4061093"/>
              <a:chExt cx="576000" cy="576000"/>
            </a:xfrm>
          </p:grpSpPr>
          <p:cxnSp>
            <p:nvCxnSpPr>
              <p:cNvPr id="71" name="直線コネクタ 70">
                <a:extLst>
                  <a:ext uri="{FF2B5EF4-FFF2-40B4-BE49-F238E27FC236}">
                    <a16:creationId xmlns:a16="http://schemas.microsoft.com/office/drawing/2014/main" id="{A435BFB6-F47F-48DC-8DDC-1CE41969FCBF}"/>
                  </a:ext>
                </a:extLst>
              </p:cNvPr>
              <p:cNvCxnSpPr>
                <a:cxnSpLocks/>
              </p:cNvCxnSpPr>
              <p:nvPr/>
            </p:nvCxnSpPr>
            <p:spPr>
              <a:xfrm>
                <a:off x="10653838" y="4086365"/>
                <a:ext cx="0" cy="241200"/>
              </a:xfrm>
              <a:prstGeom prst="line">
                <a:avLst/>
              </a:prstGeom>
              <a:ln w="60325" cap="sq" cmpd="dbl">
                <a:miter lim="800000"/>
              </a:ln>
            </p:spPr>
            <p:style>
              <a:lnRef idx="1">
                <a:schemeClr val="accent1"/>
              </a:lnRef>
              <a:fillRef idx="0">
                <a:schemeClr val="accent1"/>
              </a:fillRef>
              <a:effectRef idx="0">
                <a:schemeClr val="accent1"/>
              </a:effectRef>
              <a:fontRef idx="minor">
                <a:schemeClr val="tx1"/>
              </a:fontRef>
            </p:style>
          </p:cxnSp>
          <p:sp>
            <p:nvSpPr>
              <p:cNvPr id="72" name="部分円 71">
                <a:extLst>
                  <a:ext uri="{FF2B5EF4-FFF2-40B4-BE49-F238E27FC236}">
                    <a16:creationId xmlns:a16="http://schemas.microsoft.com/office/drawing/2014/main" id="{767A1C30-B965-49EC-A197-CE85105378ED}"/>
                  </a:ext>
                </a:extLst>
              </p:cNvPr>
              <p:cNvSpPr/>
              <p:nvPr/>
            </p:nvSpPr>
            <p:spPr>
              <a:xfrm rot="5400000">
                <a:off x="10386509" y="4061093"/>
                <a:ext cx="576000" cy="576000"/>
              </a:xfrm>
              <a:prstGeom prst="pie">
                <a:avLst>
                  <a:gd name="adj1" fmla="val 10800000"/>
                  <a:gd name="adj2" fmla="val 16179405"/>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73" name="グループ化 72">
              <a:extLst>
                <a:ext uri="{FF2B5EF4-FFF2-40B4-BE49-F238E27FC236}">
                  <a16:creationId xmlns:a16="http://schemas.microsoft.com/office/drawing/2014/main" id="{76F7FADC-FC88-42E6-ABA5-87926A351B60}"/>
                </a:ext>
              </a:extLst>
            </p:cNvPr>
            <p:cNvGrpSpPr/>
            <p:nvPr/>
          </p:nvGrpSpPr>
          <p:grpSpPr>
            <a:xfrm>
              <a:off x="7576231" y="3991813"/>
              <a:ext cx="472265" cy="504662"/>
              <a:chOff x="10384604" y="4061093"/>
              <a:chExt cx="576000" cy="576000"/>
            </a:xfrm>
          </p:grpSpPr>
          <p:cxnSp>
            <p:nvCxnSpPr>
              <p:cNvPr id="74" name="直線コネクタ 73">
                <a:extLst>
                  <a:ext uri="{FF2B5EF4-FFF2-40B4-BE49-F238E27FC236}">
                    <a16:creationId xmlns:a16="http://schemas.microsoft.com/office/drawing/2014/main" id="{4D939E6B-5963-43F5-8F51-C5F20B3E3812}"/>
                  </a:ext>
                </a:extLst>
              </p:cNvPr>
              <p:cNvCxnSpPr>
                <a:cxnSpLocks/>
              </p:cNvCxnSpPr>
              <p:nvPr/>
            </p:nvCxnSpPr>
            <p:spPr>
              <a:xfrm>
                <a:off x="10653838" y="4086365"/>
                <a:ext cx="0" cy="241200"/>
              </a:xfrm>
              <a:prstGeom prst="line">
                <a:avLst/>
              </a:prstGeom>
              <a:ln w="60325" cap="sq" cmpd="dbl">
                <a:miter lim="800000"/>
              </a:ln>
            </p:spPr>
            <p:style>
              <a:lnRef idx="1">
                <a:schemeClr val="accent1"/>
              </a:lnRef>
              <a:fillRef idx="0">
                <a:schemeClr val="accent1"/>
              </a:fillRef>
              <a:effectRef idx="0">
                <a:schemeClr val="accent1"/>
              </a:effectRef>
              <a:fontRef idx="minor">
                <a:schemeClr val="tx1"/>
              </a:fontRef>
            </p:style>
          </p:cxnSp>
          <p:sp>
            <p:nvSpPr>
              <p:cNvPr id="75" name="部分円 74">
                <a:extLst>
                  <a:ext uri="{FF2B5EF4-FFF2-40B4-BE49-F238E27FC236}">
                    <a16:creationId xmlns:a16="http://schemas.microsoft.com/office/drawing/2014/main" id="{4F6168E8-B93D-43FC-8E06-8C1A3DE69C21}"/>
                  </a:ext>
                </a:extLst>
              </p:cNvPr>
              <p:cNvSpPr/>
              <p:nvPr/>
            </p:nvSpPr>
            <p:spPr>
              <a:xfrm rot="5400000">
                <a:off x="10384604" y="4061093"/>
                <a:ext cx="576000" cy="576000"/>
              </a:xfrm>
              <a:prstGeom prst="pie">
                <a:avLst>
                  <a:gd name="adj1" fmla="val 10800000"/>
                  <a:gd name="adj2" fmla="val 16179405"/>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82" name="グループ化 81">
              <a:extLst>
                <a:ext uri="{FF2B5EF4-FFF2-40B4-BE49-F238E27FC236}">
                  <a16:creationId xmlns:a16="http://schemas.microsoft.com/office/drawing/2014/main" id="{E1E001F1-5CEC-44D1-8BB7-2603C0106990}"/>
                </a:ext>
              </a:extLst>
            </p:cNvPr>
            <p:cNvGrpSpPr/>
            <p:nvPr/>
          </p:nvGrpSpPr>
          <p:grpSpPr>
            <a:xfrm>
              <a:off x="7517366" y="4149576"/>
              <a:ext cx="359442" cy="794506"/>
              <a:chOff x="8851320" y="4964983"/>
              <a:chExt cx="438394" cy="906815"/>
            </a:xfrm>
          </p:grpSpPr>
          <p:grpSp>
            <p:nvGrpSpPr>
              <p:cNvPr id="76" name="グループ化 75">
                <a:extLst>
                  <a:ext uri="{FF2B5EF4-FFF2-40B4-BE49-F238E27FC236}">
                    <a16:creationId xmlns:a16="http://schemas.microsoft.com/office/drawing/2014/main" id="{FDCEE1F4-0B17-4726-8E8F-40FC55584DA6}"/>
                  </a:ext>
                </a:extLst>
              </p:cNvPr>
              <p:cNvGrpSpPr/>
              <p:nvPr/>
            </p:nvGrpSpPr>
            <p:grpSpPr>
              <a:xfrm rot="10800000">
                <a:off x="8851320" y="4964983"/>
                <a:ext cx="438394" cy="438394"/>
                <a:chOff x="10386509" y="4066654"/>
                <a:chExt cx="576000" cy="576000"/>
              </a:xfrm>
            </p:grpSpPr>
            <p:cxnSp>
              <p:nvCxnSpPr>
                <p:cNvPr id="77" name="直線コネクタ 76">
                  <a:extLst>
                    <a:ext uri="{FF2B5EF4-FFF2-40B4-BE49-F238E27FC236}">
                      <a16:creationId xmlns:a16="http://schemas.microsoft.com/office/drawing/2014/main" id="{44195B2F-80DD-4D1F-AA7F-AC7D7717CC86}"/>
                    </a:ext>
                  </a:extLst>
                </p:cNvPr>
                <p:cNvCxnSpPr>
                  <a:cxnSpLocks/>
                </p:cNvCxnSpPr>
                <p:nvPr/>
              </p:nvCxnSpPr>
              <p:spPr>
                <a:xfrm>
                  <a:off x="10653838" y="4086365"/>
                  <a:ext cx="0" cy="241200"/>
                </a:xfrm>
                <a:prstGeom prst="line">
                  <a:avLst/>
                </a:prstGeom>
                <a:ln w="44450" cap="sq" cmpd="dbl">
                  <a:miter lim="800000"/>
                </a:ln>
              </p:spPr>
              <p:style>
                <a:lnRef idx="1">
                  <a:schemeClr val="accent1"/>
                </a:lnRef>
                <a:fillRef idx="0">
                  <a:schemeClr val="accent1"/>
                </a:fillRef>
                <a:effectRef idx="0">
                  <a:schemeClr val="accent1"/>
                </a:effectRef>
                <a:fontRef idx="minor">
                  <a:schemeClr val="tx1"/>
                </a:fontRef>
              </p:style>
            </p:cxnSp>
            <p:sp>
              <p:nvSpPr>
                <p:cNvPr id="78" name="部分円 77">
                  <a:extLst>
                    <a:ext uri="{FF2B5EF4-FFF2-40B4-BE49-F238E27FC236}">
                      <a16:creationId xmlns:a16="http://schemas.microsoft.com/office/drawing/2014/main" id="{499A97C1-5323-40A6-8E34-87F69B9F7202}"/>
                    </a:ext>
                  </a:extLst>
                </p:cNvPr>
                <p:cNvSpPr/>
                <p:nvPr/>
              </p:nvSpPr>
              <p:spPr>
                <a:xfrm rot="5400000">
                  <a:off x="10386509" y="4066654"/>
                  <a:ext cx="576000" cy="576000"/>
                </a:xfrm>
                <a:prstGeom prst="pie">
                  <a:avLst>
                    <a:gd name="adj1" fmla="val 10800000"/>
                    <a:gd name="adj2" fmla="val 16179405"/>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79" name="グループ化 78">
                <a:extLst>
                  <a:ext uri="{FF2B5EF4-FFF2-40B4-BE49-F238E27FC236}">
                    <a16:creationId xmlns:a16="http://schemas.microsoft.com/office/drawing/2014/main" id="{04D207F0-24FA-42ED-BC11-4ED60AE25520}"/>
                  </a:ext>
                </a:extLst>
              </p:cNvPr>
              <p:cNvGrpSpPr/>
              <p:nvPr/>
            </p:nvGrpSpPr>
            <p:grpSpPr>
              <a:xfrm rot="10800000" flipV="1">
                <a:off x="8851320" y="5433404"/>
                <a:ext cx="438394" cy="438394"/>
                <a:chOff x="10386509" y="4066654"/>
                <a:chExt cx="576000" cy="576000"/>
              </a:xfrm>
            </p:grpSpPr>
            <p:cxnSp>
              <p:nvCxnSpPr>
                <p:cNvPr id="80" name="直線コネクタ 79">
                  <a:extLst>
                    <a:ext uri="{FF2B5EF4-FFF2-40B4-BE49-F238E27FC236}">
                      <a16:creationId xmlns:a16="http://schemas.microsoft.com/office/drawing/2014/main" id="{36845721-5AA3-4EF2-8235-5E44DC392738}"/>
                    </a:ext>
                  </a:extLst>
                </p:cNvPr>
                <p:cNvCxnSpPr>
                  <a:cxnSpLocks/>
                </p:cNvCxnSpPr>
                <p:nvPr/>
              </p:nvCxnSpPr>
              <p:spPr>
                <a:xfrm>
                  <a:off x="10653838" y="4086365"/>
                  <a:ext cx="0" cy="241200"/>
                </a:xfrm>
                <a:prstGeom prst="line">
                  <a:avLst/>
                </a:prstGeom>
                <a:ln w="44450" cap="sq" cmpd="dbl">
                  <a:miter lim="800000"/>
                </a:ln>
              </p:spPr>
              <p:style>
                <a:lnRef idx="1">
                  <a:schemeClr val="accent1"/>
                </a:lnRef>
                <a:fillRef idx="0">
                  <a:schemeClr val="accent1"/>
                </a:fillRef>
                <a:effectRef idx="0">
                  <a:schemeClr val="accent1"/>
                </a:effectRef>
                <a:fontRef idx="minor">
                  <a:schemeClr val="tx1"/>
                </a:fontRef>
              </p:style>
            </p:cxnSp>
            <p:sp>
              <p:nvSpPr>
                <p:cNvPr id="81" name="部分円 80">
                  <a:extLst>
                    <a:ext uri="{FF2B5EF4-FFF2-40B4-BE49-F238E27FC236}">
                      <a16:creationId xmlns:a16="http://schemas.microsoft.com/office/drawing/2014/main" id="{6B8A0AEE-217F-4273-AEFB-2C0BEC21B35F}"/>
                    </a:ext>
                  </a:extLst>
                </p:cNvPr>
                <p:cNvSpPr/>
                <p:nvPr/>
              </p:nvSpPr>
              <p:spPr>
                <a:xfrm rot="5400000">
                  <a:off x="10386509" y="4066654"/>
                  <a:ext cx="576000" cy="576000"/>
                </a:xfrm>
                <a:prstGeom prst="pie">
                  <a:avLst>
                    <a:gd name="adj1" fmla="val 10800000"/>
                    <a:gd name="adj2" fmla="val 16179405"/>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grpSp>
          <p:nvGrpSpPr>
            <p:cNvPr id="89" name="グループ化 88">
              <a:extLst>
                <a:ext uri="{FF2B5EF4-FFF2-40B4-BE49-F238E27FC236}">
                  <a16:creationId xmlns:a16="http://schemas.microsoft.com/office/drawing/2014/main" id="{D457328B-6DA7-4E5C-B6BE-E42F16CA270F}"/>
                </a:ext>
              </a:extLst>
            </p:cNvPr>
            <p:cNvGrpSpPr/>
            <p:nvPr/>
          </p:nvGrpSpPr>
          <p:grpSpPr>
            <a:xfrm>
              <a:off x="8771649" y="3677498"/>
              <a:ext cx="378008" cy="504662"/>
              <a:chOff x="10384604" y="4061093"/>
              <a:chExt cx="576000" cy="576000"/>
            </a:xfrm>
          </p:grpSpPr>
          <p:cxnSp>
            <p:nvCxnSpPr>
              <p:cNvPr id="90" name="直線コネクタ 89">
                <a:extLst>
                  <a:ext uri="{FF2B5EF4-FFF2-40B4-BE49-F238E27FC236}">
                    <a16:creationId xmlns:a16="http://schemas.microsoft.com/office/drawing/2014/main" id="{F0CE785C-DAC7-443C-AB0E-E62B4D0B207A}"/>
                  </a:ext>
                </a:extLst>
              </p:cNvPr>
              <p:cNvCxnSpPr>
                <a:cxnSpLocks/>
              </p:cNvCxnSpPr>
              <p:nvPr/>
            </p:nvCxnSpPr>
            <p:spPr>
              <a:xfrm>
                <a:off x="10653838" y="4086365"/>
                <a:ext cx="0" cy="241200"/>
              </a:xfrm>
              <a:prstGeom prst="line">
                <a:avLst/>
              </a:prstGeom>
              <a:ln w="60325" cap="sq" cmpd="dbl">
                <a:miter lim="800000"/>
              </a:ln>
            </p:spPr>
            <p:style>
              <a:lnRef idx="1">
                <a:schemeClr val="accent1"/>
              </a:lnRef>
              <a:fillRef idx="0">
                <a:schemeClr val="accent1"/>
              </a:fillRef>
              <a:effectRef idx="0">
                <a:schemeClr val="accent1"/>
              </a:effectRef>
              <a:fontRef idx="minor">
                <a:schemeClr val="tx1"/>
              </a:fontRef>
            </p:style>
          </p:cxnSp>
          <p:sp>
            <p:nvSpPr>
              <p:cNvPr id="91" name="部分円 90">
                <a:extLst>
                  <a:ext uri="{FF2B5EF4-FFF2-40B4-BE49-F238E27FC236}">
                    <a16:creationId xmlns:a16="http://schemas.microsoft.com/office/drawing/2014/main" id="{C43D60BC-4172-4168-A438-BD555B7F7FBD}"/>
                  </a:ext>
                </a:extLst>
              </p:cNvPr>
              <p:cNvSpPr/>
              <p:nvPr/>
            </p:nvSpPr>
            <p:spPr>
              <a:xfrm rot="5400000">
                <a:off x="10384604" y="4061093"/>
                <a:ext cx="576000" cy="576000"/>
              </a:xfrm>
              <a:prstGeom prst="pie">
                <a:avLst>
                  <a:gd name="adj1" fmla="val 10800000"/>
                  <a:gd name="adj2" fmla="val 16179405"/>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cxnSp>
          <p:nvCxnSpPr>
            <p:cNvPr id="100" name="直線コネクタ 99">
              <a:extLst>
                <a:ext uri="{FF2B5EF4-FFF2-40B4-BE49-F238E27FC236}">
                  <a16:creationId xmlns:a16="http://schemas.microsoft.com/office/drawing/2014/main" id="{4CA82368-AB66-48BD-A608-E4E142EE09A1}"/>
                </a:ext>
              </a:extLst>
            </p:cNvPr>
            <p:cNvCxnSpPr>
              <a:cxnSpLocks/>
            </p:cNvCxnSpPr>
            <p:nvPr/>
          </p:nvCxnSpPr>
          <p:spPr>
            <a:xfrm flipV="1">
              <a:off x="6612749" y="3589600"/>
              <a:ext cx="2286000" cy="0"/>
            </a:xfrm>
            <a:prstGeom prst="line">
              <a:avLst/>
            </a:prstGeom>
            <a:ln w="25400" cap="sq">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106" name="正方形/長方形 105">
            <a:extLst>
              <a:ext uri="{FF2B5EF4-FFF2-40B4-BE49-F238E27FC236}">
                <a16:creationId xmlns:a16="http://schemas.microsoft.com/office/drawing/2014/main" id="{344DACEC-5364-46FF-A7FA-576FF5729DCB}"/>
              </a:ext>
            </a:extLst>
          </p:cNvPr>
          <p:cNvSpPr/>
          <p:nvPr/>
        </p:nvSpPr>
        <p:spPr>
          <a:xfrm>
            <a:off x="6191827" y="4755624"/>
            <a:ext cx="508027" cy="586307"/>
          </a:xfrm>
          <a:prstGeom prst="rect">
            <a:avLst/>
          </a:prstGeom>
          <a:solidFill>
            <a:schemeClr val="bg1">
              <a:lumMod val="85000"/>
            </a:schemeClr>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正方形/長方形 106">
            <a:extLst>
              <a:ext uri="{FF2B5EF4-FFF2-40B4-BE49-F238E27FC236}">
                <a16:creationId xmlns:a16="http://schemas.microsoft.com/office/drawing/2014/main" id="{119FEB13-2053-4BAF-A8C9-4D3DDD03B0EB}"/>
              </a:ext>
            </a:extLst>
          </p:cNvPr>
          <p:cNvSpPr/>
          <p:nvPr/>
        </p:nvSpPr>
        <p:spPr>
          <a:xfrm>
            <a:off x="6840590" y="4756306"/>
            <a:ext cx="508027" cy="586307"/>
          </a:xfrm>
          <a:prstGeom prst="rect">
            <a:avLst/>
          </a:prstGeom>
          <a:solidFill>
            <a:schemeClr val="bg1">
              <a:lumMod val="85000"/>
            </a:schemeClr>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a:extLst>
              <a:ext uri="{FF2B5EF4-FFF2-40B4-BE49-F238E27FC236}">
                <a16:creationId xmlns:a16="http://schemas.microsoft.com/office/drawing/2014/main" id="{3436A6F8-C0AB-4978-8B2B-00922CDAF548}"/>
              </a:ext>
            </a:extLst>
          </p:cNvPr>
          <p:cNvSpPr/>
          <p:nvPr/>
        </p:nvSpPr>
        <p:spPr>
          <a:xfrm>
            <a:off x="7500556" y="4746666"/>
            <a:ext cx="508027" cy="586307"/>
          </a:xfrm>
          <a:prstGeom prst="rect">
            <a:avLst/>
          </a:prstGeom>
          <a:solidFill>
            <a:schemeClr val="bg1">
              <a:lumMod val="85000"/>
            </a:schemeClr>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テキスト ボックス 108">
            <a:extLst>
              <a:ext uri="{FF2B5EF4-FFF2-40B4-BE49-F238E27FC236}">
                <a16:creationId xmlns:a16="http://schemas.microsoft.com/office/drawing/2014/main" id="{2C9A3929-3DBB-4513-9B1D-05F67FFD535A}"/>
              </a:ext>
            </a:extLst>
          </p:cNvPr>
          <p:cNvSpPr txBox="1"/>
          <p:nvPr/>
        </p:nvSpPr>
        <p:spPr>
          <a:xfrm>
            <a:off x="6191828" y="5450455"/>
            <a:ext cx="2159930" cy="707886"/>
          </a:xfrm>
          <a:prstGeom prst="rect">
            <a:avLst/>
          </a:prstGeom>
          <a:solidFill>
            <a:schemeClr val="bg1"/>
          </a:solidFill>
        </p:spPr>
        <p:txBody>
          <a:bodyPr wrap="square" rtlCol="0">
            <a:spAutoFit/>
          </a:bodyPr>
          <a:lstStyle/>
          <a:p>
            <a:r>
              <a:rPr kumimoji="1" lang="en-US" altLang="ja-JP" sz="1600" dirty="0"/>
              <a:t>××</a:t>
            </a:r>
            <a:r>
              <a:rPr kumimoji="1" lang="ja-JP" altLang="en-US" sz="1600" dirty="0"/>
              <a:t>不動産 </a:t>
            </a:r>
            <a:endParaRPr kumimoji="1" lang="en-US" altLang="ja-JP" sz="1600" dirty="0"/>
          </a:p>
          <a:p>
            <a:r>
              <a:rPr kumimoji="1" lang="ja-JP" altLang="en-US" sz="1200" dirty="0"/>
              <a:t>〇〇〇</a:t>
            </a:r>
            <a:r>
              <a:rPr kumimoji="1" lang="en-US" altLang="ja-JP" sz="1200" dirty="0"/>
              <a:t>-</a:t>
            </a:r>
            <a:r>
              <a:rPr kumimoji="1" lang="ja-JP" altLang="en-US" sz="1200" dirty="0"/>
              <a:t>〇〇〇</a:t>
            </a:r>
            <a:r>
              <a:rPr kumimoji="1" lang="en-US" altLang="ja-JP" sz="1200" dirty="0"/>
              <a:t>-</a:t>
            </a:r>
            <a:r>
              <a:rPr kumimoji="1" lang="ja-JP" altLang="en-US" sz="1200" dirty="0"/>
              <a:t>〇〇〇〇</a:t>
            </a:r>
            <a:endParaRPr kumimoji="1" lang="en-US" altLang="ja-JP" sz="1200" dirty="0"/>
          </a:p>
          <a:p>
            <a:r>
              <a:rPr kumimoji="1" lang="ja-JP" altLang="en-US" sz="1200" dirty="0"/>
              <a:t>・・・・・・・・・・・・・・・・・・・・・・</a:t>
            </a:r>
            <a:endParaRPr kumimoji="1" lang="en-US" altLang="ja-JP" sz="1200" dirty="0"/>
          </a:p>
        </p:txBody>
      </p:sp>
    </p:spTree>
    <p:extLst>
      <p:ext uri="{BB962C8B-B14F-4D97-AF65-F5344CB8AC3E}">
        <p14:creationId xmlns:p14="http://schemas.microsoft.com/office/powerpoint/2010/main" val="162480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フローチャート: 手操作入力 20">
            <a:extLst>
              <a:ext uri="{FF2B5EF4-FFF2-40B4-BE49-F238E27FC236}">
                <a16:creationId xmlns:a16="http://schemas.microsoft.com/office/drawing/2014/main" id="{EF94658A-F3CC-4CD1-A2AC-CBE689346B88}"/>
              </a:ext>
            </a:extLst>
          </p:cNvPr>
          <p:cNvSpPr/>
          <p:nvPr/>
        </p:nvSpPr>
        <p:spPr>
          <a:xfrm flipH="1" flipV="1">
            <a:off x="416114" y="1926945"/>
            <a:ext cx="2269453" cy="181218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56"/>
              <a:gd name="connsiteY0" fmla="*/ 5383 h 13383"/>
              <a:gd name="connsiteX1" fmla="*/ 10056 w 10056"/>
              <a:gd name="connsiteY1" fmla="*/ 0 h 13383"/>
              <a:gd name="connsiteX2" fmla="*/ 10000 w 10056"/>
              <a:gd name="connsiteY2" fmla="*/ 13383 h 13383"/>
              <a:gd name="connsiteX3" fmla="*/ 0 w 10056"/>
              <a:gd name="connsiteY3" fmla="*/ 13383 h 13383"/>
              <a:gd name="connsiteX4" fmla="*/ 0 w 10056"/>
              <a:gd name="connsiteY4" fmla="*/ 5383 h 13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6" h="13383">
                <a:moveTo>
                  <a:pt x="0" y="5383"/>
                </a:moveTo>
                <a:lnTo>
                  <a:pt x="10056" y="0"/>
                </a:lnTo>
                <a:cubicBezTo>
                  <a:pt x="10037" y="4461"/>
                  <a:pt x="10019" y="8922"/>
                  <a:pt x="10000" y="13383"/>
                </a:cubicBezTo>
                <a:lnTo>
                  <a:pt x="0" y="13383"/>
                </a:lnTo>
                <a:lnTo>
                  <a:pt x="0" y="5383"/>
                </a:lnTo>
                <a:close/>
              </a:path>
            </a:pathLst>
          </a:custGeom>
          <a:solidFill>
            <a:srgbClr val="D7FAFD"/>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57AEE024-FDBB-414C-829D-86666F9B2DF0}"/>
              </a:ext>
            </a:extLst>
          </p:cNvPr>
          <p:cNvSpPr>
            <a:spLocks noGrp="1"/>
          </p:cNvSpPr>
          <p:nvPr>
            <p:ph type="title"/>
          </p:nvPr>
        </p:nvSpPr>
        <p:spPr>
          <a:xfrm>
            <a:off x="581194" y="702156"/>
            <a:ext cx="11029616" cy="1013800"/>
          </a:xfrm>
        </p:spPr>
        <p:txBody>
          <a:bodyPr>
            <a:normAutofit/>
          </a:bodyPr>
          <a:lstStyle/>
          <a:p>
            <a:r>
              <a:rPr kumimoji="1" lang="ja-JP" altLang="en-US" sz="4800" dirty="0"/>
              <a:t>入居時の注意</a:t>
            </a:r>
          </a:p>
        </p:txBody>
      </p:sp>
      <p:sp>
        <p:nvSpPr>
          <p:cNvPr id="27" name="平行四辺形 26">
            <a:extLst>
              <a:ext uri="{FF2B5EF4-FFF2-40B4-BE49-F238E27FC236}">
                <a16:creationId xmlns:a16="http://schemas.microsoft.com/office/drawing/2014/main" id="{EBF47BEA-85F5-4D22-A75F-3C5807C0A3C7}"/>
              </a:ext>
            </a:extLst>
          </p:cNvPr>
          <p:cNvSpPr/>
          <p:nvPr/>
        </p:nvSpPr>
        <p:spPr>
          <a:xfrm>
            <a:off x="74457" y="3416064"/>
            <a:ext cx="10945626" cy="3400279"/>
          </a:xfrm>
          <a:custGeom>
            <a:avLst/>
            <a:gdLst>
              <a:gd name="connsiteX0" fmla="*/ 0 w 14897886"/>
              <a:gd name="connsiteY0" fmla="*/ 3400279 h 3400279"/>
              <a:gd name="connsiteX1" fmla="*/ 5129321 w 14897886"/>
              <a:gd name="connsiteY1" fmla="*/ 0 h 3400279"/>
              <a:gd name="connsiteX2" fmla="*/ 14897886 w 14897886"/>
              <a:gd name="connsiteY2" fmla="*/ 0 h 3400279"/>
              <a:gd name="connsiteX3" fmla="*/ 9768565 w 14897886"/>
              <a:gd name="connsiteY3" fmla="*/ 3400279 h 3400279"/>
              <a:gd name="connsiteX4" fmla="*/ 0 w 14897886"/>
              <a:gd name="connsiteY4" fmla="*/ 3400279 h 3400279"/>
              <a:gd name="connsiteX0" fmla="*/ 0 w 12730884"/>
              <a:gd name="connsiteY0" fmla="*/ 3400279 h 3400279"/>
              <a:gd name="connsiteX1" fmla="*/ 5129321 w 12730884"/>
              <a:gd name="connsiteY1" fmla="*/ 0 h 3400279"/>
              <a:gd name="connsiteX2" fmla="*/ 12730884 w 12730884"/>
              <a:gd name="connsiteY2" fmla="*/ 12526 h 3400279"/>
              <a:gd name="connsiteX3" fmla="*/ 9768565 w 12730884"/>
              <a:gd name="connsiteY3" fmla="*/ 3400279 h 3400279"/>
              <a:gd name="connsiteX4" fmla="*/ 0 w 12730884"/>
              <a:gd name="connsiteY4" fmla="*/ 3400279 h 3400279"/>
              <a:gd name="connsiteX0" fmla="*/ 0 w 10945626"/>
              <a:gd name="connsiteY0" fmla="*/ 2181079 h 3400279"/>
              <a:gd name="connsiteX1" fmla="*/ 3344063 w 10945626"/>
              <a:gd name="connsiteY1" fmla="*/ 0 h 3400279"/>
              <a:gd name="connsiteX2" fmla="*/ 10945626 w 10945626"/>
              <a:gd name="connsiteY2" fmla="*/ 12526 h 3400279"/>
              <a:gd name="connsiteX3" fmla="*/ 7983307 w 10945626"/>
              <a:gd name="connsiteY3" fmla="*/ 3400279 h 3400279"/>
              <a:gd name="connsiteX4" fmla="*/ 0 w 10945626"/>
              <a:gd name="connsiteY4" fmla="*/ 2181079 h 3400279"/>
              <a:gd name="connsiteX0" fmla="*/ 0 w 11540712"/>
              <a:gd name="connsiteY0" fmla="*/ 2601993 h 3400279"/>
              <a:gd name="connsiteX1" fmla="*/ 3939149 w 11540712"/>
              <a:gd name="connsiteY1" fmla="*/ 0 h 3400279"/>
              <a:gd name="connsiteX2" fmla="*/ 11540712 w 11540712"/>
              <a:gd name="connsiteY2" fmla="*/ 12526 h 3400279"/>
              <a:gd name="connsiteX3" fmla="*/ 8578393 w 11540712"/>
              <a:gd name="connsiteY3" fmla="*/ 3400279 h 3400279"/>
              <a:gd name="connsiteX4" fmla="*/ 0 w 11540712"/>
              <a:gd name="connsiteY4" fmla="*/ 2601993 h 3400279"/>
              <a:gd name="connsiteX0" fmla="*/ 0 w 12542197"/>
              <a:gd name="connsiteY0" fmla="*/ 3429307 h 3429307"/>
              <a:gd name="connsiteX1" fmla="*/ 4940634 w 12542197"/>
              <a:gd name="connsiteY1" fmla="*/ 0 h 3429307"/>
              <a:gd name="connsiteX2" fmla="*/ 12542197 w 12542197"/>
              <a:gd name="connsiteY2" fmla="*/ 12526 h 3429307"/>
              <a:gd name="connsiteX3" fmla="*/ 9579878 w 12542197"/>
              <a:gd name="connsiteY3" fmla="*/ 3400279 h 3429307"/>
              <a:gd name="connsiteX4" fmla="*/ 0 w 12542197"/>
              <a:gd name="connsiteY4" fmla="*/ 3429307 h 3429307"/>
              <a:gd name="connsiteX0" fmla="*/ 0 w 12585740"/>
              <a:gd name="connsiteY0" fmla="*/ 3371249 h 3400279"/>
              <a:gd name="connsiteX1" fmla="*/ 4984177 w 12585740"/>
              <a:gd name="connsiteY1" fmla="*/ 0 h 3400279"/>
              <a:gd name="connsiteX2" fmla="*/ 12585740 w 12585740"/>
              <a:gd name="connsiteY2" fmla="*/ 12526 h 3400279"/>
              <a:gd name="connsiteX3" fmla="*/ 9623421 w 12585740"/>
              <a:gd name="connsiteY3" fmla="*/ 3400279 h 3400279"/>
              <a:gd name="connsiteX4" fmla="*/ 0 w 12585740"/>
              <a:gd name="connsiteY4" fmla="*/ 3371249 h 3400279"/>
              <a:gd name="connsiteX0" fmla="*/ 0 w 12585740"/>
              <a:gd name="connsiteY0" fmla="*/ 3371249 h 3400279"/>
              <a:gd name="connsiteX1" fmla="*/ 1666299 w 12585740"/>
              <a:gd name="connsiteY1" fmla="*/ 2231879 h 3400279"/>
              <a:gd name="connsiteX2" fmla="*/ 4984177 w 12585740"/>
              <a:gd name="connsiteY2" fmla="*/ 0 h 3400279"/>
              <a:gd name="connsiteX3" fmla="*/ 12585740 w 12585740"/>
              <a:gd name="connsiteY3" fmla="*/ 12526 h 3400279"/>
              <a:gd name="connsiteX4" fmla="*/ 9623421 w 12585740"/>
              <a:gd name="connsiteY4" fmla="*/ 3400279 h 3400279"/>
              <a:gd name="connsiteX5" fmla="*/ 0 w 12585740"/>
              <a:gd name="connsiteY5" fmla="*/ 3371249 h 3400279"/>
              <a:gd name="connsiteX0" fmla="*/ 0 w 12585740"/>
              <a:gd name="connsiteY0" fmla="*/ 3371249 h 3400279"/>
              <a:gd name="connsiteX1" fmla="*/ 1666299 w 12585740"/>
              <a:gd name="connsiteY1" fmla="*/ 2231879 h 3400279"/>
              <a:gd name="connsiteX2" fmla="*/ 1666299 w 12585740"/>
              <a:gd name="connsiteY2" fmla="*/ 2231879 h 3400279"/>
              <a:gd name="connsiteX3" fmla="*/ 4984177 w 12585740"/>
              <a:gd name="connsiteY3" fmla="*/ 0 h 3400279"/>
              <a:gd name="connsiteX4" fmla="*/ 12585740 w 12585740"/>
              <a:gd name="connsiteY4" fmla="*/ 12526 h 3400279"/>
              <a:gd name="connsiteX5" fmla="*/ 9623421 w 12585740"/>
              <a:gd name="connsiteY5" fmla="*/ 3400279 h 3400279"/>
              <a:gd name="connsiteX6" fmla="*/ 0 w 12585740"/>
              <a:gd name="connsiteY6" fmla="*/ 3371249 h 3400279"/>
              <a:gd name="connsiteX0" fmla="*/ 0 w 12585740"/>
              <a:gd name="connsiteY0" fmla="*/ 3371249 h 3400279"/>
              <a:gd name="connsiteX1" fmla="*/ 1666299 w 12585740"/>
              <a:gd name="connsiteY1" fmla="*/ 2231879 h 3400279"/>
              <a:gd name="connsiteX2" fmla="*/ 1666299 w 12585740"/>
              <a:gd name="connsiteY2" fmla="*/ 2231879 h 3400279"/>
              <a:gd name="connsiteX3" fmla="*/ 4984177 w 12585740"/>
              <a:gd name="connsiteY3" fmla="*/ 0 h 3400279"/>
              <a:gd name="connsiteX4" fmla="*/ 12585740 w 12585740"/>
              <a:gd name="connsiteY4" fmla="*/ 12526 h 3400279"/>
              <a:gd name="connsiteX5" fmla="*/ 9623421 w 12585740"/>
              <a:gd name="connsiteY5" fmla="*/ 3400279 h 3400279"/>
              <a:gd name="connsiteX6" fmla="*/ 0 w 12585740"/>
              <a:gd name="connsiteY6" fmla="*/ 3371249 h 3400279"/>
              <a:gd name="connsiteX0" fmla="*/ 0 w 11061740"/>
              <a:gd name="connsiteY0" fmla="*/ 3371249 h 3400279"/>
              <a:gd name="connsiteX1" fmla="*/ 142299 w 11061740"/>
              <a:gd name="connsiteY1" fmla="*/ 2231879 h 3400279"/>
              <a:gd name="connsiteX2" fmla="*/ 142299 w 11061740"/>
              <a:gd name="connsiteY2" fmla="*/ 2231879 h 3400279"/>
              <a:gd name="connsiteX3" fmla="*/ 3460177 w 11061740"/>
              <a:gd name="connsiteY3" fmla="*/ 0 h 3400279"/>
              <a:gd name="connsiteX4" fmla="*/ 11061740 w 11061740"/>
              <a:gd name="connsiteY4" fmla="*/ 12526 h 3400279"/>
              <a:gd name="connsiteX5" fmla="*/ 8099421 w 11061740"/>
              <a:gd name="connsiteY5" fmla="*/ 3400279 h 3400279"/>
              <a:gd name="connsiteX6" fmla="*/ 0 w 11061740"/>
              <a:gd name="connsiteY6" fmla="*/ 3371249 h 3400279"/>
              <a:gd name="connsiteX0" fmla="*/ 0 w 10931111"/>
              <a:gd name="connsiteY0" fmla="*/ 3342221 h 3400279"/>
              <a:gd name="connsiteX1" fmla="*/ 11670 w 10931111"/>
              <a:gd name="connsiteY1" fmla="*/ 2231879 h 3400279"/>
              <a:gd name="connsiteX2" fmla="*/ 11670 w 10931111"/>
              <a:gd name="connsiteY2" fmla="*/ 2231879 h 3400279"/>
              <a:gd name="connsiteX3" fmla="*/ 3329548 w 10931111"/>
              <a:gd name="connsiteY3" fmla="*/ 0 h 3400279"/>
              <a:gd name="connsiteX4" fmla="*/ 10931111 w 10931111"/>
              <a:gd name="connsiteY4" fmla="*/ 12526 h 3400279"/>
              <a:gd name="connsiteX5" fmla="*/ 7968792 w 10931111"/>
              <a:gd name="connsiteY5" fmla="*/ 3400279 h 3400279"/>
              <a:gd name="connsiteX6" fmla="*/ 0 w 10931111"/>
              <a:gd name="connsiteY6" fmla="*/ 3342221 h 3400279"/>
              <a:gd name="connsiteX0" fmla="*/ 1919 w 10933030"/>
              <a:gd name="connsiteY0" fmla="*/ 3342221 h 3400279"/>
              <a:gd name="connsiteX1" fmla="*/ 13589 w 10933030"/>
              <a:gd name="connsiteY1" fmla="*/ 2231879 h 3400279"/>
              <a:gd name="connsiteX2" fmla="*/ 13589 w 10933030"/>
              <a:gd name="connsiteY2" fmla="*/ 2231879 h 3400279"/>
              <a:gd name="connsiteX3" fmla="*/ 3331467 w 10933030"/>
              <a:gd name="connsiteY3" fmla="*/ 0 h 3400279"/>
              <a:gd name="connsiteX4" fmla="*/ 10933030 w 10933030"/>
              <a:gd name="connsiteY4" fmla="*/ 12526 h 3400279"/>
              <a:gd name="connsiteX5" fmla="*/ 7970711 w 10933030"/>
              <a:gd name="connsiteY5" fmla="*/ 3400279 h 3400279"/>
              <a:gd name="connsiteX6" fmla="*/ 1919 w 10933030"/>
              <a:gd name="connsiteY6" fmla="*/ 3342221 h 3400279"/>
              <a:gd name="connsiteX0" fmla="*/ 0 w 10945626"/>
              <a:gd name="connsiteY0" fmla="*/ 3385764 h 3400279"/>
              <a:gd name="connsiteX1" fmla="*/ 26185 w 10945626"/>
              <a:gd name="connsiteY1" fmla="*/ 2231879 h 3400279"/>
              <a:gd name="connsiteX2" fmla="*/ 26185 w 10945626"/>
              <a:gd name="connsiteY2" fmla="*/ 2231879 h 3400279"/>
              <a:gd name="connsiteX3" fmla="*/ 3344063 w 10945626"/>
              <a:gd name="connsiteY3" fmla="*/ 0 h 3400279"/>
              <a:gd name="connsiteX4" fmla="*/ 10945626 w 10945626"/>
              <a:gd name="connsiteY4" fmla="*/ 12526 h 3400279"/>
              <a:gd name="connsiteX5" fmla="*/ 7983307 w 10945626"/>
              <a:gd name="connsiteY5" fmla="*/ 3400279 h 3400279"/>
              <a:gd name="connsiteX6" fmla="*/ 0 w 10945626"/>
              <a:gd name="connsiteY6" fmla="*/ 3385764 h 340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45626" h="3400279">
                <a:moveTo>
                  <a:pt x="0" y="3385764"/>
                </a:moveTo>
                <a:cubicBezTo>
                  <a:pt x="18404" y="2947917"/>
                  <a:pt x="-6734" y="3250297"/>
                  <a:pt x="26185" y="2231879"/>
                </a:cubicBezTo>
                <a:lnTo>
                  <a:pt x="26185" y="2231879"/>
                </a:lnTo>
                <a:lnTo>
                  <a:pt x="3344063" y="0"/>
                </a:lnTo>
                <a:lnTo>
                  <a:pt x="10945626" y="12526"/>
                </a:lnTo>
                <a:lnTo>
                  <a:pt x="7983307" y="3400279"/>
                </a:lnTo>
                <a:lnTo>
                  <a:pt x="0" y="3385764"/>
                </a:lnTo>
                <a:close/>
              </a:path>
            </a:pathLst>
          </a:custGeom>
          <a:blipFill>
            <a:blip r:embed="rId3">
              <a:duotone>
                <a:schemeClr val="accent3">
                  <a:shade val="45000"/>
                  <a:satMod val="135000"/>
                </a:schemeClr>
                <a:prstClr val="white"/>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54D62123-ABDA-4453-B31A-811840138B0A}"/>
              </a:ext>
            </a:extLst>
          </p:cNvPr>
          <p:cNvSpPr/>
          <p:nvPr/>
        </p:nvSpPr>
        <p:spPr>
          <a:xfrm>
            <a:off x="3443329" y="1870901"/>
            <a:ext cx="4465525" cy="1545163"/>
          </a:xfrm>
          <a:prstGeom prst="rect">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a:extLst>
              <a:ext uri="{FF2B5EF4-FFF2-40B4-BE49-F238E27FC236}">
                <a16:creationId xmlns:a16="http://schemas.microsoft.com/office/drawing/2014/main" id="{0482954F-BF76-40D4-BAFD-51F1B04CE925}"/>
              </a:ext>
            </a:extLst>
          </p:cNvPr>
          <p:cNvCxnSpPr>
            <a:cxnSpLocks/>
          </p:cNvCxnSpPr>
          <p:nvPr/>
        </p:nvCxnSpPr>
        <p:spPr>
          <a:xfrm>
            <a:off x="4992551" y="1926946"/>
            <a:ext cx="0" cy="1545163"/>
          </a:xfrm>
          <a:prstGeom prst="line">
            <a:avLst/>
          </a:prstGeom>
          <a:ln w="57150">
            <a:solidFill>
              <a:srgbClr val="8E5730"/>
            </a:solidFill>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C5AE6B14-9474-4573-B7BD-E418B03E6CEB}"/>
              </a:ext>
            </a:extLst>
          </p:cNvPr>
          <p:cNvSpPr/>
          <p:nvPr/>
        </p:nvSpPr>
        <p:spPr>
          <a:xfrm>
            <a:off x="4433751" y="2646609"/>
            <a:ext cx="304799" cy="102122"/>
          </a:xfrm>
          <a:prstGeom prst="rect">
            <a:avLst/>
          </a:prstGeom>
          <a:solidFill>
            <a:srgbClr val="8E5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0D292C0C-AA6C-48C7-8203-9DC473B50375}"/>
              </a:ext>
            </a:extLst>
          </p:cNvPr>
          <p:cNvSpPr/>
          <p:nvPr/>
        </p:nvSpPr>
        <p:spPr>
          <a:xfrm>
            <a:off x="5222825" y="2646087"/>
            <a:ext cx="304799" cy="102122"/>
          </a:xfrm>
          <a:prstGeom prst="rect">
            <a:avLst/>
          </a:prstGeom>
          <a:solidFill>
            <a:srgbClr val="8E5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7BC10ECC-358D-4485-A6CA-16E2311643E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73583" y="2832250"/>
            <a:ext cx="2080622" cy="3117062"/>
          </a:xfrm>
          <a:prstGeom prst="rect">
            <a:avLst/>
          </a:prstGeom>
        </p:spPr>
      </p:pic>
      <p:pic>
        <p:nvPicPr>
          <p:cNvPr id="8" name="図 7">
            <a:extLst>
              <a:ext uri="{FF2B5EF4-FFF2-40B4-BE49-F238E27FC236}">
                <a16:creationId xmlns:a16="http://schemas.microsoft.com/office/drawing/2014/main" id="{AFC3894D-F3CE-46DE-8B68-48C909C08F3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215355" y="2299770"/>
            <a:ext cx="2067027" cy="4110474"/>
          </a:xfrm>
          <a:prstGeom prst="rect">
            <a:avLst/>
          </a:prstGeom>
        </p:spPr>
      </p:pic>
      <p:cxnSp>
        <p:nvCxnSpPr>
          <p:cNvPr id="25" name="直線コネクタ 24">
            <a:extLst>
              <a:ext uri="{FF2B5EF4-FFF2-40B4-BE49-F238E27FC236}">
                <a16:creationId xmlns:a16="http://schemas.microsoft.com/office/drawing/2014/main" id="{D434C565-4FCC-456A-A92B-C8A7C8EE906B}"/>
              </a:ext>
            </a:extLst>
          </p:cNvPr>
          <p:cNvCxnSpPr>
            <a:cxnSpLocks/>
          </p:cNvCxnSpPr>
          <p:nvPr/>
        </p:nvCxnSpPr>
        <p:spPr>
          <a:xfrm>
            <a:off x="1868351" y="1926946"/>
            <a:ext cx="0" cy="1297074"/>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楕円 39">
            <a:extLst>
              <a:ext uri="{FF2B5EF4-FFF2-40B4-BE49-F238E27FC236}">
                <a16:creationId xmlns:a16="http://schemas.microsoft.com/office/drawing/2014/main" id="{CAF43D8D-FE54-48E7-901F-206F0F7F9714}"/>
              </a:ext>
            </a:extLst>
          </p:cNvPr>
          <p:cNvSpPr/>
          <p:nvPr/>
        </p:nvSpPr>
        <p:spPr>
          <a:xfrm>
            <a:off x="817580" y="3817205"/>
            <a:ext cx="452382" cy="290242"/>
          </a:xfrm>
          <a:prstGeom prst="ellipse">
            <a:avLst/>
          </a:prstGeom>
          <a:solidFill>
            <a:schemeClr val="bg1">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CA605A28-81CD-4CE7-9378-3719EB555151}"/>
              </a:ext>
            </a:extLst>
          </p:cNvPr>
          <p:cNvSpPr/>
          <p:nvPr/>
        </p:nvSpPr>
        <p:spPr>
          <a:xfrm>
            <a:off x="550230" y="3968287"/>
            <a:ext cx="435201" cy="348469"/>
          </a:xfrm>
          <a:prstGeom prst="ellipse">
            <a:avLst/>
          </a:prstGeom>
          <a:solidFill>
            <a:schemeClr val="bg1">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矢印: 右 41">
            <a:extLst>
              <a:ext uri="{FF2B5EF4-FFF2-40B4-BE49-F238E27FC236}">
                <a16:creationId xmlns:a16="http://schemas.microsoft.com/office/drawing/2014/main" id="{077A62D1-76CA-4355-88CF-BBC0F631B3B9}"/>
              </a:ext>
            </a:extLst>
          </p:cNvPr>
          <p:cNvSpPr/>
          <p:nvPr/>
        </p:nvSpPr>
        <p:spPr>
          <a:xfrm rot="17841242">
            <a:off x="458593" y="4367530"/>
            <a:ext cx="435201" cy="316037"/>
          </a:xfrm>
          <a:prstGeom prst="rightArrow">
            <a:avLst/>
          </a:prstGeom>
          <a:solidFill>
            <a:srgbClr val="FFCCCC"/>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右 22">
            <a:extLst>
              <a:ext uri="{FF2B5EF4-FFF2-40B4-BE49-F238E27FC236}">
                <a16:creationId xmlns:a16="http://schemas.microsoft.com/office/drawing/2014/main" id="{BAAA63C0-F5B7-49DF-A2F2-C55794DA2EA7}"/>
              </a:ext>
            </a:extLst>
          </p:cNvPr>
          <p:cNvSpPr/>
          <p:nvPr/>
        </p:nvSpPr>
        <p:spPr>
          <a:xfrm rot="19091057">
            <a:off x="1861885" y="6174471"/>
            <a:ext cx="435201" cy="316037"/>
          </a:xfrm>
          <a:prstGeom prst="rightArrow">
            <a:avLst/>
          </a:prstGeom>
          <a:solidFill>
            <a:srgbClr val="FFCCCC"/>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稲妻 2">
            <a:extLst>
              <a:ext uri="{FF2B5EF4-FFF2-40B4-BE49-F238E27FC236}">
                <a16:creationId xmlns:a16="http://schemas.microsoft.com/office/drawing/2014/main" id="{A8B6C793-15B8-496E-A3E6-8774E8E332A4}"/>
              </a:ext>
            </a:extLst>
          </p:cNvPr>
          <p:cNvSpPr/>
          <p:nvPr/>
        </p:nvSpPr>
        <p:spPr>
          <a:xfrm>
            <a:off x="1779332" y="5882448"/>
            <a:ext cx="1249473" cy="332905"/>
          </a:xfrm>
          <a:prstGeom prst="lightningBolt">
            <a:avLst/>
          </a:prstGeom>
          <a:solidFill>
            <a:srgbClr val="A48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a:extLst>
              <a:ext uri="{FF2B5EF4-FFF2-40B4-BE49-F238E27FC236}">
                <a16:creationId xmlns:a16="http://schemas.microsoft.com/office/drawing/2014/main" id="{C6D4F878-16ED-47B8-A4BC-F4AD1AEC876C}"/>
              </a:ext>
            </a:extLst>
          </p:cNvPr>
          <p:cNvGrpSpPr/>
          <p:nvPr/>
        </p:nvGrpSpPr>
        <p:grpSpPr>
          <a:xfrm>
            <a:off x="7520180" y="4788123"/>
            <a:ext cx="4368239" cy="1979340"/>
            <a:chOff x="8087734" y="1323845"/>
            <a:chExt cx="3598622" cy="1979340"/>
          </a:xfrm>
        </p:grpSpPr>
        <p:sp>
          <p:nvSpPr>
            <p:cNvPr id="30" name="雲 29">
              <a:extLst>
                <a:ext uri="{FF2B5EF4-FFF2-40B4-BE49-F238E27FC236}">
                  <a16:creationId xmlns:a16="http://schemas.microsoft.com/office/drawing/2014/main" id="{B46DBE61-6EAF-484F-B0CA-6F900596FCCD}"/>
                </a:ext>
              </a:extLst>
            </p:cNvPr>
            <p:cNvSpPr/>
            <p:nvPr/>
          </p:nvSpPr>
          <p:spPr>
            <a:xfrm rot="200542">
              <a:off x="8087734" y="1323845"/>
              <a:ext cx="3598622" cy="1979340"/>
            </a:xfrm>
            <a:prstGeom prst="cloud">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191DFEB6-50E0-4082-A587-6C4E13CC6F96}"/>
                </a:ext>
              </a:extLst>
            </p:cNvPr>
            <p:cNvSpPr/>
            <p:nvPr/>
          </p:nvSpPr>
          <p:spPr>
            <a:xfrm>
              <a:off x="8543159" y="1481825"/>
              <a:ext cx="3043859" cy="1615827"/>
            </a:xfrm>
            <a:prstGeom prst="rect">
              <a:avLst/>
            </a:prstGeom>
            <a:noFill/>
          </p:spPr>
          <p:txBody>
            <a:bodyPr wrap="square" lIns="91440" tIns="45720" rIns="91440" bIns="45720">
              <a:spAutoFit/>
            </a:bodyPr>
            <a:lstStyle/>
            <a:p>
              <a:pPr>
                <a:lnSpc>
                  <a:spcPct val="110000"/>
                </a:lnSpc>
              </a:pPr>
              <a:r>
                <a:rPr lang="ja-JP" altLang="en-US" b="1" dirty="0">
                  <a:ln w="0"/>
                  <a:latin typeface="メイリオ" panose="020B0604030504040204" pitchFamily="50" charset="-128"/>
                  <a:ea typeface="メイリオ" panose="020B0604030504040204" pitchFamily="50" charset="-128"/>
                </a:rPr>
                <a:t>後々（数年後でも）</a:t>
              </a:r>
              <a:endParaRPr lang="en-US" altLang="ja-JP" b="1" dirty="0">
                <a:ln w="0"/>
                <a:latin typeface="メイリオ" panose="020B0604030504040204" pitchFamily="50" charset="-128"/>
                <a:ea typeface="メイリオ" panose="020B0604030504040204" pitchFamily="50" charset="-128"/>
              </a:endParaRPr>
            </a:p>
            <a:p>
              <a:pPr>
                <a:lnSpc>
                  <a:spcPct val="110000"/>
                </a:lnSpc>
              </a:pPr>
              <a:r>
                <a:rPr lang="ja-JP" altLang="en-US" b="1" dirty="0">
                  <a:ln w="0"/>
                  <a:latin typeface="メイリオ" panose="020B0604030504040204" pitchFamily="50" charset="-128"/>
                  <a:ea typeface="メイリオ" panose="020B0604030504040204" pitchFamily="50" charset="-128"/>
                </a:rPr>
                <a:t>「この部屋の、この部分の傷」と証明できるように、</a:t>
              </a:r>
              <a:endParaRPr lang="en-US" altLang="ja-JP" b="1" dirty="0">
                <a:ln w="0"/>
                <a:latin typeface="メイリオ" panose="020B0604030504040204" pitchFamily="50" charset="-128"/>
                <a:ea typeface="メイリオ" panose="020B0604030504040204" pitchFamily="50" charset="-128"/>
              </a:endParaRPr>
            </a:p>
            <a:p>
              <a:pPr>
                <a:lnSpc>
                  <a:spcPct val="110000"/>
                </a:lnSpc>
              </a:pPr>
              <a:r>
                <a:rPr lang="ja-JP" altLang="en-US" b="1" dirty="0">
                  <a:ln w="0"/>
                  <a:solidFill>
                    <a:srgbClr val="FF0000"/>
                  </a:solidFill>
                  <a:latin typeface="メイリオ" panose="020B0604030504040204" pitchFamily="50" charset="-128"/>
                  <a:ea typeface="メイリオ" panose="020B0604030504040204" pitchFamily="50" charset="-128"/>
                </a:rPr>
                <a:t>部屋全体</a:t>
              </a:r>
              <a:r>
                <a:rPr lang="ja-JP" altLang="en-US" b="1" dirty="0">
                  <a:ln w="0"/>
                  <a:latin typeface="メイリオ" panose="020B0604030504040204" pitchFamily="50" charset="-128"/>
                  <a:ea typeface="メイリオ" panose="020B0604030504040204" pitchFamily="50" charset="-128"/>
                </a:rPr>
                <a:t>の写真も撮って</a:t>
              </a:r>
              <a:endParaRPr lang="en-US" altLang="ja-JP" b="1" dirty="0">
                <a:ln w="0"/>
                <a:latin typeface="メイリオ" panose="020B0604030504040204" pitchFamily="50" charset="-128"/>
                <a:ea typeface="メイリオ" panose="020B0604030504040204" pitchFamily="50" charset="-128"/>
              </a:endParaRPr>
            </a:p>
            <a:p>
              <a:pPr>
                <a:lnSpc>
                  <a:spcPct val="110000"/>
                </a:lnSpc>
              </a:pPr>
              <a:r>
                <a:rPr lang="ja-JP" altLang="en-US" b="1" dirty="0">
                  <a:ln w="0"/>
                  <a:latin typeface="メイリオ" panose="020B0604030504040204" pitchFamily="50" charset="-128"/>
                  <a:ea typeface="メイリオ" panose="020B0604030504040204" pitchFamily="50" charset="-128"/>
                </a:rPr>
                <a:t>　　　　関連付けておく</a:t>
              </a:r>
              <a:r>
                <a:rPr lang="ja-JP" altLang="en-US" sz="1200" dirty="0">
                  <a:ln w="0"/>
                  <a:latin typeface="メイリオ" panose="020B0604030504040204" pitchFamily="50" charset="-128"/>
                  <a:ea typeface="メイリオ" panose="020B0604030504040204" pitchFamily="50" charset="-128"/>
                </a:rPr>
                <a:t>カリ</a:t>
              </a:r>
              <a:endParaRPr lang="en-US" altLang="ja-JP" dirty="0">
                <a:ln w="0"/>
                <a:latin typeface="メイリオ" panose="020B0604030504040204" pitchFamily="50" charset="-128"/>
                <a:ea typeface="メイリオ" panose="020B0604030504040204" pitchFamily="50" charset="-128"/>
              </a:endParaRPr>
            </a:p>
          </p:txBody>
        </p:sp>
      </p:grpSp>
      <p:grpSp>
        <p:nvGrpSpPr>
          <p:cNvPr id="37" name="グループ化 36">
            <a:extLst>
              <a:ext uri="{FF2B5EF4-FFF2-40B4-BE49-F238E27FC236}">
                <a16:creationId xmlns:a16="http://schemas.microsoft.com/office/drawing/2014/main" id="{0D5DCF93-1A11-4044-A868-FE4AF5A49357}"/>
              </a:ext>
            </a:extLst>
          </p:cNvPr>
          <p:cNvGrpSpPr/>
          <p:nvPr/>
        </p:nvGrpSpPr>
        <p:grpSpPr>
          <a:xfrm>
            <a:off x="5561085" y="3161137"/>
            <a:ext cx="1313142" cy="2072840"/>
            <a:chOff x="512996" y="2443133"/>
            <a:chExt cx="2676432" cy="4119058"/>
          </a:xfrm>
        </p:grpSpPr>
        <p:grpSp>
          <p:nvGrpSpPr>
            <p:cNvPr id="38" name="グループ化 37">
              <a:extLst>
                <a:ext uri="{FF2B5EF4-FFF2-40B4-BE49-F238E27FC236}">
                  <a16:creationId xmlns:a16="http://schemas.microsoft.com/office/drawing/2014/main" id="{9BAC5950-1021-424B-B5D4-8D76CFCD5D1B}"/>
                </a:ext>
              </a:extLst>
            </p:cNvPr>
            <p:cNvGrpSpPr/>
            <p:nvPr/>
          </p:nvGrpSpPr>
          <p:grpSpPr>
            <a:xfrm>
              <a:off x="512996" y="2443133"/>
              <a:ext cx="2676432" cy="4119058"/>
              <a:chOff x="-2410173" y="2642017"/>
              <a:chExt cx="2676432" cy="4119058"/>
            </a:xfrm>
          </p:grpSpPr>
          <p:sp>
            <p:nvSpPr>
              <p:cNvPr id="47" name="四角形: 角を丸くする 46">
                <a:extLst>
                  <a:ext uri="{FF2B5EF4-FFF2-40B4-BE49-F238E27FC236}">
                    <a16:creationId xmlns:a16="http://schemas.microsoft.com/office/drawing/2014/main" id="{AC0D9A78-15FD-4483-83DD-CCA4387A3A0F}"/>
                  </a:ext>
                </a:extLst>
              </p:cNvPr>
              <p:cNvSpPr/>
              <p:nvPr/>
            </p:nvSpPr>
            <p:spPr>
              <a:xfrm>
                <a:off x="-2410173" y="2642017"/>
                <a:ext cx="2676432" cy="4119058"/>
              </a:xfrm>
              <a:prstGeom prst="roundRect">
                <a:avLst/>
              </a:prstGeom>
              <a:solidFill>
                <a:srgbClr val="0D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四角形: 角を丸くする 47">
                <a:extLst>
                  <a:ext uri="{FF2B5EF4-FFF2-40B4-BE49-F238E27FC236}">
                    <a16:creationId xmlns:a16="http://schemas.microsoft.com/office/drawing/2014/main" id="{ECA3040A-9264-4FC6-BBE7-7E5F82D05579}"/>
                  </a:ext>
                </a:extLst>
              </p:cNvPr>
              <p:cNvSpPr/>
              <p:nvPr/>
            </p:nvSpPr>
            <p:spPr>
              <a:xfrm rot="16200000">
                <a:off x="-2778739" y="3555341"/>
                <a:ext cx="3400278" cy="2175642"/>
              </a:xfrm>
              <a:prstGeom prst="roundRect">
                <a:avLst/>
              </a:prstGeom>
              <a:blipFill>
                <a:blip r:embed="rId3">
                  <a:duotone>
                    <a:schemeClr val="accent3">
                      <a:shade val="45000"/>
                      <a:satMod val="135000"/>
                    </a:schemeClr>
                    <a:prstClr val="white"/>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 name="稲妻 38">
              <a:extLst>
                <a:ext uri="{FF2B5EF4-FFF2-40B4-BE49-F238E27FC236}">
                  <a16:creationId xmlns:a16="http://schemas.microsoft.com/office/drawing/2014/main" id="{7112063B-6822-4A51-AF77-CE4BC8349B2D}"/>
                </a:ext>
              </a:extLst>
            </p:cNvPr>
            <p:cNvSpPr/>
            <p:nvPr/>
          </p:nvSpPr>
          <p:spPr>
            <a:xfrm rot="2732478">
              <a:off x="907630" y="3485668"/>
              <a:ext cx="1698085" cy="1268747"/>
            </a:xfrm>
            <a:prstGeom prst="lightningBolt">
              <a:avLst/>
            </a:prstGeom>
            <a:solidFill>
              <a:srgbClr val="A48842"/>
            </a:solidFill>
            <a:ln>
              <a:noFill/>
            </a:ln>
            <a:effectLst>
              <a:outerShdw blurRad="114300" dist="38100" dir="8100000" algn="tr" rotWithShape="0">
                <a:srgbClr val="D3C09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四角形: 角を丸くする 104">
              <a:extLst>
                <a:ext uri="{FF2B5EF4-FFF2-40B4-BE49-F238E27FC236}">
                  <a16:creationId xmlns:a16="http://schemas.microsoft.com/office/drawing/2014/main" id="{FF280539-3DD3-458E-8B97-026C9963C5BC}"/>
                </a:ext>
              </a:extLst>
            </p:cNvPr>
            <p:cNvSpPr/>
            <p:nvPr/>
          </p:nvSpPr>
          <p:spPr>
            <a:xfrm>
              <a:off x="756747" y="5590434"/>
              <a:ext cx="2175643" cy="553983"/>
            </a:xfrm>
            <a:custGeom>
              <a:avLst/>
              <a:gdLst>
                <a:gd name="connsiteX0" fmla="*/ 0 w 2183953"/>
                <a:gd name="connsiteY0" fmla="*/ 343876 h 874513"/>
                <a:gd name="connsiteX1" fmla="*/ 343876 w 2183953"/>
                <a:gd name="connsiteY1" fmla="*/ 0 h 874513"/>
                <a:gd name="connsiteX2" fmla="*/ 1840077 w 2183953"/>
                <a:gd name="connsiteY2" fmla="*/ 0 h 874513"/>
                <a:gd name="connsiteX3" fmla="*/ 2183953 w 2183953"/>
                <a:gd name="connsiteY3" fmla="*/ 343876 h 874513"/>
                <a:gd name="connsiteX4" fmla="*/ 2183953 w 2183953"/>
                <a:gd name="connsiteY4" fmla="*/ 530637 h 874513"/>
                <a:gd name="connsiteX5" fmla="*/ 1840077 w 2183953"/>
                <a:gd name="connsiteY5" fmla="*/ 874513 h 874513"/>
                <a:gd name="connsiteX6" fmla="*/ 343876 w 2183953"/>
                <a:gd name="connsiteY6" fmla="*/ 874513 h 874513"/>
                <a:gd name="connsiteX7" fmla="*/ 0 w 2183953"/>
                <a:gd name="connsiteY7" fmla="*/ 530637 h 874513"/>
                <a:gd name="connsiteX8" fmla="*/ 0 w 2183953"/>
                <a:gd name="connsiteY8" fmla="*/ 343876 h 874513"/>
                <a:gd name="connsiteX0" fmla="*/ 0 w 2183953"/>
                <a:gd name="connsiteY0" fmla="*/ 343876 h 874513"/>
                <a:gd name="connsiteX1" fmla="*/ 1840077 w 2183953"/>
                <a:gd name="connsiteY1" fmla="*/ 0 h 874513"/>
                <a:gd name="connsiteX2" fmla="*/ 2183953 w 2183953"/>
                <a:gd name="connsiteY2" fmla="*/ 343876 h 874513"/>
                <a:gd name="connsiteX3" fmla="*/ 2183953 w 2183953"/>
                <a:gd name="connsiteY3" fmla="*/ 530637 h 874513"/>
                <a:gd name="connsiteX4" fmla="*/ 1840077 w 2183953"/>
                <a:gd name="connsiteY4" fmla="*/ 874513 h 874513"/>
                <a:gd name="connsiteX5" fmla="*/ 343876 w 2183953"/>
                <a:gd name="connsiteY5" fmla="*/ 874513 h 874513"/>
                <a:gd name="connsiteX6" fmla="*/ 0 w 2183953"/>
                <a:gd name="connsiteY6" fmla="*/ 530637 h 874513"/>
                <a:gd name="connsiteX7" fmla="*/ 0 w 2183953"/>
                <a:gd name="connsiteY7" fmla="*/ 343876 h 874513"/>
                <a:gd name="connsiteX0" fmla="*/ 0 w 2183953"/>
                <a:gd name="connsiteY0" fmla="*/ 23346 h 553983"/>
                <a:gd name="connsiteX1" fmla="*/ 2183953 w 2183953"/>
                <a:gd name="connsiteY1" fmla="*/ 23346 h 553983"/>
                <a:gd name="connsiteX2" fmla="*/ 2183953 w 2183953"/>
                <a:gd name="connsiteY2" fmla="*/ 210107 h 553983"/>
                <a:gd name="connsiteX3" fmla="*/ 1840077 w 2183953"/>
                <a:gd name="connsiteY3" fmla="*/ 553983 h 553983"/>
                <a:gd name="connsiteX4" fmla="*/ 343876 w 2183953"/>
                <a:gd name="connsiteY4" fmla="*/ 553983 h 553983"/>
                <a:gd name="connsiteX5" fmla="*/ 0 w 2183953"/>
                <a:gd name="connsiteY5" fmla="*/ 210107 h 553983"/>
                <a:gd name="connsiteX6" fmla="*/ 0 w 2183953"/>
                <a:gd name="connsiteY6" fmla="*/ 23346 h 55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3953" h="553983">
                  <a:moveTo>
                    <a:pt x="0" y="23346"/>
                  </a:moveTo>
                  <a:cubicBezTo>
                    <a:pt x="363992" y="-7781"/>
                    <a:pt x="1819961" y="-7781"/>
                    <a:pt x="2183953" y="23346"/>
                  </a:cubicBezTo>
                  <a:lnTo>
                    <a:pt x="2183953" y="210107"/>
                  </a:lnTo>
                  <a:cubicBezTo>
                    <a:pt x="2183953" y="400024"/>
                    <a:pt x="2029994" y="553983"/>
                    <a:pt x="1840077" y="553983"/>
                  </a:cubicBezTo>
                  <a:lnTo>
                    <a:pt x="343876" y="553983"/>
                  </a:lnTo>
                  <a:cubicBezTo>
                    <a:pt x="153959" y="553983"/>
                    <a:pt x="0" y="400024"/>
                    <a:pt x="0" y="210107"/>
                  </a:cubicBezTo>
                  <a:lnTo>
                    <a:pt x="0" y="2334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正方形/長方形 43">
              <a:extLst>
                <a:ext uri="{FF2B5EF4-FFF2-40B4-BE49-F238E27FC236}">
                  <a16:creationId xmlns:a16="http://schemas.microsoft.com/office/drawing/2014/main" id="{9908DFEE-6968-44E4-9A16-9E6FF4AFC8AA}"/>
                </a:ext>
              </a:extLst>
            </p:cNvPr>
            <p:cNvSpPr/>
            <p:nvPr/>
          </p:nvSpPr>
          <p:spPr>
            <a:xfrm>
              <a:off x="634274" y="5672368"/>
              <a:ext cx="2356322" cy="458699"/>
            </a:xfrm>
            <a:prstGeom prst="rect">
              <a:avLst/>
            </a:prstGeom>
            <a:noFill/>
          </p:spPr>
          <p:txBody>
            <a:bodyPr wrap="none" lIns="91440" tIns="45720" rIns="91440" bIns="45720">
              <a:spAutoFit/>
            </a:bodyPr>
            <a:lstStyle/>
            <a:p>
              <a:pPr algn="ctr"/>
              <a:r>
                <a:rPr lang="en-US" altLang="ja-JP" sz="900" b="0" cap="none" spc="0" dirty="0">
                  <a:ln w="0"/>
                  <a:solidFill>
                    <a:schemeClr val="tx1"/>
                  </a:solidFill>
                </a:rPr>
                <a:t>202</a:t>
              </a:r>
              <a:r>
                <a:rPr lang="ja-JP" altLang="en-US" sz="900" b="0" cap="none" spc="0" dirty="0">
                  <a:ln w="0"/>
                  <a:solidFill>
                    <a:schemeClr val="tx1"/>
                  </a:solidFill>
                </a:rPr>
                <a:t>▲</a:t>
              </a:r>
              <a:r>
                <a:rPr lang="ja-JP" altLang="en-US" sz="900" dirty="0">
                  <a:ln w="0"/>
                </a:rPr>
                <a:t>年　</a:t>
              </a:r>
              <a:r>
                <a:rPr lang="en-US" altLang="ja-JP" sz="900" dirty="0">
                  <a:ln w="0"/>
                </a:rPr>
                <a:t>3</a:t>
              </a:r>
              <a:r>
                <a:rPr lang="ja-JP" altLang="en-US" sz="900" dirty="0">
                  <a:ln w="0"/>
                </a:rPr>
                <a:t>月</a:t>
              </a:r>
              <a:r>
                <a:rPr lang="en-US" altLang="ja-JP" sz="900" dirty="0">
                  <a:ln w="0"/>
                </a:rPr>
                <a:t>20</a:t>
              </a:r>
              <a:r>
                <a:rPr lang="ja-JP" altLang="en-US" sz="900" dirty="0">
                  <a:ln w="0"/>
                </a:rPr>
                <a:t>日</a:t>
              </a:r>
              <a:endParaRPr lang="ja-JP" altLang="en-US" sz="900" b="0" cap="none" spc="0" dirty="0">
                <a:ln w="0"/>
                <a:solidFill>
                  <a:schemeClr val="tx1"/>
                </a:solidFill>
              </a:endParaRPr>
            </a:p>
          </p:txBody>
        </p:sp>
        <p:sp>
          <p:nvSpPr>
            <p:cNvPr id="45" name="四角形: 角を丸くする 106">
              <a:extLst>
                <a:ext uri="{FF2B5EF4-FFF2-40B4-BE49-F238E27FC236}">
                  <a16:creationId xmlns:a16="http://schemas.microsoft.com/office/drawing/2014/main" id="{95F30057-8073-4F46-889D-1E418741881C}"/>
                </a:ext>
              </a:extLst>
            </p:cNvPr>
            <p:cNvSpPr/>
            <p:nvPr/>
          </p:nvSpPr>
          <p:spPr>
            <a:xfrm rot="19401754">
              <a:off x="2271206" y="3626917"/>
              <a:ext cx="827988" cy="417263"/>
            </a:xfrm>
            <a:custGeom>
              <a:avLst/>
              <a:gdLst>
                <a:gd name="connsiteX0" fmla="*/ 0 w 952910"/>
                <a:gd name="connsiteY0" fmla="*/ 194526 h 389051"/>
                <a:gd name="connsiteX1" fmla="*/ 194526 w 952910"/>
                <a:gd name="connsiteY1" fmla="*/ 0 h 389051"/>
                <a:gd name="connsiteX2" fmla="*/ 758385 w 952910"/>
                <a:gd name="connsiteY2" fmla="*/ 0 h 389051"/>
                <a:gd name="connsiteX3" fmla="*/ 952911 w 952910"/>
                <a:gd name="connsiteY3" fmla="*/ 194526 h 389051"/>
                <a:gd name="connsiteX4" fmla="*/ 952910 w 952910"/>
                <a:gd name="connsiteY4" fmla="*/ 194526 h 389051"/>
                <a:gd name="connsiteX5" fmla="*/ 758384 w 952910"/>
                <a:gd name="connsiteY5" fmla="*/ 389052 h 389051"/>
                <a:gd name="connsiteX6" fmla="*/ 194526 w 952910"/>
                <a:gd name="connsiteY6" fmla="*/ 389051 h 389051"/>
                <a:gd name="connsiteX7" fmla="*/ 0 w 952910"/>
                <a:gd name="connsiteY7" fmla="*/ 194525 h 389051"/>
                <a:gd name="connsiteX8" fmla="*/ 0 w 952910"/>
                <a:gd name="connsiteY8" fmla="*/ 194526 h 389051"/>
                <a:gd name="connsiteX0" fmla="*/ 0 w 952911"/>
                <a:gd name="connsiteY0" fmla="*/ 194526 h 389052"/>
                <a:gd name="connsiteX1" fmla="*/ 194526 w 952911"/>
                <a:gd name="connsiteY1" fmla="*/ 0 h 389052"/>
                <a:gd name="connsiteX2" fmla="*/ 758386 w 952911"/>
                <a:gd name="connsiteY2" fmla="*/ 0 h 389052"/>
                <a:gd name="connsiteX3" fmla="*/ 952911 w 952911"/>
                <a:gd name="connsiteY3" fmla="*/ 194526 h 389052"/>
                <a:gd name="connsiteX4" fmla="*/ 952910 w 952911"/>
                <a:gd name="connsiteY4" fmla="*/ 194526 h 389052"/>
                <a:gd name="connsiteX5" fmla="*/ 758384 w 952911"/>
                <a:gd name="connsiteY5" fmla="*/ 389052 h 389052"/>
                <a:gd name="connsiteX6" fmla="*/ 194526 w 952911"/>
                <a:gd name="connsiteY6" fmla="*/ 389051 h 389052"/>
                <a:gd name="connsiteX7" fmla="*/ 0 w 952911"/>
                <a:gd name="connsiteY7" fmla="*/ 194525 h 389052"/>
                <a:gd name="connsiteX8" fmla="*/ 0 w 952911"/>
                <a:gd name="connsiteY8" fmla="*/ 194526 h 389052"/>
                <a:gd name="connsiteX0" fmla="*/ 0 w 952911"/>
                <a:gd name="connsiteY0" fmla="*/ 194526 h 389052"/>
                <a:gd name="connsiteX1" fmla="*/ 194526 w 952911"/>
                <a:gd name="connsiteY1" fmla="*/ 0 h 389052"/>
                <a:gd name="connsiteX2" fmla="*/ 758386 w 952911"/>
                <a:gd name="connsiteY2" fmla="*/ 0 h 389052"/>
                <a:gd name="connsiteX3" fmla="*/ 952911 w 952911"/>
                <a:gd name="connsiteY3" fmla="*/ 194526 h 389052"/>
                <a:gd name="connsiteX4" fmla="*/ 684954 w 952911"/>
                <a:gd name="connsiteY4" fmla="*/ 261146 h 389052"/>
                <a:gd name="connsiteX5" fmla="*/ 758384 w 952911"/>
                <a:gd name="connsiteY5" fmla="*/ 389052 h 389052"/>
                <a:gd name="connsiteX6" fmla="*/ 194526 w 952911"/>
                <a:gd name="connsiteY6" fmla="*/ 389051 h 389052"/>
                <a:gd name="connsiteX7" fmla="*/ 0 w 952911"/>
                <a:gd name="connsiteY7" fmla="*/ 194525 h 389052"/>
                <a:gd name="connsiteX8" fmla="*/ 0 w 952911"/>
                <a:gd name="connsiteY8" fmla="*/ 194526 h 389052"/>
                <a:gd name="connsiteX0" fmla="*/ 0 w 952911"/>
                <a:gd name="connsiteY0" fmla="*/ 194526 h 389052"/>
                <a:gd name="connsiteX1" fmla="*/ 194526 w 952911"/>
                <a:gd name="connsiteY1" fmla="*/ 0 h 389052"/>
                <a:gd name="connsiteX2" fmla="*/ 758386 w 952911"/>
                <a:gd name="connsiteY2" fmla="*/ 0 h 389052"/>
                <a:gd name="connsiteX3" fmla="*/ 952911 w 952911"/>
                <a:gd name="connsiteY3" fmla="*/ 194526 h 389052"/>
                <a:gd name="connsiteX4" fmla="*/ 758384 w 952911"/>
                <a:gd name="connsiteY4" fmla="*/ 389052 h 389052"/>
                <a:gd name="connsiteX5" fmla="*/ 194526 w 952911"/>
                <a:gd name="connsiteY5" fmla="*/ 389051 h 389052"/>
                <a:gd name="connsiteX6" fmla="*/ 0 w 952911"/>
                <a:gd name="connsiteY6" fmla="*/ 194525 h 389052"/>
                <a:gd name="connsiteX7" fmla="*/ 0 w 952911"/>
                <a:gd name="connsiteY7" fmla="*/ 194526 h 389052"/>
                <a:gd name="connsiteX0" fmla="*/ 0 w 952911"/>
                <a:gd name="connsiteY0" fmla="*/ 194526 h 417263"/>
                <a:gd name="connsiteX1" fmla="*/ 194526 w 952911"/>
                <a:gd name="connsiteY1" fmla="*/ 0 h 417263"/>
                <a:gd name="connsiteX2" fmla="*/ 758386 w 952911"/>
                <a:gd name="connsiteY2" fmla="*/ 0 h 417263"/>
                <a:gd name="connsiteX3" fmla="*/ 952911 w 952911"/>
                <a:gd name="connsiteY3" fmla="*/ 194526 h 417263"/>
                <a:gd name="connsiteX4" fmla="*/ 566473 w 952911"/>
                <a:gd name="connsiteY4" fmla="*/ 417263 h 417263"/>
                <a:gd name="connsiteX5" fmla="*/ 194526 w 952911"/>
                <a:gd name="connsiteY5" fmla="*/ 389051 h 417263"/>
                <a:gd name="connsiteX6" fmla="*/ 0 w 952911"/>
                <a:gd name="connsiteY6" fmla="*/ 194525 h 417263"/>
                <a:gd name="connsiteX7" fmla="*/ 0 w 952911"/>
                <a:gd name="connsiteY7" fmla="*/ 194526 h 417263"/>
                <a:gd name="connsiteX0" fmla="*/ 0 w 833167"/>
                <a:gd name="connsiteY0" fmla="*/ 200265 h 423002"/>
                <a:gd name="connsiteX1" fmla="*/ 194526 w 833167"/>
                <a:gd name="connsiteY1" fmla="*/ 5739 h 423002"/>
                <a:gd name="connsiteX2" fmla="*/ 758386 w 833167"/>
                <a:gd name="connsiteY2" fmla="*/ 5739 h 423002"/>
                <a:gd name="connsiteX3" fmla="*/ 825919 w 833167"/>
                <a:gd name="connsiteY3" fmla="*/ 77335 h 423002"/>
                <a:gd name="connsiteX4" fmla="*/ 566473 w 833167"/>
                <a:gd name="connsiteY4" fmla="*/ 423002 h 423002"/>
                <a:gd name="connsiteX5" fmla="*/ 194526 w 833167"/>
                <a:gd name="connsiteY5" fmla="*/ 394790 h 423002"/>
                <a:gd name="connsiteX6" fmla="*/ 0 w 833167"/>
                <a:gd name="connsiteY6" fmla="*/ 200264 h 423002"/>
                <a:gd name="connsiteX7" fmla="*/ 0 w 833167"/>
                <a:gd name="connsiteY7" fmla="*/ 200265 h 423002"/>
                <a:gd name="connsiteX0" fmla="*/ 0 w 772289"/>
                <a:gd name="connsiteY0" fmla="*/ 194526 h 417263"/>
                <a:gd name="connsiteX1" fmla="*/ 194526 w 772289"/>
                <a:gd name="connsiteY1" fmla="*/ 0 h 417263"/>
                <a:gd name="connsiteX2" fmla="*/ 758386 w 772289"/>
                <a:gd name="connsiteY2" fmla="*/ 0 h 417263"/>
                <a:gd name="connsiteX3" fmla="*/ 566473 w 772289"/>
                <a:gd name="connsiteY3" fmla="*/ 417263 h 417263"/>
                <a:gd name="connsiteX4" fmla="*/ 194526 w 772289"/>
                <a:gd name="connsiteY4" fmla="*/ 389051 h 417263"/>
                <a:gd name="connsiteX5" fmla="*/ 0 w 772289"/>
                <a:gd name="connsiteY5" fmla="*/ 194525 h 417263"/>
                <a:gd name="connsiteX6" fmla="*/ 0 w 772289"/>
                <a:gd name="connsiteY6" fmla="*/ 194526 h 417263"/>
                <a:gd name="connsiteX0" fmla="*/ 0 w 837564"/>
                <a:gd name="connsiteY0" fmla="*/ 194526 h 417263"/>
                <a:gd name="connsiteX1" fmla="*/ 194526 w 837564"/>
                <a:gd name="connsiteY1" fmla="*/ 0 h 417263"/>
                <a:gd name="connsiteX2" fmla="*/ 827058 w 837564"/>
                <a:gd name="connsiteY2" fmla="*/ 22581 h 417263"/>
                <a:gd name="connsiteX3" fmla="*/ 566473 w 837564"/>
                <a:gd name="connsiteY3" fmla="*/ 417263 h 417263"/>
                <a:gd name="connsiteX4" fmla="*/ 194526 w 837564"/>
                <a:gd name="connsiteY4" fmla="*/ 389051 h 417263"/>
                <a:gd name="connsiteX5" fmla="*/ 0 w 837564"/>
                <a:gd name="connsiteY5" fmla="*/ 194525 h 417263"/>
                <a:gd name="connsiteX6" fmla="*/ 0 w 837564"/>
                <a:gd name="connsiteY6" fmla="*/ 194526 h 417263"/>
                <a:gd name="connsiteX0" fmla="*/ 0 w 828256"/>
                <a:gd name="connsiteY0" fmla="*/ 194526 h 417263"/>
                <a:gd name="connsiteX1" fmla="*/ 194526 w 828256"/>
                <a:gd name="connsiteY1" fmla="*/ 0 h 417263"/>
                <a:gd name="connsiteX2" fmla="*/ 827058 w 828256"/>
                <a:gd name="connsiteY2" fmla="*/ 22581 h 417263"/>
                <a:gd name="connsiteX3" fmla="*/ 566473 w 828256"/>
                <a:gd name="connsiteY3" fmla="*/ 417263 h 417263"/>
                <a:gd name="connsiteX4" fmla="*/ 194526 w 828256"/>
                <a:gd name="connsiteY4" fmla="*/ 389051 h 417263"/>
                <a:gd name="connsiteX5" fmla="*/ 0 w 828256"/>
                <a:gd name="connsiteY5" fmla="*/ 194525 h 417263"/>
                <a:gd name="connsiteX6" fmla="*/ 0 w 828256"/>
                <a:gd name="connsiteY6" fmla="*/ 194526 h 417263"/>
                <a:gd name="connsiteX0" fmla="*/ 0 w 827988"/>
                <a:gd name="connsiteY0" fmla="*/ 194526 h 417263"/>
                <a:gd name="connsiteX1" fmla="*/ 194526 w 827988"/>
                <a:gd name="connsiteY1" fmla="*/ 0 h 417263"/>
                <a:gd name="connsiteX2" fmla="*/ 827058 w 827988"/>
                <a:gd name="connsiteY2" fmla="*/ 22581 h 417263"/>
                <a:gd name="connsiteX3" fmla="*/ 566473 w 827988"/>
                <a:gd name="connsiteY3" fmla="*/ 417263 h 417263"/>
                <a:gd name="connsiteX4" fmla="*/ 194526 w 827988"/>
                <a:gd name="connsiteY4" fmla="*/ 389051 h 417263"/>
                <a:gd name="connsiteX5" fmla="*/ 0 w 827988"/>
                <a:gd name="connsiteY5" fmla="*/ 194525 h 417263"/>
                <a:gd name="connsiteX6" fmla="*/ 0 w 827988"/>
                <a:gd name="connsiteY6" fmla="*/ 194526 h 41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7988" h="417263">
                  <a:moveTo>
                    <a:pt x="0" y="194526"/>
                  </a:moveTo>
                  <a:cubicBezTo>
                    <a:pt x="0" y="87092"/>
                    <a:pt x="87092" y="0"/>
                    <a:pt x="194526" y="0"/>
                  </a:cubicBezTo>
                  <a:lnTo>
                    <a:pt x="827058" y="22581"/>
                  </a:lnTo>
                  <a:cubicBezTo>
                    <a:pt x="844835" y="87733"/>
                    <a:pt x="602440" y="328272"/>
                    <a:pt x="566473" y="417263"/>
                  </a:cubicBezTo>
                  <a:lnTo>
                    <a:pt x="194526" y="389051"/>
                  </a:lnTo>
                  <a:cubicBezTo>
                    <a:pt x="87092" y="389051"/>
                    <a:pt x="0" y="301959"/>
                    <a:pt x="0" y="194525"/>
                  </a:cubicBezTo>
                  <a:lnTo>
                    <a:pt x="0" y="194526"/>
                  </a:lnTo>
                  <a:close/>
                </a:path>
              </a:pathLst>
            </a:custGeom>
            <a:solidFill>
              <a:srgbClr val="FEE6DB"/>
            </a:solidFill>
            <a:ln>
              <a:no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ローチャート: 論理積ゲート 45">
              <a:extLst>
                <a:ext uri="{FF2B5EF4-FFF2-40B4-BE49-F238E27FC236}">
                  <a16:creationId xmlns:a16="http://schemas.microsoft.com/office/drawing/2014/main" id="{7A95B707-6592-4798-9E98-BE2AF66AAF0D}"/>
                </a:ext>
              </a:extLst>
            </p:cNvPr>
            <p:cNvSpPr/>
            <p:nvPr/>
          </p:nvSpPr>
          <p:spPr>
            <a:xfrm rot="8696294">
              <a:off x="2305216" y="3757961"/>
              <a:ext cx="390738" cy="318073"/>
            </a:xfrm>
            <a:prstGeom prst="flowChartDelay">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6" name="四角形: 角を丸くする 55">
            <a:extLst>
              <a:ext uri="{FF2B5EF4-FFF2-40B4-BE49-F238E27FC236}">
                <a16:creationId xmlns:a16="http://schemas.microsoft.com/office/drawing/2014/main" id="{1F43618E-513C-49AB-992E-338A509F779F}"/>
              </a:ext>
            </a:extLst>
          </p:cNvPr>
          <p:cNvSpPr/>
          <p:nvPr/>
        </p:nvSpPr>
        <p:spPr>
          <a:xfrm rot="16200000">
            <a:off x="8067832" y="1281637"/>
            <a:ext cx="2104346" cy="3460440"/>
          </a:xfrm>
          <a:prstGeom prst="roundRect">
            <a:avLst>
              <a:gd name="adj" fmla="val 15977"/>
            </a:avLst>
          </a:prstGeom>
          <a:solidFill>
            <a:srgbClr val="0D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5" name="グループ化 14">
            <a:extLst>
              <a:ext uri="{FF2B5EF4-FFF2-40B4-BE49-F238E27FC236}">
                <a16:creationId xmlns:a16="http://schemas.microsoft.com/office/drawing/2014/main" id="{A4A10E22-2169-4350-BF68-3B7B54162E08}"/>
              </a:ext>
            </a:extLst>
          </p:cNvPr>
          <p:cNvGrpSpPr/>
          <p:nvPr/>
        </p:nvGrpSpPr>
        <p:grpSpPr>
          <a:xfrm>
            <a:off x="7589531" y="2101194"/>
            <a:ext cx="3154757" cy="1801455"/>
            <a:chOff x="7544027" y="2094384"/>
            <a:chExt cx="3154757" cy="1801455"/>
          </a:xfrm>
        </p:grpSpPr>
        <p:sp>
          <p:nvSpPr>
            <p:cNvPr id="13" name="四角形: 角を丸くする 12">
              <a:extLst>
                <a:ext uri="{FF2B5EF4-FFF2-40B4-BE49-F238E27FC236}">
                  <a16:creationId xmlns:a16="http://schemas.microsoft.com/office/drawing/2014/main" id="{20BBAFCA-37F0-452F-BE97-EC6151BD45C8}"/>
                </a:ext>
              </a:extLst>
            </p:cNvPr>
            <p:cNvSpPr/>
            <p:nvPr/>
          </p:nvSpPr>
          <p:spPr>
            <a:xfrm>
              <a:off x="7544027" y="2094384"/>
              <a:ext cx="3132354" cy="17979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平行四辺形 26">
              <a:extLst>
                <a:ext uri="{FF2B5EF4-FFF2-40B4-BE49-F238E27FC236}">
                  <a16:creationId xmlns:a16="http://schemas.microsoft.com/office/drawing/2014/main" id="{FBE5A669-7C70-49AB-89AC-4E03C936E1E1}"/>
                </a:ext>
              </a:extLst>
            </p:cNvPr>
            <p:cNvSpPr/>
            <p:nvPr/>
          </p:nvSpPr>
          <p:spPr>
            <a:xfrm>
              <a:off x="7548036" y="2929418"/>
              <a:ext cx="3150748" cy="966421"/>
            </a:xfrm>
            <a:prstGeom prst="roundRect">
              <a:avLst>
                <a:gd name="adj" fmla="val 17321"/>
              </a:avLst>
            </a:prstGeom>
            <a:blipFill>
              <a:blip r:embed="rId3">
                <a:duotone>
                  <a:schemeClr val="accent3">
                    <a:shade val="45000"/>
                    <a:satMod val="135000"/>
                  </a:schemeClr>
                  <a:prstClr val="white"/>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 name="フローチャート: 手操作入力 20">
              <a:extLst>
                <a:ext uri="{FF2B5EF4-FFF2-40B4-BE49-F238E27FC236}">
                  <a16:creationId xmlns:a16="http://schemas.microsoft.com/office/drawing/2014/main" id="{94F94AA6-D681-4F90-890A-692859ABA1DE}"/>
                </a:ext>
              </a:extLst>
            </p:cNvPr>
            <p:cNvSpPr/>
            <p:nvPr/>
          </p:nvSpPr>
          <p:spPr>
            <a:xfrm flipH="1" flipV="1">
              <a:off x="8660501" y="2166807"/>
              <a:ext cx="926693" cy="383241"/>
            </a:xfrm>
            <a:prstGeom prst="rect">
              <a:avLst/>
            </a:prstGeom>
            <a:solidFill>
              <a:srgbClr val="D7FAFD"/>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29C5D833-BD37-42FE-8F51-6E9121C7EAE6}"/>
                </a:ext>
              </a:extLst>
            </p:cNvPr>
            <p:cNvSpPr/>
            <p:nvPr/>
          </p:nvSpPr>
          <p:spPr>
            <a:xfrm>
              <a:off x="10227701" y="2107098"/>
              <a:ext cx="471083" cy="1676453"/>
            </a:xfrm>
            <a:custGeom>
              <a:avLst/>
              <a:gdLst>
                <a:gd name="connsiteX0" fmla="*/ 0 w 471083"/>
                <a:gd name="connsiteY0" fmla="*/ 0 h 809088"/>
                <a:gd name="connsiteX1" fmla="*/ 471083 w 471083"/>
                <a:gd name="connsiteY1" fmla="*/ 0 h 809088"/>
                <a:gd name="connsiteX2" fmla="*/ 471083 w 471083"/>
                <a:gd name="connsiteY2" fmla="*/ 809088 h 809088"/>
                <a:gd name="connsiteX3" fmla="*/ 0 w 471083"/>
                <a:gd name="connsiteY3" fmla="*/ 809088 h 809088"/>
                <a:gd name="connsiteX4" fmla="*/ 0 w 471083"/>
                <a:gd name="connsiteY4" fmla="*/ 0 h 809088"/>
                <a:gd name="connsiteX0" fmla="*/ 0 w 471083"/>
                <a:gd name="connsiteY0" fmla="*/ 0 h 1636402"/>
                <a:gd name="connsiteX1" fmla="*/ 471083 w 471083"/>
                <a:gd name="connsiteY1" fmla="*/ 0 h 1636402"/>
                <a:gd name="connsiteX2" fmla="*/ 442055 w 471083"/>
                <a:gd name="connsiteY2" fmla="*/ 1636402 h 1636402"/>
                <a:gd name="connsiteX3" fmla="*/ 0 w 471083"/>
                <a:gd name="connsiteY3" fmla="*/ 809088 h 1636402"/>
                <a:gd name="connsiteX4" fmla="*/ 0 w 471083"/>
                <a:gd name="connsiteY4" fmla="*/ 0 h 1636402"/>
                <a:gd name="connsiteX0" fmla="*/ 0 w 456569"/>
                <a:gd name="connsiteY0" fmla="*/ 0 h 1636402"/>
                <a:gd name="connsiteX1" fmla="*/ 456569 w 456569"/>
                <a:gd name="connsiteY1" fmla="*/ 101600 h 1636402"/>
                <a:gd name="connsiteX2" fmla="*/ 442055 w 456569"/>
                <a:gd name="connsiteY2" fmla="*/ 1636402 h 1636402"/>
                <a:gd name="connsiteX3" fmla="*/ 0 w 456569"/>
                <a:gd name="connsiteY3" fmla="*/ 809088 h 1636402"/>
                <a:gd name="connsiteX4" fmla="*/ 0 w 456569"/>
                <a:gd name="connsiteY4" fmla="*/ 0 h 1636402"/>
                <a:gd name="connsiteX0" fmla="*/ 0 w 471083"/>
                <a:gd name="connsiteY0" fmla="*/ 0 h 1665430"/>
                <a:gd name="connsiteX1" fmla="*/ 471083 w 471083"/>
                <a:gd name="connsiteY1" fmla="*/ 130628 h 1665430"/>
                <a:gd name="connsiteX2" fmla="*/ 456569 w 471083"/>
                <a:gd name="connsiteY2" fmla="*/ 1665430 h 1665430"/>
                <a:gd name="connsiteX3" fmla="*/ 14514 w 471083"/>
                <a:gd name="connsiteY3" fmla="*/ 838116 h 1665430"/>
                <a:gd name="connsiteX4" fmla="*/ 0 w 471083"/>
                <a:gd name="connsiteY4" fmla="*/ 0 h 1665430"/>
                <a:gd name="connsiteX0" fmla="*/ 0 w 471083"/>
                <a:gd name="connsiteY0" fmla="*/ 8763 h 1674193"/>
                <a:gd name="connsiteX1" fmla="*/ 471083 w 471083"/>
                <a:gd name="connsiteY1" fmla="*/ 139391 h 1674193"/>
                <a:gd name="connsiteX2" fmla="*/ 456569 w 471083"/>
                <a:gd name="connsiteY2" fmla="*/ 1674193 h 1674193"/>
                <a:gd name="connsiteX3" fmla="*/ 14514 w 471083"/>
                <a:gd name="connsiteY3" fmla="*/ 846879 h 1674193"/>
                <a:gd name="connsiteX4" fmla="*/ 0 w 471083"/>
                <a:gd name="connsiteY4" fmla="*/ 8763 h 1674193"/>
                <a:gd name="connsiteX0" fmla="*/ 0 w 471083"/>
                <a:gd name="connsiteY0" fmla="*/ 12890 h 1678320"/>
                <a:gd name="connsiteX1" fmla="*/ 471083 w 471083"/>
                <a:gd name="connsiteY1" fmla="*/ 143518 h 1678320"/>
                <a:gd name="connsiteX2" fmla="*/ 456569 w 471083"/>
                <a:gd name="connsiteY2" fmla="*/ 1678320 h 1678320"/>
                <a:gd name="connsiteX3" fmla="*/ 14514 w 471083"/>
                <a:gd name="connsiteY3" fmla="*/ 851006 h 1678320"/>
                <a:gd name="connsiteX4" fmla="*/ 0 w 471083"/>
                <a:gd name="connsiteY4" fmla="*/ 12890 h 1678320"/>
                <a:gd name="connsiteX0" fmla="*/ 0 w 471083"/>
                <a:gd name="connsiteY0" fmla="*/ 9407 h 1674837"/>
                <a:gd name="connsiteX1" fmla="*/ 471083 w 471083"/>
                <a:gd name="connsiteY1" fmla="*/ 183578 h 1674837"/>
                <a:gd name="connsiteX2" fmla="*/ 456569 w 471083"/>
                <a:gd name="connsiteY2" fmla="*/ 1674837 h 1674837"/>
                <a:gd name="connsiteX3" fmla="*/ 14514 w 471083"/>
                <a:gd name="connsiteY3" fmla="*/ 847523 h 1674837"/>
                <a:gd name="connsiteX4" fmla="*/ 0 w 471083"/>
                <a:gd name="connsiteY4" fmla="*/ 9407 h 1674837"/>
                <a:gd name="connsiteX0" fmla="*/ 0 w 471083"/>
                <a:gd name="connsiteY0" fmla="*/ 10289 h 1675719"/>
                <a:gd name="connsiteX1" fmla="*/ 471083 w 471083"/>
                <a:gd name="connsiteY1" fmla="*/ 184460 h 1675719"/>
                <a:gd name="connsiteX2" fmla="*/ 456569 w 471083"/>
                <a:gd name="connsiteY2" fmla="*/ 1675719 h 1675719"/>
                <a:gd name="connsiteX3" fmla="*/ 14514 w 471083"/>
                <a:gd name="connsiteY3" fmla="*/ 848405 h 1675719"/>
                <a:gd name="connsiteX4" fmla="*/ 0 w 471083"/>
                <a:gd name="connsiteY4" fmla="*/ 10289 h 1675719"/>
                <a:gd name="connsiteX0" fmla="*/ 0 w 471083"/>
                <a:gd name="connsiteY0" fmla="*/ 7336 h 1672766"/>
                <a:gd name="connsiteX1" fmla="*/ 471083 w 471083"/>
                <a:gd name="connsiteY1" fmla="*/ 239565 h 1672766"/>
                <a:gd name="connsiteX2" fmla="*/ 456569 w 471083"/>
                <a:gd name="connsiteY2" fmla="*/ 1672766 h 1672766"/>
                <a:gd name="connsiteX3" fmla="*/ 14514 w 471083"/>
                <a:gd name="connsiteY3" fmla="*/ 845452 h 1672766"/>
                <a:gd name="connsiteX4" fmla="*/ 0 w 471083"/>
                <a:gd name="connsiteY4" fmla="*/ 7336 h 1672766"/>
                <a:gd name="connsiteX0" fmla="*/ 0 w 471083"/>
                <a:gd name="connsiteY0" fmla="*/ 11023 h 1676453"/>
                <a:gd name="connsiteX1" fmla="*/ 471083 w 471083"/>
                <a:gd name="connsiteY1" fmla="*/ 243252 h 1676453"/>
                <a:gd name="connsiteX2" fmla="*/ 456569 w 471083"/>
                <a:gd name="connsiteY2" fmla="*/ 1676453 h 1676453"/>
                <a:gd name="connsiteX3" fmla="*/ 14514 w 471083"/>
                <a:gd name="connsiteY3" fmla="*/ 849139 h 1676453"/>
                <a:gd name="connsiteX4" fmla="*/ 0 w 471083"/>
                <a:gd name="connsiteY4" fmla="*/ 11023 h 1676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083" h="1676453">
                  <a:moveTo>
                    <a:pt x="0" y="11023"/>
                  </a:moveTo>
                  <a:cubicBezTo>
                    <a:pt x="258628" y="-32519"/>
                    <a:pt x="386626" y="54566"/>
                    <a:pt x="471083" y="243252"/>
                  </a:cubicBezTo>
                  <a:lnTo>
                    <a:pt x="456569" y="1676453"/>
                  </a:lnTo>
                  <a:lnTo>
                    <a:pt x="14514" y="849139"/>
                  </a:lnTo>
                  <a:lnTo>
                    <a:pt x="0" y="11023"/>
                  </a:lnTo>
                  <a:close/>
                </a:path>
              </a:pathLst>
            </a:cu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62" name="直線コネクタ 61">
            <a:extLst>
              <a:ext uri="{FF2B5EF4-FFF2-40B4-BE49-F238E27FC236}">
                <a16:creationId xmlns:a16="http://schemas.microsoft.com/office/drawing/2014/main" id="{D5481327-D883-4A3C-B22B-38EC16B172E0}"/>
              </a:ext>
            </a:extLst>
          </p:cNvPr>
          <p:cNvCxnSpPr>
            <a:cxnSpLocks/>
          </p:cNvCxnSpPr>
          <p:nvPr/>
        </p:nvCxnSpPr>
        <p:spPr>
          <a:xfrm>
            <a:off x="9179145" y="2167748"/>
            <a:ext cx="0" cy="363589"/>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3" name="楕円 62">
            <a:extLst>
              <a:ext uri="{FF2B5EF4-FFF2-40B4-BE49-F238E27FC236}">
                <a16:creationId xmlns:a16="http://schemas.microsoft.com/office/drawing/2014/main" id="{8D952E6B-521B-4B04-9379-228B38A7C8B5}"/>
              </a:ext>
            </a:extLst>
          </p:cNvPr>
          <p:cNvSpPr/>
          <p:nvPr/>
        </p:nvSpPr>
        <p:spPr>
          <a:xfrm>
            <a:off x="8625694" y="2670870"/>
            <a:ext cx="139118" cy="166558"/>
          </a:xfrm>
          <a:prstGeom prst="ellipse">
            <a:avLst/>
          </a:prstGeom>
          <a:solidFill>
            <a:schemeClr val="bg1">
              <a:lumMod val="5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楕円 63">
            <a:extLst>
              <a:ext uri="{FF2B5EF4-FFF2-40B4-BE49-F238E27FC236}">
                <a16:creationId xmlns:a16="http://schemas.microsoft.com/office/drawing/2014/main" id="{84D63617-BF4E-42B1-93FE-5B27843BC350}"/>
              </a:ext>
            </a:extLst>
          </p:cNvPr>
          <p:cNvSpPr/>
          <p:nvPr/>
        </p:nvSpPr>
        <p:spPr>
          <a:xfrm>
            <a:off x="8760158" y="2646087"/>
            <a:ext cx="139118" cy="128998"/>
          </a:xfrm>
          <a:prstGeom prst="ellipse">
            <a:avLst/>
          </a:prstGeom>
          <a:solidFill>
            <a:schemeClr val="bg1">
              <a:lumMod val="5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5" name="直線コネクタ 64">
            <a:extLst>
              <a:ext uri="{FF2B5EF4-FFF2-40B4-BE49-F238E27FC236}">
                <a16:creationId xmlns:a16="http://schemas.microsoft.com/office/drawing/2014/main" id="{5E4FFF6F-CB9F-4660-B8E6-06DFCBF4FA3C}"/>
              </a:ext>
            </a:extLst>
          </p:cNvPr>
          <p:cNvCxnSpPr>
            <a:cxnSpLocks/>
          </p:cNvCxnSpPr>
          <p:nvPr/>
        </p:nvCxnSpPr>
        <p:spPr>
          <a:xfrm>
            <a:off x="10575293" y="2182623"/>
            <a:ext cx="0" cy="1332000"/>
          </a:xfrm>
          <a:prstGeom prst="line">
            <a:avLst/>
          </a:prstGeom>
          <a:ln w="28575">
            <a:solidFill>
              <a:srgbClr val="8E5730"/>
            </a:solidFill>
          </a:ln>
        </p:spPr>
        <p:style>
          <a:lnRef idx="1">
            <a:schemeClr val="accent1"/>
          </a:lnRef>
          <a:fillRef idx="0">
            <a:schemeClr val="accent1"/>
          </a:fillRef>
          <a:effectRef idx="0">
            <a:schemeClr val="accent1"/>
          </a:effectRef>
          <a:fontRef idx="minor">
            <a:schemeClr val="tx1"/>
          </a:fontRef>
        </p:style>
      </p:cxnSp>
      <p:sp>
        <p:nvSpPr>
          <p:cNvPr id="66" name="正方形/長方形 65">
            <a:extLst>
              <a:ext uri="{FF2B5EF4-FFF2-40B4-BE49-F238E27FC236}">
                <a16:creationId xmlns:a16="http://schemas.microsoft.com/office/drawing/2014/main" id="{14286158-8E92-44D9-9596-D1BF119707D5}"/>
              </a:ext>
            </a:extLst>
          </p:cNvPr>
          <p:cNvSpPr/>
          <p:nvPr/>
        </p:nvSpPr>
        <p:spPr>
          <a:xfrm rot="3278423">
            <a:off x="10384432" y="2740694"/>
            <a:ext cx="180000" cy="36000"/>
          </a:xfrm>
          <a:prstGeom prst="rect">
            <a:avLst/>
          </a:prstGeom>
          <a:solidFill>
            <a:srgbClr val="8E5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a:extLst>
              <a:ext uri="{FF2B5EF4-FFF2-40B4-BE49-F238E27FC236}">
                <a16:creationId xmlns:a16="http://schemas.microsoft.com/office/drawing/2014/main" id="{3DCF18FE-BB6E-43E5-9E78-1D0F3FBC5D59}"/>
              </a:ext>
            </a:extLst>
          </p:cNvPr>
          <p:cNvSpPr/>
          <p:nvPr/>
        </p:nvSpPr>
        <p:spPr>
          <a:xfrm rot="3278423">
            <a:off x="10615003" y="3001571"/>
            <a:ext cx="144000" cy="36000"/>
          </a:xfrm>
          <a:prstGeom prst="rect">
            <a:avLst/>
          </a:prstGeom>
          <a:solidFill>
            <a:srgbClr val="8E5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四角形: 角を丸くする 104">
            <a:extLst>
              <a:ext uri="{FF2B5EF4-FFF2-40B4-BE49-F238E27FC236}">
                <a16:creationId xmlns:a16="http://schemas.microsoft.com/office/drawing/2014/main" id="{5FAF785B-542E-45EF-AFC0-08AAA8BBA11B}"/>
              </a:ext>
            </a:extLst>
          </p:cNvPr>
          <p:cNvSpPr/>
          <p:nvPr/>
        </p:nvSpPr>
        <p:spPr>
          <a:xfrm>
            <a:off x="7576385" y="3687695"/>
            <a:ext cx="3158645" cy="216699"/>
          </a:xfrm>
          <a:custGeom>
            <a:avLst/>
            <a:gdLst>
              <a:gd name="connsiteX0" fmla="*/ 0 w 2183953"/>
              <a:gd name="connsiteY0" fmla="*/ 343876 h 874513"/>
              <a:gd name="connsiteX1" fmla="*/ 343876 w 2183953"/>
              <a:gd name="connsiteY1" fmla="*/ 0 h 874513"/>
              <a:gd name="connsiteX2" fmla="*/ 1840077 w 2183953"/>
              <a:gd name="connsiteY2" fmla="*/ 0 h 874513"/>
              <a:gd name="connsiteX3" fmla="*/ 2183953 w 2183953"/>
              <a:gd name="connsiteY3" fmla="*/ 343876 h 874513"/>
              <a:gd name="connsiteX4" fmla="*/ 2183953 w 2183953"/>
              <a:gd name="connsiteY4" fmla="*/ 530637 h 874513"/>
              <a:gd name="connsiteX5" fmla="*/ 1840077 w 2183953"/>
              <a:gd name="connsiteY5" fmla="*/ 874513 h 874513"/>
              <a:gd name="connsiteX6" fmla="*/ 343876 w 2183953"/>
              <a:gd name="connsiteY6" fmla="*/ 874513 h 874513"/>
              <a:gd name="connsiteX7" fmla="*/ 0 w 2183953"/>
              <a:gd name="connsiteY7" fmla="*/ 530637 h 874513"/>
              <a:gd name="connsiteX8" fmla="*/ 0 w 2183953"/>
              <a:gd name="connsiteY8" fmla="*/ 343876 h 874513"/>
              <a:gd name="connsiteX0" fmla="*/ 0 w 2183953"/>
              <a:gd name="connsiteY0" fmla="*/ 343876 h 874513"/>
              <a:gd name="connsiteX1" fmla="*/ 1840077 w 2183953"/>
              <a:gd name="connsiteY1" fmla="*/ 0 h 874513"/>
              <a:gd name="connsiteX2" fmla="*/ 2183953 w 2183953"/>
              <a:gd name="connsiteY2" fmla="*/ 343876 h 874513"/>
              <a:gd name="connsiteX3" fmla="*/ 2183953 w 2183953"/>
              <a:gd name="connsiteY3" fmla="*/ 530637 h 874513"/>
              <a:gd name="connsiteX4" fmla="*/ 1840077 w 2183953"/>
              <a:gd name="connsiteY4" fmla="*/ 874513 h 874513"/>
              <a:gd name="connsiteX5" fmla="*/ 343876 w 2183953"/>
              <a:gd name="connsiteY5" fmla="*/ 874513 h 874513"/>
              <a:gd name="connsiteX6" fmla="*/ 0 w 2183953"/>
              <a:gd name="connsiteY6" fmla="*/ 530637 h 874513"/>
              <a:gd name="connsiteX7" fmla="*/ 0 w 2183953"/>
              <a:gd name="connsiteY7" fmla="*/ 343876 h 874513"/>
              <a:gd name="connsiteX0" fmla="*/ 0 w 2183953"/>
              <a:gd name="connsiteY0" fmla="*/ 23346 h 553983"/>
              <a:gd name="connsiteX1" fmla="*/ 2183953 w 2183953"/>
              <a:gd name="connsiteY1" fmla="*/ 23346 h 553983"/>
              <a:gd name="connsiteX2" fmla="*/ 2183953 w 2183953"/>
              <a:gd name="connsiteY2" fmla="*/ 210107 h 553983"/>
              <a:gd name="connsiteX3" fmla="*/ 1840077 w 2183953"/>
              <a:gd name="connsiteY3" fmla="*/ 553983 h 553983"/>
              <a:gd name="connsiteX4" fmla="*/ 343876 w 2183953"/>
              <a:gd name="connsiteY4" fmla="*/ 553983 h 553983"/>
              <a:gd name="connsiteX5" fmla="*/ 0 w 2183953"/>
              <a:gd name="connsiteY5" fmla="*/ 210107 h 553983"/>
              <a:gd name="connsiteX6" fmla="*/ 0 w 2183953"/>
              <a:gd name="connsiteY6" fmla="*/ 23346 h 55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3953" h="553983">
                <a:moveTo>
                  <a:pt x="0" y="23346"/>
                </a:moveTo>
                <a:cubicBezTo>
                  <a:pt x="363992" y="-7781"/>
                  <a:pt x="1819961" y="-7781"/>
                  <a:pt x="2183953" y="23346"/>
                </a:cubicBezTo>
                <a:lnTo>
                  <a:pt x="2183953" y="210107"/>
                </a:lnTo>
                <a:cubicBezTo>
                  <a:pt x="2183953" y="400024"/>
                  <a:pt x="2029994" y="553983"/>
                  <a:pt x="1840077" y="553983"/>
                </a:cubicBezTo>
                <a:lnTo>
                  <a:pt x="343876" y="553983"/>
                </a:lnTo>
                <a:cubicBezTo>
                  <a:pt x="153959" y="553983"/>
                  <a:pt x="0" y="400024"/>
                  <a:pt x="0" y="210107"/>
                </a:cubicBezTo>
                <a:lnTo>
                  <a:pt x="0" y="2334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正方形/長方形 52">
            <a:extLst>
              <a:ext uri="{FF2B5EF4-FFF2-40B4-BE49-F238E27FC236}">
                <a16:creationId xmlns:a16="http://schemas.microsoft.com/office/drawing/2014/main" id="{BFBBA4EF-D20D-429C-A02C-AD944BD19FB4}"/>
              </a:ext>
            </a:extLst>
          </p:cNvPr>
          <p:cNvSpPr/>
          <p:nvPr/>
        </p:nvSpPr>
        <p:spPr>
          <a:xfrm>
            <a:off x="9042324" y="3703611"/>
            <a:ext cx="1852660" cy="385355"/>
          </a:xfrm>
          <a:prstGeom prst="rect">
            <a:avLst/>
          </a:prstGeom>
          <a:noFill/>
        </p:spPr>
        <p:txBody>
          <a:bodyPr wrap="none" lIns="91440" tIns="45720" rIns="91440" bIns="45720">
            <a:spAutoFit/>
          </a:bodyPr>
          <a:lstStyle/>
          <a:p>
            <a:pPr algn="ctr"/>
            <a:r>
              <a:rPr lang="en-US" altLang="ja-JP" sz="900" b="0" cap="none" spc="0" dirty="0">
                <a:ln w="0"/>
                <a:solidFill>
                  <a:schemeClr val="tx1"/>
                </a:solidFill>
              </a:rPr>
              <a:t>202</a:t>
            </a:r>
            <a:r>
              <a:rPr lang="ja-JP" altLang="en-US" sz="900" b="0" cap="none" spc="0" dirty="0">
                <a:ln w="0"/>
                <a:solidFill>
                  <a:schemeClr val="tx1"/>
                </a:solidFill>
              </a:rPr>
              <a:t>▲</a:t>
            </a:r>
            <a:r>
              <a:rPr lang="ja-JP" altLang="en-US" sz="900" dirty="0">
                <a:ln w="0"/>
              </a:rPr>
              <a:t>年　</a:t>
            </a:r>
            <a:r>
              <a:rPr lang="en-US" altLang="ja-JP" sz="900" dirty="0">
                <a:ln w="0"/>
              </a:rPr>
              <a:t>3</a:t>
            </a:r>
            <a:r>
              <a:rPr lang="ja-JP" altLang="en-US" sz="900" dirty="0">
                <a:ln w="0"/>
              </a:rPr>
              <a:t>月</a:t>
            </a:r>
            <a:r>
              <a:rPr lang="en-US" altLang="ja-JP" sz="900" dirty="0">
                <a:ln w="0"/>
              </a:rPr>
              <a:t>20</a:t>
            </a:r>
            <a:r>
              <a:rPr lang="ja-JP" altLang="en-US" sz="900" dirty="0">
                <a:ln w="0"/>
              </a:rPr>
              <a:t>日</a:t>
            </a:r>
            <a:endParaRPr lang="ja-JP" altLang="en-US" sz="900" b="0" cap="none" spc="0" dirty="0">
              <a:ln w="0"/>
              <a:solidFill>
                <a:schemeClr val="tx1"/>
              </a:solidFill>
            </a:endParaRPr>
          </a:p>
        </p:txBody>
      </p:sp>
      <p:grpSp>
        <p:nvGrpSpPr>
          <p:cNvPr id="11" name="グループ化 10">
            <a:extLst>
              <a:ext uri="{FF2B5EF4-FFF2-40B4-BE49-F238E27FC236}">
                <a16:creationId xmlns:a16="http://schemas.microsoft.com/office/drawing/2014/main" id="{22D815DC-9D8C-47B2-8A0A-DC4CF00DB026}"/>
              </a:ext>
            </a:extLst>
          </p:cNvPr>
          <p:cNvGrpSpPr/>
          <p:nvPr/>
        </p:nvGrpSpPr>
        <p:grpSpPr>
          <a:xfrm>
            <a:off x="10208067" y="3576523"/>
            <a:ext cx="1649126" cy="1739839"/>
            <a:chOff x="10061480" y="4888554"/>
            <a:chExt cx="1649126" cy="1739839"/>
          </a:xfrm>
        </p:grpSpPr>
        <p:pic>
          <p:nvPicPr>
            <p:cNvPr id="12" name="図 11">
              <a:extLst>
                <a:ext uri="{FF2B5EF4-FFF2-40B4-BE49-F238E27FC236}">
                  <a16:creationId xmlns:a16="http://schemas.microsoft.com/office/drawing/2014/main" id="{D58BB53E-F1D1-4DEB-B331-B74AB072B9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81245">
              <a:off x="10061480" y="4888554"/>
              <a:ext cx="1649126" cy="1739839"/>
            </a:xfrm>
            <a:prstGeom prst="rect">
              <a:avLst/>
            </a:prstGeom>
          </p:spPr>
        </p:pic>
        <p:sp>
          <p:nvSpPr>
            <p:cNvPr id="28" name="正方形/長方形 27">
              <a:extLst>
                <a:ext uri="{FF2B5EF4-FFF2-40B4-BE49-F238E27FC236}">
                  <a16:creationId xmlns:a16="http://schemas.microsoft.com/office/drawing/2014/main" id="{2F865EE6-53A8-4DFD-B9C4-BDF092E1BCA5}"/>
                </a:ext>
              </a:extLst>
            </p:cNvPr>
            <p:cNvSpPr/>
            <p:nvPr/>
          </p:nvSpPr>
          <p:spPr>
            <a:xfrm rot="21203860">
              <a:off x="10706650" y="5117070"/>
              <a:ext cx="590327" cy="230832"/>
            </a:xfrm>
            <a:prstGeom prst="rect">
              <a:avLst/>
            </a:prstGeom>
            <a:noFill/>
          </p:spPr>
          <p:txBody>
            <a:bodyPr wrap="square" lIns="91440" tIns="45720" rIns="91440" bIns="45720">
              <a:spAutoFit/>
            </a:bodyPr>
            <a:lstStyle/>
            <a:p>
              <a:r>
                <a:rPr lang="ja-JP" altLang="en-US" sz="900" b="1" cap="none" spc="0" dirty="0">
                  <a:ln w="6350">
                    <a:noFill/>
                  </a:ln>
                  <a:latin typeface="BIZ UDPゴシック" panose="020B0400000000000000" pitchFamily="50" charset="-128"/>
                  <a:ea typeface="BIZ UDPゴシック" panose="020B0400000000000000" pitchFamily="50" charset="-128"/>
                </a:rPr>
                <a:t>南向き</a:t>
              </a:r>
            </a:p>
          </p:txBody>
        </p:sp>
        <p:sp>
          <p:nvSpPr>
            <p:cNvPr id="29" name="正方形/長方形 28">
              <a:extLst>
                <a:ext uri="{FF2B5EF4-FFF2-40B4-BE49-F238E27FC236}">
                  <a16:creationId xmlns:a16="http://schemas.microsoft.com/office/drawing/2014/main" id="{9C1D8FA5-4FBF-4858-BFB9-32F18E03DD0C}"/>
                </a:ext>
              </a:extLst>
            </p:cNvPr>
            <p:cNvSpPr/>
            <p:nvPr/>
          </p:nvSpPr>
          <p:spPr>
            <a:xfrm rot="1912289">
              <a:off x="10908206" y="5447226"/>
              <a:ext cx="608807" cy="200055"/>
            </a:xfrm>
            <a:prstGeom prst="rect">
              <a:avLst/>
            </a:prstGeom>
            <a:noFill/>
          </p:spPr>
          <p:txBody>
            <a:bodyPr wrap="square" lIns="91440" tIns="45720" rIns="91440" bIns="45720">
              <a:spAutoFit/>
            </a:bodyPr>
            <a:lstStyle/>
            <a:p>
              <a:r>
                <a:rPr lang="ja-JP" altLang="en-US" sz="700" b="1" cap="none" spc="0" dirty="0">
                  <a:ln w="6350">
                    <a:noFill/>
                  </a:ln>
                  <a:latin typeface="BIZ UDPゴシック" panose="020B0400000000000000" pitchFamily="50" charset="-128"/>
                  <a:ea typeface="BIZ UDPゴシック" panose="020B0400000000000000" pitchFamily="50" charset="-128"/>
                </a:rPr>
                <a:t>オートロッ</a:t>
              </a:r>
            </a:p>
          </p:txBody>
        </p:sp>
        <p:sp>
          <p:nvSpPr>
            <p:cNvPr id="34" name="正方形/長方形 33">
              <a:extLst>
                <a:ext uri="{FF2B5EF4-FFF2-40B4-BE49-F238E27FC236}">
                  <a16:creationId xmlns:a16="http://schemas.microsoft.com/office/drawing/2014/main" id="{4FD8A9F5-0D49-4BE5-A35C-45C8E35B9D45}"/>
                </a:ext>
              </a:extLst>
            </p:cNvPr>
            <p:cNvSpPr/>
            <p:nvPr/>
          </p:nvSpPr>
          <p:spPr>
            <a:xfrm rot="2723788">
              <a:off x="11189476" y="5115635"/>
              <a:ext cx="401515" cy="215444"/>
            </a:xfrm>
            <a:prstGeom prst="rect">
              <a:avLst/>
            </a:prstGeom>
            <a:noFill/>
          </p:spPr>
          <p:txBody>
            <a:bodyPr wrap="square" lIns="91440" tIns="45720" rIns="91440" bIns="45720">
              <a:spAutoFit/>
            </a:bodyPr>
            <a:lstStyle/>
            <a:p>
              <a:r>
                <a:rPr lang="ja-JP" altLang="en-US" sz="800" b="1" dirty="0">
                  <a:ln w="6350">
                    <a:noFill/>
                  </a:ln>
                  <a:latin typeface="BIZ UDPゴシック" panose="020B0400000000000000" pitchFamily="50" charset="-128"/>
                  <a:ea typeface="BIZ UDPゴシック" panose="020B0400000000000000" pitchFamily="50" charset="-128"/>
                </a:rPr>
                <a:t>角部</a:t>
              </a:r>
              <a:endParaRPr lang="ja-JP" altLang="en-US" sz="800" b="1" cap="none" spc="0" dirty="0">
                <a:ln w="6350">
                  <a:noFill/>
                </a:ln>
                <a:latin typeface="BIZ UDPゴシック" panose="020B0400000000000000" pitchFamily="50" charset="-128"/>
                <a:ea typeface="BIZ UDPゴシック" panose="020B0400000000000000" pitchFamily="50" charset="-128"/>
              </a:endParaRPr>
            </a:p>
          </p:txBody>
        </p:sp>
      </p:grpSp>
      <p:sp>
        <p:nvSpPr>
          <p:cNvPr id="22" name="吹き出し: 円形 21">
            <a:extLst>
              <a:ext uri="{FF2B5EF4-FFF2-40B4-BE49-F238E27FC236}">
                <a16:creationId xmlns:a16="http://schemas.microsoft.com/office/drawing/2014/main" id="{4EF08E94-2FE8-426F-A298-69801918C208}"/>
              </a:ext>
            </a:extLst>
          </p:cNvPr>
          <p:cNvSpPr/>
          <p:nvPr/>
        </p:nvSpPr>
        <p:spPr>
          <a:xfrm>
            <a:off x="8214748" y="3003822"/>
            <a:ext cx="585334" cy="545426"/>
          </a:xfrm>
          <a:prstGeom prst="wedgeEllipseCallout">
            <a:avLst>
              <a:gd name="adj1" fmla="val -287706"/>
              <a:gd name="adj2" fmla="val 9323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稲妻 60">
            <a:extLst>
              <a:ext uri="{FF2B5EF4-FFF2-40B4-BE49-F238E27FC236}">
                <a16:creationId xmlns:a16="http://schemas.microsoft.com/office/drawing/2014/main" id="{DC137AA6-E183-402C-8DD2-B7FA9E3A47EC}"/>
              </a:ext>
            </a:extLst>
          </p:cNvPr>
          <p:cNvSpPr/>
          <p:nvPr/>
        </p:nvSpPr>
        <p:spPr>
          <a:xfrm>
            <a:off x="8370568" y="3161783"/>
            <a:ext cx="254001" cy="186931"/>
          </a:xfrm>
          <a:prstGeom prst="lightningBolt">
            <a:avLst/>
          </a:prstGeom>
          <a:solidFill>
            <a:srgbClr val="A48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70469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D9F383-B770-43DE-BDC0-8CDC6B594DA4}"/>
              </a:ext>
            </a:extLst>
          </p:cNvPr>
          <p:cNvSpPr>
            <a:spLocks noGrp="1"/>
          </p:cNvSpPr>
          <p:nvPr>
            <p:ph type="title"/>
          </p:nvPr>
        </p:nvSpPr>
        <p:spPr/>
        <p:txBody>
          <a:bodyPr>
            <a:normAutofit/>
          </a:bodyPr>
          <a:lstStyle/>
          <a:p>
            <a:r>
              <a:rPr lang="ja-JP" altLang="en-US" sz="4800" dirty="0"/>
              <a:t>原状回復</a:t>
            </a:r>
            <a:endParaRPr kumimoji="1" lang="ja-JP" altLang="en-US" sz="4800" dirty="0"/>
          </a:p>
        </p:txBody>
      </p:sp>
      <p:sp>
        <p:nvSpPr>
          <p:cNvPr id="3" name="吹き出し: 下矢印 2">
            <a:extLst>
              <a:ext uri="{FF2B5EF4-FFF2-40B4-BE49-F238E27FC236}">
                <a16:creationId xmlns:a16="http://schemas.microsoft.com/office/drawing/2014/main" id="{5FF799EA-ACB6-41E5-8F32-4D405DA2E3D8}"/>
              </a:ext>
            </a:extLst>
          </p:cNvPr>
          <p:cNvSpPr/>
          <p:nvPr/>
        </p:nvSpPr>
        <p:spPr>
          <a:xfrm>
            <a:off x="2088249" y="1872588"/>
            <a:ext cx="8015495" cy="995920"/>
          </a:xfrm>
          <a:prstGeom prst="downArrowCallout">
            <a:avLst>
              <a:gd name="adj1" fmla="val 23251"/>
              <a:gd name="adj2" fmla="val 25328"/>
              <a:gd name="adj3" fmla="val 27459"/>
              <a:gd name="adj4" fmla="val 64977"/>
            </a:avLst>
          </a:prstGeom>
          <a:solidFill>
            <a:schemeClr val="bg1">
              <a:lumMod val="85000"/>
            </a:schemeClr>
          </a:solidFill>
        </p:spPr>
        <p:txBody>
          <a:bodyPr wrap="square">
            <a:spAutoFit/>
          </a:bodyPr>
          <a:lstStyle/>
          <a:p>
            <a:pPr>
              <a:lnSpc>
                <a:spcPct val="120000"/>
              </a:lnSpc>
            </a:pPr>
            <a:r>
              <a:rPr lang="ja-JP" altLang="en-US" sz="1600" dirty="0"/>
              <a:t>原状回復とは、賃借人の居住、使用により発生した建物価値の減少のうち、賃借人の故意・過失、</a:t>
            </a:r>
          </a:p>
          <a:p>
            <a:pPr>
              <a:lnSpc>
                <a:spcPct val="120000"/>
              </a:lnSpc>
            </a:pPr>
            <a:r>
              <a:rPr lang="ja-JP" altLang="en-US" sz="1600" dirty="0"/>
              <a:t>善管注意義務違反、その他通常の使用を超えるような使用による損耗・毀損を復旧すること。</a:t>
            </a:r>
            <a:endParaRPr lang="en-US" altLang="ja-JP" sz="1600" dirty="0"/>
          </a:p>
        </p:txBody>
      </p:sp>
      <p:sp>
        <p:nvSpPr>
          <p:cNvPr id="4" name="正方形/長方形 3">
            <a:extLst>
              <a:ext uri="{FF2B5EF4-FFF2-40B4-BE49-F238E27FC236}">
                <a16:creationId xmlns:a16="http://schemas.microsoft.com/office/drawing/2014/main" id="{526244AB-3467-4D1D-8851-672E2BFE121D}"/>
              </a:ext>
            </a:extLst>
          </p:cNvPr>
          <p:cNvSpPr/>
          <p:nvPr/>
        </p:nvSpPr>
        <p:spPr>
          <a:xfrm>
            <a:off x="1244442" y="6281230"/>
            <a:ext cx="10588487" cy="461665"/>
          </a:xfrm>
          <a:prstGeom prst="rect">
            <a:avLst/>
          </a:prstGeom>
        </p:spPr>
        <p:txBody>
          <a:bodyPr wrap="square">
            <a:spAutoFit/>
          </a:bodyPr>
          <a:lstStyle/>
          <a:p>
            <a:r>
              <a:rPr lang="ja-JP" altLang="en-US" sz="1200" dirty="0"/>
              <a:t>国土交通省</a:t>
            </a:r>
            <a:endParaRPr lang="en-US" altLang="ja-JP" sz="1200" dirty="0"/>
          </a:p>
          <a:p>
            <a:r>
              <a:rPr lang="ja-JP" altLang="en-US" sz="1200" dirty="0"/>
              <a:t>「原状回復をめぐるトラブルとガイドライン」（再改訂版）https://www.mlit.go.jp/jutakukentiku/house/jutakukentiku_house_tk3_000021.html</a:t>
            </a:r>
          </a:p>
        </p:txBody>
      </p:sp>
      <p:sp>
        <p:nvSpPr>
          <p:cNvPr id="7" name="平行四辺形 26">
            <a:extLst>
              <a:ext uri="{FF2B5EF4-FFF2-40B4-BE49-F238E27FC236}">
                <a16:creationId xmlns:a16="http://schemas.microsoft.com/office/drawing/2014/main" id="{D452DBBC-F7CA-4B4B-9555-9971367D891F}"/>
              </a:ext>
            </a:extLst>
          </p:cNvPr>
          <p:cNvSpPr/>
          <p:nvPr/>
        </p:nvSpPr>
        <p:spPr>
          <a:xfrm>
            <a:off x="625366" y="4616177"/>
            <a:ext cx="5519653" cy="1590872"/>
          </a:xfrm>
          <a:custGeom>
            <a:avLst/>
            <a:gdLst>
              <a:gd name="connsiteX0" fmla="*/ 0 w 14897886"/>
              <a:gd name="connsiteY0" fmla="*/ 3400279 h 3400279"/>
              <a:gd name="connsiteX1" fmla="*/ 5129321 w 14897886"/>
              <a:gd name="connsiteY1" fmla="*/ 0 h 3400279"/>
              <a:gd name="connsiteX2" fmla="*/ 14897886 w 14897886"/>
              <a:gd name="connsiteY2" fmla="*/ 0 h 3400279"/>
              <a:gd name="connsiteX3" fmla="*/ 9768565 w 14897886"/>
              <a:gd name="connsiteY3" fmla="*/ 3400279 h 3400279"/>
              <a:gd name="connsiteX4" fmla="*/ 0 w 14897886"/>
              <a:gd name="connsiteY4" fmla="*/ 3400279 h 3400279"/>
              <a:gd name="connsiteX0" fmla="*/ 0 w 12730884"/>
              <a:gd name="connsiteY0" fmla="*/ 3400279 h 3400279"/>
              <a:gd name="connsiteX1" fmla="*/ 5129321 w 12730884"/>
              <a:gd name="connsiteY1" fmla="*/ 0 h 3400279"/>
              <a:gd name="connsiteX2" fmla="*/ 12730884 w 12730884"/>
              <a:gd name="connsiteY2" fmla="*/ 12526 h 3400279"/>
              <a:gd name="connsiteX3" fmla="*/ 9768565 w 12730884"/>
              <a:gd name="connsiteY3" fmla="*/ 3400279 h 3400279"/>
              <a:gd name="connsiteX4" fmla="*/ 0 w 12730884"/>
              <a:gd name="connsiteY4" fmla="*/ 3400279 h 3400279"/>
              <a:gd name="connsiteX0" fmla="*/ 0 w 10945626"/>
              <a:gd name="connsiteY0" fmla="*/ 2181079 h 3400279"/>
              <a:gd name="connsiteX1" fmla="*/ 3344063 w 10945626"/>
              <a:gd name="connsiteY1" fmla="*/ 0 h 3400279"/>
              <a:gd name="connsiteX2" fmla="*/ 10945626 w 10945626"/>
              <a:gd name="connsiteY2" fmla="*/ 12526 h 3400279"/>
              <a:gd name="connsiteX3" fmla="*/ 7983307 w 10945626"/>
              <a:gd name="connsiteY3" fmla="*/ 3400279 h 3400279"/>
              <a:gd name="connsiteX4" fmla="*/ 0 w 10945626"/>
              <a:gd name="connsiteY4" fmla="*/ 2181079 h 3400279"/>
              <a:gd name="connsiteX0" fmla="*/ 0 w 11540712"/>
              <a:gd name="connsiteY0" fmla="*/ 2601993 h 3400279"/>
              <a:gd name="connsiteX1" fmla="*/ 3939149 w 11540712"/>
              <a:gd name="connsiteY1" fmla="*/ 0 h 3400279"/>
              <a:gd name="connsiteX2" fmla="*/ 11540712 w 11540712"/>
              <a:gd name="connsiteY2" fmla="*/ 12526 h 3400279"/>
              <a:gd name="connsiteX3" fmla="*/ 8578393 w 11540712"/>
              <a:gd name="connsiteY3" fmla="*/ 3400279 h 3400279"/>
              <a:gd name="connsiteX4" fmla="*/ 0 w 11540712"/>
              <a:gd name="connsiteY4" fmla="*/ 2601993 h 3400279"/>
              <a:gd name="connsiteX0" fmla="*/ 0 w 12542197"/>
              <a:gd name="connsiteY0" fmla="*/ 3429307 h 3429307"/>
              <a:gd name="connsiteX1" fmla="*/ 4940634 w 12542197"/>
              <a:gd name="connsiteY1" fmla="*/ 0 h 3429307"/>
              <a:gd name="connsiteX2" fmla="*/ 12542197 w 12542197"/>
              <a:gd name="connsiteY2" fmla="*/ 12526 h 3429307"/>
              <a:gd name="connsiteX3" fmla="*/ 9579878 w 12542197"/>
              <a:gd name="connsiteY3" fmla="*/ 3400279 h 3429307"/>
              <a:gd name="connsiteX4" fmla="*/ 0 w 12542197"/>
              <a:gd name="connsiteY4" fmla="*/ 3429307 h 3429307"/>
              <a:gd name="connsiteX0" fmla="*/ 0 w 12585740"/>
              <a:gd name="connsiteY0" fmla="*/ 3371249 h 3400279"/>
              <a:gd name="connsiteX1" fmla="*/ 4984177 w 12585740"/>
              <a:gd name="connsiteY1" fmla="*/ 0 h 3400279"/>
              <a:gd name="connsiteX2" fmla="*/ 12585740 w 12585740"/>
              <a:gd name="connsiteY2" fmla="*/ 12526 h 3400279"/>
              <a:gd name="connsiteX3" fmla="*/ 9623421 w 12585740"/>
              <a:gd name="connsiteY3" fmla="*/ 3400279 h 3400279"/>
              <a:gd name="connsiteX4" fmla="*/ 0 w 12585740"/>
              <a:gd name="connsiteY4" fmla="*/ 3371249 h 3400279"/>
              <a:gd name="connsiteX0" fmla="*/ 0 w 12585740"/>
              <a:gd name="connsiteY0" fmla="*/ 3371249 h 3400279"/>
              <a:gd name="connsiteX1" fmla="*/ 1666299 w 12585740"/>
              <a:gd name="connsiteY1" fmla="*/ 2231879 h 3400279"/>
              <a:gd name="connsiteX2" fmla="*/ 4984177 w 12585740"/>
              <a:gd name="connsiteY2" fmla="*/ 0 h 3400279"/>
              <a:gd name="connsiteX3" fmla="*/ 12585740 w 12585740"/>
              <a:gd name="connsiteY3" fmla="*/ 12526 h 3400279"/>
              <a:gd name="connsiteX4" fmla="*/ 9623421 w 12585740"/>
              <a:gd name="connsiteY4" fmla="*/ 3400279 h 3400279"/>
              <a:gd name="connsiteX5" fmla="*/ 0 w 12585740"/>
              <a:gd name="connsiteY5" fmla="*/ 3371249 h 3400279"/>
              <a:gd name="connsiteX0" fmla="*/ 0 w 12585740"/>
              <a:gd name="connsiteY0" fmla="*/ 3371249 h 3400279"/>
              <a:gd name="connsiteX1" fmla="*/ 1666299 w 12585740"/>
              <a:gd name="connsiteY1" fmla="*/ 2231879 h 3400279"/>
              <a:gd name="connsiteX2" fmla="*/ 1666299 w 12585740"/>
              <a:gd name="connsiteY2" fmla="*/ 2231879 h 3400279"/>
              <a:gd name="connsiteX3" fmla="*/ 4984177 w 12585740"/>
              <a:gd name="connsiteY3" fmla="*/ 0 h 3400279"/>
              <a:gd name="connsiteX4" fmla="*/ 12585740 w 12585740"/>
              <a:gd name="connsiteY4" fmla="*/ 12526 h 3400279"/>
              <a:gd name="connsiteX5" fmla="*/ 9623421 w 12585740"/>
              <a:gd name="connsiteY5" fmla="*/ 3400279 h 3400279"/>
              <a:gd name="connsiteX6" fmla="*/ 0 w 12585740"/>
              <a:gd name="connsiteY6" fmla="*/ 3371249 h 3400279"/>
              <a:gd name="connsiteX0" fmla="*/ 0 w 12585740"/>
              <a:gd name="connsiteY0" fmla="*/ 3371249 h 3400279"/>
              <a:gd name="connsiteX1" fmla="*/ 1666299 w 12585740"/>
              <a:gd name="connsiteY1" fmla="*/ 2231879 h 3400279"/>
              <a:gd name="connsiteX2" fmla="*/ 1666299 w 12585740"/>
              <a:gd name="connsiteY2" fmla="*/ 2231879 h 3400279"/>
              <a:gd name="connsiteX3" fmla="*/ 4984177 w 12585740"/>
              <a:gd name="connsiteY3" fmla="*/ 0 h 3400279"/>
              <a:gd name="connsiteX4" fmla="*/ 12585740 w 12585740"/>
              <a:gd name="connsiteY4" fmla="*/ 12526 h 3400279"/>
              <a:gd name="connsiteX5" fmla="*/ 9623421 w 12585740"/>
              <a:gd name="connsiteY5" fmla="*/ 3400279 h 3400279"/>
              <a:gd name="connsiteX6" fmla="*/ 0 w 12585740"/>
              <a:gd name="connsiteY6" fmla="*/ 3371249 h 3400279"/>
              <a:gd name="connsiteX0" fmla="*/ 0 w 11061740"/>
              <a:gd name="connsiteY0" fmla="*/ 3371249 h 3400279"/>
              <a:gd name="connsiteX1" fmla="*/ 142299 w 11061740"/>
              <a:gd name="connsiteY1" fmla="*/ 2231879 h 3400279"/>
              <a:gd name="connsiteX2" fmla="*/ 142299 w 11061740"/>
              <a:gd name="connsiteY2" fmla="*/ 2231879 h 3400279"/>
              <a:gd name="connsiteX3" fmla="*/ 3460177 w 11061740"/>
              <a:gd name="connsiteY3" fmla="*/ 0 h 3400279"/>
              <a:gd name="connsiteX4" fmla="*/ 11061740 w 11061740"/>
              <a:gd name="connsiteY4" fmla="*/ 12526 h 3400279"/>
              <a:gd name="connsiteX5" fmla="*/ 8099421 w 11061740"/>
              <a:gd name="connsiteY5" fmla="*/ 3400279 h 3400279"/>
              <a:gd name="connsiteX6" fmla="*/ 0 w 11061740"/>
              <a:gd name="connsiteY6" fmla="*/ 3371249 h 3400279"/>
              <a:gd name="connsiteX0" fmla="*/ 0 w 10931111"/>
              <a:gd name="connsiteY0" fmla="*/ 3342221 h 3400279"/>
              <a:gd name="connsiteX1" fmla="*/ 11670 w 10931111"/>
              <a:gd name="connsiteY1" fmla="*/ 2231879 h 3400279"/>
              <a:gd name="connsiteX2" fmla="*/ 11670 w 10931111"/>
              <a:gd name="connsiteY2" fmla="*/ 2231879 h 3400279"/>
              <a:gd name="connsiteX3" fmla="*/ 3329548 w 10931111"/>
              <a:gd name="connsiteY3" fmla="*/ 0 h 3400279"/>
              <a:gd name="connsiteX4" fmla="*/ 10931111 w 10931111"/>
              <a:gd name="connsiteY4" fmla="*/ 12526 h 3400279"/>
              <a:gd name="connsiteX5" fmla="*/ 7968792 w 10931111"/>
              <a:gd name="connsiteY5" fmla="*/ 3400279 h 3400279"/>
              <a:gd name="connsiteX6" fmla="*/ 0 w 10931111"/>
              <a:gd name="connsiteY6" fmla="*/ 3342221 h 3400279"/>
              <a:gd name="connsiteX0" fmla="*/ 1919 w 10933030"/>
              <a:gd name="connsiteY0" fmla="*/ 3342221 h 3400279"/>
              <a:gd name="connsiteX1" fmla="*/ 13589 w 10933030"/>
              <a:gd name="connsiteY1" fmla="*/ 2231879 h 3400279"/>
              <a:gd name="connsiteX2" fmla="*/ 13589 w 10933030"/>
              <a:gd name="connsiteY2" fmla="*/ 2231879 h 3400279"/>
              <a:gd name="connsiteX3" fmla="*/ 3331467 w 10933030"/>
              <a:gd name="connsiteY3" fmla="*/ 0 h 3400279"/>
              <a:gd name="connsiteX4" fmla="*/ 10933030 w 10933030"/>
              <a:gd name="connsiteY4" fmla="*/ 12526 h 3400279"/>
              <a:gd name="connsiteX5" fmla="*/ 7970711 w 10933030"/>
              <a:gd name="connsiteY5" fmla="*/ 3400279 h 3400279"/>
              <a:gd name="connsiteX6" fmla="*/ 1919 w 10933030"/>
              <a:gd name="connsiteY6" fmla="*/ 3342221 h 3400279"/>
              <a:gd name="connsiteX0" fmla="*/ 0 w 10945626"/>
              <a:gd name="connsiteY0" fmla="*/ 3385764 h 3400279"/>
              <a:gd name="connsiteX1" fmla="*/ 26185 w 10945626"/>
              <a:gd name="connsiteY1" fmla="*/ 2231879 h 3400279"/>
              <a:gd name="connsiteX2" fmla="*/ 26185 w 10945626"/>
              <a:gd name="connsiteY2" fmla="*/ 2231879 h 3400279"/>
              <a:gd name="connsiteX3" fmla="*/ 3344063 w 10945626"/>
              <a:gd name="connsiteY3" fmla="*/ 0 h 3400279"/>
              <a:gd name="connsiteX4" fmla="*/ 10945626 w 10945626"/>
              <a:gd name="connsiteY4" fmla="*/ 12526 h 3400279"/>
              <a:gd name="connsiteX5" fmla="*/ 7983307 w 10945626"/>
              <a:gd name="connsiteY5" fmla="*/ 3400279 h 3400279"/>
              <a:gd name="connsiteX6" fmla="*/ 0 w 10945626"/>
              <a:gd name="connsiteY6" fmla="*/ 3385764 h 3400279"/>
              <a:gd name="connsiteX0" fmla="*/ 0 w 10945626"/>
              <a:gd name="connsiteY0" fmla="*/ 3385764 h 3400279"/>
              <a:gd name="connsiteX1" fmla="*/ 26185 w 10945626"/>
              <a:gd name="connsiteY1" fmla="*/ 2231879 h 3400279"/>
              <a:gd name="connsiteX2" fmla="*/ 26185 w 10945626"/>
              <a:gd name="connsiteY2" fmla="*/ 2231879 h 3400279"/>
              <a:gd name="connsiteX3" fmla="*/ 3344063 w 10945626"/>
              <a:gd name="connsiteY3" fmla="*/ 0 h 3400279"/>
              <a:gd name="connsiteX4" fmla="*/ 10945626 w 10945626"/>
              <a:gd name="connsiteY4" fmla="*/ 12526 h 3400279"/>
              <a:gd name="connsiteX5" fmla="*/ 8803680 w 10945626"/>
              <a:gd name="connsiteY5" fmla="*/ 3400279 h 3400279"/>
              <a:gd name="connsiteX6" fmla="*/ 0 w 10945626"/>
              <a:gd name="connsiteY6" fmla="*/ 3385764 h 3400279"/>
              <a:gd name="connsiteX0" fmla="*/ 0 w 8803680"/>
              <a:gd name="connsiteY0" fmla="*/ 3385764 h 3400279"/>
              <a:gd name="connsiteX1" fmla="*/ 26185 w 8803680"/>
              <a:gd name="connsiteY1" fmla="*/ 2231879 h 3400279"/>
              <a:gd name="connsiteX2" fmla="*/ 26185 w 8803680"/>
              <a:gd name="connsiteY2" fmla="*/ 2231879 h 3400279"/>
              <a:gd name="connsiteX3" fmla="*/ 3344063 w 8803680"/>
              <a:gd name="connsiteY3" fmla="*/ 0 h 3400279"/>
              <a:gd name="connsiteX4" fmla="*/ 8780753 w 8803680"/>
              <a:gd name="connsiteY4" fmla="*/ 12526 h 3400279"/>
              <a:gd name="connsiteX5" fmla="*/ 8803680 w 8803680"/>
              <a:gd name="connsiteY5" fmla="*/ 3400279 h 3400279"/>
              <a:gd name="connsiteX6" fmla="*/ 0 w 8803680"/>
              <a:gd name="connsiteY6" fmla="*/ 3385764 h 340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03680" h="3400279">
                <a:moveTo>
                  <a:pt x="0" y="3385764"/>
                </a:moveTo>
                <a:cubicBezTo>
                  <a:pt x="18404" y="2947917"/>
                  <a:pt x="-6734" y="3250297"/>
                  <a:pt x="26185" y="2231879"/>
                </a:cubicBezTo>
                <a:lnTo>
                  <a:pt x="26185" y="2231879"/>
                </a:lnTo>
                <a:lnTo>
                  <a:pt x="3344063" y="0"/>
                </a:lnTo>
                <a:lnTo>
                  <a:pt x="8780753" y="12526"/>
                </a:lnTo>
                <a:lnTo>
                  <a:pt x="8803680" y="3400279"/>
                </a:lnTo>
                <a:lnTo>
                  <a:pt x="0" y="3385764"/>
                </a:lnTo>
                <a:close/>
              </a:path>
            </a:pathLst>
          </a:custGeom>
          <a:blipFill>
            <a:blip r:embed="rId3">
              <a:duotone>
                <a:schemeClr val="accent3">
                  <a:shade val="45000"/>
                  <a:satMod val="135000"/>
                </a:schemeClr>
                <a:prstClr val="white"/>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8" name="グループ化 17">
            <a:extLst>
              <a:ext uri="{FF2B5EF4-FFF2-40B4-BE49-F238E27FC236}">
                <a16:creationId xmlns:a16="http://schemas.microsoft.com/office/drawing/2014/main" id="{BA3B6C54-1C44-4ACE-8887-4E753A233982}"/>
              </a:ext>
            </a:extLst>
          </p:cNvPr>
          <p:cNvGrpSpPr/>
          <p:nvPr/>
        </p:nvGrpSpPr>
        <p:grpSpPr>
          <a:xfrm flipH="1">
            <a:off x="6132153" y="3765627"/>
            <a:ext cx="5519653" cy="2447876"/>
            <a:chOff x="581191" y="3303461"/>
            <a:chExt cx="5519653" cy="2242264"/>
          </a:xfrm>
        </p:grpSpPr>
        <p:sp>
          <p:nvSpPr>
            <p:cNvPr id="19" name="平行四辺形 26">
              <a:extLst>
                <a:ext uri="{FF2B5EF4-FFF2-40B4-BE49-F238E27FC236}">
                  <a16:creationId xmlns:a16="http://schemas.microsoft.com/office/drawing/2014/main" id="{959C2050-EC2C-4E38-A309-AF218DDC7B5E}"/>
                </a:ext>
              </a:extLst>
            </p:cNvPr>
            <p:cNvSpPr/>
            <p:nvPr/>
          </p:nvSpPr>
          <p:spPr>
            <a:xfrm>
              <a:off x="581191" y="4081157"/>
              <a:ext cx="5519653" cy="1464568"/>
            </a:xfrm>
            <a:custGeom>
              <a:avLst/>
              <a:gdLst>
                <a:gd name="connsiteX0" fmla="*/ 0 w 14897886"/>
                <a:gd name="connsiteY0" fmla="*/ 3400279 h 3400279"/>
                <a:gd name="connsiteX1" fmla="*/ 5129321 w 14897886"/>
                <a:gd name="connsiteY1" fmla="*/ 0 h 3400279"/>
                <a:gd name="connsiteX2" fmla="*/ 14897886 w 14897886"/>
                <a:gd name="connsiteY2" fmla="*/ 0 h 3400279"/>
                <a:gd name="connsiteX3" fmla="*/ 9768565 w 14897886"/>
                <a:gd name="connsiteY3" fmla="*/ 3400279 h 3400279"/>
                <a:gd name="connsiteX4" fmla="*/ 0 w 14897886"/>
                <a:gd name="connsiteY4" fmla="*/ 3400279 h 3400279"/>
                <a:gd name="connsiteX0" fmla="*/ 0 w 12730884"/>
                <a:gd name="connsiteY0" fmla="*/ 3400279 h 3400279"/>
                <a:gd name="connsiteX1" fmla="*/ 5129321 w 12730884"/>
                <a:gd name="connsiteY1" fmla="*/ 0 h 3400279"/>
                <a:gd name="connsiteX2" fmla="*/ 12730884 w 12730884"/>
                <a:gd name="connsiteY2" fmla="*/ 12526 h 3400279"/>
                <a:gd name="connsiteX3" fmla="*/ 9768565 w 12730884"/>
                <a:gd name="connsiteY3" fmla="*/ 3400279 h 3400279"/>
                <a:gd name="connsiteX4" fmla="*/ 0 w 12730884"/>
                <a:gd name="connsiteY4" fmla="*/ 3400279 h 3400279"/>
                <a:gd name="connsiteX0" fmla="*/ 0 w 10945626"/>
                <a:gd name="connsiteY0" fmla="*/ 2181079 h 3400279"/>
                <a:gd name="connsiteX1" fmla="*/ 3344063 w 10945626"/>
                <a:gd name="connsiteY1" fmla="*/ 0 h 3400279"/>
                <a:gd name="connsiteX2" fmla="*/ 10945626 w 10945626"/>
                <a:gd name="connsiteY2" fmla="*/ 12526 h 3400279"/>
                <a:gd name="connsiteX3" fmla="*/ 7983307 w 10945626"/>
                <a:gd name="connsiteY3" fmla="*/ 3400279 h 3400279"/>
                <a:gd name="connsiteX4" fmla="*/ 0 w 10945626"/>
                <a:gd name="connsiteY4" fmla="*/ 2181079 h 3400279"/>
                <a:gd name="connsiteX0" fmla="*/ 0 w 11540712"/>
                <a:gd name="connsiteY0" fmla="*/ 2601993 h 3400279"/>
                <a:gd name="connsiteX1" fmla="*/ 3939149 w 11540712"/>
                <a:gd name="connsiteY1" fmla="*/ 0 h 3400279"/>
                <a:gd name="connsiteX2" fmla="*/ 11540712 w 11540712"/>
                <a:gd name="connsiteY2" fmla="*/ 12526 h 3400279"/>
                <a:gd name="connsiteX3" fmla="*/ 8578393 w 11540712"/>
                <a:gd name="connsiteY3" fmla="*/ 3400279 h 3400279"/>
                <a:gd name="connsiteX4" fmla="*/ 0 w 11540712"/>
                <a:gd name="connsiteY4" fmla="*/ 2601993 h 3400279"/>
                <a:gd name="connsiteX0" fmla="*/ 0 w 12542197"/>
                <a:gd name="connsiteY0" fmla="*/ 3429307 h 3429307"/>
                <a:gd name="connsiteX1" fmla="*/ 4940634 w 12542197"/>
                <a:gd name="connsiteY1" fmla="*/ 0 h 3429307"/>
                <a:gd name="connsiteX2" fmla="*/ 12542197 w 12542197"/>
                <a:gd name="connsiteY2" fmla="*/ 12526 h 3429307"/>
                <a:gd name="connsiteX3" fmla="*/ 9579878 w 12542197"/>
                <a:gd name="connsiteY3" fmla="*/ 3400279 h 3429307"/>
                <a:gd name="connsiteX4" fmla="*/ 0 w 12542197"/>
                <a:gd name="connsiteY4" fmla="*/ 3429307 h 3429307"/>
                <a:gd name="connsiteX0" fmla="*/ 0 w 12585740"/>
                <a:gd name="connsiteY0" fmla="*/ 3371249 h 3400279"/>
                <a:gd name="connsiteX1" fmla="*/ 4984177 w 12585740"/>
                <a:gd name="connsiteY1" fmla="*/ 0 h 3400279"/>
                <a:gd name="connsiteX2" fmla="*/ 12585740 w 12585740"/>
                <a:gd name="connsiteY2" fmla="*/ 12526 h 3400279"/>
                <a:gd name="connsiteX3" fmla="*/ 9623421 w 12585740"/>
                <a:gd name="connsiteY3" fmla="*/ 3400279 h 3400279"/>
                <a:gd name="connsiteX4" fmla="*/ 0 w 12585740"/>
                <a:gd name="connsiteY4" fmla="*/ 3371249 h 3400279"/>
                <a:gd name="connsiteX0" fmla="*/ 0 w 12585740"/>
                <a:gd name="connsiteY0" fmla="*/ 3371249 h 3400279"/>
                <a:gd name="connsiteX1" fmla="*/ 1666299 w 12585740"/>
                <a:gd name="connsiteY1" fmla="*/ 2231879 h 3400279"/>
                <a:gd name="connsiteX2" fmla="*/ 4984177 w 12585740"/>
                <a:gd name="connsiteY2" fmla="*/ 0 h 3400279"/>
                <a:gd name="connsiteX3" fmla="*/ 12585740 w 12585740"/>
                <a:gd name="connsiteY3" fmla="*/ 12526 h 3400279"/>
                <a:gd name="connsiteX4" fmla="*/ 9623421 w 12585740"/>
                <a:gd name="connsiteY4" fmla="*/ 3400279 h 3400279"/>
                <a:gd name="connsiteX5" fmla="*/ 0 w 12585740"/>
                <a:gd name="connsiteY5" fmla="*/ 3371249 h 3400279"/>
                <a:gd name="connsiteX0" fmla="*/ 0 w 12585740"/>
                <a:gd name="connsiteY0" fmla="*/ 3371249 h 3400279"/>
                <a:gd name="connsiteX1" fmla="*/ 1666299 w 12585740"/>
                <a:gd name="connsiteY1" fmla="*/ 2231879 h 3400279"/>
                <a:gd name="connsiteX2" fmla="*/ 1666299 w 12585740"/>
                <a:gd name="connsiteY2" fmla="*/ 2231879 h 3400279"/>
                <a:gd name="connsiteX3" fmla="*/ 4984177 w 12585740"/>
                <a:gd name="connsiteY3" fmla="*/ 0 h 3400279"/>
                <a:gd name="connsiteX4" fmla="*/ 12585740 w 12585740"/>
                <a:gd name="connsiteY4" fmla="*/ 12526 h 3400279"/>
                <a:gd name="connsiteX5" fmla="*/ 9623421 w 12585740"/>
                <a:gd name="connsiteY5" fmla="*/ 3400279 h 3400279"/>
                <a:gd name="connsiteX6" fmla="*/ 0 w 12585740"/>
                <a:gd name="connsiteY6" fmla="*/ 3371249 h 3400279"/>
                <a:gd name="connsiteX0" fmla="*/ 0 w 12585740"/>
                <a:gd name="connsiteY0" fmla="*/ 3371249 h 3400279"/>
                <a:gd name="connsiteX1" fmla="*/ 1666299 w 12585740"/>
                <a:gd name="connsiteY1" fmla="*/ 2231879 h 3400279"/>
                <a:gd name="connsiteX2" fmla="*/ 1666299 w 12585740"/>
                <a:gd name="connsiteY2" fmla="*/ 2231879 h 3400279"/>
                <a:gd name="connsiteX3" fmla="*/ 4984177 w 12585740"/>
                <a:gd name="connsiteY3" fmla="*/ 0 h 3400279"/>
                <a:gd name="connsiteX4" fmla="*/ 12585740 w 12585740"/>
                <a:gd name="connsiteY4" fmla="*/ 12526 h 3400279"/>
                <a:gd name="connsiteX5" fmla="*/ 9623421 w 12585740"/>
                <a:gd name="connsiteY5" fmla="*/ 3400279 h 3400279"/>
                <a:gd name="connsiteX6" fmla="*/ 0 w 12585740"/>
                <a:gd name="connsiteY6" fmla="*/ 3371249 h 3400279"/>
                <a:gd name="connsiteX0" fmla="*/ 0 w 11061740"/>
                <a:gd name="connsiteY0" fmla="*/ 3371249 h 3400279"/>
                <a:gd name="connsiteX1" fmla="*/ 142299 w 11061740"/>
                <a:gd name="connsiteY1" fmla="*/ 2231879 h 3400279"/>
                <a:gd name="connsiteX2" fmla="*/ 142299 w 11061740"/>
                <a:gd name="connsiteY2" fmla="*/ 2231879 h 3400279"/>
                <a:gd name="connsiteX3" fmla="*/ 3460177 w 11061740"/>
                <a:gd name="connsiteY3" fmla="*/ 0 h 3400279"/>
                <a:gd name="connsiteX4" fmla="*/ 11061740 w 11061740"/>
                <a:gd name="connsiteY4" fmla="*/ 12526 h 3400279"/>
                <a:gd name="connsiteX5" fmla="*/ 8099421 w 11061740"/>
                <a:gd name="connsiteY5" fmla="*/ 3400279 h 3400279"/>
                <a:gd name="connsiteX6" fmla="*/ 0 w 11061740"/>
                <a:gd name="connsiteY6" fmla="*/ 3371249 h 3400279"/>
                <a:gd name="connsiteX0" fmla="*/ 0 w 10931111"/>
                <a:gd name="connsiteY0" fmla="*/ 3342221 h 3400279"/>
                <a:gd name="connsiteX1" fmla="*/ 11670 w 10931111"/>
                <a:gd name="connsiteY1" fmla="*/ 2231879 h 3400279"/>
                <a:gd name="connsiteX2" fmla="*/ 11670 w 10931111"/>
                <a:gd name="connsiteY2" fmla="*/ 2231879 h 3400279"/>
                <a:gd name="connsiteX3" fmla="*/ 3329548 w 10931111"/>
                <a:gd name="connsiteY3" fmla="*/ 0 h 3400279"/>
                <a:gd name="connsiteX4" fmla="*/ 10931111 w 10931111"/>
                <a:gd name="connsiteY4" fmla="*/ 12526 h 3400279"/>
                <a:gd name="connsiteX5" fmla="*/ 7968792 w 10931111"/>
                <a:gd name="connsiteY5" fmla="*/ 3400279 h 3400279"/>
                <a:gd name="connsiteX6" fmla="*/ 0 w 10931111"/>
                <a:gd name="connsiteY6" fmla="*/ 3342221 h 3400279"/>
                <a:gd name="connsiteX0" fmla="*/ 1919 w 10933030"/>
                <a:gd name="connsiteY0" fmla="*/ 3342221 h 3400279"/>
                <a:gd name="connsiteX1" fmla="*/ 13589 w 10933030"/>
                <a:gd name="connsiteY1" fmla="*/ 2231879 h 3400279"/>
                <a:gd name="connsiteX2" fmla="*/ 13589 w 10933030"/>
                <a:gd name="connsiteY2" fmla="*/ 2231879 h 3400279"/>
                <a:gd name="connsiteX3" fmla="*/ 3331467 w 10933030"/>
                <a:gd name="connsiteY3" fmla="*/ 0 h 3400279"/>
                <a:gd name="connsiteX4" fmla="*/ 10933030 w 10933030"/>
                <a:gd name="connsiteY4" fmla="*/ 12526 h 3400279"/>
                <a:gd name="connsiteX5" fmla="*/ 7970711 w 10933030"/>
                <a:gd name="connsiteY5" fmla="*/ 3400279 h 3400279"/>
                <a:gd name="connsiteX6" fmla="*/ 1919 w 10933030"/>
                <a:gd name="connsiteY6" fmla="*/ 3342221 h 3400279"/>
                <a:gd name="connsiteX0" fmla="*/ 0 w 10945626"/>
                <a:gd name="connsiteY0" fmla="*/ 3385764 h 3400279"/>
                <a:gd name="connsiteX1" fmla="*/ 26185 w 10945626"/>
                <a:gd name="connsiteY1" fmla="*/ 2231879 h 3400279"/>
                <a:gd name="connsiteX2" fmla="*/ 26185 w 10945626"/>
                <a:gd name="connsiteY2" fmla="*/ 2231879 h 3400279"/>
                <a:gd name="connsiteX3" fmla="*/ 3344063 w 10945626"/>
                <a:gd name="connsiteY3" fmla="*/ 0 h 3400279"/>
                <a:gd name="connsiteX4" fmla="*/ 10945626 w 10945626"/>
                <a:gd name="connsiteY4" fmla="*/ 12526 h 3400279"/>
                <a:gd name="connsiteX5" fmla="*/ 7983307 w 10945626"/>
                <a:gd name="connsiteY5" fmla="*/ 3400279 h 3400279"/>
                <a:gd name="connsiteX6" fmla="*/ 0 w 10945626"/>
                <a:gd name="connsiteY6" fmla="*/ 3385764 h 3400279"/>
                <a:gd name="connsiteX0" fmla="*/ 0 w 10945626"/>
                <a:gd name="connsiteY0" fmla="*/ 3385764 h 3400279"/>
                <a:gd name="connsiteX1" fmla="*/ 26185 w 10945626"/>
                <a:gd name="connsiteY1" fmla="*/ 2231879 h 3400279"/>
                <a:gd name="connsiteX2" fmla="*/ 26185 w 10945626"/>
                <a:gd name="connsiteY2" fmla="*/ 2231879 h 3400279"/>
                <a:gd name="connsiteX3" fmla="*/ 3344063 w 10945626"/>
                <a:gd name="connsiteY3" fmla="*/ 0 h 3400279"/>
                <a:gd name="connsiteX4" fmla="*/ 10945626 w 10945626"/>
                <a:gd name="connsiteY4" fmla="*/ 12526 h 3400279"/>
                <a:gd name="connsiteX5" fmla="*/ 8803680 w 10945626"/>
                <a:gd name="connsiteY5" fmla="*/ 3400279 h 3400279"/>
                <a:gd name="connsiteX6" fmla="*/ 0 w 10945626"/>
                <a:gd name="connsiteY6" fmla="*/ 3385764 h 3400279"/>
                <a:gd name="connsiteX0" fmla="*/ 0 w 8803680"/>
                <a:gd name="connsiteY0" fmla="*/ 3385764 h 3400279"/>
                <a:gd name="connsiteX1" fmla="*/ 26185 w 8803680"/>
                <a:gd name="connsiteY1" fmla="*/ 2231879 h 3400279"/>
                <a:gd name="connsiteX2" fmla="*/ 26185 w 8803680"/>
                <a:gd name="connsiteY2" fmla="*/ 2231879 h 3400279"/>
                <a:gd name="connsiteX3" fmla="*/ 3344063 w 8803680"/>
                <a:gd name="connsiteY3" fmla="*/ 0 h 3400279"/>
                <a:gd name="connsiteX4" fmla="*/ 8780753 w 8803680"/>
                <a:gd name="connsiteY4" fmla="*/ 12526 h 3400279"/>
                <a:gd name="connsiteX5" fmla="*/ 8803680 w 8803680"/>
                <a:gd name="connsiteY5" fmla="*/ 3400279 h 3400279"/>
                <a:gd name="connsiteX6" fmla="*/ 0 w 8803680"/>
                <a:gd name="connsiteY6" fmla="*/ 3385764 h 340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03680" h="3400279">
                  <a:moveTo>
                    <a:pt x="0" y="3385764"/>
                  </a:moveTo>
                  <a:cubicBezTo>
                    <a:pt x="18404" y="2947917"/>
                    <a:pt x="-6734" y="3250297"/>
                    <a:pt x="26185" y="2231879"/>
                  </a:cubicBezTo>
                  <a:lnTo>
                    <a:pt x="26185" y="2231879"/>
                  </a:lnTo>
                  <a:lnTo>
                    <a:pt x="3344063" y="0"/>
                  </a:lnTo>
                  <a:lnTo>
                    <a:pt x="8780753" y="12526"/>
                  </a:lnTo>
                  <a:lnTo>
                    <a:pt x="8803680" y="3400279"/>
                  </a:lnTo>
                  <a:lnTo>
                    <a:pt x="0" y="3385764"/>
                  </a:lnTo>
                  <a:close/>
                </a:path>
              </a:pathLst>
            </a:custGeom>
            <a:blipFill>
              <a:blip r:embed="rId3">
                <a:duotone>
                  <a:schemeClr val="accent3">
                    <a:shade val="45000"/>
                    <a:satMod val="135000"/>
                  </a:schemeClr>
                  <a:prstClr val="white"/>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フローチャート: 手操作入力 20">
              <a:extLst>
                <a:ext uri="{FF2B5EF4-FFF2-40B4-BE49-F238E27FC236}">
                  <a16:creationId xmlns:a16="http://schemas.microsoft.com/office/drawing/2014/main" id="{4C00BD4B-90ED-46F9-B65F-FC34AEDBD5BD}"/>
                </a:ext>
              </a:extLst>
            </p:cNvPr>
            <p:cNvSpPr/>
            <p:nvPr/>
          </p:nvSpPr>
          <p:spPr>
            <a:xfrm flipH="1" flipV="1">
              <a:off x="630207" y="3303461"/>
              <a:ext cx="1484930" cy="91736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56"/>
                <a:gd name="connsiteY0" fmla="*/ 5383 h 13383"/>
                <a:gd name="connsiteX1" fmla="*/ 10056 w 10056"/>
                <a:gd name="connsiteY1" fmla="*/ 0 h 13383"/>
                <a:gd name="connsiteX2" fmla="*/ 10000 w 10056"/>
                <a:gd name="connsiteY2" fmla="*/ 13383 h 13383"/>
                <a:gd name="connsiteX3" fmla="*/ 0 w 10056"/>
                <a:gd name="connsiteY3" fmla="*/ 13383 h 13383"/>
                <a:gd name="connsiteX4" fmla="*/ 0 w 10056"/>
                <a:gd name="connsiteY4" fmla="*/ 5383 h 13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6" h="13383">
                  <a:moveTo>
                    <a:pt x="0" y="5383"/>
                  </a:moveTo>
                  <a:lnTo>
                    <a:pt x="10056" y="0"/>
                  </a:lnTo>
                  <a:cubicBezTo>
                    <a:pt x="10037" y="4461"/>
                    <a:pt x="10019" y="8922"/>
                    <a:pt x="10000" y="13383"/>
                  </a:cubicBezTo>
                  <a:lnTo>
                    <a:pt x="0" y="13383"/>
                  </a:lnTo>
                  <a:lnTo>
                    <a:pt x="0" y="5383"/>
                  </a:lnTo>
                  <a:close/>
                </a:path>
              </a:pathLst>
            </a:custGeom>
            <a:solidFill>
              <a:srgbClr val="D7FAFD"/>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a:extLst>
                <a:ext uri="{FF2B5EF4-FFF2-40B4-BE49-F238E27FC236}">
                  <a16:creationId xmlns:a16="http://schemas.microsoft.com/office/drawing/2014/main" id="{D994FA5F-5FFD-4960-904C-BDE36368BF90}"/>
                </a:ext>
              </a:extLst>
            </p:cNvPr>
            <p:cNvCxnSpPr>
              <a:cxnSpLocks/>
            </p:cNvCxnSpPr>
            <p:nvPr/>
          </p:nvCxnSpPr>
          <p:spPr>
            <a:xfrm flipH="1">
              <a:off x="1418597" y="3320345"/>
              <a:ext cx="0" cy="675942"/>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6" name="四角形: 角を丸くする 25">
            <a:extLst>
              <a:ext uri="{FF2B5EF4-FFF2-40B4-BE49-F238E27FC236}">
                <a16:creationId xmlns:a16="http://schemas.microsoft.com/office/drawing/2014/main" id="{F2CD8B4E-8A71-49E0-9951-80A1AC67C3FF}"/>
              </a:ext>
            </a:extLst>
          </p:cNvPr>
          <p:cNvSpPr/>
          <p:nvPr/>
        </p:nvSpPr>
        <p:spPr>
          <a:xfrm>
            <a:off x="8215998" y="5851455"/>
            <a:ext cx="1245711" cy="442674"/>
          </a:xfrm>
          <a:prstGeom prst="roundRect">
            <a:avLst/>
          </a:prstGeom>
          <a:solidFill>
            <a:schemeClr val="bg1"/>
          </a:solidFill>
          <a:ln w="19050">
            <a:solidFill>
              <a:srgbClr val="FF0000"/>
            </a:solidFill>
          </a:ln>
        </p:spPr>
        <p:txBody>
          <a:bodyPr wrap="none" lIns="91440" tIns="45720" rIns="91440" bIns="45720">
            <a:spAutoFit/>
          </a:bodyPr>
          <a:lstStyle/>
          <a:p>
            <a:pPr algn="ctr"/>
            <a:r>
              <a:rPr lang="ja-JP" altLang="en-US" sz="2000" b="0" cap="none" spc="0" dirty="0">
                <a:ln w="0"/>
                <a:solidFill>
                  <a:srgbClr val="FF0000"/>
                </a:solidFill>
                <a:latin typeface="+mn-ea"/>
              </a:rPr>
              <a:t>借主</a:t>
            </a:r>
            <a:r>
              <a:rPr lang="ja-JP" altLang="en-US" sz="2000" b="0" cap="none" spc="0" dirty="0">
                <a:ln w="0"/>
                <a:solidFill>
                  <a:schemeClr val="tx1"/>
                </a:solidFill>
                <a:latin typeface="+mn-ea"/>
              </a:rPr>
              <a:t>負担</a:t>
            </a:r>
          </a:p>
        </p:txBody>
      </p:sp>
      <p:sp>
        <p:nvSpPr>
          <p:cNvPr id="27" name="四角形: 角を丸くする 26">
            <a:extLst>
              <a:ext uri="{FF2B5EF4-FFF2-40B4-BE49-F238E27FC236}">
                <a16:creationId xmlns:a16="http://schemas.microsoft.com/office/drawing/2014/main" id="{1903C670-BF49-4CE6-8CD5-CE5DD6AD4926}"/>
              </a:ext>
            </a:extLst>
          </p:cNvPr>
          <p:cNvSpPr/>
          <p:nvPr/>
        </p:nvSpPr>
        <p:spPr>
          <a:xfrm>
            <a:off x="2551426" y="5854675"/>
            <a:ext cx="1245711" cy="442674"/>
          </a:xfrm>
          <a:prstGeom prst="roundRect">
            <a:avLst/>
          </a:prstGeom>
          <a:solidFill>
            <a:schemeClr val="bg1"/>
          </a:solidFill>
          <a:ln w="19050">
            <a:solidFill>
              <a:srgbClr val="00B0F0"/>
            </a:solidFill>
          </a:ln>
        </p:spPr>
        <p:txBody>
          <a:bodyPr wrap="none" lIns="91440" tIns="45720" rIns="91440" bIns="45720">
            <a:spAutoFit/>
          </a:bodyPr>
          <a:lstStyle/>
          <a:p>
            <a:pPr algn="ctr"/>
            <a:r>
              <a:rPr lang="ja-JP" altLang="en-US" sz="2000" dirty="0">
                <a:ln w="0"/>
                <a:solidFill>
                  <a:srgbClr val="0070C0"/>
                </a:solidFill>
                <a:latin typeface="+mn-ea"/>
              </a:rPr>
              <a:t>貸主</a:t>
            </a:r>
            <a:r>
              <a:rPr lang="ja-JP" altLang="en-US" sz="2000" b="0" cap="none" spc="0" dirty="0">
                <a:ln w="0"/>
                <a:solidFill>
                  <a:schemeClr val="tx1"/>
                </a:solidFill>
                <a:latin typeface="+mn-ea"/>
              </a:rPr>
              <a:t>負担</a:t>
            </a:r>
          </a:p>
        </p:txBody>
      </p:sp>
      <p:grpSp>
        <p:nvGrpSpPr>
          <p:cNvPr id="34" name="グループ化 33">
            <a:extLst>
              <a:ext uri="{FF2B5EF4-FFF2-40B4-BE49-F238E27FC236}">
                <a16:creationId xmlns:a16="http://schemas.microsoft.com/office/drawing/2014/main" id="{59F16727-FAC3-4FE8-8104-58F4FE95210A}"/>
              </a:ext>
            </a:extLst>
          </p:cNvPr>
          <p:cNvGrpSpPr/>
          <p:nvPr/>
        </p:nvGrpSpPr>
        <p:grpSpPr>
          <a:xfrm>
            <a:off x="2903288" y="3765627"/>
            <a:ext cx="1186511" cy="432414"/>
            <a:chOff x="7955865" y="2776001"/>
            <a:chExt cx="1455372" cy="626346"/>
          </a:xfrm>
        </p:grpSpPr>
        <p:sp>
          <p:nvSpPr>
            <p:cNvPr id="28" name="正方形/長方形 27">
              <a:extLst>
                <a:ext uri="{FF2B5EF4-FFF2-40B4-BE49-F238E27FC236}">
                  <a16:creationId xmlns:a16="http://schemas.microsoft.com/office/drawing/2014/main" id="{6D7784E6-073C-4B90-89C1-676B4FA5F0A2}"/>
                </a:ext>
              </a:extLst>
            </p:cNvPr>
            <p:cNvSpPr/>
            <p:nvPr/>
          </p:nvSpPr>
          <p:spPr>
            <a:xfrm>
              <a:off x="7955865" y="2776001"/>
              <a:ext cx="1455372" cy="626346"/>
            </a:xfrm>
            <a:prstGeom prst="rect">
              <a:avLst/>
            </a:prstGeom>
            <a:solidFill>
              <a:schemeClr val="bg1"/>
            </a:solidFill>
            <a:ln w="28575">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コネクタ 29">
              <a:extLst>
                <a:ext uri="{FF2B5EF4-FFF2-40B4-BE49-F238E27FC236}">
                  <a16:creationId xmlns:a16="http://schemas.microsoft.com/office/drawing/2014/main" id="{7FA59977-2DE4-4F7A-B14A-08A20918063D}"/>
                </a:ext>
              </a:extLst>
            </p:cNvPr>
            <p:cNvCxnSpPr>
              <a:cxnSpLocks/>
            </p:cNvCxnSpPr>
            <p:nvPr/>
          </p:nvCxnSpPr>
          <p:spPr>
            <a:xfrm>
              <a:off x="7955865" y="3208135"/>
              <a:ext cx="1455372"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64B4ED42-BD42-46E8-9C92-1C7FC6DD38A8}"/>
                </a:ext>
              </a:extLst>
            </p:cNvPr>
            <p:cNvCxnSpPr>
              <a:cxnSpLocks/>
            </p:cNvCxnSpPr>
            <p:nvPr/>
          </p:nvCxnSpPr>
          <p:spPr>
            <a:xfrm>
              <a:off x="7955865" y="3142083"/>
              <a:ext cx="1455372"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32" name="楕円 31">
              <a:extLst>
                <a:ext uri="{FF2B5EF4-FFF2-40B4-BE49-F238E27FC236}">
                  <a16:creationId xmlns:a16="http://schemas.microsoft.com/office/drawing/2014/main" id="{488D2A91-34C2-4A2D-A2E9-2CA50CE7A442}"/>
                </a:ext>
              </a:extLst>
            </p:cNvPr>
            <p:cNvSpPr/>
            <p:nvPr/>
          </p:nvSpPr>
          <p:spPr>
            <a:xfrm>
              <a:off x="8110024" y="2875872"/>
              <a:ext cx="72000" cy="72000"/>
            </a:xfrm>
            <a:prstGeom prst="ellipse">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05E012A6-0DD6-4E78-B6D3-8A3CCAAA18CE}"/>
                </a:ext>
              </a:extLst>
            </p:cNvPr>
            <p:cNvSpPr/>
            <p:nvPr/>
          </p:nvSpPr>
          <p:spPr>
            <a:xfrm>
              <a:off x="9205399" y="2869406"/>
              <a:ext cx="72000" cy="72000"/>
            </a:xfrm>
            <a:prstGeom prst="ellipse">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35" name="直線コネクタ 34">
            <a:extLst>
              <a:ext uri="{FF2B5EF4-FFF2-40B4-BE49-F238E27FC236}">
                <a16:creationId xmlns:a16="http://schemas.microsoft.com/office/drawing/2014/main" id="{52BAC02B-5189-4804-9B5D-E36DDFCF9D4D}"/>
              </a:ext>
            </a:extLst>
          </p:cNvPr>
          <p:cNvCxnSpPr>
            <a:cxnSpLocks/>
            <a:endCxn id="7" idx="3"/>
          </p:cNvCxnSpPr>
          <p:nvPr/>
        </p:nvCxnSpPr>
        <p:spPr>
          <a:xfrm flipH="1">
            <a:off x="2721997" y="3734501"/>
            <a:ext cx="44" cy="881676"/>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C31AAE91-8708-4DB2-89A7-D91D1F021D60}"/>
              </a:ext>
            </a:extLst>
          </p:cNvPr>
          <p:cNvCxnSpPr>
            <a:cxnSpLocks/>
            <a:endCxn id="19" idx="3"/>
          </p:cNvCxnSpPr>
          <p:nvPr/>
        </p:nvCxnSpPr>
        <p:spPr>
          <a:xfrm>
            <a:off x="9555175" y="3764347"/>
            <a:ext cx="0" cy="850289"/>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9" name="正方形/長方形 38">
            <a:extLst>
              <a:ext uri="{FF2B5EF4-FFF2-40B4-BE49-F238E27FC236}">
                <a16:creationId xmlns:a16="http://schemas.microsoft.com/office/drawing/2014/main" id="{3177FFCD-F84D-4D68-8D8A-AC58602F1A33}"/>
              </a:ext>
            </a:extLst>
          </p:cNvPr>
          <p:cNvSpPr/>
          <p:nvPr/>
        </p:nvSpPr>
        <p:spPr>
          <a:xfrm>
            <a:off x="4063093" y="3683691"/>
            <a:ext cx="954108" cy="523220"/>
          </a:xfrm>
          <a:prstGeom prst="rect">
            <a:avLst/>
          </a:prstGeom>
          <a:noFill/>
        </p:spPr>
        <p:txBody>
          <a:bodyPr wrap="none" lIns="91440" tIns="45720" rIns="91440" bIns="45720">
            <a:spAutoFit/>
          </a:bodyPr>
          <a:lstStyle/>
          <a:p>
            <a:pPr algn="ctr"/>
            <a:r>
              <a:rPr lang="ja-JP" altLang="en-US" sz="1400" b="0" cap="none" spc="0" dirty="0">
                <a:ln w="0"/>
                <a:solidFill>
                  <a:schemeClr val="tx1"/>
                </a:solidFill>
              </a:rPr>
              <a:t>エアコン</a:t>
            </a:r>
            <a:endParaRPr lang="en-US" altLang="ja-JP" sz="1400" b="0" cap="none" spc="0" dirty="0">
              <a:ln w="0"/>
              <a:solidFill>
                <a:schemeClr val="tx1"/>
              </a:solidFill>
            </a:endParaRPr>
          </a:p>
          <a:p>
            <a:pPr algn="ctr"/>
            <a:r>
              <a:rPr lang="ja-JP" altLang="en-US" sz="1400" b="0" cap="none" spc="0" dirty="0">
                <a:ln w="0"/>
                <a:solidFill>
                  <a:schemeClr val="tx1"/>
                </a:solidFill>
              </a:rPr>
              <a:t>設置の</a:t>
            </a:r>
            <a:r>
              <a:rPr lang="ja-JP" altLang="en-US" sz="1400" dirty="0">
                <a:ln w="0"/>
              </a:rPr>
              <a:t>ビス</a:t>
            </a:r>
            <a:endParaRPr lang="ja-JP" altLang="en-US" sz="1400" b="0" cap="none" spc="0" dirty="0">
              <a:ln w="0"/>
              <a:solidFill>
                <a:schemeClr val="tx1"/>
              </a:solidFill>
            </a:endParaRPr>
          </a:p>
        </p:txBody>
      </p:sp>
      <p:cxnSp>
        <p:nvCxnSpPr>
          <p:cNvPr id="48" name="直線コネクタ 47">
            <a:extLst>
              <a:ext uri="{FF2B5EF4-FFF2-40B4-BE49-F238E27FC236}">
                <a16:creationId xmlns:a16="http://schemas.microsoft.com/office/drawing/2014/main" id="{4054EE61-77D1-41C9-A216-35FABF210CFF}"/>
              </a:ext>
            </a:extLst>
          </p:cNvPr>
          <p:cNvCxnSpPr>
            <a:cxnSpLocks/>
          </p:cNvCxnSpPr>
          <p:nvPr/>
        </p:nvCxnSpPr>
        <p:spPr>
          <a:xfrm>
            <a:off x="6059848" y="3807832"/>
            <a:ext cx="0" cy="2394171"/>
          </a:xfrm>
          <a:prstGeom prst="line">
            <a:avLst/>
          </a:prstGeom>
          <a:ln w="57150">
            <a:solidFill>
              <a:srgbClr val="A48842"/>
            </a:solidFill>
          </a:ln>
        </p:spPr>
        <p:style>
          <a:lnRef idx="1">
            <a:schemeClr val="accent1"/>
          </a:lnRef>
          <a:fillRef idx="0">
            <a:schemeClr val="accent1"/>
          </a:fillRef>
          <a:effectRef idx="0">
            <a:schemeClr val="accent1"/>
          </a:effectRef>
          <a:fontRef idx="minor">
            <a:schemeClr val="tx1"/>
          </a:fontRef>
        </p:style>
      </p:cxnSp>
      <p:sp>
        <p:nvSpPr>
          <p:cNvPr id="36" name="フリーフォーム: 図形 35">
            <a:extLst>
              <a:ext uri="{FF2B5EF4-FFF2-40B4-BE49-F238E27FC236}">
                <a16:creationId xmlns:a16="http://schemas.microsoft.com/office/drawing/2014/main" id="{EC0A5441-EFF5-42E6-BDFA-585CAB04B8A3}"/>
              </a:ext>
            </a:extLst>
          </p:cNvPr>
          <p:cNvSpPr/>
          <p:nvPr/>
        </p:nvSpPr>
        <p:spPr>
          <a:xfrm flipH="1">
            <a:off x="1499051" y="4643499"/>
            <a:ext cx="1958485" cy="817049"/>
          </a:xfrm>
          <a:custGeom>
            <a:avLst/>
            <a:gdLst>
              <a:gd name="connsiteX0" fmla="*/ 857250 w 2043113"/>
              <a:gd name="connsiteY0" fmla="*/ 614363 h 714375"/>
              <a:gd name="connsiteX1" fmla="*/ 857250 w 2043113"/>
              <a:gd name="connsiteY1" fmla="*/ 614363 h 714375"/>
              <a:gd name="connsiteX2" fmla="*/ 257175 w 2043113"/>
              <a:gd name="connsiteY2" fmla="*/ 600075 h 714375"/>
              <a:gd name="connsiteX3" fmla="*/ 85725 w 2043113"/>
              <a:gd name="connsiteY3" fmla="*/ 542925 h 714375"/>
              <a:gd name="connsiteX4" fmla="*/ 14288 w 2043113"/>
              <a:gd name="connsiteY4" fmla="*/ 514350 h 714375"/>
              <a:gd name="connsiteX5" fmla="*/ 0 w 2043113"/>
              <a:gd name="connsiteY5" fmla="*/ 471488 h 714375"/>
              <a:gd name="connsiteX6" fmla="*/ 14288 w 2043113"/>
              <a:gd name="connsiteY6" fmla="*/ 271463 h 714375"/>
              <a:gd name="connsiteX7" fmla="*/ 28575 w 2043113"/>
              <a:gd name="connsiteY7" fmla="*/ 228600 h 714375"/>
              <a:gd name="connsiteX8" fmla="*/ 185738 w 2043113"/>
              <a:gd name="connsiteY8" fmla="*/ 142875 h 714375"/>
              <a:gd name="connsiteX9" fmla="*/ 242888 w 2043113"/>
              <a:gd name="connsiteY9" fmla="*/ 128588 h 714375"/>
              <a:gd name="connsiteX10" fmla="*/ 385763 w 2043113"/>
              <a:gd name="connsiteY10" fmla="*/ 100013 h 714375"/>
              <a:gd name="connsiteX11" fmla="*/ 514350 w 2043113"/>
              <a:gd name="connsiteY11" fmla="*/ 71438 h 714375"/>
              <a:gd name="connsiteX12" fmla="*/ 600075 w 2043113"/>
              <a:gd name="connsiteY12" fmla="*/ 42863 h 714375"/>
              <a:gd name="connsiteX13" fmla="*/ 657225 w 2043113"/>
              <a:gd name="connsiteY13" fmla="*/ 28575 h 714375"/>
              <a:gd name="connsiteX14" fmla="*/ 700088 w 2043113"/>
              <a:gd name="connsiteY14" fmla="*/ 14288 h 714375"/>
              <a:gd name="connsiteX15" fmla="*/ 771525 w 2043113"/>
              <a:gd name="connsiteY15" fmla="*/ 0 h 714375"/>
              <a:gd name="connsiteX16" fmla="*/ 1014413 w 2043113"/>
              <a:gd name="connsiteY16" fmla="*/ 14288 h 714375"/>
              <a:gd name="connsiteX17" fmla="*/ 1057275 w 2043113"/>
              <a:gd name="connsiteY17" fmla="*/ 57150 h 714375"/>
              <a:gd name="connsiteX18" fmla="*/ 1128713 w 2043113"/>
              <a:gd name="connsiteY18" fmla="*/ 71438 h 714375"/>
              <a:gd name="connsiteX19" fmla="*/ 1228725 w 2043113"/>
              <a:gd name="connsiteY19" fmla="*/ 128588 h 714375"/>
              <a:gd name="connsiteX20" fmla="*/ 1271588 w 2043113"/>
              <a:gd name="connsiteY20" fmla="*/ 157163 h 714375"/>
              <a:gd name="connsiteX21" fmla="*/ 1314450 w 2043113"/>
              <a:gd name="connsiteY21" fmla="*/ 171450 h 714375"/>
              <a:gd name="connsiteX22" fmla="*/ 1414463 w 2043113"/>
              <a:gd name="connsiteY22" fmla="*/ 214313 h 714375"/>
              <a:gd name="connsiteX23" fmla="*/ 1543050 w 2043113"/>
              <a:gd name="connsiteY23" fmla="*/ 242888 h 714375"/>
              <a:gd name="connsiteX24" fmla="*/ 1628775 w 2043113"/>
              <a:gd name="connsiteY24" fmla="*/ 271463 h 714375"/>
              <a:gd name="connsiteX25" fmla="*/ 1671638 w 2043113"/>
              <a:gd name="connsiteY25" fmla="*/ 285750 h 714375"/>
              <a:gd name="connsiteX26" fmla="*/ 1785938 w 2043113"/>
              <a:gd name="connsiteY26" fmla="*/ 314325 h 714375"/>
              <a:gd name="connsiteX27" fmla="*/ 1843088 w 2043113"/>
              <a:gd name="connsiteY27" fmla="*/ 342900 h 714375"/>
              <a:gd name="connsiteX28" fmla="*/ 1985963 w 2043113"/>
              <a:gd name="connsiteY28" fmla="*/ 428625 h 714375"/>
              <a:gd name="connsiteX29" fmla="*/ 2014538 w 2043113"/>
              <a:gd name="connsiteY29" fmla="*/ 471488 h 714375"/>
              <a:gd name="connsiteX30" fmla="*/ 2043113 w 2043113"/>
              <a:gd name="connsiteY30" fmla="*/ 557213 h 714375"/>
              <a:gd name="connsiteX31" fmla="*/ 2028825 w 2043113"/>
              <a:gd name="connsiteY31" fmla="*/ 628650 h 714375"/>
              <a:gd name="connsiteX32" fmla="*/ 1900238 w 2043113"/>
              <a:gd name="connsiteY32" fmla="*/ 700088 h 714375"/>
              <a:gd name="connsiteX33" fmla="*/ 1843088 w 2043113"/>
              <a:gd name="connsiteY33" fmla="*/ 714375 h 714375"/>
              <a:gd name="connsiteX34" fmla="*/ 1485900 w 2043113"/>
              <a:gd name="connsiteY34" fmla="*/ 700088 h 714375"/>
              <a:gd name="connsiteX35" fmla="*/ 1371600 w 2043113"/>
              <a:gd name="connsiteY35" fmla="*/ 671513 h 714375"/>
              <a:gd name="connsiteX36" fmla="*/ 1314450 w 2043113"/>
              <a:gd name="connsiteY36" fmla="*/ 657225 h 714375"/>
              <a:gd name="connsiteX37" fmla="*/ 1271588 w 2043113"/>
              <a:gd name="connsiteY37" fmla="*/ 642938 h 714375"/>
              <a:gd name="connsiteX38" fmla="*/ 814388 w 2043113"/>
              <a:gd name="connsiteY38" fmla="*/ 628650 h 714375"/>
              <a:gd name="connsiteX39" fmla="*/ 657225 w 2043113"/>
              <a:gd name="connsiteY39" fmla="*/ 600075 h 714375"/>
              <a:gd name="connsiteX40" fmla="*/ 714375 w 2043113"/>
              <a:gd name="connsiteY40" fmla="*/ 600075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43113" h="714375">
                <a:moveTo>
                  <a:pt x="857250" y="614363"/>
                </a:moveTo>
                <a:lnTo>
                  <a:pt x="857250" y="614363"/>
                </a:lnTo>
                <a:cubicBezTo>
                  <a:pt x="657225" y="609600"/>
                  <a:pt x="456898" y="612058"/>
                  <a:pt x="257175" y="600075"/>
                </a:cubicBezTo>
                <a:cubicBezTo>
                  <a:pt x="164326" y="594504"/>
                  <a:pt x="155162" y="573786"/>
                  <a:pt x="85725" y="542925"/>
                </a:cubicBezTo>
                <a:cubicBezTo>
                  <a:pt x="62289" y="532509"/>
                  <a:pt x="38100" y="523875"/>
                  <a:pt x="14288" y="514350"/>
                </a:cubicBezTo>
                <a:cubicBezTo>
                  <a:pt x="9525" y="500063"/>
                  <a:pt x="0" y="486548"/>
                  <a:pt x="0" y="471488"/>
                </a:cubicBezTo>
                <a:cubicBezTo>
                  <a:pt x="0" y="404643"/>
                  <a:pt x="6478" y="337850"/>
                  <a:pt x="14288" y="271463"/>
                </a:cubicBezTo>
                <a:cubicBezTo>
                  <a:pt x="16048" y="256506"/>
                  <a:pt x="17926" y="239249"/>
                  <a:pt x="28575" y="228600"/>
                </a:cubicBezTo>
                <a:cubicBezTo>
                  <a:pt x="68271" y="188904"/>
                  <a:pt x="132724" y="160546"/>
                  <a:pt x="185738" y="142875"/>
                </a:cubicBezTo>
                <a:cubicBezTo>
                  <a:pt x="204367" y="136666"/>
                  <a:pt x="224007" y="133983"/>
                  <a:pt x="242888" y="128588"/>
                </a:cubicBezTo>
                <a:cubicBezTo>
                  <a:pt x="342641" y="100087"/>
                  <a:pt x="215067" y="124397"/>
                  <a:pt x="385763" y="100013"/>
                </a:cubicBezTo>
                <a:cubicBezTo>
                  <a:pt x="508387" y="59137"/>
                  <a:pt x="313208" y="121723"/>
                  <a:pt x="514350" y="71438"/>
                </a:cubicBezTo>
                <a:cubicBezTo>
                  <a:pt x="543571" y="64133"/>
                  <a:pt x="570854" y="50169"/>
                  <a:pt x="600075" y="42863"/>
                </a:cubicBezTo>
                <a:cubicBezTo>
                  <a:pt x="619125" y="38100"/>
                  <a:pt x="638344" y="33969"/>
                  <a:pt x="657225" y="28575"/>
                </a:cubicBezTo>
                <a:cubicBezTo>
                  <a:pt x="671706" y="24438"/>
                  <a:pt x="685477" y="17941"/>
                  <a:pt x="700088" y="14288"/>
                </a:cubicBezTo>
                <a:cubicBezTo>
                  <a:pt x="723647" y="8398"/>
                  <a:pt x="747713" y="4763"/>
                  <a:pt x="771525" y="0"/>
                </a:cubicBezTo>
                <a:cubicBezTo>
                  <a:pt x="852488" y="4763"/>
                  <a:pt x="934885" y="-1618"/>
                  <a:pt x="1014413" y="14288"/>
                </a:cubicBezTo>
                <a:cubicBezTo>
                  <a:pt x="1034226" y="18251"/>
                  <a:pt x="1039203" y="48114"/>
                  <a:pt x="1057275" y="57150"/>
                </a:cubicBezTo>
                <a:cubicBezTo>
                  <a:pt x="1078996" y="68010"/>
                  <a:pt x="1104900" y="66675"/>
                  <a:pt x="1128713" y="71438"/>
                </a:cubicBezTo>
                <a:cubicBezTo>
                  <a:pt x="1233133" y="141052"/>
                  <a:pt x="1101843" y="56085"/>
                  <a:pt x="1228725" y="128588"/>
                </a:cubicBezTo>
                <a:cubicBezTo>
                  <a:pt x="1243634" y="137107"/>
                  <a:pt x="1256229" y="149484"/>
                  <a:pt x="1271588" y="157163"/>
                </a:cubicBezTo>
                <a:cubicBezTo>
                  <a:pt x="1285058" y="163898"/>
                  <a:pt x="1300467" y="165857"/>
                  <a:pt x="1314450" y="171450"/>
                </a:cubicBezTo>
                <a:cubicBezTo>
                  <a:pt x="1348126" y="184920"/>
                  <a:pt x="1380376" y="201918"/>
                  <a:pt x="1414463" y="214313"/>
                </a:cubicBezTo>
                <a:cubicBezTo>
                  <a:pt x="1452941" y="228305"/>
                  <a:pt x="1504585" y="232397"/>
                  <a:pt x="1543050" y="242888"/>
                </a:cubicBezTo>
                <a:cubicBezTo>
                  <a:pt x="1572109" y="250813"/>
                  <a:pt x="1600200" y="261938"/>
                  <a:pt x="1628775" y="271463"/>
                </a:cubicBezTo>
                <a:cubicBezTo>
                  <a:pt x="1643063" y="276225"/>
                  <a:pt x="1657027" y="282097"/>
                  <a:pt x="1671638" y="285750"/>
                </a:cubicBezTo>
                <a:lnTo>
                  <a:pt x="1785938" y="314325"/>
                </a:lnTo>
                <a:cubicBezTo>
                  <a:pt x="1804988" y="323850"/>
                  <a:pt x="1824825" y="331942"/>
                  <a:pt x="1843088" y="342900"/>
                </a:cubicBezTo>
                <a:cubicBezTo>
                  <a:pt x="2015499" y="446346"/>
                  <a:pt x="1855326" y="363306"/>
                  <a:pt x="1985963" y="428625"/>
                </a:cubicBezTo>
                <a:cubicBezTo>
                  <a:pt x="1995488" y="442913"/>
                  <a:pt x="2007564" y="455796"/>
                  <a:pt x="2014538" y="471488"/>
                </a:cubicBezTo>
                <a:cubicBezTo>
                  <a:pt x="2026771" y="499013"/>
                  <a:pt x="2043113" y="557213"/>
                  <a:pt x="2043113" y="557213"/>
                </a:cubicBezTo>
                <a:cubicBezTo>
                  <a:pt x="2038350" y="581025"/>
                  <a:pt x="2043734" y="609481"/>
                  <a:pt x="2028825" y="628650"/>
                </a:cubicBezTo>
                <a:cubicBezTo>
                  <a:pt x="1999589" y="666239"/>
                  <a:pt x="1945414" y="687181"/>
                  <a:pt x="1900238" y="700088"/>
                </a:cubicBezTo>
                <a:cubicBezTo>
                  <a:pt x="1881357" y="705483"/>
                  <a:pt x="1862138" y="709613"/>
                  <a:pt x="1843088" y="714375"/>
                </a:cubicBezTo>
                <a:cubicBezTo>
                  <a:pt x="1724025" y="709613"/>
                  <a:pt x="1604794" y="708014"/>
                  <a:pt x="1485900" y="700088"/>
                </a:cubicBezTo>
                <a:cubicBezTo>
                  <a:pt x="1429078" y="696300"/>
                  <a:pt x="1419278" y="685135"/>
                  <a:pt x="1371600" y="671513"/>
                </a:cubicBezTo>
                <a:cubicBezTo>
                  <a:pt x="1352719" y="666119"/>
                  <a:pt x="1333331" y="662620"/>
                  <a:pt x="1314450" y="657225"/>
                </a:cubicBezTo>
                <a:cubicBezTo>
                  <a:pt x="1299969" y="653088"/>
                  <a:pt x="1286624" y="643797"/>
                  <a:pt x="1271588" y="642938"/>
                </a:cubicBezTo>
                <a:cubicBezTo>
                  <a:pt x="1119362" y="634239"/>
                  <a:pt x="966788" y="633413"/>
                  <a:pt x="814388" y="628650"/>
                </a:cubicBezTo>
                <a:cubicBezTo>
                  <a:pt x="676502" y="598009"/>
                  <a:pt x="729708" y="600075"/>
                  <a:pt x="657225" y="600075"/>
                </a:cubicBezTo>
                <a:lnTo>
                  <a:pt x="714375" y="600075"/>
                </a:lnTo>
              </a:path>
            </a:pathLst>
          </a:custGeom>
          <a:solidFill>
            <a:schemeClr val="accent3">
              <a:lumMod val="20000"/>
              <a:lumOff val="8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F6A56677-0F6B-492A-A98F-BF47D666F840}"/>
              </a:ext>
            </a:extLst>
          </p:cNvPr>
          <p:cNvSpPr/>
          <p:nvPr/>
        </p:nvSpPr>
        <p:spPr>
          <a:xfrm>
            <a:off x="875633" y="2888883"/>
            <a:ext cx="10538771" cy="650114"/>
          </a:xfrm>
          <a:prstGeom prst="rect">
            <a:avLst/>
          </a:prstGeom>
          <a:noFill/>
          <a:ln w="19050">
            <a:solidFill>
              <a:srgbClr val="FF0000"/>
            </a:solidFill>
          </a:ln>
        </p:spPr>
        <p:txBody>
          <a:bodyPr wrap="square">
            <a:spAutoFit/>
          </a:bodyPr>
          <a:lstStyle/>
          <a:p>
            <a:pPr>
              <a:lnSpc>
                <a:spcPct val="120000"/>
              </a:lnSpc>
            </a:pPr>
            <a:r>
              <a:rPr lang="ja-JP" altLang="en-US" sz="1600" dirty="0"/>
              <a:t>建物・設備等の経年変化、借主が「通常の使い方」をしていても生じた損耗等（通常損耗）の原状回復費用は貸主負担</a:t>
            </a:r>
          </a:p>
          <a:p>
            <a:pPr>
              <a:lnSpc>
                <a:spcPct val="120000"/>
              </a:lnSpc>
            </a:pPr>
            <a:r>
              <a:rPr lang="ja-JP" altLang="en-US" sz="1600" dirty="0"/>
              <a:t>借主のわざと、うっかり、掃除・手入れ不足、「通常はそんな使い方しない」という使い方でできた損耗の原状回復費用は借主負担</a:t>
            </a:r>
            <a:endParaRPr lang="en-US" altLang="ja-JP" sz="1600" dirty="0"/>
          </a:p>
        </p:txBody>
      </p:sp>
      <p:sp>
        <p:nvSpPr>
          <p:cNvPr id="49" name="フローチャート: 手操作入力 20">
            <a:extLst>
              <a:ext uri="{FF2B5EF4-FFF2-40B4-BE49-F238E27FC236}">
                <a16:creationId xmlns:a16="http://schemas.microsoft.com/office/drawing/2014/main" id="{98439EBE-F79E-479C-B81B-C3780550B881}"/>
              </a:ext>
            </a:extLst>
          </p:cNvPr>
          <p:cNvSpPr/>
          <p:nvPr/>
        </p:nvSpPr>
        <p:spPr>
          <a:xfrm flipH="1" flipV="1">
            <a:off x="717261" y="3765637"/>
            <a:ext cx="1484930" cy="100148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56"/>
              <a:gd name="connsiteY0" fmla="*/ 5383 h 13383"/>
              <a:gd name="connsiteX1" fmla="*/ 10056 w 10056"/>
              <a:gd name="connsiteY1" fmla="*/ 0 h 13383"/>
              <a:gd name="connsiteX2" fmla="*/ 10000 w 10056"/>
              <a:gd name="connsiteY2" fmla="*/ 13383 h 13383"/>
              <a:gd name="connsiteX3" fmla="*/ 0 w 10056"/>
              <a:gd name="connsiteY3" fmla="*/ 13383 h 13383"/>
              <a:gd name="connsiteX4" fmla="*/ 0 w 10056"/>
              <a:gd name="connsiteY4" fmla="*/ 5383 h 13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6" h="13383">
                <a:moveTo>
                  <a:pt x="0" y="5383"/>
                </a:moveTo>
                <a:lnTo>
                  <a:pt x="10056" y="0"/>
                </a:lnTo>
                <a:cubicBezTo>
                  <a:pt x="10037" y="4461"/>
                  <a:pt x="10019" y="8922"/>
                  <a:pt x="10000" y="13383"/>
                </a:cubicBezTo>
                <a:lnTo>
                  <a:pt x="0" y="13383"/>
                </a:lnTo>
                <a:lnTo>
                  <a:pt x="0" y="5383"/>
                </a:lnTo>
                <a:close/>
              </a:path>
            </a:pathLst>
          </a:custGeom>
          <a:solidFill>
            <a:srgbClr val="D7FAFD"/>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図形 50">
            <a:extLst>
              <a:ext uri="{FF2B5EF4-FFF2-40B4-BE49-F238E27FC236}">
                <a16:creationId xmlns:a16="http://schemas.microsoft.com/office/drawing/2014/main" id="{7F30DF4E-9CE4-4114-B8A1-5A2F89AB6FC4}"/>
              </a:ext>
            </a:extLst>
          </p:cNvPr>
          <p:cNvSpPr/>
          <p:nvPr/>
        </p:nvSpPr>
        <p:spPr>
          <a:xfrm>
            <a:off x="4751487" y="5064578"/>
            <a:ext cx="2676582" cy="1334614"/>
          </a:xfrm>
          <a:custGeom>
            <a:avLst/>
            <a:gdLst>
              <a:gd name="connsiteX0" fmla="*/ 2204470 w 4408941"/>
              <a:gd name="connsiteY0" fmla="*/ 0 h 2701351"/>
              <a:gd name="connsiteX1" fmla="*/ 2439340 w 4408941"/>
              <a:gd name="connsiteY1" fmla="*/ 561604 h 2701351"/>
              <a:gd name="connsiteX2" fmla="*/ 4052309 w 4408941"/>
              <a:gd name="connsiteY2" fmla="*/ 561604 h 2701351"/>
              <a:gd name="connsiteX3" fmla="*/ 4408941 w 4408941"/>
              <a:gd name="connsiteY3" fmla="*/ 918236 h 2701351"/>
              <a:gd name="connsiteX4" fmla="*/ 4408941 w 4408941"/>
              <a:gd name="connsiteY4" fmla="*/ 2344719 h 2701351"/>
              <a:gd name="connsiteX5" fmla="*/ 4052309 w 4408941"/>
              <a:gd name="connsiteY5" fmla="*/ 2701351 h 2701351"/>
              <a:gd name="connsiteX6" fmla="*/ 356632 w 4408941"/>
              <a:gd name="connsiteY6" fmla="*/ 2701351 h 2701351"/>
              <a:gd name="connsiteX7" fmla="*/ 0 w 4408941"/>
              <a:gd name="connsiteY7" fmla="*/ 2344719 h 2701351"/>
              <a:gd name="connsiteX8" fmla="*/ 0 w 4408941"/>
              <a:gd name="connsiteY8" fmla="*/ 918236 h 2701351"/>
              <a:gd name="connsiteX9" fmla="*/ 356632 w 4408941"/>
              <a:gd name="connsiteY9" fmla="*/ 561604 h 2701351"/>
              <a:gd name="connsiteX10" fmla="*/ 1969600 w 4408941"/>
              <a:gd name="connsiteY10" fmla="*/ 561604 h 270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8941" h="2701351">
                <a:moveTo>
                  <a:pt x="2204470" y="0"/>
                </a:moveTo>
                <a:lnTo>
                  <a:pt x="2439340" y="561604"/>
                </a:lnTo>
                <a:lnTo>
                  <a:pt x="4052309" y="561604"/>
                </a:lnTo>
                <a:cubicBezTo>
                  <a:pt x="4249271" y="561604"/>
                  <a:pt x="4408941" y="721274"/>
                  <a:pt x="4408941" y="918236"/>
                </a:cubicBezTo>
                <a:lnTo>
                  <a:pt x="4408941" y="2344719"/>
                </a:lnTo>
                <a:cubicBezTo>
                  <a:pt x="4408941" y="2541681"/>
                  <a:pt x="4249271" y="2701351"/>
                  <a:pt x="4052309" y="2701351"/>
                </a:cubicBezTo>
                <a:lnTo>
                  <a:pt x="356632" y="2701351"/>
                </a:lnTo>
                <a:cubicBezTo>
                  <a:pt x="159670" y="2701351"/>
                  <a:pt x="0" y="2541681"/>
                  <a:pt x="0" y="2344719"/>
                </a:cubicBezTo>
                <a:lnTo>
                  <a:pt x="0" y="918236"/>
                </a:lnTo>
                <a:cubicBezTo>
                  <a:pt x="0" y="721274"/>
                  <a:pt x="159670" y="561604"/>
                  <a:pt x="356632" y="561604"/>
                </a:cubicBezTo>
                <a:lnTo>
                  <a:pt x="1969600" y="561604"/>
                </a:lnTo>
                <a:close/>
              </a:path>
            </a:pathLst>
          </a:cu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rIns="216000" bIns="108000" rtlCol="0" anchor="t"/>
          <a:lstStyle/>
          <a:p>
            <a:pPr algn="ctr"/>
            <a:endParaRPr kumimoji="1" lang="en-US" altLang="ja-JP" sz="1100" dirty="0">
              <a:solidFill>
                <a:schemeClr val="tx1"/>
              </a:solidFill>
            </a:endParaRPr>
          </a:p>
          <a:p>
            <a:pPr algn="ctr"/>
            <a:endParaRPr kumimoji="1" lang="en-US" altLang="ja-JP" sz="1100" dirty="0">
              <a:solidFill>
                <a:schemeClr val="tx1"/>
              </a:solidFill>
            </a:endParaRPr>
          </a:p>
          <a:p>
            <a:r>
              <a:rPr kumimoji="1" lang="ja-JP" altLang="en-US" sz="1100" dirty="0">
                <a:solidFill>
                  <a:schemeClr val="tx1"/>
                </a:solidFill>
              </a:rPr>
              <a:t>同じ「フローリングの変色」でも、日照によるものは借主が普通に生活していてもつくので貸主の費用負担になるけど、雨が吹き込んでビチャビチャでも拭き取りせずに放置していてできた変色は借主負担</a:t>
            </a:r>
            <a:r>
              <a:rPr kumimoji="1" lang="ja-JP" altLang="en-US" sz="1000" dirty="0">
                <a:solidFill>
                  <a:schemeClr val="tx1"/>
                </a:solidFill>
              </a:rPr>
              <a:t>カリ</a:t>
            </a:r>
            <a:endParaRPr kumimoji="1" lang="ja-JP" altLang="en-US" sz="1100" dirty="0">
              <a:solidFill>
                <a:schemeClr val="tx1"/>
              </a:solidFill>
            </a:endParaRPr>
          </a:p>
        </p:txBody>
      </p:sp>
      <p:sp>
        <p:nvSpPr>
          <p:cNvPr id="53" name="四角形: 角を丸くする 52">
            <a:extLst>
              <a:ext uri="{FF2B5EF4-FFF2-40B4-BE49-F238E27FC236}">
                <a16:creationId xmlns:a16="http://schemas.microsoft.com/office/drawing/2014/main" id="{E69B2C2D-AD25-42B2-92F5-6989ADAB76BC}"/>
              </a:ext>
            </a:extLst>
          </p:cNvPr>
          <p:cNvSpPr/>
          <p:nvPr/>
        </p:nvSpPr>
        <p:spPr>
          <a:xfrm>
            <a:off x="4121018" y="4706484"/>
            <a:ext cx="170880" cy="306423"/>
          </a:xfrm>
          <a:prstGeom prst="roundRect">
            <a:avLst>
              <a:gd name="adj" fmla="val 42107"/>
            </a:avLst>
          </a:prstGeom>
          <a:blipFill>
            <a:blip r:embed="rId3">
              <a:duotone>
                <a:schemeClr val="accent3">
                  <a:shade val="45000"/>
                  <a:satMod val="135000"/>
                </a:schemeClr>
                <a:prstClr val="white"/>
              </a:duotone>
            </a:blip>
            <a:tile tx="0" ty="0" sx="100000" sy="100000" flip="none" algn="tl"/>
          </a:blipFill>
          <a:ln>
            <a:noFill/>
          </a:ln>
          <a:effectLst>
            <a:innerShdw blurRad="177800" dist="38100" dir="10200000">
              <a:srgbClr val="957C3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四角形: 角を丸くする 53">
            <a:extLst>
              <a:ext uri="{FF2B5EF4-FFF2-40B4-BE49-F238E27FC236}">
                <a16:creationId xmlns:a16="http://schemas.microsoft.com/office/drawing/2014/main" id="{18D0063B-032A-4ABA-AFA7-237AAF9E9856}"/>
              </a:ext>
            </a:extLst>
          </p:cNvPr>
          <p:cNvSpPr/>
          <p:nvPr/>
        </p:nvSpPr>
        <p:spPr>
          <a:xfrm>
            <a:off x="4489660" y="4694228"/>
            <a:ext cx="177107" cy="306423"/>
          </a:xfrm>
          <a:prstGeom prst="roundRect">
            <a:avLst>
              <a:gd name="adj" fmla="val 42107"/>
            </a:avLst>
          </a:prstGeom>
          <a:blipFill>
            <a:blip r:embed="rId3">
              <a:duotone>
                <a:schemeClr val="accent3">
                  <a:shade val="45000"/>
                  <a:satMod val="135000"/>
                </a:schemeClr>
                <a:prstClr val="white"/>
              </a:duotone>
            </a:blip>
            <a:tile tx="0" ty="0" sx="100000" sy="100000" flip="none" algn="tl"/>
          </a:blipFill>
          <a:ln>
            <a:noFill/>
          </a:ln>
          <a:effectLst>
            <a:innerShdw blurRad="177800" dist="38100" dir="10200000">
              <a:srgbClr val="957C3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正方形/長方形 54">
            <a:extLst>
              <a:ext uri="{FF2B5EF4-FFF2-40B4-BE49-F238E27FC236}">
                <a16:creationId xmlns:a16="http://schemas.microsoft.com/office/drawing/2014/main" id="{86E8F047-14F7-4F48-9478-21B9CB64D06A}"/>
              </a:ext>
            </a:extLst>
          </p:cNvPr>
          <p:cNvSpPr/>
          <p:nvPr/>
        </p:nvSpPr>
        <p:spPr>
          <a:xfrm>
            <a:off x="3641320" y="4985384"/>
            <a:ext cx="1696298" cy="307777"/>
          </a:xfrm>
          <a:prstGeom prst="rect">
            <a:avLst/>
          </a:prstGeom>
          <a:noFill/>
        </p:spPr>
        <p:txBody>
          <a:bodyPr wrap="none" lIns="91440" tIns="45720" rIns="91440" bIns="45720">
            <a:spAutoFit/>
          </a:bodyPr>
          <a:lstStyle/>
          <a:p>
            <a:pPr algn="ctr"/>
            <a:r>
              <a:rPr lang="ja-JP" altLang="en-US" sz="1400" b="0" cap="none" spc="0" dirty="0">
                <a:ln w="0"/>
                <a:solidFill>
                  <a:schemeClr val="tx1"/>
                </a:solidFill>
              </a:rPr>
              <a:t>家具設置による凹み</a:t>
            </a:r>
          </a:p>
        </p:txBody>
      </p:sp>
      <p:sp>
        <p:nvSpPr>
          <p:cNvPr id="40" name="正方形/長方形 39">
            <a:extLst>
              <a:ext uri="{FF2B5EF4-FFF2-40B4-BE49-F238E27FC236}">
                <a16:creationId xmlns:a16="http://schemas.microsoft.com/office/drawing/2014/main" id="{9C7957D7-BD2C-4DAA-834F-766B91C66C11}"/>
              </a:ext>
            </a:extLst>
          </p:cNvPr>
          <p:cNvSpPr/>
          <p:nvPr/>
        </p:nvSpPr>
        <p:spPr>
          <a:xfrm>
            <a:off x="1717660" y="5268335"/>
            <a:ext cx="1667532" cy="523220"/>
          </a:xfrm>
          <a:prstGeom prst="rect">
            <a:avLst/>
          </a:prstGeom>
          <a:noFill/>
        </p:spPr>
        <p:txBody>
          <a:bodyPr wrap="square" lIns="91440" tIns="45720" rIns="91440" bIns="45720">
            <a:spAutoFit/>
          </a:bodyPr>
          <a:lstStyle/>
          <a:p>
            <a:pPr algn="ctr"/>
            <a:r>
              <a:rPr lang="ja-JP" altLang="en-US" sz="1400" dirty="0">
                <a:ln w="0"/>
              </a:rPr>
              <a:t>日照による</a:t>
            </a:r>
            <a:endParaRPr lang="en-US" altLang="ja-JP" sz="1400" dirty="0">
              <a:ln w="0"/>
            </a:endParaRPr>
          </a:p>
          <a:p>
            <a:pPr algn="ctr"/>
            <a:r>
              <a:rPr lang="ja-JP" altLang="en-US" sz="1400" dirty="0">
                <a:ln w="0"/>
              </a:rPr>
              <a:t>フローリングの変色</a:t>
            </a:r>
            <a:endParaRPr lang="ja-JP" altLang="en-US" sz="1400" b="0" cap="none" spc="0" dirty="0">
              <a:ln w="0"/>
              <a:solidFill>
                <a:schemeClr val="tx1"/>
              </a:solidFill>
            </a:endParaRPr>
          </a:p>
        </p:txBody>
      </p:sp>
      <p:cxnSp>
        <p:nvCxnSpPr>
          <p:cNvPr id="59" name="直線コネクタ 58">
            <a:extLst>
              <a:ext uri="{FF2B5EF4-FFF2-40B4-BE49-F238E27FC236}">
                <a16:creationId xmlns:a16="http://schemas.microsoft.com/office/drawing/2014/main" id="{22893871-606D-406A-89B6-BFB9BD8710A8}"/>
              </a:ext>
            </a:extLst>
          </p:cNvPr>
          <p:cNvCxnSpPr>
            <a:cxnSpLocks/>
          </p:cNvCxnSpPr>
          <p:nvPr/>
        </p:nvCxnSpPr>
        <p:spPr>
          <a:xfrm>
            <a:off x="1682815" y="3754514"/>
            <a:ext cx="0" cy="737925"/>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0" name="爆発: 8 pt 59">
            <a:extLst>
              <a:ext uri="{FF2B5EF4-FFF2-40B4-BE49-F238E27FC236}">
                <a16:creationId xmlns:a16="http://schemas.microsoft.com/office/drawing/2014/main" id="{D454F10D-2DA0-4CAA-8A23-CA2C17CC6A98}"/>
              </a:ext>
            </a:extLst>
          </p:cNvPr>
          <p:cNvSpPr/>
          <p:nvPr/>
        </p:nvSpPr>
        <p:spPr>
          <a:xfrm>
            <a:off x="7449969" y="3728427"/>
            <a:ext cx="555664" cy="454475"/>
          </a:xfrm>
          <a:prstGeom prst="irregularSeal1">
            <a:avLst/>
          </a:prstGeom>
          <a:solidFill>
            <a:srgbClr val="C58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E585568E-0704-4BCC-B903-F9D0D37003A5}"/>
              </a:ext>
            </a:extLst>
          </p:cNvPr>
          <p:cNvSpPr/>
          <p:nvPr/>
        </p:nvSpPr>
        <p:spPr>
          <a:xfrm>
            <a:off x="8063341" y="3692821"/>
            <a:ext cx="1083951" cy="523220"/>
          </a:xfrm>
          <a:prstGeom prst="rect">
            <a:avLst/>
          </a:prstGeom>
          <a:noFill/>
        </p:spPr>
        <p:txBody>
          <a:bodyPr wrap="none" lIns="91440" tIns="45720" rIns="91440" bIns="45720">
            <a:spAutoFit/>
          </a:bodyPr>
          <a:lstStyle/>
          <a:p>
            <a:pPr algn="ctr"/>
            <a:r>
              <a:rPr lang="ja-JP" altLang="en-US" sz="1400" b="0" cap="none" spc="0" dirty="0">
                <a:ln w="0"/>
                <a:solidFill>
                  <a:schemeClr val="tx1"/>
                </a:solidFill>
              </a:rPr>
              <a:t>酔って空けた</a:t>
            </a:r>
            <a:endParaRPr lang="en-US" altLang="ja-JP" sz="1400" b="0" cap="none" spc="0" dirty="0">
              <a:ln w="0"/>
              <a:solidFill>
                <a:schemeClr val="tx1"/>
              </a:solidFill>
            </a:endParaRPr>
          </a:p>
          <a:p>
            <a:pPr algn="ctr"/>
            <a:r>
              <a:rPr lang="ja-JP" altLang="en-US" sz="1400" dirty="0">
                <a:ln w="0"/>
              </a:rPr>
              <a:t>壁の穴</a:t>
            </a:r>
            <a:endParaRPr lang="ja-JP" altLang="en-US" sz="1400" b="0" cap="none" spc="0" dirty="0">
              <a:ln w="0"/>
              <a:solidFill>
                <a:schemeClr val="tx1"/>
              </a:solidFill>
            </a:endParaRPr>
          </a:p>
        </p:txBody>
      </p:sp>
      <p:sp>
        <p:nvSpPr>
          <p:cNvPr id="64" name="四角形: 角を丸くする 63">
            <a:extLst>
              <a:ext uri="{FF2B5EF4-FFF2-40B4-BE49-F238E27FC236}">
                <a16:creationId xmlns:a16="http://schemas.microsoft.com/office/drawing/2014/main" id="{83F3AF94-F4C9-4C38-B93B-F4E36B8B74DD}"/>
              </a:ext>
            </a:extLst>
          </p:cNvPr>
          <p:cNvSpPr/>
          <p:nvPr/>
        </p:nvSpPr>
        <p:spPr>
          <a:xfrm>
            <a:off x="7501314" y="4764998"/>
            <a:ext cx="358372" cy="235653"/>
          </a:xfrm>
          <a:prstGeom prst="roundRect">
            <a:avLst>
              <a:gd name="adj" fmla="val 42107"/>
            </a:avLst>
          </a:prstGeom>
          <a:blipFill>
            <a:blip r:embed="rId3">
              <a:duotone>
                <a:schemeClr val="accent3">
                  <a:shade val="45000"/>
                  <a:satMod val="135000"/>
                </a:schemeClr>
                <a:prstClr val="white"/>
              </a:duotone>
            </a:blip>
            <a:tile tx="0" ty="0" sx="100000" sy="100000" flip="none" algn="tl"/>
          </a:blipFill>
          <a:ln>
            <a:noFill/>
          </a:ln>
          <a:effectLst>
            <a:innerShdw blurRad="63500" dist="50800" dir="5400000">
              <a:srgbClr val="957C3D">
                <a:alpha val="77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5" name="正方形/長方形 64">
            <a:extLst>
              <a:ext uri="{FF2B5EF4-FFF2-40B4-BE49-F238E27FC236}">
                <a16:creationId xmlns:a16="http://schemas.microsoft.com/office/drawing/2014/main" id="{7E7F40D7-6992-4286-A8FF-E9E6362C4915}"/>
              </a:ext>
            </a:extLst>
          </p:cNvPr>
          <p:cNvSpPr/>
          <p:nvPr/>
        </p:nvSpPr>
        <p:spPr>
          <a:xfrm>
            <a:off x="6718077" y="4989138"/>
            <a:ext cx="2146742" cy="307777"/>
          </a:xfrm>
          <a:prstGeom prst="rect">
            <a:avLst/>
          </a:prstGeom>
          <a:noFill/>
        </p:spPr>
        <p:txBody>
          <a:bodyPr wrap="none" lIns="91440" tIns="45720" rIns="91440" bIns="45720">
            <a:spAutoFit/>
          </a:bodyPr>
          <a:lstStyle/>
          <a:p>
            <a:pPr algn="ctr"/>
            <a:r>
              <a:rPr lang="ja-JP" altLang="en-US" sz="1400" dirty="0">
                <a:ln w="0"/>
              </a:rPr>
              <a:t>硬い物を落としてできた凹み</a:t>
            </a:r>
            <a:endParaRPr lang="ja-JP" altLang="en-US" sz="1400" b="0" cap="none" spc="0" dirty="0">
              <a:ln w="0"/>
              <a:solidFill>
                <a:schemeClr val="tx1"/>
              </a:solidFill>
            </a:endParaRPr>
          </a:p>
        </p:txBody>
      </p:sp>
      <p:sp>
        <p:nvSpPr>
          <p:cNvPr id="67" name="フリーフォーム: 図形 66">
            <a:extLst>
              <a:ext uri="{FF2B5EF4-FFF2-40B4-BE49-F238E27FC236}">
                <a16:creationId xmlns:a16="http://schemas.microsoft.com/office/drawing/2014/main" id="{03A64DEA-0D27-474E-AB2B-6ADCE282C4C4}"/>
              </a:ext>
            </a:extLst>
          </p:cNvPr>
          <p:cNvSpPr/>
          <p:nvPr/>
        </p:nvSpPr>
        <p:spPr>
          <a:xfrm>
            <a:off x="8930837" y="4677211"/>
            <a:ext cx="1958485" cy="817049"/>
          </a:xfrm>
          <a:custGeom>
            <a:avLst/>
            <a:gdLst>
              <a:gd name="connsiteX0" fmla="*/ 857250 w 2043113"/>
              <a:gd name="connsiteY0" fmla="*/ 614363 h 714375"/>
              <a:gd name="connsiteX1" fmla="*/ 857250 w 2043113"/>
              <a:gd name="connsiteY1" fmla="*/ 614363 h 714375"/>
              <a:gd name="connsiteX2" fmla="*/ 257175 w 2043113"/>
              <a:gd name="connsiteY2" fmla="*/ 600075 h 714375"/>
              <a:gd name="connsiteX3" fmla="*/ 85725 w 2043113"/>
              <a:gd name="connsiteY3" fmla="*/ 542925 h 714375"/>
              <a:gd name="connsiteX4" fmla="*/ 14288 w 2043113"/>
              <a:gd name="connsiteY4" fmla="*/ 514350 h 714375"/>
              <a:gd name="connsiteX5" fmla="*/ 0 w 2043113"/>
              <a:gd name="connsiteY5" fmla="*/ 471488 h 714375"/>
              <a:gd name="connsiteX6" fmla="*/ 14288 w 2043113"/>
              <a:gd name="connsiteY6" fmla="*/ 271463 h 714375"/>
              <a:gd name="connsiteX7" fmla="*/ 28575 w 2043113"/>
              <a:gd name="connsiteY7" fmla="*/ 228600 h 714375"/>
              <a:gd name="connsiteX8" fmla="*/ 185738 w 2043113"/>
              <a:gd name="connsiteY8" fmla="*/ 142875 h 714375"/>
              <a:gd name="connsiteX9" fmla="*/ 242888 w 2043113"/>
              <a:gd name="connsiteY9" fmla="*/ 128588 h 714375"/>
              <a:gd name="connsiteX10" fmla="*/ 385763 w 2043113"/>
              <a:gd name="connsiteY10" fmla="*/ 100013 h 714375"/>
              <a:gd name="connsiteX11" fmla="*/ 514350 w 2043113"/>
              <a:gd name="connsiteY11" fmla="*/ 71438 h 714375"/>
              <a:gd name="connsiteX12" fmla="*/ 600075 w 2043113"/>
              <a:gd name="connsiteY12" fmla="*/ 42863 h 714375"/>
              <a:gd name="connsiteX13" fmla="*/ 657225 w 2043113"/>
              <a:gd name="connsiteY13" fmla="*/ 28575 h 714375"/>
              <a:gd name="connsiteX14" fmla="*/ 700088 w 2043113"/>
              <a:gd name="connsiteY14" fmla="*/ 14288 h 714375"/>
              <a:gd name="connsiteX15" fmla="*/ 771525 w 2043113"/>
              <a:gd name="connsiteY15" fmla="*/ 0 h 714375"/>
              <a:gd name="connsiteX16" fmla="*/ 1014413 w 2043113"/>
              <a:gd name="connsiteY16" fmla="*/ 14288 h 714375"/>
              <a:gd name="connsiteX17" fmla="*/ 1057275 w 2043113"/>
              <a:gd name="connsiteY17" fmla="*/ 57150 h 714375"/>
              <a:gd name="connsiteX18" fmla="*/ 1128713 w 2043113"/>
              <a:gd name="connsiteY18" fmla="*/ 71438 h 714375"/>
              <a:gd name="connsiteX19" fmla="*/ 1228725 w 2043113"/>
              <a:gd name="connsiteY19" fmla="*/ 128588 h 714375"/>
              <a:gd name="connsiteX20" fmla="*/ 1271588 w 2043113"/>
              <a:gd name="connsiteY20" fmla="*/ 157163 h 714375"/>
              <a:gd name="connsiteX21" fmla="*/ 1314450 w 2043113"/>
              <a:gd name="connsiteY21" fmla="*/ 171450 h 714375"/>
              <a:gd name="connsiteX22" fmla="*/ 1414463 w 2043113"/>
              <a:gd name="connsiteY22" fmla="*/ 214313 h 714375"/>
              <a:gd name="connsiteX23" fmla="*/ 1543050 w 2043113"/>
              <a:gd name="connsiteY23" fmla="*/ 242888 h 714375"/>
              <a:gd name="connsiteX24" fmla="*/ 1628775 w 2043113"/>
              <a:gd name="connsiteY24" fmla="*/ 271463 h 714375"/>
              <a:gd name="connsiteX25" fmla="*/ 1671638 w 2043113"/>
              <a:gd name="connsiteY25" fmla="*/ 285750 h 714375"/>
              <a:gd name="connsiteX26" fmla="*/ 1785938 w 2043113"/>
              <a:gd name="connsiteY26" fmla="*/ 314325 h 714375"/>
              <a:gd name="connsiteX27" fmla="*/ 1843088 w 2043113"/>
              <a:gd name="connsiteY27" fmla="*/ 342900 h 714375"/>
              <a:gd name="connsiteX28" fmla="*/ 1985963 w 2043113"/>
              <a:gd name="connsiteY28" fmla="*/ 428625 h 714375"/>
              <a:gd name="connsiteX29" fmla="*/ 2014538 w 2043113"/>
              <a:gd name="connsiteY29" fmla="*/ 471488 h 714375"/>
              <a:gd name="connsiteX30" fmla="*/ 2043113 w 2043113"/>
              <a:gd name="connsiteY30" fmla="*/ 557213 h 714375"/>
              <a:gd name="connsiteX31" fmla="*/ 2028825 w 2043113"/>
              <a:gd name="connsiteY31" fmla="*/ 628650 h 714375"/>
              <a:gd name="connsiteX32" fmla="*/ 1900238 w 2043113"/>
              <a:gd name="connsiteY32" fmla="*/ 700088 h 714375"/>
              <a:gd name="connsiteX33" fmla="*/ 1843088 w 2043113"/>
              <a:gd name="connsiteY33" fmla="*/ 714375 h 714375"/>
              <a:gd name="connsiteX34" fmla="*/ 1485900 w 2043113"/>
              <a:gd name="connsiteY34" fmla="*/ 700088 h 714375"/>
              <a:gd name="connsiteX35" fmla="*/ 1371600 w 2043113"/>
              <a:gd name="connsiteY35" fmla="*/ 671513 h 714375"/>
              <a:gd name="connsiteX36" fmla="*/ 1314450 w 2043113"/>
              <a:gd name="connsiteY36" fmla="*/ 657225 h 714375"/>
              <a:gd name="connsiteX37" fmla="*/ 1271588 w 2043113"/>
              <a:gd name="connsiteY37" fmla="*/ 642938 h 714375"/>
              <a:gd name="connsiteX38" fmla="*/ 814388 w 2043113"/>
              <a:gd name="connsiteY38" fmla="*/ 628650 h 714375"/>
              <a:gd name="connsiteX39" fmla="*/ 657225 w 2043113"/>
              <a:gd name="connsiteY39" fmla="*/ 600075 h 714375"/>
              <a:gd name="connsiteX40" fmla="*/ 714375 w 2043113"/>
              <a:gd name="connsiteY40" fmla="*/ 600075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43113" h="714375">
                <a:moveTo>
                  <a:pt x="857250" y="614363"/>
                </a:moveTo>
                <a:lnTo>
                  <a:pt x="857250" y="614363"/>
                </a:lnTo>
                <a:cubicBezTo>
                  <a:pt x="657225" y="609600"/>
                  <a:pt x="456898" y="612058"/>
                  <a:pt x="257175" y="600075"/>
                </a:cubicBezTo>
                <a:cubicBezTo>
                  <a:pt x="164326" y="594504"/>
                  <a:pt x="155162" y="573786"/>
                  <a:pt x="85725" y="542925"/>
                </a:cubicBezTo>
                <a:cubicBezTo>
                  <a:pt x="62289" y="532509"/>
                  <a:pt x="38100" y="523875"/>
                  <a:pt x="14288" y="514350"/>
                </a:cubicBezTo>
                <a:cubicBezTo>
                  <a:pt x="9525" y="500063"/>
                  <a:pt x="0" y="486548"/>
                  <a:pt x="0" y="471488"/>
                </a:cubicBezTo>
                <a:cubicBezTo>
                  <a:pt x="0" y="404643"/>
                  <a:pt x="6478" y="337850"/>
                  <a:pt x="14288" y="271463"/>
                </a:cubicBezTo>
                <a:cubicBezTo>
                  <a:pt x="16048" y="256506"/>
                  <a:pt x="17926" y="239249"/>
                  <a:pt x="28575" y="228600"/>
                </a:cubicBezTo>
                <a:cubicBezTo>
                  <a:pt x="68271" y="188904"/>
                  <a:pt x="132724" y="160546"/>
                  <a:pt x="185738" y="142875"/>
                </a:cubicBezTo>
                <a:cubicBezTo>
                  <a:pt x="204367" y="136666"/>
                  <a:pt x="224007" y="133983"/>
                  <a:pt x="242888" y="128588"/>
                </a:cubicBezTo>
                <a:cubicBezTo>
                  <a:pt x="342641" y="100087"/>
                  <a:pt x="215067" y="124397"/>
                  <a:pt x="385763" y="100013"/>
                </a:cubicBezTo>
                <a:cubicBezTo>
                  <a:pt x="508387" y="59137"/>
                  <a:pt x="313208" y="121723"/>
                  <a:pt x="514350" y="71438"/>
                </a:cubicBezTo>
                <a:cubicBezTo>
                  <a:pt x="543571" y="64133"/>
                  <a:pt x="570854" y="50169"/>
                  <a:pt x="600075" y="42863"/>
                </a:cubicBezTo>
                <a:cubicBezTo>
                  <a:pt x="619125" y="38100"/>
                  <a:pt x="638344" y="33969"/>
                  <a:pt x="657225" y="28575"/>
                </a:cubicBezTo>
                <a:cubicBezTo>
                  <a:pt x="671706" y="24438"/>
                  <a:pt x="685477" y="17941"/>
                  <a:pt x="700088" y="14288"/>
                </a:cubicBezTo>
                <a:cubicBezTo>
                  <a:pt x="723647" y="8398"/>
                  <a:pt x="747713" y="4763"/>
                  <a:pt x="771525" y="0"/>
                </a:cubicBezTo>
                <a:cubicBezTo>
                  <a:pt x="852488" y="4763"/>
                  <a:pt x="934885" y="-1618"/>
                  <a:pt x="1014413" y="14288"/>
                </a:cubicBezTo>
                <a:cubicBezTo>
                  <a:pt x="1034226" y="18251"/>
                  <a:pt x="1039203" y="48114"/>
                  <a:pt x="1057275" y="57150"/>
                </a:cubicBezTo>
                <a:cubicBezTo>
                  <a:pt x="1078996" y="68010"/>
                  <a:pt x="1104900" y="66675"/>
                  <a:pt x="1128713" y="71438"/>
                </a:cubicBezTo>
                <a:cubicBezTo>
                  <a:pt x="1233133" y="141052"/>
                  <a:pt x="1101843" y="56085"/>
                  <a:pt x="1228725" y="128588"/>
                </a:cubicBezTo>
                <a:cubicBezTo>
                  <a:pt x="1243634" y="137107"/>
                  <a:pt x="1256229" y="149484"/>
                  <a:pt x="1271588" y="157163"/>
                </a:cubicBezTo>
                <a:cubicBezTo>
                  <a:pt x="1285058" y="163898"/>
                  <a:pt x="1300467" y="165857"/>
                  <a:pt x="1314450" y="171450"/>
                </a:cubicBezTo>
                <a:cubicBezTo>
                  <a:pt x="1348126" y="184920"/>
                  <a:pt x="1380376" y="201918"/>
                  <a:pt x="1414463" y="214313"/>
                </a:cubicBezTo>
                <a:cubicBezTo>
                  <a:pt x="1452941" y="228305"/>
                  <a:pt x="1504585" y="232397"/>
                  <a:pt x="1543050" y="242888"/>
                </a:cubicBezTo>
                <a:cubicBezTo>
                  <a:pt x="1572109" y="250813"/>
                  <a:pt x="1600200" y="261938"/>
                  <a:pt x="1628775" y="271463"/>
                </a:cubicBezTo>
                <a:cubicBezTo>
                  <a:pt x="1643063" y="276225"/>
                  <a:pt x="1657027" y="282097"/>
                  <a:pt x="1671638" y="285750"/>
                </a:cubicBezTo>
                <a:lnTo>
                  <a:pt x="1785938" y="314325"/>
                </a:lnTo>
                <a:cubicBezTo>
                  <a:pt x="1804988" y="323850"/>
                  <a:pt x="1824825" y="331942"/>
                  <a:pt x="1843088" y="342900"/>
                </a:cubicBezTo>
                <a:cubicBezTo>
                  <a:pt x="2015499" y="446346"/>
                  <a:pt x="1855326" y="363306"/>
                  <a:pt x="1985963" y="428625"/>
                </a:cubicBezTo>
                <a:cubicBezTo>
                  <a:pt x="1995488" y="442913"/>
                  <a:pt x="2007564" y="455796"/>
                  <a:pt x="2014538" y="471488"/>
                </a:cubicBezTo>
                <a:cubicBezTo>
                  <a:pt x="2026771" y="499013"/>
                  <a:pt x="2043113" y="557213"/>
                  <a:pt x="2043113" y="557213"/>
                </a:cubicBezTo>
                <a:cubicBezTo>
                  <a:pt x="2038350" y="581025"/>
                  <a:pt x="2043734" y="609481"/>
                  <a:pt x="2028825" y="628650"/>
                </a:cubicBezTo>
                <a:cubicBezTo>
                  <a:pt x="1999589" y="666239"/>
                  <a:pt x="1945414" y="687181"/>
                  <a:pt x="1900238" y="700088"/>
                </a:cubicBezTo>
                <a:cubicBezTo>
                  <a:pt x="1881357" y="705483"/>
                  <a:pt x="1862138" y="709613"/>
                  <a:pt x="1843088" y="714375"/>
                </a:cubicBezTo>
                <a:cubicBezTo>
                  <a:pt x="1724025" y="709613"/>
                  <a:pt x="1604794" y="708014"/>
                  <a:pt x="1485900" y="700088"/>
                </a:cubicBezTo>
                <a:cubicBezTo>
                  <a:pt x="1429078" y="696300"/>
                  <a:pt x="1419278" y="685135"/>
                  <a:pt x="1371600" y="671513"/>
                </a:cubicBezTo>
                <a:cubicBezTo>
                  <a:pt x="1352719" y="666119"/>
                  <a:pt x="1333331" y="662620"/>
                  <a:pt x="1314450" y="657225"/>
                </a:cubicBezTo>
                <a:cubicBezTo>
                  <a:pt x="1299969" y="653088"/>
                  <a:pt x="1286624" y="643797"/>
                  <a:pt x="1271588" y="642938"/>
                </a:cubicBezTo>
                <a:cubicBezTo>
                  <a:pt x="1119362" y="634239"/>
                  <a:pt x="966788" y="633413"/>
                  <a:pt x="814388" y="628650"/>
                </a:cubicBezTo>
                <a:cubicBezTo>
                  <a:pt x="676502" y="598009"/>
                  <a:pt x="729708" y="600075"/>
                  <a:pt x="657225" y="600075"/>
                </a:cubicBezTo>
                <a:lnTo>
                  <a:pt x="714375" y="600075"/>
                </a:lnTo>
              </a:path>
            </a:pathLst>
          </a:custGeom>
          <a:solidFill>
            <a:schemeClr val="accent3">
              <a:lumMod val="20000"/>
              <a:lumOff val="8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279D3C2D-219D-409E-A1E1-E0099F31A2C6}"/>
              </a:ext>
            </a:extLst>
          </p:cNvPr>
          <p:cNvSpPr/>
          <p:nvPr/>
        </p:nvSpPr>
        <p:spPr>
          <a:xfrm>
            <a:off x="8855823" y="5265660"/>
            <a:ext cx="2338445" cy="523220"/>
          </a:xfrm>
          <a:prstGeom prst="rect">
            <a:avLst/>
          </a:prstGeom>
          <a:noFill/>
        </p:spPr>
        <p:txBody>
          <a:bodyPr wrap="square" lIns="91440" tIns="45720" rIns="91440" bIns="45720">
            <a:spAutoFit/>
          </a:bodyPr>
          <a:lstStyle/>
          <a:p>
            <a:r>
              <a:rPr lang="ja-JP" altLang="en-US" sz="1400" dirty="0">
                <a:ln w="0"/>
              </a:rPr>
              <a:t>雨が吹き込み、清掃しなかったことでできたフローリングの変色</a:t>
            </a:r>
            <a:endParaRPr lang="ja-JP" altLang="en-US" sz="1400" b="0" cap="none" spc="0" dirty="0">
              <a:ln w="0"/>
              <a:solidFill>
                <a:schemeClr val="tx1"/>
              </a:solidFill>
            </a:endParaRPr>
          </a:p>
        </p:txBody>
      </p:sp>
      <p:grpSp>
        <p:nvGrpSpPr>
          <p:cNvPr id="70" name="グループ化 69">
            <a:extLst>
              <a:ext uri="{FF2B5EF4-FFF2-40B4-BE49-F238E27FC236}">
                <a16:creationId xmlns:a16="http://schemas.microsoft.com/office/drawing/2014/main" id="{80B5F068-2CF7-477A-92AE-6EA1D2FE50F9}"/>
              </a:ext>
            </a:extLst>
          </p:cNvPr>
          <p:cNvGrpSpPr/>
          <p:nvPr/>
        </p:nvGrpSpPr>
        <p:grpSpPr>
          <a:xfrm>
            <a:off x="5077852" y="3642617"/>
            <a:ext cx="2051078" cy="1528985"/>
            <a:chOff x="5077852" y="3642617"/>
            <a:chExt cx="2051078" cy="1528985"/>
          </a:xfrm>
        </p:grpSpPr>
        <p:pic>
          <p:nvPicPr>
            <p:cNvPr id="25" name="図 24">
              <a:extLst>
                <a:ext uri="{FF2B5EF4-FFF2-40B4-BE49-F238E27FC236}">
                  <a16:creationId xmlns:a16="http://schemas.microsoft.com/office/drawing/2014/main" id="{ABDD1763-92A3-40E5-A48C-236AE4F6E2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77852" y="3642617"/>
              <a:ext cx="2051078" cy="1528985"/>
            </a:xfrm>
            <a:prstGeom prst="rect">
              <a:avLst/>
            </a:prstGeom>
          </p:spPr>
        </p:pic>
        <p:sp>
          <p:nvSpPr>
            <p:cNvPr id="68" name="正方形/長方形 67">
              <a:extLst>
                <a:ext uri="{FF2B5EF4-FFF2-40B4-BE49-F238E27FC236}">
                  <a16:creationId xmlns:a16="http://schemas.microsoft.com/office/drawing/2014/main" id="{31185E2F-E456-46CF-9BFD-6AB348E07D49}"/>
                </a:ext>
              </a:extLst>
            </p:cNvPr>
            <p:cNvSpPr/>
            <p:nvPr/>
          </p:nvSpPr>
          <p:spPr>
            <a:xfrm rot="947372">
              <a:off x="6030522" y="4202248"/>
              <a:ext cx="772002" cy="246221"/>
            </a:xfrm>
            <a:prstGeom prst="rect">
              <a:avLst/>
            </a:prstGeom>
            <a:noFill/>
          </p:spPr>
          <p:txBody>
            <a:bodyPr wrap="square" lIns="91440" tIns="45720" rIns="91440" bIns="45720">
              <a:spAutoFit/>
            </a:bodyPr>
            <a:lstStyle/>
            <a:p>
              <a:r>
                <a:rPr lang="ja-JP" altLang="en-US" sz="1000" cap="none" spc="0" dirty="0">
                  <a:ln w="6350">
                    <a:noFill/>
                  </a:ln>
                  <a:latin typeface="BIZ UDPゴシック" panose="020B0400000000000000" pitchFamily="50" charset="-128"/>
                  <a:ea typeface="BIZ UDPゴシック" panose="020B0400000000000000" pitchFamily="50" charset="-128"/>
                </a:rPr>
                <a:t>敷金な</a:t>
              </a:r>
            </a:p>
          </p:txBody>
        </p:sp>
        <p:sp>
          <p:nvSpPr>
            <p:cNvPr id="69" name="正方形/長方形 68">
              <a:extLst>
                <a:ext uri="{FF2B5EF4-FFF2-40B4-BE49-F238E27FC236}">
                  <a16:creationId xmlns:a16="http://schemas.microsoft.com/office/drawing/2014/main" id="{407A6362-C264-4C38-84F3-70DAA7866CBA}"/>
                </a:ext>
              </a:extLst>
            </p:cNvPr>
            <p:cNvSpPr/>
            <p:nvPr/>
          </p:nvSpPr>
          <p:spPr>
            <a:xfrm rot="20689933">
              <a:off x="5756115" y="3835151"/>
              <a:ext cx="694552" cy="200055"/>
            </a:xfrm>
            <a:prstGeom prst="rect">
              <a:avLst/>
            </a:prstGeom>
            <a:noFill/>
          </p:spPr>
          <p:txBody>
            <a:bodyPr wrap="square" lIns="91440" tIns="45720" rIns="91440" bIns="45720">
              <a:spAutoFit/>
            </a:bodyPr>
            <a:lstStyle/>
            <a:p>
              <a:r>
                <a:rPr lang="en-US" altLang="ja-JP" sz="700" cap="none" spc="0" dirty="0">
                  <a:ln w="6350">
                    <a:noFill/>
                  </a:ln>
                  <a:latin typeface="BIZ UDPゴシック" panose="020B0400000000000000" pitchFamily="50" charset="-128"/>
                  <a:ea typeface="BIZ UDPゴシック" panose="020B0400000000000000" pitchFamily="50" charset="-128"/>
                </a:rPr>
                <a:t>V</a:t>
              </a:r>
              <a:r>
                <a:rPr lang="ja-JP" altLang="en-US" sz="700" cap="none" spc="0" dirty="0">
                  <a:ln w="6350">
                    <a:noFill/>
                  </a:ln>
                  <a:latin typeface="BIZ UDPゴシック" panose="020B0400000000000000" pitchFamily="50" charset="-128"/>
                  <a:ea typeface="BIZ UDPゴシック" panose="020B0400000000000000" pitchFamily="50" charset="-128"/>
                </a:rPr>
                <a:t>モニタ付</a:t>
              </a:r>
            </a:p>
          </p:txBody>
        </p:sp>
      </p:grpSp>
    </p:spTree>
    <p:extLst>
      <p:ext uri="{BB962C8B-B14F-4D97-AF65-F5344CB8AC3E}">
        <p14:creationId xmlns:p14="http://schemas.microsoft.com/office/powerpoint/2010/main" val="2186605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D8DA14-DF67-4EEA-827A-89D2B92D83ED}"/>
              </a:ext>
            </a:extLst>
          </p:cNvPr>
          <p:cNvSpPr>
            <a:spLocks noGrp="1"/>
          </p:cNvSpPr>
          <p:nvPr>
            <p:ph type="title"/>
          </p:nvPr>
        </p:nvSpPr>
        <p:spPr/>
        <p:txBody>
          <a:bodyPr>
            <a:normAutofit/>
          </a:bodyPr>
          <a:lstStyle/>
          <a:p>
            <a:r>
              <a:rPr kumimoji="1" lang="ja-JP" altLang="en-US" sz="4800" dirty="0"/>
              <a:t>入居中の注意</a:t>
            </a:r>
          </a:p>
        </p:txBody>
      </p:sp>
      <p:grpSp>
        <p:nvGrpSpPr>
          <p:cNvPr id="18" name="グループ化 17">
            <a:extLst>
              <a:ext uri="{FF2B5EF4-FFF2-40B4-BE49-F238E27FC236}">
                <a16:creationId xmlns:a16="http://schemas.microsoft.com/office/drawing/2014/main" id="{3D499126-06F0-4566-ABBB-A15BE0A4CA14}"/>
              </a:ext>
            </a:extLst>
          </p:cNvPr>
          <p:cNvGrpSpPr/>
          <p:nvPr/>
        </p:nvGrpSpPr>
        <p:grpSpPr>
          <a:xfrm>
            <a:off x="652823" y="2040718"/>
            <a:ext cx="2443007" cy="2151525"/>
            <a:chOff x="938276" y="2125071"/>
            <a:chExt cx="2443007" cy="2151525"/>
          </a:xfrm>
        </p:grpSpPr>
        <p:sp>
          <p:nvSpPr>
            <p:cNvPr id="12" name="四角形: メモ 11">
              <a:extLst>
                <a:ext uri="{FF2B5EF4-FFF2-40B4-BE49-F238E27FC236}">
                  <a16:creationId xmlns:a16="http://schemas.microsoft.com/office/drawing/2014/main" id="{DEE1A8F9-D396-40CE-9A36-25031DDF7A8E}"/>
                </a:ext>
              </a:extLst>
            </p:cNvPr>
            <p:cNvSpPr/>
            <p:nvPr/>
          </p:nvSpPr>
          <p:spPr>
            <a:xfrm>
              <a:off x="938276" y="2157642"/>
              <a:ext cx="1438656" cy="2118954"/>
            </a:xfrm>
            <a:prstGeom prst="foldedCorner">
              <a:avLst/>
            </a:prstGeom>
            <a:solidFill>
              <a:schemeClr val="accent3">
                <a:lumMod val="20000"/>
                <a:lumOff val="80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en-US" altLang="ja-JP" dirty="0">
                <a:solidFill>
                  <a:sysClr val="windowText" lastClr="000000"/>
                </a:solidFill>
              </a:endParaRPr>
            </a:p>
            <a:p>
              <a:pPr algn="ctr"/>
              <a:r>
                <a:rPr kumimoji="1" lang="ja-JP" altLang="en-US" sz="2000" b="1" dirty="0">
                  <a:solidFill>
                    <a:sysClr val="windowText" lastClr="000000"/>
                  </a:solidFill>
                </a:rPr>
                <a:t>家賃請求</a:t>
              </a:r>
              <a:endParaRPr kumimoji="1" lang="en-US" altLang="ja-JP" sz="2000" b="1" dirty="0">
                <a:solidFill>
                  <a:sysClr val="windowText" lastClr="000000"/>
                </a:solidFill>
              </a:endParaRPr>
            </a:p>
            <a:p>
              <a:pPr algn="ctr"/>
              <a:endParaRPr kumimoji="1" lang="en-US" altLang="ja-JP" dirty="0">
                <a:solidFill>
                  <a:sysClr val="windowText" lastClr="000000"/>
                </a:solidFill>
              </a:endParaRPr>
            </a:p>
            <a:p>
              <a:r>
                <a:rPr kumimoji="1" lang="ja-JP" altLang="en-US" sz="1200" dirty="0">
                  <a:solidFill>
                    <a:sysClr val="windowText" lastClr="000000"/>
                  </a:solidFill>
                </a:rPr>
                <a:t>・</a:t>
              </a:r>
              <a:r>
                <a:rPr kumimoji="1" lang="en-US" altLang="ja-JP" sz="1200" dirty="0">
                  <a:solidFill>
                    <a:sysClr val="windowText" lastClr="000000"/>
                  </a:solidFill>
                </a:rPr>
                <a:t>6</a:t>
              </a:r>
              <a:r>
                <a:rPr kumimoji="1" lang="ja-JP" altLang="en-US" sz="1200" dirty="0">
                  <a:solidFill>
                    <a:sysClr val="windowText" lastClr="000000"/>
                  </a:solidFill>
                </a:rPr>
                <a:t>月分</a:t>
              </a:r>
              <a:endParaRPr kumimoji="1" lang="en-US" altLang="ja-JP" sz="1200" dirty="0">
                <a:solidFill>
                  <a:sysClr val="windowText" lastClr="000000"/>
                </a:solidFill>
              </a:endParaRPr>
            </a:p>
            <a:p>
              <a:pPr algn="r"/>
              <a:r>
                <a:rPr kumimoji="1" lang="ja-JP" altLang="en-US" sz="1200" dirty="0">
                  <a:solidFill>
                    <a:sysClr val="windowText" lastClr="000000"/>
                  </a:solidFill>
                </a:rPr>
                <a:t>賃料　</a:t>
              </a:r>
              <a:r>
                <a:rPr kumimoji="1" lang="en-US" altLang="ja-JP" sz="1200" dirty="0">
                  <a:solidFill>
                    <a:sysClr val="windowText" lastClr="000000"/>
                  </a:solidFill>
                </a:rPr>
                <a:t>80,000</a:t>
              </a:r>
              <a:r>
                <a:rPr kumimoji="1" lang="ja-JP" altLang="en-US" sz="1200" dirty="0">
                  <a:solidFill>
                    <a:sysClr val="windowText" lastClr="000000"/>
                  </a:solidFill>
                </a:rPr>
                <a:t>円</a:t>
              </a:r>
              <a:endParaRPr kumimoji="1" lang="en-US" altLang="ja-JP" sz="1200" dirty="0">
                <a:solidFill>
                  <a:sysClr val="windowText" lastClr="000000"/>
                </a:solidFill>
              </a:endParaRPr>
            </a:p>
            <a:p>
              <a:pPr algn="r"/>
              <a:r>
                <a:rPr kumimoji="1" lang="ja-JP" altLang="en-US" sz="1200" dirty="0">
                  <a:solidFill>
                    <a:sysClr val="windowText" lastClr="000000"/>
                  </a:solidFill>
                </a:rPr>
                <a:t>共益費　</a:t>
              </a:r>
              <a:r>
                <a:rPr kumimoji="1" lang="en-US" altLang="ja-JP" sz="1200" dirty="0">
                  <a:solidFill>
                    <a:sysClr val="windowText" lastClr="000000"/>
                  </a:solidFill>
                </a:rPr>
                <a:t>3000</a:t>
              </a:r>
              <a:r>
                <a:rPr kumimoji="1" lang="ja-JP" altLang="en-US" sz="1200" dirty="0">
                  <a:solidFill>
                    <a:sysClr val="windowText" lastClr="000000"/>
                  </a:solidFill>
                </a:rPr>
                <a:t>円</a:t>
              </a:r>
              <a:endParaRPr kumimoji="1" lang="en-US" altLang="ja-JP" sz="1200" dirty="0">
                <a:solidFill>
                  <a:sysClr val="windowText" lastClr="000000"/>
                </a:solidFill>
              </a:endParaRPr>
            </a:p>
            <a:p>
              <a:pPr algn="r"/>
              <a:r>
                <a:rPr kumimoji="1" lang="ja-JP" altLang="en-US" sz="1200" dirty="0">
                  <a:solidFill>
                    <a:sysClr val="windowText" lastClr="000000"/>
                  </a:solidFill>
                </a:rPr>
                <a:t>手数料　</a:t>
              </a:r>
              <a:r>
                <a:rPr kumimoji="1" lang="en-US" altLang="ja-JP" sz="1200" dirty="0">
                  <a:solidFill>
                    <a:sysClr val="windowText" lastClr="000000"/>
                  </a:solidFill>
                </a:rPr>
                <a:t>600</a:t>
              </a:r>
              <a:r>
                <a:rPr kumimoji="1" lang="ja-JP" altLang="en-US" sz="1200" dirty="0">
                  <a:solidFill>
                    <a:sysClr val="windowText" lastClr="000000"/>
                  </a:solidFill>
                </a:rPr>
                <a:t>円</a:t>
              </a:r>
              <a:endParaRPr kumimoji="1" lang="en-US" altLang="ja-JP" sz="1200" dirty="0">
                <a:solidFill>
                  <a:sysClr val="windowText" lastClr="000000"/>
                </a:solidFill>
              </a:endParaRPr>
            </a:p>
            <a:p>
              <a:pPr algn="r"/>
              <a:endParaRPr kumimoji="1" lang="en-US" altLang="ja-JP" sz="1200" dirty="0">
                <a:solidFill>
                  <a:sysClr val="windowText" lastClr="000000"/>
                </a:solidFill>
              </a:endParaRPr>
            </a:p>
            <a:p>
              <a:pPr algn="r"/>
              <a:r>
                <a:rPr kumimoji="1" lang="ja-JP" altLang="en-US" sz="1200" dirty="0">
                  <a:solidFill>
                    <a:sysClr val="windowText" lastClr="000000"/>
                  </a:solidFill>
                </a:rPr>
                <a:t>合計　</a:t>
              </a:r>
              <a:r>
                <a:rPr kumimoji="1" lang="en-US" altLang="ja-JP" sz="1200" dirty="0">
                  <a:solidFill>
                    <a:sysClr val="windowText" lastClr="000000"/>
                  </a:solidFill>
                </a:rPr>
                <a:t>83,600</a:t>
              </a:r>
              <a:r>
                <a:rPr kumimoji="1" lang="ja-JP" altLang="en-US" sz="1200" dirty="0">
                  <a:solidFill>
                    <a:sysClr val="windowText" lastClr="000000"/>
                  </a:solidFill>
                </a:rPr>
                <a:t>円</a:t>
              </a:r>
              <a:endParaRPr kumimoji="1" lang="en-US" altLang="ja-JP" sz="1200" dirty="0">
                <a:solidFill>
                  <a:sysClr val="windowText" lastClr="000000"/>
                </a:solidFill>
              </a:endParaRPr>
            </a:p>
            <a:p>
              <a:pPr algn="ctr"/>
              <a:endParaRPr kumimoji="1" lang="ja-JP" altLang="en-US" dirty="0">
                <a:solidFill>
                  <a:sysClr val="windowText" lastClr="000000"/>
                </a:solidFill>
              </a:endParaRPr>
            </a:p>
          </p:txBody>
        </p:sp>
        <p:sp>
          <p:nvSpPr>
            <p:cNvPr id="16" name="矢印: 右 15">
              <a:extLst>
                <a:ext uri="{FF2B5EF4-FFF2-40B4-BE49-F238E27FC236}">
                  <a16:creationId xmlns:a16="http://schemas.microsoft.com/office/drawing/2014/main" id="{1F9E33DD-6287-4E68-962D-C85022580788}"/>
                </a:ext>
              </a:extLst>
            </p:cNvPr>
            <p:cNvSpPr/>
            <p:nvPr/>
          </p:nvSpPr>
          <p:spPr>
            <a:xfrm>
              <a:off x="2646712" y="2125071"/>
              <a:ext cx="734571" cy="632389"/>
            </a:xfrm>
            <a:prstGeom prst="rightArrow">
              <a:avLst/>
            </a:prstGeom>
            <a:solidFill>
              <a:srgbClr val="DF6F65"/>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7612AC66-1445-4F81-B2CF-896224180600}"/>
                </a:ext>
              </a:extLst>
            </p:cNvPr>
            <p:cNvSpPr/>
            <p:nvPr/>
          </p:nvSpPr>
          <p:spPr>
            <a:xfrm>
              <a:off x="2452975" y="2281344"/>
              <a:ext cx="119970" cy="315321"/>
            </a:xfrm>
            <a:prstGeom prst="rect">
              <a:avLst/>
            </a:prstGeom>
            <a:solidFill>
              <a:srgbClr val="DF6F65"/>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132AAC71-000C-4333-8033-A45877CE176A}"/>
                </a:ext>
              </a:extLst>
            </p:cNvPr>
            <p:cNvSpPr/>
            <p:nvPr/>
          </p:nvSpPr>
          <p:spPr>
            <a:xfrm>
              <a:off x="2286002" y="2289124"/>
              <a:ext cx="119970" cy="315321"/>
            </a:xfrm>
            <a:prstGeom prst="rect">
              <a:avLst/>
            </a:prstGeom>
            <a:solidFill>
              <a:srgbClr val="DF6F65"/>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正方形/長方形 19">
            <a:extLst>
              <a:ext uri="{FF2B5EF4-FFF2-40B4-BE49-F238E27FC236}">
                <a16:creationId xmlns:a16="http://schemas.microsoft.com/office/drawing/2014/main" id="{DE835A6B-94C4-404A-BC15-E476B477EFA3}"/>
              </a:ext>
            </a:extLst>
          </p:cNvPr>
          <p:cNvSpPr/>
          <p:nvPr/>
        </p:nvSpPr>
        <p:spPr>
          <a:xfrm>
            <a:off x="2230439" y="2712876"/>
            <a:ext cx="2236510" cy="1077218"/>
          </a:xfrm>
          <a:prstGeom prst="rect">
            <a:avLst/>
          </a:prstGeom>
          <a:noFill/>
        </p:spPr>
        <p:txBody>
          <a:bodyPr wrap="none" lIns="91440" tIns="45720" rIns="91440" bIns="45720">
            <a:spAutoFit/>
          </a:bodyPr>
          <a:lstStyle/>
          <a:p>
            <a:pPr algn="ctr"/>
            <a:r>
              <a:rPr lang="ja-JP" altLang="en-US" sz="3200" b="0" cap="none" spc="0" dirty="0">
                <a:ln w="0"/>
                <a:solidFill>
                  <a:schemeClr val="tx1"/>
                </a:solidFill>
              </a:rPr>
              <a:t>振込</a:t>
            </a:r>
            <a:r>
              <a:rPr lang="ja-JP" altLang="en-US" sz="3200" dirty="0">
                <a:ln w="0"/>
              </a:rPr>
              <a:t>完了</a:t>
            </a:r>
            <a:r>
              <a:rPr lang="ja-JP" altLang="en-US" sz="3200" b="0" cap="none" spc="0" dirty="0">
                <a:ln w="0"/>
                <a:solidFill>
                  <a:schemeClr val="tx1"/>
                </a:solidFill>
              </a:rPr>
              <a:t>！</a:t>
            </a:r>
            <a:endParaRPr lang="en-US" altLang="ja-JP" sz="3200" b="0" cap="none" spc="0" dirty="0">
              <a:ln w="0"/>
              <a:solidFill>
                <a:schemeClr val="tx1"/>
              </a:solidFill>
            </a:endParaRPr>
          </a:p>
          <a:p>
            <a:pPr algn="ctr"/>
            <a:r>
              <a:rPr lang="ja-JP" altLang="en-US" sz="3200" dirty="0">
                <a:ln w="0"/>
              </a:rPr>
              <a:t>滞納なし！</a:t>
            </a:r>
            <a:endParaRPr lang="ja-JP" altLang="en-US" sz="3200" b="0" cap="none" spc="0" dirty="0">
              <a:ln w="0"/>
              <a:solidFill>
                <a:schemeClr val="tx1"/>
              </a:solidFill>
            </a:endParaRPr>
          </a:p>
        </p:txBody>
      </p:sp>
      <p:sp>
        <p:nvSpPr>
          <p:cNvPr id="23" name="四角形: メモ 22">
            <a:extLst>
              <a:ext uri="{FF2B5EF4-FFF2-40B4-BE49-F238E27FC236}">
                <a16:creationId xmlns:a16="http://schemas.microsoft.com/office/drawing/2014/main" id="{E8D25765-C81A-49BF-9EA2-E8AAD7581FFD}"/>
              </a:ext>
            </a:extLst>
          </p:cNvPr>
          <p:cNvSpPr/>
          <p:nvPr/>
        </p:nvSpPr>
        <p:spPr>
          <a:xfrm rot="21019123">
            <a:off x="621570" y="3540775"/>
            <a:ext cx="1754183" cy="1289283"/>
          </a:xfrm>
          <a:prstGeom prst="foldedCorner">
            <a:avLst>
              <a:gd name="adj" fmla="val 11308"/>
            </a:avLst>
          </a:prstGeom>
          <a:solidFill>
            <a:srgbClr val="E6FCFE"/>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en-US" altLang="ja-JP" dirty="0">
              <a:solidFill>
                <a:sysClr val="windowText" lastClr="000000"/>
              </a:solidFill>
            </a:endParaRPr>
          </a:p>
          <a:p>
            <a:pPr algn="ctr"/>
            <a:r>
              <a:rPr kumimoji="1" lang="ja-JP" altLang="en-US" sz="2000" b="1" dirty="0">
                <a:solidFill>
                  <a:sysClr val="windowText" lastClr="000000"/>
                </a:solidFill>
              </a:rPr>
              <a:t>電気代請求</a:t>
            </a:r>
            <a:endParaRPr kumimoji="1" lang="en-US" altLang="ja-JP" sz="2000" b="1" dirty="0">
              <a:solidFill>
                <a:sysClr val="windowText" lastClr="000000"/>
              </a:solidFill>
            </a:endParaRPr>
          </a:p>
          <a:p>
            <a:r>
              <a:rPr kumimoji="1" lang="ja-JP" altLang="en-US" sz="1200" dirty="0">
                <a:solidFill>
                  <a:sysClr val="windowText" lastClr="000000"/>
                </a:solidFill>
              </a:rPr>
              <a:t>・</a:t>
            </a:r>
            <a:r>
              <a:rPr kumimoji="1" lang="en-US" altLang="ja-JP" sz="1200" dirty="0">
                <a:solidFill>
                  <a:sysClr val="windowText" lastClr="000000"/>
                </a:solidFill>
              </a:rPr>
              <a:t>6</a:t>
            </a:r>
            <a:r>
              <a:rPr kumimoji="1" lang="ja-JP" altLang="en-US" sz="1200" dirty="0">
                <a:solidFill>
                  <a:sysClr val="windowText" lastClr="000000"/>
                </a:solidFill>
              </a:rPr>
              <a:t>月分</a:t>
            </a:r>
            <a:endParaRPr kumimoji="1" lang="en-US" altLang="ja-JP" sz="1200" dirty="0">
              <a:solidFill>
                <a:sysClr val="windowText" lastClr="000000"/>
              </a:solidFill>
            </a:endParaRPr>
          </a:p>
          <a:p>
            <a:r>
              <a:rPr kumimoji="1" lang="ja-JP" altLang="en-US" sz="1200" dirty="0">
                <a:solidFill>
                  <a:sysClr val="windowText" lastClr="000000"/>
                </a:solidFill>
              </a:rPr>
              <a:t>使用量　</a:t>
            </a:r>
            <a:r>
              <a:rPr kumimoji="1" lang="en-US" altLang="ja-JP" sz="1200" dirty="0">
                <a:solidFill>
                  <a:sysClr val="windowText" lastClr="000000"/>
                </a:solidFill>
              </a:rPr>
              <a:t>W</a:t>
            </a:r>
          </a:p>
          <a:p>
            <a:pPr algn="r"/>
            <a:r>
              <a:rPr kumimoji="1" lang="en-US" altLang="ja-JP" sz="1200" dirty="0">
                <a:solidFill>
                  <a:sysClr val="windowText" lastClr="000000"/>
                </a:solidFill>
              </a:rPr>
              <a:t>8,000</a:t>
            </a:r>
            <a:r>
              <a:rPr kumimoji="1" lang="ja-JP" altLang="en-US" sz="1200" dirty="0">
                <a:solidFill>
                  <a:sysClr val="windowText" lastClr="000000"/>
                </a:solidFill>
              </a:rPr>
              <a:t>円</a:t>
            </a:r>
            <a:endParaRPr kumimoji="1" lang="en-US" altLang="ja-JP" sz="1200" dirty="0">
              <a:solidFill>
                <a:sysClr val="windowText" lastClr="000000"/>
              </a:solidFill>
            </a:endParaRPr>
          </a:p>
          <a:p>
            <a:pPr algn="ctr"/>
            <a:endParaRPr kumimoji="1" lang="en-US" altLang="ja-JP" dirty="0">
              <a:solidFill>
                <a:sysClr val="windowText" lastClr="000000"/>
              </a:solidFill>
            </a:endParaRPr>
          </a:p>
          <a:p>
            <a:pPr algn="ctr"/>
            <a:endParaRPr kumimoji="1" lang="ja-JP" altLang="en-US" dirty="0">
              <a:solidFill>
                <a:sysClr val="windowText" lastClr="000000"/>
              </a:solidFill>
            </a:endParaRPr>
          </a:p>
        </p:txBody>
      </p:sp>
      <p:pic>
        <p:nvPicPr>
          <p:cNvPr id="24" name="図 23">
            <a:extLst>
              <a:ext uri="{FF2B5EF4-FFF2-40B4-BE49-F238E27FC236}">
                <a16:creationId xmlns:a16="http://schemas.microsoft.com/office/drawing/2014/main" id="{D2CCC8BB-70F7-487B-9D8A-376A2315E7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352" y="4624793"/>
            <a:ext cx="1406366" cy="1717322"/>
          </a:xfrm>
          <a:prstGeom prst="rect">
            <a:avLst/>
          </a:prstGeom>
        </p:spPr>
      </p:pic>
      <p:grpSp>
        <p:nvGrpSpPr>
          <p:cNvPr id="33" name="グループ化 32">
            <a:extLst>
              <a:ext uri="{FF2B5EF4-FFF2-40B4-BE49-F238E27FC236}">
                <a16:creationId xmlns:a16="http://schemas.microsoft.com/office/drawing/2014/main" id="{11267550-C4EA-49D6-B698-D8177F73363E}"/>
              </a:ext>
            </a:extLst>
          </p:cNvPr>
          <p:cNvGrpSpPr/>
          <p:nvPr/>
        </p:nvGrpSpPr>
        <p:grpSpPr>
          <a:xfrm>
            <a:off x="4354007" y="2371531"/>
            <a:ext cx="2787542" cy="2837126"/>
            <a:chOff x="4376833" y="3044877"/>
            <a:chExt cx="2907676" cy="3027155"/>
          </a:xfrm>
        </p:grpSpPr>
        <p:pic>
          <p:nvPicPr>
            <p:cNvPr id="35" name="図 34">
              <a:extLst>
                <a:ext uri="{FF2B5EF4-FFF2-40B4-BE49-F238E27FC236}">
                  <a16:creationId xmlns:a16="http://schemas.microsoft.com/office/drawing/2014/main" id="{D88D0A09-2D8F-42DF-99E8-33DDF31134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76833" y="3044877"/>
              <a:ext cx="2907676" cy="2410593"/>
            </a:xfrm>
            <a:prstGeom prst="rect">
              <a:avLst/>
            </a:prstGeom>
          </p:spPr>
        </p:pic>
        <p:sp>
          <p:nvSpPr>
            <p:cNvPr id="28" name="正方形/長方形 27">
              <a:extLst>
                <a:ext uri="{FF2B5EF4-FFF2-40B4-BE49-F238E27FC236}">
                  <a16:creationId xmlns:a16="http://schemas.microsoft.com/office/drawing/2014/main" id="{395EE74D-71A0-4378-B973-95351275DB9C}"/>
                </a:ext>
              </a:extLst>
            </p:cNvPr>
            <p:cNvSpPr/>
            <p:nvPr/>
          </p:nvSpPr>
          <p:spPr>
            <a:xfrm>
              <a:off x="4729723" y="5487257"/>
              <a:ext cx="1972014" cy="584775"/>
            </a:xfrm>
            <a:prstGeom prst="rect">
              <a:avLst/>
            </a:prstGeom>
            <a:noFill/>
          </p:spPr>
          <p:txBody>
            <a:bodyPr wrap="none" lIns="91440" tIns="45720" rIns="91440" bIns="45720">
              <a:spAutoFit/>
            </a:bodyPr>
            <a:lstStyle/>
            <a:p>
              <a:pPr algn="ctr"/>
              <a:r>
                <a:rPr lang="ja-JP" altLang="en-US" sz="3200" b="0" cap="none" spc="0" dirty="0">
                  <a:ln w="0"/>
                  <a:solidFill>
                    <a:schemeClr val="tx1"/>
                  </a:solidFill>
                </a:rPr>
                <a:t>まめに掃除</a:t>
              </a:r>
            </a:p>
          </p:txBody>
        </p:sp>
      </p:grpSp>
      <p:grpSp>
        <p:nvGrpSpPr>
          <p:cNvPr id="32" name="グループ化 31">
            <a:extLst>
              <a:ext uri="{FF2B5EF4-FFF2-40B4-BE49-F238E27FC236}">
                <a16:creationId xmlns:a16="http://schemas.microsoft.com/office/drawing/2014/main" id="{E033D9AD-EBD2-430E-8A1A-F7AC4A6791D7}"/>
              </a:ext>
            </a:extLst>
          </p:cNvPr>
          <p:cNvGrpSpPr/>
          <p:nvPr/>
        </p:nvGrpSpPr>
        <p:grpSpPr>
          <a:xfrm>
            <a:off x="6644038" y="2670463"/>
            <a:ext cx="2121327" cy="3978034"/>
            <a:chOff x="6777068" y="2508039"/>
            <a:chExt cx="2271623" cy="4370990"/>
          </a:xfrm>
        </p:grpSpPr>
        <p:grpSp>
          <p:nvGrpSpPr>
            <p:cNvPr id="11" name="グループ化 10">
              <a:extLst>
                <a:ext uri="{FF2B5EF4-FFF2-40B4-BE49-F238E27FC236}">
                  <a16:creationId xmlns:a16="http://schemas.microsoft.com/office/drawing/2014/main" id="{9507CC3C-273D-4083-B99F-24DB386DED91}"/>
                </a:ext>
              </a:extLst>
            </p:cNvPr>
            <p:cNvGrpSpPr/>
            <p:nvPr/>
          </p:nvGrpSpPr>
          <p:grpSpPr>
            <a:xfrm>
              <a:off x="7096954" y="2508039"/>
              <a:ext cx="1799615" cy="3809112"/>
              <a:chOff x="6241820" y="1573522"/>
              <a:chExt cx="2313155" cy="4738880"/>
            </a:xfrm>
          </p:grpSpPr>
          <p:pic>
            <p:nvPicPr>
              <p:cNvPr id="4" name="図 3">
                <a:extLst>
                  <a:ext uri="{FF2B5EF4-FFF2-40B4-BE49-F238E27FC236}">
                    <a16:creationId xmlns:a16="http://schemas.microsoft.com/office/drawing/2014/main" id="{A3A2AF92-D217-48A4-9F2D-15B87329F34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41820" y="1573522"/>
                <a:ext cx="2313155" cy="4738880"/>
              </a:xfrm>
              <a:prstGeom prst="rect">
                <a:avLst/>
              </a:prstGeom>
            </p:spPr>
          </p:pic>
          <p:sp>
            <p:nvSpPr>
              <p:cNvPr id="5" name="稲妻 4">
                <a:extLst>
                  <a:ext uri="{FF2B5EF4-FFF2-40B4-BE49-F238E27FC236}">
                    <a16:creationId xmlns:a16="http://schemas.microsoft.com/office/drawing/2014/main" id="{E81B1981-9C16-4800-A623-E38B4D58AA49}"/>
                  </a:ext>
                </a:extLst>
              </p:cNvPr>
              <p:cNvSpPr/>
              <p:nvPr/>
            </p:nvSpPr>
            <p:spPr>
              <a:xfrm rot="21310706">
                <a:off x="6484647" y="2722347"/>
                <a:ext cx="456335" cy="825151"/>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稲妻 6">
                <a:extLst>
                  <a:ext uri="{FF2B5EF4-FFF2-40B4-BE49-F238E27FC236}">
                    <a16:creationId xmlns:a16="http://schemas.microsoft.com/office/drawing/2014/main" id="{CC0ED558-8787-4422-9E72-AE18ECB2FE05}"/>
                  </a:ext>
                </a:extLst>
              </p:cNvPr>
              <p:cNvSpPr/>
              <p:nvPr/>
            </p:nvSpPr>
            <p:spPr>
              <a:xfrm flipH="1">
                <a:off x="7590384" y="2325907"/>
                <a:ext cx="404907" cy="753334"/>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稲妻 7">
                <a:extLst>
                  <a:ext uri="{FF2B5EF4-FFF2-40B4-BE49-F238E27FC236}">
                    <a16:creationId xmlns:a16="http://schemas.microsoft.com/office/drawing/2014/main" id="{625D51E3-8795-46AA-9369-84DF97C3FAAC}"/>
                  </a:ext>
                </a:extLst>
              </p:cNvPr>
              <p:cNvSpPr/>
              <p:nvPr/>
            </p:nvSpPr>
            <p:spPr>
              <a:xfrm rot="954089" flipH="1">
                <a:off x="7662097" y="2805035"/>
                <a:ext cx="495829" cy="814542"/>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正方形/長方形 28">
              <a:extLst>
                <a:ext uri="{FF2B5EF4-FFF2-40B4-BE49-F238E27FC236}">
                  <a16:creationId xmlns:a16="http://schemas.microsoft.com/office/drawing/2014/main" id="{566BE7B9-0D35-471E-BC7F-FB9FACEDBB72}"/>
                </a:ext>
              </a:extLst>
            </p:cNvPr>
            <p:cNvSpPr/>
            <p:nvPr/>
          </p:nvSpPr>
          <p:spPr>
            <a:xfrm>
              <a:off x="6853859" y="6294254"/>
              <a:ext cx="2194832" cy="584775"/>
            </a:xfrm>
            <a:prstGeom prst="rect">
              <a:avLst/>
            </a:prstGeom>
            <a:noFill/>
          </p:spPr>
          <p:txBody>
            <a:bodyPr wrap="none" lIns="91440" tIns="45720" rIns="91440" bIns="45720">
              <a:spAutoFit/>
            </a:bodyPr>
            <a:lstStyle/>
            <a:p>
              <a:pPr algn="ctr"/>
              <a:r>
                <a:rPr lang="ja-JP" altLang="en-US" sz="3200" dirty="0">
                  <a:ln w="0"/>
                </a:rPr>
                <a:t>決まりを守る</a:t>
              </a:r>
              <a:endParaRPr lang="ja-JP" altLang="en-US" sz="3200" b="0" cap="none" spc="0" dirty="0">
                <a:ln w="0"/>
                <a:solidFill>
                  <a:schemeClr val="tx1"/>
                </a:solidFill>
              </a:endParaRPr>
            </a:p>
          </p:txBody>
        </p:sp>
        <p:sp>
          <p:nvSpPr>
            <p:cNvPr id="27" name="乗算記号 26">
              <a:extLst>
                <a:ext uri="{FF2B5EF4-FFF2-40B4-BE49-F238E27FC236}">
                  <a16:creationId xmlns:a16="http://schemas.microsoft.com/office/drawing/2014/main" id="{AD3D1AB5-8AAD-41F4-8ADF-0A428D34A8E0}"/>
                </a:ext>
              </a:extLst>
            </p:cNvPr>
            <p:cNvSpPr/>
            <p:nvPr/>
          </p:nvSpPr>
          <p:spPr>
            <a:xfrm>
              <a:off x="6777068" y="4131236"/>
              <a:ext cx="2194832" cy="1771650"/>
            </a:xfrm>
            <a:prstGeom prst="mathMultiply">
              <a:avLst>
                <a:gd name="adj1" fmla="val 5778"/>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9" name="グループ化 68">
            <a:extLst>
              <a:ext uri="{FF2B5EF4-FFF2-40B4-BE49-F238E27FC236}">
                <a16:creationId xmlns:a16="http://schemas.microsoft.com/office/drawing/2014/main" id="{1DE87D18-2DA2-466B-976B-8445AE65388E}"/>
              </a:ext>
            </a:extLst>
          </p:cNvPr>
          <p:cNvGrpSpPr/>
          <p:nvPr/>
        </p:nvGrpSpPr>
        <p:grpSpPr>
          <a:xfrm>
            <a:off x="1412111" y="4594230"/>
            <a:ext cx="2970671" cy="1612378"/>
            <a:chOff x="1274832" y="4410032"/>
            <a:chExt cx="3107723" cy="1928459"/>
          </a:xfrm>
        </p:grpSpPr>
        <p:sp>
          <p:nvSpPr>
            <p:cNvPr id="25" name="思考の吹き出し: 雲形 24">
              <a:extLst>
                <a:ext uri="{FF2B5EF4-FFF2-40B4-BE49-F238E27FC236}">
                  <a16:creationId xmlns:a16="http://schemas.microsoft.com/office/drawing/2014/main" id="{62222474-AF95-48A1-AABC-160815BADA7C}"/>
                </a:ext>
              </a:extLst>
            </p:cNvPr>
            <p:cNvSpPr/>
            <p:nvPr/>
          </p:nvSpPr>
          <p:spPr>
            <a:xfrm>
              <a:off x="1274832" y="4410032"/>
              <a:ext cx="3107723" cy="1928459"/>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54716 w 2544739"/>
                <a:gd name="connsiteY0" fmla="*/ 849961 h 1927612"/>
                <a:gd name="connsiteX1" fmla="*/ -508261 w 2544739"/>
                <a:gd name="connsiteY1" fmla="*/ 903506 h 1927612"/>
                <a:gd name="connsiteX2" fmla="*/ -561806 w 2544739"/>
                <a:gd name="connsiteY2" fmla="*/ 849961 h 1927612"/>
                <a:gd name="connsiteX3" fmla="*/ -508261 w 2544739"/>
                <a:gd name="connsiteY3" fmla="*/ 796416 h 1927612"/>
                <a:gd name="connsiteX4" fmla="*/ -454716 w 2544739"/>
                <a:gd name="connsiteY4" fmla="*/ 849961 h 1927612"/>
                <a:gd name="connsiteX0" fmla="*/ -265872 w 2544739"/>
                <a:gd name="connsiteY0" fmla="*/ 858612 h 1927612"/>
                <a:gd name="connsiteX1" fmla="*/ -372962 w 2544739"/>
                <a:gd name="connsiteY1" fmla="*/ 965702 h 1927612"/>
                <a:gd name="connsiteX2" fmla="*/ -480052 w 2544739"/>
                <a:gd name="connsiteY2" fmla="*/ 858612 h 1927612"/>
                <a:gd name="connsiteX3" fmla="*/ -372962 w 2544739"/>
                <a:gd name="connsiteY3" fmla="*/ 751522 h 1927612"/>
                <a:gd name="connsiteX4" fmla="*/ -265872 w 2544739"/>
                <a:gd name="connsiteY4" fmla="*/ 858612 h 1927612"/>
                <a:gd name="connsiteX0" fmla="*/ 29843 w 2544739"/>
                <a:gd name="connsiteY0" fmla="*/ 874095 h 1927612"/>
                <a:gd name="connsiteX1" fmla="*/ -130791 w 2544739"/>
                <a:gd name="connsiteY1" fmla="*/ 1034729 h 1927612"/>
                <a:gd name="connsiteX2" fmla="*/ -291425 w 2544739"/>
                <a:gd name="connsiteY2" fmla="*/ 874095 h 1927612"/>
                <a:gd name="connsiteX3" fmla="*/ -130791 w 2544739"/>
                <a:gd name="connsiteY3" fmla="*/ 713461 h 1927612"/>
                <a:gd name="connsiteX4" fmla="*/ 29843 w 2544739"/>
                <a:gd name="connsiteY4" fmla="*/ 874095 h 1927612"/>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13437 w 52757"/>
                <a:gd name="connsiteY0" fmla="*/ 14229 h 43219"/>
                <a:gd name="connsiteX1" fmla="*/ 15160 w 52757"/>
                <a:gd name="connsiteY1" fmla="*/ 6766 h 43219"/>
                <a:gd name="connsiteX2" fmla="*/ 23542 w 52757"/>
                <a:gd name="connsiteY2" fmla="*/ 5061 h 43219"/>
                <a:gd name="connsiteX3" fmla="*/ 31993 w 52757"/>
                <a:gd name="connsiteY3" fmla="*/ 3291 h 43219"/>
                <a:gd name="connsiteX4" fmla="*/ 35286 w 52757"/>
                <a:gd name="connsiteY4" fmla="*/ 59 h 43219"/>
                <a:gd name="connsiteX5" fmla="*/ 39370 w 52757"/>
                <a:gd name="connsiteY5" fmla="*/ 2340 h 43219"/>
                <a:gd name="connsiteX6" fmla="*/ 45000 w 52757"/>
                <a:gd name="connsiteY6" fmla="*/ 549 h 43219"/>
                <a:gd name="connsiteX7" fmla="*/ 47855 w 52757"/>
                <a:gd name="connsiteY7" fmla="*/ 5435 h 43219"/>
                <a:gd name="connsiteX8" fmla="*/ 51519 w 52757"/>
                <a:gd name="connsiteY8" fmla="*/ 10177 h 43219"/>
                <a:gd name="connsiteX9" fmla="*/ 51355 w 52757"/>
                <a:gd name="connsiteY9" fmla="*/ 15319 h 43219"/>
                <a:gd name="connsiteX10" fmla="*/ 52553 w 52757"/>
                <a:gd name="connsiteY10" fmla="*/ 23181 h 43219"/>
                <a:gd name="connsiteX11" fmla="*/ 46941 w 52757"/>
                <a:gd name="connsiteY11" fmla="*/ 30063 h 43219"/>
                <a:gd name="connsiteX12" fmla="*/ 44932 w 52757"/>
                <a:gd name="connsiteY12" fmla="*/ 35960 h 43219"/>
                <a:gd name="connsiteX13" fmla="*/ 38092 w 52757"/>
                <a:gd name="connsiteY13" fmla="*/ 36674 h 43219"/>
                <a:gd name="connsiteX14" fmla="*/ 33204 w 52757"/>
                <a:gd name="connsiteY14" fmla="*/ 42965 h 43219"/>
                <a:gd name="connsiteX15" fmla="*/ 26017 w 52757"/>
                <a:gd name="connsiteY15" fmla="*/ 39125 h 43219"/>
                <a:gd name="connsiteX16" fmla="*/ 15341 w 52757"/>
                <a:gd name="connsiteY16" fmla="*/ 35331 h 43219"/>
                <a:gd name="connsiteX17" fmla="*/ 10647 w 52757"/>
                <a:gd name="connsiteY17" fmla="*/ 31109 h 43219"/>
                <a:gd name="connsiteX18" fmla="*/ 11650 w 52757"/>
                <a:gd name="connsiteY18" fmla="*/ 25410 h 43219"/>
                <a:gd name="connsiteX19" fmla="*/ 9532 w 52757"/>
                <a:gd name="connsiteY19" fmla="*/ 19563 h 43219"/>
                <a:gd name="connsiteX20" fmla="*/ 13400 w 52757"/>
                <a:gd name="connsiteY20" fmla="*/ 14366 h 43219"/>
                <a:gd name="connsiteX21" fmla="*/ 13437 w 52757"/>
                <a:gd name="connsiteY21" fmla="*/ 14229 h 43219"/>
                <a:gd name="connsiteX0" fmla="*/ 107090 w 3107723"/>
                <a:gd name="connsiteY0" fmla="*/ 843669 h 1928459"/>
                <a:gd name="connsiteX1" fmla="*/ 53545 w 3107723"/>
                <a:gd name="connsiteY1" fmla="*/ 897214 h 1928459"/>
                <a:gd name="connsiteX2" fmla="*/ 0 w 3107723"/>
                <a:gd name="connsiteY2" fmla="*/ 843669 h 1928459"/>
                <a:gd name="connsiteX3" fmla="*/ 53545 w 3107723"/>
                <a:gd name="connsiteY3" fmla="*/ 790124 h 1928459"/>
                <a:gd name="connsiteX4" fmla="*/ 107090 w 3107723"/>
                <a:gd name="connsiteY4" fmla="*/ 843669 h 1928459"/>
                <a:gd name="connsiteX0" fmla="*/ 295934 w 3107723"/>
                <a:gd name="connsiteY0" fmla="*/ 852320 h 1928459"/>
                <a:gd name="connsiteX1" fmla="*/ 188844 w 3107723"/>
                <a:gd name="connsiteY1" fmla="*/ 959410 h 1928459"/>
                <a:gd name="connsiteX2" fmla="*/ 81754 w 3107723"/>
                <a:gd name="connsiteY2" fmla="*/ 852320 h 1928459"/>
                <a:gd name="connsiteX3" fmla="*/ 188844 w 3107723"/>
                <a:gd name="connsiteY3" fmla="*/ 745230 h 1928459"/>
                <a:gd name="connsiteX4" fmla="*/ 295934 w 3107723"/>
                <a:gd name="connsiteY4" fmla="*/ 852320 h 1928459"/>
                <a:gd name="connsiteX0" fmla="*/ 591649 w 3107723"/>
                <a:gd name="connsiteY0" fmla="*/ 867803 h 1928459"/>
                <a:gd name="connsiteX1" fmla="*/ 431015 w 3107723"/>
                <a:gd name="connsiteY1" fmla="*/ 1028437 h 1928459"/>
                <a:gd name="connsiteX2" fmla="*/ 270381 w 3107723"/>
                <a:gd name="connsiteY2" fmla="*/ 867803 h 1928459"/>
                <a:gd name="connsiteX3" fmla="*/ 431015 w 3107723"/>
                <a:gd name="connsiteY3" fmla="*/ 707169 h 1928459"/>
                <a:gd name="connsiteX4" fmla="*/ 591649 w 3107723"/>
                <a:gd name="connsiteY4" fmla="*/ 867803 h 1928459"/>
                <a:gd name="connsiteX0" fmla="*/ 14230 w 52757"/>
                <a:gd name="connsiteY0" fmla="*/ 26036 h 43219"/>
                <a:gd name="connsiteX1" fmla="*/ 11697 w 52757"/>
                <a:gd name="connsiteY1" fmla="*/ 25239 h 43219"/>
                <a:gd name="connsiteX2" fmla="*/ 16465 w 52757"/>
                <a:gd name="connsiteY2" fmla="*/ 34758 h 43219"/>
                <a:gd name="connsiteX3" fmla="*/ 15357 w 52757"/>
                <a:gd name="connsiteY3" fmla="*/ 35139 h 43219"/>
                <a:gd name="connsiteX4" fmla="*/ 26015 w 52757"/>
                <a:gd name="connsiteY4" fmla="*/ 38949 h 43219"/>
                <a:gd name="connsiteX5" fmla="*/ 25347 w 52757"/>
                <a:gd name="connsiteY5" fmla="*/ 37209 h 43219"/>
                <a:gd name="connsiteX6" fmla="*/ 38364 w 52757"/>
                <a:gd name="connsiteY6" fmla="*/ 34610 h 43219"/>
                <a:gd name="connsiteX7" fmla="*/ 38097 w 52757"/>
                <a:gd name="connsiteY7" fmla="*/ 36519 h 43219"/>
                <a:gd name="connsiteX8" fmla="*/ 51335 w 52757"/>
                <a:gd name="connsiteY8" fmla="*/ 15213 h 43219"/>
                <a:gd name="connsiteX9" fmla="*/ 49887 w 52757"/>
                <a:gd name="connsiteY9" fmla="*/ 17889 h 43219"/>
                <a:gd name="connsiteX10" fmla="*/ 47861 w 52757"/>
                <a:gd name="connsiteY10" fmla="*/ 5285 h 43219"/>
                <a:gd name="connsiteX11" fmla="*/ 47937 w 52757"/>
                <a:gd name="connsiteY11" fmla="*/ 6549 h 43219"/>
                <a:gd name="connsiteX12" fmla="*/ 38615 w 52757"/>
                <a:gd name="connsiteY12" fmla="*/ 3811 h 43219"/>
                <a:gd name="connsiteX13" fmla="*/ 39357 w 52757"/>
                <a:gd name="connsiteY13" fmla="*/ 2199 h 43219"/>
                <a:gd name="connsiteX14" fmla="*/ 31678 w 52757"/>
                <a:gd name="connsiteY14" fmla="*/ 4579 h 43219"/>
                <a:gd name="connsiteX15" fmla="*/ 32037 w 52757"/>
                <a:gd name="connsiteY15" fmla="*/ 3189 h 43219"/>
                <a:gd name="connsiteX16" fmla="*/ 23537 w 52757"/>
                <a:gd name="connsiteY16" fmla="*/ 5051 h 43219"/>
                <a:gd name="connsiteX17" fmla="*/ 24837 w 52757"/>
                <a:gd name="connsiteY17" fmla="*/ 6399 h 43219"/>
                <a:gd name="connsiteX18" fmla="*/ 13664 w 52757"/>
                <a:gd name="connsiteY18" fmla="*/ 15648 h 43219"/>
                <a:gd name="connsiteX19" fmla="*/ 13437 w 52757"/>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757" h="43219">
                  <a:moveTo>
                    <a:pt x="13437" y="14229"/>
                  </a:moveTo>
                  <a:cubicBezTo>
                    <a:pt x="13166" y="11516"/>
                    <a:pt x="13798" y="8780"/>
                    <a:pt x="15160" y="6766"/>
                  </a:cubicBezTo>
                  <a:cubicBezTo>
                    <a:pt x="17312" y="3585"/>
                    <a:pt x="20801" y="2876"/>
                    <a:pt x="23542" y="5061"/>
                  </a:cubicBezTo>
                  <a:cubicBezTo>
                    <a:pt x="25215" y="768"/>
                    <a:pt x="29451" y="-119"/>
                    <a:pt x="31993" y="3291"/>
                  </a:cubicBezTo>
                  <a:cubicBezTo>
                    <a:pt x="32634" y="1542"/>
                    <a:pt x="33865" y="333"/>
                    <a:pt x="35286" y="59"/>
                  </a:cubicBezTo>
                  <a:cubicBezTo>
                    <a:pt x="36850" y="-243"/>
                    <a:pt x="38412" y="629"/>
                    <a:pt x="39370" y="2340"/>
                  </a:cubicBezTo>
                  <a:cubicBezTo>
                    <a:pt x="40752" y="126"/>
                    <a:pt x="43038" y="-601"/>
                    <a:pt x="45000" y="549"/>
                  </a:cubicBezTo>
                  <a:cubicBezTo>
                    <a:pt x="46495" y="1425"/>
                    <a:pt x="47567" y="3259"/>
                    <a:pt x="47855" y="5435"/>
                  </a:cubicBezTo>
                  <a:cubicBezTo>
                    <a:pt x="49583" y="6077"/>
                    <a:pt x="50959" y="7857"/>
                    <a:pt x="51519" y="10177"/>
                  </a:cubicBezTo>
                  <a:cubicBezTo>
                    <a:pt x="51926" y="11861"/>
                    <a:pt x="51868" y="13690"/>
                    <a:pt x="51355" y="15319"/>
                  </a:cubicBezTo>
                  <a:cubicBezTo>
                    <a:pt x="52616" y="17553"/>
                    <a:pt x="53057" y="20449"/>
                    <a:pt x="52553" y="23181"/>
                  </a:cubicBezTo>
                  <a:cubicBezTo>
                    <a:pt x="51883" y="26813"/>
                    <a:pt x="49665" y="29533"/>
                    <a:pt x="46941" y="30063"/>
                  </a:cubicBezTo>
                  <a:cubicBezTo>
                    <a:pt x="46928" y="32330"/>
                    <a:pt x="46195" y="34480"/>
                    <a:pt x="44932" y="35960"/>
                  </a:cubicBezTo>
                  <a:cubicBezTo>
                    <a:pt x="43013" y="38209"/>
                    <a:pt x="40241" y="38498"/>
                    <a:pt x="38092" y="36674"/>
                  </a:cubicBezTo>
                  <a:cubicBezTo>
                    <a:pt x="37397" y="39807"/>
                    <a:pt x="35536" y="42202"/>
                    <a:pt x="33204" y="42965"/>
                  </a:cubicBezTo>
                  <a:cubicBezTo>
                    <a:pt x="30456" y="43864"/>
                    <a:pt x="27588" y="42332"/>
                    <a:pt x="26017" y="39125"/>
                  </a:cubicBezTo>
                  <a:cubicBezTo>
                    <a:pt x="22309" y="42169"/>
                    <a:pt x="17493" y="40458"/>
                    <a:pt x="15341" y="35331"/>
                  </a:cubicBezTo>
                  <a:cubicBezTo>
                    <a:pt x="13227" y="35668"/>
                    <a:pt x="11242" y="33883"/>
                    <a:pt x="10647" y="31109"/>
                  </a:cubicBezTo>
                  <a:cubicBezTo>
                    <a:pt x="10216" y="29102"/>
                    <a:pt x="10597" y="26936"/>
                    <a:pt x="11650" y="25410"/>
                  </a:cubicBezTo>
                  <a:cubicBezTo>
                    <a:pt x="10156" y="24213"/>
                    <a:pt x="9324" y="21916"/>
                    <a:pt x="9532" y="19563"/>
                  </a:cubicBezTo>
                  <a:cubicBezTo>
                    <a:pt x="9776" y="16808"/>
                    <a:pt x="11382" y="14650"/>
                    <a:pt x="13400" y="14366"/>
                  </a:cubicBezTo>
                  <a:cubicBezTo>
                    <a:pt x="13412" y="14320"/>
                    <a:pt x="13425" y="14275"/>
                    <a:pt x="13437" y="14229"/>
                  </a:cubicBezTo>
                  <a:close/>
                </a:path>
                <a:path w="3107723" h="1928459">
                  <a:moveTo>
                    <a:pt x="107090" y="843669"/>
                  </a:moveTo>
                  <a:cubicBezTo>
                    <a:pt x="107090" y="873241"/>
                    <a:pt x="83117" y="897214"/>
                    <a:pt x="53545" y="897214"/>
                  </a:cubicBezTo>
                  <a:cubicBezTo>
                    <a:pt x="23973" y="897214"/>
                    <a:pt x="0" y="873241"/>
                    <a:pt x="0" y="843669"/>
                  </a:cubicBezTo>
                  <a:cubicBezTo>
                    <a:pt x="0" y="814097"/>
                    <a:pt x="23973" y="790124"/>
                    <a:pt x="53545" y="790124"/>
                  </a:cubicBezTo>
                  <a:cubicBezTo>
                    <a:pt x="83117" y="790124"/>
                    <a:pt x="107090" y="814097"/>
                    <a:pt x="107090" y="843669"/>
                  </a:cubicBezTo>
                  <a:close/>
                </a:path>
                <a:path w="3107723" h="1928459">
                  <a:moveTo>
                    <a:pt x="295934" y="852320"/>
                  </a:moveTo>
                  <a:cubicBezTo>
                    <a:pt x="295934" y="911464"/>
                    <a:pt x="247988" y="959410"/>
                    <a:pt x="188844" y="959410"/>
                  </a:cubicBezTo>
                  <a:cubicBezTo>
                    <a:pt x="129700" y="959410"/>
                    <a:pt x="81754" y="911464"/>
                    <a:pt x="81754" y="852320"/>
                  </a:cubicBezTo>
                  <a:cubicBezTo>
                    <a:pt x="81754" y="793176"/>
                    <a:pt x="129700" y="745230"/>
                    <a:pt x="188844" y="745230"/>
                  </a:cubicBezTo>
                  <a:cubicBezTo>
                    <a:pt x="247988" y="745230"/>
                    <a:pt x="295934" y="793176"/>
                    <a:pt x="295934" y="852320"/>
                  </a:cubicBezTo>
                  <a:close/>
                </a:path>
                <a:path w="3107723" h="1928459">
                  <a:moveTo>
                    <a:pt x="591649" y="867803"/>
                  </a:moveTo>
                  <a:cubicBezTo>
                    <a:pt x="591649" y="956519"/>
                    <a:pt x="519731" y="1028437"/>
                    <a:pt x="431015" y="1028437"/>
                  </a:cubicBezTo>
                  <a:cubicBezTo>
                    <a:pt x="342299" y="1028437"/>
                    <a:pt x="270381" y="956519"/>
                    <a:pt x="270381" y="867803"/>
                  </a:cubicBezTo>
                  <a:cubicBezTo>
                    <a:pt x="270381" y="779087"/>
                    <a:pt x="342299" y="707169"/>
                    <a:pt x="431015" y="707169"/>
                  </a:cubicBezTo>
                  <a:cubicBezTo>
                    <a:pt x="519731" y="707169"/>
                    <a:pt x="591649" y="779087"/>
                    <a:pt x="591649" y="867803"/>
                  </a:cubicBezTo>
                  <a:close/>
                </a:path>
                <a:path w="52757" h="43219" fill="none" extrusionOk="0">
                  <a:moveTo>
                    <a:pt x="14230" y="26036"/>
                  </a:moveTo>
                  <a:cubicBezTo>
                    <a:pt x="13346" y="26130"/>
                    <a:pt x="12462" y="25852"/>
                    <a:pt x="11697" y="25239"/>
                  </a:cubicBezTo>
                  <a:moveTo>
                    <a:pt x="16465" y="34758"/>
                  </a:moveTo>
                  <a:cubicBezTo>
                    <a:pt x="16110" y="34951"/>
                    <a:pt x="15737" y="35079"/>
                    <a:pt x="15357" y="35139"/>
                  </a:cubicBezTo>
                  <a:moveTo>
                    <a:pt x="26015" y="38949"/>
                  </a:moveTo>
                  <a:cubicBezTo>
                    <a:pt x="25748" y="38403"/>
                    <a:pt x="25524" y="37820"/>
                    <a:pt x="25347" y="37209"/>
                  </a:cubicBezTo>
                  <a:moveTo>
                    <a:pt x="38364" y="34610"/>
                  </a:moveTo>
                  <a:cubicBezTo>
                    <a:pt x="38325" y="35257"/>
                    <a:pt x="38235" y="35897"/>
                    <a:pt x="38097" y="36519"/>
                  </a:cubicBezTo>
                  <a:moveTo>
                    <a:pt x="51335" y="15213"/>
                  </a:moveTo>
                  <a:cubicBezTo>
                    <a:pt x="51010" y="16245"/>
                    <a:pt x="50515" y="17161"/>
                    <a:pt x="49887" y="17889"/>
                  </a:cubicBezTo>
                  <a:moveTo>
                    <a:pt x="47861" y="5285"/>
                  </a:moveTo>
                  <a:cubicBezTo>
                    <a:pt x="47916" y="5702"/>
                    <a:pt x="47942" y="6125"/>
                    <a:pt x="47937" y="6549"/>
                  </a:cubicBezTo>
                  <a:moveTo>
                    <a:pt x="38615" y="3811"/>
                  </a:moveTo>
                  <a:cubicBezTo>
                    <a:pt x="38804" y="3228"/>
                    <a:pt x="39053" y="2685"/>
                    <a:pt x="39357" y="2199"/>
                  </a:cubicBezTo>
                  <a:moveTo>
                    <a:pt x="31678" y="4579"/>
                  </a:moveTo>
                  <a:cubicBezTo>
                    <a:pt x="31755" y="4097"/>
                    <a:pt x="31876" y="3630"/>
                    <a:pt x="32037" y="3189"/>
                  </a:cubicBezTo>
                  <a:moveTo>
                    <a:pt x="23537" y="5051"/>
                  </a:moveTo>
                  <a:cubicBezTo>
                    <a:pt x="24009" y="5427"/>
                    <a:pt x="24445" y="5880"/>
                    <a:pt x="24837" y="6399"/>
                  </a:cubicBezTo>
                  <a:moveTo>
                    <a:pt x="13664" y="15648"/>
                  </a:moveTo>
                  <a:cubicBezTo>
                    <a:pt x="13561" y="15184"/>
                    <a:pt x="13485" y="14710"/>
                    <a:pt x="13437" y="14229"/>
                  </a:cubicBezTo>
                </a:path>
              </a:pathLst>
            </a:cu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84475246-61CC-4121-A16F-D5D7867F88D4}"/>
                </a:ext>
              </a:extLst>
            </p:cNvPr>
            <p:cNvSpPr/>
            <p:nvPr/>
          </p:nvSpPr>
          <p:spPr>
            <a:xfrm>
              <a:off x="2226997" y="4686925"/>
              <a:ext cx="2111821" cy="1169551"/>
            </a:xfrm>
            <a:prstGeom prst="rect">
              <a:avLst/>
            </a:prstGeom>
            <a:noFill/>
          </p:spPr>
          <p:txBody>
            <a:bodyPr wrap="square" lIns="91440" tIns="45720" rIns="91440" bIns="45720">
              <a:spAutoFit/>
            </a:bodyPr>
            <a:lstStyle/>
            <a:p>
              <a:r>
                <a:rPr lang="ja-JP" altLang="en-US" sz="1400" b="0" cap="none" spc="0" dirty="0">
                  <a:ln w="0"/>
                  <a:solidFill>
                    <a:schemeClr val="tx1"/>
                  </a:solidFill>
                </a:rPr>
                <a:t>今月はバイト代が</a:t>
              </a:r>
              <a:endParaRPr lang="en-US" altLang="ja-JP" sz="1400" dirty="0">
                <a:ln w="0"/>
              </a:endParaRPr>
            </a:p>
            <a:p>
              <a:r>
                <a:rPr lang="ja-JP" altLang="en-US" sz="1400" dirty="0">
                  <a:ln w="0"/>
                </a:rPr>
                <a:t>多めに入るけど</a:t>
              </a:r>
              <a:endParaRPr lang="en-US" altLang="ja-JP" sz="1400" dirty="0">
                <a:ln w="0"/>
              </a:endParaRPr>
            </a:p>
            <a:p>
              <a:r>
                <a:rPr lang="ja-JP" altLang="en-US" sz="1400" b="0" cap="none" spc="0" dirty="0">
                  <a:ln w="0"/>
                  <a:solidFill>
                    <a:schemeClr val="tx1"/>
                  </a:solidFill>
                </a:rPr>
                <a:t>電気を結構使った</a:t>
              </a:r>
              <a:r>
                <a:rPr lang="ja-JP" altLang="en-US" sz="1400" dirty="0">
                  <a:ln w="0"/>
                </a:rPr>
                <a:t>なぁ・・・</a:t>
              </a:r>
              <a:endParaRPr lang="en-US" altLang="ja-JP" sz="1400" dirty="0">
                <a:ln w="0"/>
              </a:endParaRPr>
            </a:p>
            <a:p>
              <a:r>
                <a:rPr lang="ja-JP" altLang="en-US" sz="1400" dirty="0">
                  <a:ln w="0"/>
                </a:rPr>
                <a:t>アレを買うのは</a:t>
              </a:r>
              <a:endParaRPr lang="en-US" altLang="ja-JP" sz="1400" dirty="0">
                <a:ln w="0"/>
              </a:endParaRPr>
            </a:p>
            <a:p>
              <a:r>
                <a:rPr lang="ja-JP" altLang="en-US" sz="1400" dirty="0">
                  <a:ln w="0"/>
                </a:rPr>
                <a:t>止めておくか</a:t>
              </a:r>
              <a:endParaRPr lang="ja-JP" altLang="en-US" sz="1400" b="0" cap="none" spc="0" dirty="0">
                <a:ln w="0"/>
                <a:solidFill>
                  <a:schemeClr val="tx1"/>
                </a:solidFill>
              </a:endParaRPr>
            </a:p>
          </p:txBody>
        </p:sp>
      </p:grpSp>
      <p:grpSp>
        <p:nvGrpSpPr>
          <p:cNvPr id="6" name="グループ化 5">
            <a:extLst>
              <a:ext uri="{FF2B5EF4-FFF2-40B4-BE49-F238E27FC236}">
                <a16:creationId xmlns:a16="http://schemas.microsoft.com/office/drawing/2014/main" id="{6E65216F-9DCF-48E2-941A-224A4BD2A2E9}"/>
              </a:ext>
            </a:extLst>
          </p:cNvPr>
          <p:cNvGrpSpPr/>
          <p:nvPr/>
        </p:nvGrpSpPr>
        <p:grpSpPr>
          <a:xfrm>
            <a:off x="8593641" y="2074104"/>
            <a:ext cx="3574041" cy="2801613"/>
            <a:chOff x="8593641" y="2074104"/>
            <a:chExt cx="3574041" cy="2801613"/>
          </a:xfrm>
        </p:grpSpPr>
        <p:pic>
          <p:nvPicPr>
            <p:cNvPr id="31" name="図 30">
              <a:extLst>
                <a:ext uri="{FF2B5EF4-FFF2-40B4-BE49-F238E27FC236}">
                  <a16:creationId xmlns:a16="http://schemas.microsoft.com/office/drawing/2014/main" id="{A924EB1C-1178-4D23-BFD1-64AB73B03D6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916298" y="3273033"/>
              <a:ext cx="1273348" cy="1552706"/>
            </a:xfrm>
            <a:prstGeom prst="rect">
              <a:avLst/>
            </a:prstGeom>
          </p:spPr>
        </p:pic>
        <p:grpSp>
          <p:nvGrpSpPr>
            <p:cNvPr id="67" name="グループ化 66">
              <a:extLst>
                <a:ext uri="{FF2B5EF4-FFF2-40B4-BE49-F238E27FC236}">
                  <a16:creationId xmlns:a16="http://schemas.microsoft.com/office/drawing/2014/main" id="{878B0824-050F-45A3-A203-2C68198BC677}"/>
                </a:ext>
              </a:extLst>
            </p:cNvPr>
            <p:cNvGrpSpPr/>
            <p:nvPr/>
          </p:nvGrpSpPr>
          <p:grpSpPr>
            <a:xfrm>
              <a:off x="10141671" y="3209170"/>
              <a:ext cx="1111962" cy="938563"/>
              <a:chOff x="9982200" y="2317768"/>
              <a:chExt cx="1638325" cy="1402402"/>
            </a:xfrm>
          </p:grpSpPr>
          <p:sp>
            <p:nvSpPr>
              <p:cNvPr id="43" name="正方形/長方形 42">
                <a:extLst>
                  <a:ext uri="{FF2B5EF4-FFF2-40B4-BE49-F238E27FC236}">
                    <a16:creationId xmlns:a16="http://schemas.microsoft.com/office/drawing/2014/main" id="{9D2F3893-96EC-426F-BD78-B718CAC91215}"/>
                  </a:ext>
                </a:extLst>
              </p:cNvPr>
              <p:cNvSpPr/>
              <p:nvPr/>
            </p:nvSpPr>
            <p:spPr>
              <a:xfrm>
                <a:off x="11519141" y="3528147"/>
                <a:ext cx="101384" cy="45719"/>
              </a:xfrm>
              <a:prstGeom prst="rect">
                <a:avLst/>
              </a:prstGeom>
              <a:solidFill>
                <a:srgbClr val="BFBFBF"/>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1B286E9F-7898-4D73-8D38-07B286EDCCAD}"/>
                  </a:ext>
                </a:extLst>
              </p:cNvPr>
              <p:cNvSpPr/>
              <p:nvPr/>
            </p:nvSpPr>
            <p:spPr>
              <a:xfrm>
                <a:off x="10676212" y="3674451"/>
                <a:ext cx="101384" cy="45719"/>
              </a:xfrm>
              <a:prstGeom prst="rect">
                <a:avLst/>
              </a:prstGeom>
              <a:solidFill>
                <a:srgbClr val="BFBFBF"/>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3D3734F5-E282-4738-A5C4-DB90172AA2B5}"/>
                  </a:ext>
                </a:extLst>
              </p:cNvPr>
              <p:cNvSpPr/>
              <p:nvPr/>
            </p:nvSpPr>
            <p:spPr>
              <a:xfrm>
                <a:off x="11220872" y="3674451"/>
                <a:ext cx="101384" cy="45719"/>
              </a:xfrm>
              <a:prstGeom prst="rect">
                <a:avLst/>
              </a:prstGeom>
              <a:solidFill>
                <a:srgbClr val="BFBFBF"/>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0BA455D6-3836-40D2-B3FC-7D2AC22B3EC0}"/>
                  </a:ext>
                </a:extLst>
              </p:cNvPr>
              <p:cNvSpPr/>
              <p:nvPr/>
            </p:nvSpPr>
            <p:spPr>
              <a:xfrm>
                <a:off x="11341541" y="3674451"/>
                <a:ext cx="101384" cy="45719"/>
              </a:xfrm>
              <a:prstGeom prst="rect">
                <a:avLst/>
              </a:prstGeom>
              <a:solidFill>
                <a:srgbClr val="BFBFBF"/>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B404FFA0-F407-4874-BEEA-0DFA4B21C062}"/>
                  </a:ext>
                </a:extLst>
              </p:cNvPr>
              <p:cNvSpPr/>
              <p:nvPr/>
            </p:nvSpPr>
            <p:spPr>
              <a:xfrm>
                <a:off x="10555543" y="3674451"/>
                <a:ext cx="101384" cy="45719"/>
              </a:xfrm>
              <a:prstGeom prst="rect">
                <a:avLst/>
              </a:prstGeom>
              <a:solidFill>
                <a:srgbClr val="BFBFBF"/>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6" name="グループ化 65">
                <a:extLst>
                  <a:ext uri="{FF2B5EF4-FFF2-40B4-BE49-F238E27FC236}">
                    <a16:creationId xmlns:a16="http://schemas.microsoft.com/office/drawing/2014/main" id="{A2EC6032-F27A-42CC-BBF4-9D3C08BB0EAE}"/>
                  </a:ext>
                </a:extLst>
              </p:cNvPr>
              <p:cNvGrpSpPr/>
              <p:nvPr/>
            </p:nvGrpSpPr>
            <p:grpSpPr>
              <a:xfrm>
                <a:off x="9982200" y="2317768"/>
                <a:ext cx="1628607" cy="1352871"/>
                <a:chOff x="9982200" y="2317768"/>
                <a:chExt cx="1628607" cy="1352871"/>
              </a:xfrm>
            </p:grpSpPr>
            <p:sp>
              <p:nvSpPr>
                <p:cNvPr id="34" name="直方体 33">
                  <a:extLst>
                    <a:ext uri="{FF2B5EF4-FFF2-40B4-BE49-F238E27FC236}">
                      <a16:creationId xmlns:a16="http://schemas.microsoft.com/office/drawing/2014/main" id="{25F23478-0319-4E27-B68D-9870AB5E2126}"/>
                    </a:ext>
                  </a:extLst>
                </p:cNvPr>
                <p:cNvSpPr/>
                <p:nvPr/>
              </p:nvSpPr>
              <p:spPr>
                <a:xfrm>
                  <a:off x="10558462" y="2421622"/>
                  <a:ext cx="1052345" cy="1249017"/>
                </a:xfrm>
                <a:prstGeom prst="cube">
                  <a:avLst>
                    <a:gd name="adj" fmla="val 14476"/>
                  </a:avLst>
                </a:prstGeom>
                <a:solidFill>
                  <a:schemeClr val="bg1">
                    <a:lumMod val="75000"/>
                  </a:schemeClr>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四角形: 角を丸くする 35">
                  <a:extLst>
                    <a:ext uri="{FF2B5EF4-FFF2-40B4-BE49-F238E27FC236}">
                      <a16:creationId xmlns:a16="http://schemas.microsoft.com/office/drawing/2014/main" id="{52279564-461E-45B8-889D-CCD9466164F8}"/>
                    </a:ext>
                  </a:extLst>
                </p:cNvPr>
                <p:cNvSpPr/>
                <p:nvPr/>
              </p:nvSpPr>
              <p:spPr>
                <a:xfrm>
                  <a:off x="10738904" y="2776958"/>
                  <a:ext cx="529758" cy="16232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雲 46">
                  <a:extLst>
                    <a:ext uri="{FF2B5EF4-FFF2-40B4-BE49-F238E27FC236}">
                      <a16:creationId xmlns:a16="http://schemas.microsoft.com/office/drawing/2014/main" id="{E5DD3B9A-F22E-4D6B-923E-8A0A91E366E9}"/>
                    </a:ext>
                  </a:extLst>
                </p:cNvPr>
                <p:cNvSpPr/>
                <p:nvPr/>
              </p:nvSpPr>
              <p:spPr>
                <a:xfrm>
                  <a:off x="9982200" y="2317768"/>
                  <a:ext cx="1238672" cy="621513"/>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8352"/>
                    <a:gd name="connsiteY0" fmla="*/ 14229 h 43219"/>
                    <a:gd name="connsiteX1" fmla="*/ 5659 w 48352"/>
                    <a:gd name="connsiteY1" fmla="*/ 6766 h 43219"/>
                    <a:gd name="connsiteX2" fmla="*/ 14041 w 48352"/>
                    <a:gd name="connsiteY2" fmla="*/ 5061 h 43219"/>
                    <a:gd name="connsiteX3" fmla="*/ 22492 w 48352"/>
                    <a:gd name="connsiteY3" fmla="*/ 3291 h 43219"/>
                    <a:gd name="connsiteX4" fmla="*/ 25785 w 48352"/>
                    <a:gd name="connsiteY4" fmla="*/ 59 h 43219"/>
                    <a:gd name="connsiteX5" fmla="*/ 29869 w 48352"/>
                    <a:gd name="connsiteY5" fmla="*/ 2340 h 43219"/>
                    <a:gd name="connsiteX6" fmla="*/ 35499 w 48352"/>
                    <a:gd name="connsiteY6" fmla="*/ 549 h 43219"/>
                    <a:gd name="connsiteX7" fmla="*/ 38354 w 48352"/>
                    <a:gd name="connsiteY7" fmla="*/ 5435 h 43219"/>
                    <a:gd name="connsiteX8" fmla="*/ 42018 w 48352"/>
                    <a:gd name="connsiteY8" fmla="*/ 10177 h 43219"/>
                    <a:gd name="connsiteX9" fmla="*/ 41854 w 48352"/>
                    <a:gd name="connsiteY9" fmla="*/ 15319 h 43219"/>
                    <a:gd name="connsiteX10" fmla="*/ 43052 w 48352"/>
                    <a:gd name="connsiteY10" fmla="*/ 23181 h 43219"/>
                    <a:gd name="connsiteX11" fmla="*/ 37440 w 48352"/>
                    <a:gd name="connsiteY11" fmla="*/ 30063 h 43219"/>
                    <a:gd name="connsiteX12" fmla="*/ 35431 w 48352"/>
                    <a:gd name="connsiteY12" fmla="*/ 35960 h 43219"/>
                    <a:gd name="connsiteX13" fmla="*/ 28591 w 48352"/>
                    <a:gd name="connsiteY13" fmla="*/ 36674 h 43219"/>
                    <a:gd name="connsiteX14" fmla="*/ 23703 w 48352"/>
                    <a:gd name="connsiteY14" fmla="*/ 42965 h 43219"/>
                    <a:gd name="connsiteX15" fmla="*/ 16516 w 48352"/>
                    <a:gd name="connsiteY15" fmla="*/ 39125 h 43219"/>
                    <a:gd name="connsiteX16" fmla="*/ 5840 w 48352"/>
                    <a:gd name="connsiteY16" fmla="*/ 35331 h 43219"/>
                    <a:gd name="connsiteX17" fmla="*/ 1146 w 48352"/>
                    <a:gd name="connsiteY17" fmla="*/ 31109 h 43219"/>
                    <a:gd name="connsiteX18" fmla="*/ 2149 w 48352"/>
                    <a:gd name="connsiteY18" fmla="*/ 25410 h 43219"/>
                    <a:gd name="connsiteX19" fmla="*/ 31 w 48352"/>
                    <a:gd name="connsiteY19" fmla="*/ 19563 h 43219"/>
                    <a:gd name="connsiteX20" fmla="*/ 3899 w 48352"/>
                    <a:gd name="connsiteY20" fmla="*/ 14366 h 43219"/>
                    <a:gd name="connsiteX21" fmla="*/ 3936 w 48352"/>
                    <a:gd name="connsiteY21" fmla="*/ 14229 h 43219"/>
                    <a:gd name="connsiteX0" fmla="*/ 4729 w 48352"/>
                    <a:gd name="connsiteY0" fmla="*/ 26036 h 43219"/>
                    <a:gd name="connsiteX1" fmla="*/ 2196 w 48352"/>
                    <a:gd name="connsiteY1" fmla="*/ 25239 h 43219"/>
                    <a:gd name="connsiteX2" fmla="*/ 6964 w 48352"/>
                    <a:gd name="connsiteY2" fmla="*/ 34758 h 43219"/>
                    <a:gd name="connsiteX3" fmla="*/ 5856 w 48352"/>
                    <a:gd name="connsiteY3" fmla="*/ 35139 h 43219"/>
                    <a:gd name="connsiteX4" fmla="*/ 16514 w 48352"/>
                    <a:gd name="connsiteY4" fmla="*/ 38949 h 43219"/>
                    <a:gd name="connsiteX5" fmla="*/ 15846 w 48352"/>
                    <a:gd name="connsiteY5" fmla="*/ 37209 h 43219"/>
                    <a:gd name="connsiteX6" fmla="*/ 28863 w 48352"/>
                    <a:gd name="connsiteY6" fmla="*/ 34610 h 43219"/>
                    <a:gd name="connsiteX7" fmla="*/ 28596 w 48352"/>
                    <a:gd name="connsiteY7" fmla="*/ 36519 h 43219"/>
                    <a:gd name="connsiteX8" fmla="*/ 34165 w 48352"/>
                    <a:gd name="connsiteY8" fmla="*/ 22813 h 43219"/>
                    <a:gd name="connsiteX9" fmla="*/ 48352 w 48352"/>
                    <a:gd name="connsiteY9" fmla="*/ 41685 h 43219"/>
                    <a:gd name="connsiteX10" fmla="*/ 41834 w 48352"/>
                    <a:gd name="connsiteY10" fmla="*/ 15213 h 43219"/>
                    <a:gd name="connsiteX11" fmla="*/ 40386 w 48352"/>
                    <a:gd name="connsiteY11" fmla="*/ 17889 h 43219"/>
                    <a:gd name="connsiteX12" fmla="*/ 38360 w 48352"/>
                    <a:gd name="connsiteY12" fmla="*/ 5285 h 43219"/>
                    <a:gd name="connsiteX13" fmla="*/ 38436 w 48352"/>
                    <a:gd name="connsiteY13" fmla="*/ 6549 h 43219"/>
                    <a:gd name="connsiteX14" fmla="*/ 29114 w 48352"/>
                    <a:gd name="connsiteY14" fmla="*/ 3811 h 43219"/>
                    <a:gd name="connsiteX15" fmla="*/ 29856 w 48352"/>
                    <a:gd name="connsiteY15" fmla="*/ 2199 h 43219"/>
                    <a:gd name="connsiteX16" fmla="*/ 22177 w 48352"/>
                    <a:gd name="connsiteY16" fmla="*/ 4579 h 43219"/>
                    <a:gd name="connsiteX17" fmla="*/ 22536 w 48352"/>
                    <a:gd name="connsiteY17" fmla="*/ 3189 h 43219"/>
                    <a:gd name="connsiteX18" fmla="*/ 14036 w 48352"/>
                    <a:gd name="connsiteY18" fmla="*/ 5051 h 43219"/>
                    <a:gd name="connsiteX19" fmla="*/ 15336 w 48352"/>
                    <a:gd name="connsiteY19" fmla="*/ 6399 h 43219"/>
                    <a:gd name="connsiteX20" fmla="*/ 4163 w 48352"/>
                    <a:gd name="connsiteY20" fmla="*/ 15648 h 43219"/>
                    <a:gd name="connsiteX21" fmla="*/ 3936 w 48352"/>
                    <a:gd name="connsiteY21" fmla="*/ 14229 h 43219"/>
                    <a:gd name="connsiteX0" fmla="*/ 3936 w 48352"/>
                    <a:gd name="connsiteY0" fmla="*/ 14229 h 43219"/>
                    <a:gd name="connsiteX1" fmla="*/ 5659 w 48352"/>
                    <a:gd name="connsiteY1" fmla="*/ 6766 h 43219"/>
                    <a:gd name="connsiteX2" fmla="*/ 14041 w 48352"/>
                    <a:gd name="connsiteY2" fmla="*/ 5061 h 43219"/>
                    <a:gd name="connsiteX3" fmla="*/ 22492 w 48352"/>
                    <a:gd name="connsiteY3" fmla="*/ 3291 h 43219"/>
                    <a:gd name="connsiteX4" fmla="*/ 25785 w 48352"/>
                    <a:gd name="connsiteY4" fmla="*/ 59 h 43219"/>
                    <a:gd name="connsiteX5" fmla="*/ 29869 w 48352"/>
                    <a:gd name="connsiteY5" fmla="*/ 2340 h 43219"/>
                    <a:gd name="connsiteX6" fmla="*/ 35499 w 48352"/>
                    <a:gd name="connsiteY6" fmla="*/ 549 h 43219"/>
                    <a:gd name="connsiteX7" fmla="*/ 38354 w 48352"/>
                    <a:gd name="connsiteY7" fmla="*/ 5435 h 43219"/>
                    <a:gd name="connsiteX8" fmla="*/ 42018 w 48352"/>
                    <a:gd name="connsiteY8" fmla="*/ 10177 h 43219"/>
                    <a:gd name="connsiteX9" fmla="*/ 41854 w 48352"/>
                    <a:gd name="connsiteY9" fmla="*/ 15319 h 43219"/>
                    <a:gd name="connsiteX10" fmla="*/ 43052 w 48352"/>
                    <a:gd name="connsiteY10" fmla="*/ 23181 h 43219"/>
                    <a:gd name="connsiteX11" fmla="*/ 37440 w 48352"/>
                    <a:gd name="connsiteY11" fmla="*/ 30063 h 43219"/>
                    <a:gd name="connsiteX12" fmla="*/ 35431 w 48352"/>
                    <a:gd name="connsiteY12" fmla="*/ 35960 h 43219"/>
                    <a:gd name="connsiteX13" fmla="*/ 28591 w 48352"/>
                    <a:gd name="connsiteY13" fmla="*/ 36674 h 43219"/>
                    <a:gd name="connsiteX14" fmla="*/ 23703 w 48352"/>
                    <a:gd name="connsiteY14" fmla="*/ 42965 h 43219"/>
                    <a:gd name="connsiteX15" fmla="*/ 16516 w 48352"/>
                    <a:gd name="connsiteY15" fmla="*/ 39125 h 43219"/>
                    <a:gd name="connsiteX16" fmla="*/ 5840 w 48352"/>
                    <a:gd name="connsiteY16" fmla="*/ 35331 h 43219"/>
                    <a:gd name="connsiteX17" fmla="*/ 1146 w 48352"/>
                    <a:gd name="connsiteY17" fmla="*/ 31109 h 43219"/>
                    <a:gd name="connsiteX18" fmla="*/ 2149 w 48352"/>
                    <a:gd name="connsiteY18" fmla="*/ 25410 h 43219"/>
                    <a:gd name="connsiteX19" fmla="*/ 31 w 48352"/>
                    <a:gd name="connsiteY19" fmla="*/ 19563 h 43219"/>
                    <a:gd name="connsiteX20" fmla="*/ 3899 w 48352"/>
                    <a:gd name="connsiteY20" fmla="*/ 14366 h 43219"/>
                    <a:gd name="connsiteX21" fmla="*/ 3936 w 48352"/>
                    <a:gd name="connsiteY21" fmla="*/ 14229 h 43219"/>
                    <a:gd name="connsiteX0" fmla="*/ 4729 w 48352"/>
                    <a:gd name="connsiteY0" fmla="*/ 26036 h 43219"/>
                    <a:gd name="connsiteX1" fmla="*/ 2196 w 48352"/>
                    <a:gd name="connsiteY1" fmla="*/ 25239 h 43219"/>
                    <a:gd name="connsiteX2" fmla="*/ 6964 w 48352"/>
                    <a:gd name="connsiteY2" fmla="*/ 34758 h 43219"/>
                    <a:gd name="connsiteX3" fmla="*/ 5856 w 48352"/>
                    <a:gd name="connsiteY3" fmla="*/ 35139 h 43219"/>
                    <a:gd name="connsiteX4" fmla="*/ 16514 w 48352"/>
                    <a:gd name="connsiteY4" fmla="*/ 38949 h 43219"/>
                    <a:gd name="connsiteX5" fmla="*/ 15846 w 48352"/>
                    <a:gd name="connsiteY5" fmla="*/ 37209 h 43219"/>
                    <a:gd name="connsiteX6" fmla="*/ 28863 w 48352"/>
                    <a:gd name="connsiteY6" fmla="*/ 34610 h 43219"/>
                    <a:gd name="connsiteX7" fmla="*/ 28596 w 48352"/>
                    <a:gd name="connsiteY7" fmla="*/ 36519 h 43219"/>
                    <a:gd name="connsiteX8" fmla="*/ 33958 w 48352"/>
                    <a:gd name="connsiteY8" fmla="*/ 21950 h 43219"/>
                    <a:gd name="connsiteX9" fmla="*/ 48352 w 48352"/>
                    <a:gd name="connsiteY9" fmla="*/ 41685 h 43219"/>
                    <a:gd name="connsiteX10" fmla="*/ 41834 w 48352"/>
                    <a:gd name="connsiteY10" fmla="*/ 15213 h 43219"/>
                    <a:gd name="connsiteX11" fmla="*/ 40386 w 48352"/>
                    <a:gd name="connsiteY11" fmla="*/ 17889 h 43219"/>
                    <a:gd name="connsiteX12" fmla="*/ 38360 w 48352"/>
                    <a:gd name="connsiteY12" fmla="*/ 5285 h 43219"/>
                    <a:gd name="connsiteX13" fmla="*/ 38436 w 48352"/>
                    <a:gd name="connsiteY13" fmla="*/ 6549 h 43219"/>
                    <a:gd name="connsiteX14" fmla="*/ 29114 w 48352"/>
                    <a:gd name="connsiteY14" fmla="*/ 3811 h 43219"/>
                    <a:gd name="connsiteX15" fmla="*/ 29856 w 48352"/>
                    <a:gd name="connsiteY15" fmla="*/ 2199 h 43219"/>
                    <a:gd name="connsiteX16" fmla="*/ 22177 w 48352"/>
                    <a:gd name="connsiteY16" fmla="*/ 4579 h 43219"/>
                    <a:gd name="connsiteX17" fmla="*/ 22536 w 48352"/>
                    <a:gd name="connsiteY17" fmla="*/ 3189 h 43219"/>
                    <a:gd name="connsiteX18" fmla="*/ 14036 w 48352"/>
                    <a:gd name="connsiteY18" fmla="*/ 5051 h 43219"/>
                    <a:gd name="connsiteX19" fmla="*/ 15336 w 48352"/>
                    <a:gd name="connsiteY19" fmla="*/ 6399 h 43219"/>
                    <a:gd name="connsiteX20" fmla="*/ 4163 w 48352"/>
                    <a:gd name="connsiteY20" fmla="*/ 15648 h 43219"/>
                    <a:gd name="connsiteX21" fmla="*/ 3936 w 48352"/>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53614"/>
                    <a:gd name="connsiteY0" fmla="*/ 14229 h 43219"/>
                    <a:gd name="connsiteX1" fmla="*/ 5659 w 53614"/>
                    <a:gd name="connsiteY1" fmla="*/ 6766 h 43219"/>
                    <a:gd name="connsiteX2" fmla="*/ 14041 w 53614"/>
                    <a:gd name="connsiteY2" fmla="*/ 5061 h 43219"/>
                    <a:gd name="connsiteX3" fmla="*/ 22492 w 53614"/>
                    <a:gd name="connsiteY3" fmla="*/ 3291 h 43219"/>
                    <a:gd name="connsiteX4" fmla="*/ 25785 w 53614"/>
                    <a:gd name="connsiteY4" fmla="*/ 59 h 43219"/>
                    <a:gd name="connsiteX5" fmla="*/ 29869 w 53614"/>
                    <a:gd name="connsiteY5" fmla="*/ 2340 h 43219"/>
                    <a:gd name="connsiteX6" fmla="*/ 35499 w 53614"/>
                    <a:gd name="connsiteY6" fmla="*/ 549 h 43219"/>
                    <a:gd name="connsiteX7" fmla="*/ 38354 w 53614"/>
                    <a:gd name="connsiteY7" fmla="*/ 5435 h 43219"/>
                    <a:gd name="connsiteX8" fmla="*/ 42018 w 53614"/>
                    <a:gd name="connsiteY8" fmla="*/ 10177 h 43219"/>
                    <a:gd name="connsiteX9" fmla="*/ 41854 w 53614"/>
                    <a:gd name="connsiteY9" fmla="*/ 15319 h 43219"/>
                    <a:gd name="connsiteX10" fmla="*/ 43052 w 53614"/>
                    <a:gd name="connsiteY10" fmla="*/ 23181 h 43219"/>
                    <a:gd name="connsiteX11" fmla="*/ 53182 w 53614"/>
                    <a:gd name="connsiteY11" fmla="*/ 40706 h 43219"/>
                    <a:gd name="connsiteX12" fmla="*/ 35431 w 53614"/>
                    <a:gd name="connsiteY12" fmla="*/ 35960 h 43219"/>
                    <a:gd name="connsiteX13" fmla="*/ 28591 w 53614"/>
                    <a:gd name="connsiteY13" fmla="*/ 36674 h 43219"/>
                    <a:gd name="connsiteX14" fmla="*/ 23703 w 53614"/>
                    <a:gd name="connsiteY14" fmla="*/ 42965 h 43219"/>
                    <a:gd name="connsiteX15" fmla="*/ 16516 w 53614"/>
                    <a:gd name="connsiteY15" fmla="*/ 39125 h 43219"/>
                    <a:gd name="connsiteX16" fmla="*/ 5840 w 53614"/>
                    <a:gd name="connsiteY16" fmla="*/ 35331 h 43219"/>
                    <a:gd name="connsiteX17" fmla="*/ 1146 w 53614"/>
                    <a:gd name="connsiteY17" fmla="*/ 31109 h 43219"/>
                    <a:gd name="connsiteX18" fmla="*/ 2149 w 53614"/>
                    <a:gd name="connsiteY18" fmla="*/ 25410 h 43219"/>
                    <a:gd name="connsiteX19" fmla="*/ 31 w 53614"/>
                    <a:gd name="connsiteY19" fmla="*/ 19563 h 43219"/>
                    <a:gd name="connsiteX20" fmla="*/ 3899 w 53614"/>
                    <a:gd name="connsiteY20" fmla="*/ 14366 h 43219"/>
                    <a:gd name="connsiteX21" fmla="*/ 3936 w 53614"/>
                    <a:gd name="connsiteY21" fmla="*/ 14229 h 43219"/>
                    <a:gd name="connsiteX0" fmla="*/ 4729 w 53614"/>
                    <a:gd name="connsiteY0" fmla="*/ 26036 h 43219"/>
                    <a:gd name="connsiteX1" fmla="*/ 2196 w 53614"/>
                    <a:gd name="connsiteY1" fmla="*/ 25239 h 43219"/>
                    <a:gd name="connsiteX2" fmla="*/ 6964 w 53614"/>
                    <a:gd name="connsiteY2" fmla="*/ 34758 h 43219"/>
                    <a:gd name="connsiteX3" fmla="*/ 5856 w 53614"/>
                    <a:gd name="connsiteY3" fmla="*/ 35139 h 43219"/>
                    <a:gd name="connsiteX4" fmla="*/ 16514 w 53614"/>
                    <a:gd name="connsiteY4" fmla="*/ 38949 h 43219"/>
                    <a:gd name="connsiteX5" fmla="*/ 15846 w 53614"/>
                    <a:gd name="connsiteY5" fmla="*/ 37209 h 43219"/>
                    <a:gd name="connsiteX6" fmla="*/ 28863 w 53614"/>
                    <a:gd name="connsiteY6" fmla="*/ 34610 h 43219"/>
                    <a:gd name="connsiteX7" fmla="*/ 28596 w 53614"/>
                    <a:gd name="connsiteY7" fmla="*/ 36519 h 43219"/>
                    <a:gd name="connsiteX8" fmla="*/ 41834 w 53614"/>
                    <a:gd name="connsiteY8" fmla="*/ 15213 h 43219"/>
                    <a:gd name="connsiteX9" fmla="*/ 40386 w 53614"/>
                    <a:gd name="connsiteY9" fmla="*/ 17889 h 43219"/>
                    <a:gd name="connsiteX10" fmla="*/ 38360 w 53614"/>
                    <a:gd name="connsiteY10" fmla="*/ 5285 h 43219"/>
                    <a:gd name="connsiteX11" fmla="*/ 38436 w 53614"/>
                    <a:gd name="connsiteY11" fmla="*/ 6549 h 43219"/>
                    <a:gd name="connsiteX12" fmla="*/ 29114 w 53614"/>
                    <a:gd name="connsiteY12" fmla="*/ 3811 h 43219"/>
                    <a:gd name="connsiteX13" fmla="*/ 29856 w 53614"/>
                    <a:gd name="connsiteY13" fmla="*/ 2199 h 43219"/>
                    <a:gd name="connsiteX14" fmla="*/ 22177 w 53614"/>
                    <a:gd name="connsiteY14" fmla="*/ 4579 h 43219"/>
                    <a:gd name="connsiteX15" fmla="*/ 22536 w 53614"/>
                    <a:gd name="connsiteY15" fmla="*/ 3189 h 43219"/>
                    <a:gd name="connsiteX16" fmla="*/ 14036 w 53614"/>
                    <a:gd name="connsiteY16" fmla="*/ 5051 h 43219"/>
                    <a:gd name="connsiteX17" fmla="*/ 15336 w 53614"/>
                    <a:gd name="connsiteY17" fmla="*/ 6399 h 43219"/>
                    <a:gd name="connsiteX18" fmla="*/ 4163 w 53614"/>
                    <a:gd name="connsiteY18" fmla="*/ 15648 h 43219"/>
                    <a:gd name="connsiteX19" fmla="*/ 3936 w 53614"/>
                    <a:gd name="connsiteY19" fmla="*/ 14229 h 43219"/>
                    <a:gd name="connsiteX0" fmla="*/ 3936 w 53464"/>
                    <a:gd name="connsiteY0" fmla="*/ 14229 h 43219"/>
                    <a:gd name="connsiteX1" fmla="*/ 5659 w 53464"/>
                    <a:gd name="connsiteY1" fmla="*/ 6766 h 43219"/>
                    <a:gd name="connsiteX2" fmla="*/ 14041 w 53464"/>
                    <a:gd name="connsiteY2" fmla="*/ 5061 h 43219"/>
                    <a:gd name="connsiteX3" fmla="*/ 22492 w 53464"/>
                    <a:gd name="connsiteY3" fmla="*/ 3291 h 43219"/>
                    <a:gd name="connsiteX4" fmla="*/ 25785 w 53464"/>
                    <a:gd name="connsiteY4" fmla="*/ 59 h 43219"/>
                    <a:gd name="connsiteX5" fmla="*/ 29869 w 53464"/>
                    <a:gd name="connsiteY5" fmla="*/ 2340 h 43219"/>
                    <a:gd name="connsiteX6" fmla="*/ 35499 w 53464"/>
                    <a:gd name="connsiteY6" fmla="*/ 549 h 43219"/>
                    <a:gd name="connsiteX7" fmla="*/ 38354 w 53464"/>
                    <a:gd name="connsiteY7" fmla="*/ 5435 h 43219"/>
                    <a:gd name="connsiteX8" fmla="*/ 42018 w 53464"/>
                    <a:gd name="connsiteY8" fmla="*/ 10177 h 43219"/>
                    <a:gd name="connsiteX9" fmla="*/ 41854 w 53464"/>
                    <a:gd name="connsiteY9" fmla="*/ 15319 h 43219"/>
                    <a:gd name="connsiteX10" fmla="*/ 43052 w 53464"/>
                    <a:gd name="connsiteY10" fmla="*/ 23181 h 43219"/>
                    <a:gd name="connsiteX11" fmla="*/ 53182 w 53464"/>
                    <a:gd name="connsiteY11" fmla="*/ 40706 h 43219"/>
                    <a:gd name="connsiteX12" fmla="*/ 35431 w 53464"/>
                    <a:gd name="connsiteY12" fmla="*/ 35960 h 43219"/>
                    <a:gd name="connsiteX13" fmla="*/ 28591 w 53464"/>
                    <a:gd name="connsiteY13" fmla="*/ 36674 h 43219"/>
                    <a:gd name="connsiteX14" fmla="*/ 23703 w 53464"/>
                    <a:gd name="connsiteY14" fmla="*/ 42965 h 43219"/>
                    <a:gd name="connsiteX15" fmla="*/ 16516 w 53464"/>
                    <a:gd name="connsiteY15" fmla="*/ 39125 h 43219"/>
                    <a:gd name="connsiteX16" fmla="*/ 5840 w 53464"/>
                    <a:gd name="connsiteY16" fmla="*/ 35331 h 43219"/>
                    <a:gd name="connsiteX17" fmla="*/ 1146 w 53464"/>
                    <a:gd name="connsiteY17" fmla="*/ 31109 h 43219"/>
                    <a:gd name="connsiteX18" fmla="*/ 2149 w 53464"/>
                    <a:gd name="connsiteY18" fmla="*/ 25410 h 43219"/>
                    <a:gd name="connsiteX19" fmla="*/ 31 w 53464"/>
                    <a:gd name="connsiteY19" fmla="*/ 19563 h 43219"/>
                    <a:gd name="connsiteX20" fmla="*/ 3899 w 53464"/>
                    <a:gd name="connsiteY20" fmla="*/ 14366 h 43219"/>
                    <a:gd name="connsiteX21" fmla="*/ 3936 w 53464"/>
                    <a:gd name="connsiteY21" fmla="*/ 14229 h 43219"/>
                    <a:gd name="connsiteX0" fmla="*/ 4729 w 53464"/>
                    <a:gd name="connsiteY0" fmla="*/ 26036 h 43219"/>
                    <a:gd name="connsiteX1" fmla="*/ 2196 w 53464"/>
                    <a:gd name="connsiteY1" fmla="*/ 25239 h 43219"/>
                    <a:gd name="connsiteX2" fmla="*/ 6964 w 53464"/>
                    <a:gd name="connsiteY2" fmla="*/ 34758 h 43219"/>
                    <a:gd name="connsiteX3" fmla="*/ 5856 w 53464"/>
                    <a:gd name="connsiteY3" fmla="*/ 35139 h 43219"/>
                    <a:gd name="connsiteX4" fmla="*/ 16514 w 53464"/>
                    <a:gd name="connsiteY4" fmla="*/ 38949 h 43219"/>
                    <a:gd name="connsiteX5" fmla="*/ 15846 w 53464"/>
                    <a:gd name="connsiteY5" fmla="*/ 37209 h 43219"/>
                    <a:gd name="connsiteX6" fmla="*/ 28863 w 53464"/>
                    <a:gd name="connsiteY6" fmla="*/ 34610 h 43219"/>
                    <a:gd name="connsiteX7" fmla="*/ 28596 w 53464"/>
                    <a:gd name="connsiteY7" fmla="*/ 36519 h 43219"/>
                    <a:gd name="connsiteX8" fmla="*/ 41834 w 53464"/>
                    <a:gd name="connsiteY8" fmla="*/ 15213 h 43219"/>
                    <a:gd name="connsiteX9" fmla="*/ 40386 w 53464"/>
                    <a:gd name="connsiteY9" fmla="*/ 17889 h 43219"/>
                    <a:gd name="connsiteX10" fmla="*/ 38360 w 53464"/>
                    <a:gd name="connsiteY10" fmla="*/ 5285 h 43219"/>
                    <a:gd name="connsiteX11" fmla="*/ 38436 w 53464"/>
                    <a:gd name="connsiteY11" fmla="*/ 6549 h 43219"/>
                    <a:gd name="connsiteX12" fmla="*/ 29114 w 53464"/>
                    <a:gd name="connsiteY12" fmla="*/ 3811 h 43219"/>
                    <a:gd name="connsiteX13" fmla="*/ 29856 w 53464"/>
                    <a:gd name="connsiteY13" fmla="*/ 2199 h 43219"/>
                    <a:gd name="connsiteX14" fmla="*/ 22177 w 53464"/>
                    <a:gd name="connsiteY14" fmla="*/ 4579 h 43219"/>
                    <a:gd name="connsiteX15" fmla="*/ 22536 w 53464"/>
                    <a:gd name="connsiteY15" fmla="*/ 3189 h 43219"/>
                    <a:gd name="connsiteX16" fmla="*/ 14036 w 53464"/>
                    <a:gd name="connsiteY16" fmla="*/ 5051 h 43219"/>
                    <a:gd name="connsiteX17" fmla="*/ 15336 w 53464"/>
                    <a:gd name="connsiteY17" fmla="*/ 6399 h 43219"/>
                    <a:gd name="connsiteX18" fmla="*/ 4163 w 53464"/>
                    <a:gd name="connsiteY18" fmla="*/ 15648 h 43219"/>
                    <a:gd name="connsiteX19" fmla="*/ 3936 w 53464"/>
                    <a:gd name="connsiteY19" fmla="*/ 14229 h 43219"/>
                    <a:gd name="connsiteX0" fmla="*/ 3936 w 53464"/>
                    <a:gd name="connsiteY0" fmla="*/ 14229 h 43219"/>
                    <a:gd name="connsiteX1" fmla="*/ 5659 w 53464"/>
                    <a:gd name="connsiteY1" fmla="*/ 6766 h 43219"/>
                    <a:gd name="connsiteX2" fmla="*/ 14041 w 53464"/>
                    <a:gd name="connsiteY2" fmla="*/ 5061 h 43219"/>
                    <a:gd name="connsiteX3" fmla="*/ 22492 w 53464"/>
                    <a:gd name="connsiteY3" fmla="*/ 3291 h 43219"/>
                    <a:gd name="connsiteX4" fmla="*/ 25785 w 53464"/>
                    <a:gd name="connsiteY4" fmla="*/ 59 h 43219"/>
                    <a:gd name="connsiteX5" fmla="*/ 29869 w 53464"/>
                    <a:gd name="connsiteY5" fmla="*/ 2340 h 43219"/>
                    <a:gd name="connsiteX6" fmla="*/ 35499 w 53464"/>
                    <a:gd name="connsiteY6" fmla="*/ 549 h 43219"/>
                    <a:gd name="connsiteX7" fmla="*/ 38354 w 53464"/>
                    <a:gd name="connsiteY7" fmla="*/ 5435 h 43219"/>
                    <a:gd name="connsiteX8" fmla="*/ 42018 w 53464"/>
                    <a:gd name="connsiteY8" fmla="*/ 10177 h 43219"/>
                    <a:gd name="connsiteX9" fmla="*/ 41854 w 53464"/>
                    <a:gd name="connsiteY9" fmla="*/ 15319 h 43219"/>
                    <a:gd name="connsiteX10" fmla="*/ 43052 w 53464"/>
                    <a:gd name="connsiteY10" fmla="*/ 23181 h 43219"/>
                    <a:gd name="connsiteX11" fmla="*/ 53182 w 53464"/>
                    <a:gd name="connsiteY11" fmla="*/ 40706 h 43219"/>
                    <a:gd name="connsiteX12" fmla="*/ 35431 w 53464"/>
                    <a:gd name="connsiteY12" fmla="*/ 35960 h 43219"/>
                    <a:gd name="connsiteX13" fmla="*/ 28591 w 53464"/>
                    <a:gd name="connsiteY13" fmla="*/ 36674 h 43219"/>
                    <a:gd name="connsiteX14" fmla="*/ 23703 w 53464"/>
                    <a:gd name="connsiteY14" fmla="*/ 42965 h 43219"/>
                    <a:gd name="connsiteX15" fmla="*/ 16516 w 53464"/>
                    <a:gd name="connsiteY15" fmla="*/ 39125 h 43219"/>
                    <a:gd name="connsiteX16" fmla="*/ 5840 w 53464"/>
                    <a:gd name="connsiteY16" fmla="*/ 35331 h 43219"/>
                    <a:gd name="connsiteX17" fmla="*/ 1146 w 53464"/>
                    <a:gd name="connsiteY17" fmla="*/ 31109 h 43219"/>
                    <a:gd name="connsiteX18" fmla="*/ 2149 w 53464"/>
                    <a:gd name="connsiteY18" fmla="*/ 25410 h 43219"/>
                    <a:gd name="connsiteX19" fmla="*/ 31 w 53464"/>
                    <a:gd name="connsiteY19" fmla="*/ 19563 h 43219"/>
                    <a:gd name="connsiteX20" fmla="*/ 3899 w 53464"/>
                    <a:gd name="connsiteY20" fmla="*/ 14366 h 43219"/>
                    <a:gd name="connsiteX21" fmla="*/ 3936 w 53464"/>
                    <a:gd name="connsiteY21" fmla="*/ 14229 h 43219"/>
                    <a:gd name="connsiteX0" fmla="*/ 4729 w 53464"/>
                    <a:gd name="connsiteY0" fmla="*/ 26036 h 43219"/>
                    <a:gd name="connsiteX1" fmla="*/ 2196 w 53464"/>
                    <a:gd name="connsiteY1" fmla="*/ 25239 h 43219"/>
                    <a:gd name="connsiteX2" fmla="*/ 6964 w 53464"/>
                    <a:gd name="connsiteY2" fmla="*/ 34758 h 43219"/>
                    <a:gd name="connsiteX3" fmla="*/ 5856 w 53464"/>
                    <a:gd name="connsiteY3" fmla="*/ 35139 h 43219"/>
                    <a:gd name="connsiteX4" fmla="*/ 16514 w 53464"/>
                    <a:gd name="connsiteY4" fmla="*/ 38949 h 43219"/>
                    <a:gd name="connsiteX5" fmla="*/ 15846 w 53464"/>
                    <a:gd name="connsiteY5" fmla="*/ 37209 h 43219"/>
                    <a:gd name="connsiteX6" fmla="*/ 28863 w 53464"/>
                    <a:gd name="connsiteY6" fmla="*/ 34610 h 43219"/>
                    <a:gd name="connsiteX7" fmla="*/ 28596 w 53464"/>
                    <a:gd name="connsiteY7" fmla="*/ 36519 h 43219"/>
                    <a:gd name="connsiteX8" fmla="*/ 41834 w 53464"/>
                    <a:gd name="connsiteY8" fmla="*/ 15213 h 43219"/>
                    <a:gd name="connsiteX9" fmla="*/ 40386 w 53464"/>
                    <a:gd name="connsiteY9" fmla="*/ 17889 h 43219"/>
                    <a:gd name="connsiteX10" fmla="*/ 38360 w 53464"/>
                    <a:gd name="connsiteY10" fmla="*/ 5285 h 43219"/>
                    <a:gd name="connsiteX11" fmla="*/ 38436 w 53464"/>
                    <a:gd name="connsiteY11" fmla="*/ 6549 h 43219"/>
                    <a:gd name="connsiteX12" fmla="*/ 29114 w 53464"/>
                    <a:gd name="connsiteY12" fmla="*/ 3811 h 43219"/>
                    <a:gd name="connsiteX13" fmla="*/ 29856 w 53464"/>
                    <a:gd name="connsiteY13" fmla="*/ 2199 h 43219"/>
                    <a:gd name="connsiteX14" fmla="*/ 22177 w 53464"/>
                    <a:gd name="connsiteY14" fmla="*/ 4579 h 43219"/>
                    <a:gd name="connsiteX15" fmla="*/ 22536 w 53464"/>
                    <a:gd name="connsiteY15" fmla="*/ 3189 h 43219"/>
                    <a:gd name="connsiteX16" fmla="*/ 14036 w 53464"/>
                    <a:gd name="connsiteY16" fmla="*/ 5051 h 43219"/>
                    <a:gd name="connsiteX17" fmla="*/ 15336 w 53464"/>
                    <a:gd name="connsiteY17" fmla="*/ 6399 h 43219"/>
                    <a:gd name="connsiteX18" fmla="*/ 4163 w 53464"/>
                    <a:gd name="connsiteY18" fmla="*/ 15648 h 43219"/>
                    <a:gd name="connsiteX19" fmla="*/ 3936 w 53464"/>
                    <a:gd name="connsiteY19" fmla="*/ 14229 h 43219"/>
                    <a:gd name="connsiteX0" fmla="*/ 3936 w 47882"/>
                    <a:gd name="connsiteY0" fmla="*/ 14229 h 43219"/>
                    <a:gd name="connsiteX1" fmla="*/ 5659 w 47882"/>
                    <a:gd name="connsiteY1" fmla="*/ 6766 h 43219"/>
                    <a:gd name="connsiteX2" fmla="*/ 14041 w 47882"/>
                    <a:gd name="connsiteY2" fmla="*/ 5061 h 43219"/>
                    <a:gd name="connsiteX3" fmla="*/ 22492 w 47882"/>
                    <a:gd name="connsiteY3" fmla="*/ 3291 h 43219"/>
                    <a:gd name="connsiteX4" fmla="*/ 25785 w 47882"/>
                    <a:gd name="connsiteY4" fmla="*/ 59 h 43219"/>
                    <a:gd name="connsiteX5" fmla="*/ 29869 w 47882"/>
                    <a:gd name="connsiteY5" fmla="*/ 2340 h 43219"/>
                    <a:gd name="connsiteX6" fmla="*/ 35499 w 47882"/>
                    <a:gd name="connsiteY6" fmla="*/ 549 h 43219"/>
                    <a:gd name="connsiteX7" fmla="*/ 38354 w 47882"/>
                    <a:gd name="connsiteY7" fmla="*/ 5435 h 43219"/>
                    <a:gd name="connsiteX8" fmla="*/ 42018 w 47882"/>
                    <a:gd name="connsiteY8" fmla="*/ 10177 h 43219"/>
                    <a:gd name="connsiteX9" fmla="*/ 41854 w 47882"/>
                    <a:gd name="connsiteY9" fmla="*/ 15319 h 43219"/>
                    <a:gd name="connsiteX10" fmla="*/ 43052 w 47882"/>
                    <a:gd name="connsiteY10" fmla="*/ 23181 h 43219"/>
                    <a:gd name="connsiteX11" fmla="*/ 47175 w 47882"/>
                    <a:gd name="connsiteY11" fmla="*/ 36391 h 43219"/>
                    <a:gd name="connsiteX12" fmla="*/ 35431 w 47882"/>
                    <a:gd name="connsiteY12" fmla="*/ 35960 h 43219"/>
                    <a:gd name="connsiteX13" fmla="*/ 28591 w 47882"/>
                    <a:gd name="connsiteY13" fmla="*/ 36674 h 43219"/>
                    <a:gd name="connsiteX14" fmla="*/ 23703 w 47882"/>
                    <a:gd name="connsiteY14" fmla="*/ 42965 h 43219"/>
                    <a:gd name="connsiteX15" fmla="*/ 16516 w 47882"/>
                    <a:gd name="connsiteY15" fmla="*/ 39125 h 43219"/>
                    <a:gd name="connsiteX16" fmla="*/ 5840 w 47882"/>
                    <a:gd name="connsiteY16" fmla="*/ 35331 h 43219"/>
                    <a:gd name="connsiteX17" fmla="*/ 1146 w 47882"/>
                    <a:gd name="connsiteY17" fmla="*/ 31109 h 43219"/>
                    <a:gd name="connsiteX18" fmla="*/ 2149 w 47882"/>
                    <a:gd name="connsiteY18" fmla="*/ 25410 h 43219"/>
                    <a:gd name="connsiteX19" fmla="*/ 31 w 47882"/>
                    <a:gd name="connsiteY19" fmla="*/ 19563 h 43219"/>
                    <a:gd name="connsiteX20" fmla="*/ 3899 w 47882"/>
                    <a:gd name="connsiteY20" fmla="*/ 14366 h 43219"/>
                    <a:gd name="connsiteX21" fmla="*/ 3936 w 47882"/>
                    <a:gd name="connsiteY21" fmla="*/ 14229 h 43219"/>
                    <a:gd name="connsiteX0" fmla="*/ 4729 w 47882"/>
                    <a:gd name="connsiteY0" fmla="*/ 26036 h 43219"/>
                    <a:gd name="connsiteX1" fmla="*/ 2196 w 47882"/>
                    <a:gd name="connsiteY1" fmla="*/ 25239 h 43219"/>
                    <a:gd name="connsiteX2" fmla="*/ 6964 w 47882"/>
                    <a:gd name="connsiteY2" fmla="*/ 34758 h 43219"/>
                    <a:gd name="connsiteX3" fmla="*/ 5856 w 47882"/>
                    <a:gd name="connsiteY3" fmla="*/ 35139 h 43219"/>
                    <a:gd name="connsiteX4" fmla="*/ 16514 w 47882"/>
                    <a:gd name="connsiteY4" fmla="*/ 38949 h 43219"/>
                    <a:gd name="connsiteX5" fmla="*/ 15846 w 47882"/>
                    <a:gd name="connsiteY5" fmla="*/ 37209 h 43219"/>
                    <a:gd name="connsiteX6" fmla="*/ 28863 w 47882"/>
                    <a:gd name="connsiteY6" fmla="*/ 34610 h 43219"/>
                    <a:gd name="connsiteX7" fmla="*/ 28596 w 47882"/>
                    <a:gd name="connsiteY7" fmla="*/ 36519 h 43219"/>
                    <a:gd name="connsiteX8" fmla="*/ 41834 w 47882"/>
                    <a:gd name="connsiteY8" fmla="*/ 15213 h 43219"/>
                    <a:gd name="connsiteX9" fmla="*/ 40386 w 47882"/>
                    <a:gd name="connsiteY9" fmla="*/ 17889 h 43219"/>
                    <a:gd name="connsiteX10" fmla="*/ 38360 w 47882"/>
                    <a:gd name="connsiteY10" fmla="*/ 5285 h 43219"/>
                    <a:gd name="connsiteX11" fmla="*/ 38436 w 47882"/>
                    <a:gd name="connsiteY11" fmla="*/ 6549 h 43219"/>
                    <a:gd name="connsiteX12" fmla="*/ 29114 w 47882"/>
                    <a:gd name="connsiteY12" fmla="*/ 3811 h 43219"/>
                    <a:gd name="connsiteX13" fmla="*/ 29856 w 47882"/>
                    <a:gd name="connsiteY13" fmla="*/ 2199 h 43219"/>
                    <a:gd name="connsiteX14" fmla="*/ 22177 w 47882"/>
                    <a:gd name="connsiteY14" fmla="*/ 4579 h 43219"/>
                    <a:gd name="connsiteX15" fmla="*/ 22536 w 47882"/>
                    <a:gd name="connsiteY15" fmla="*/ 3189 h 43219"/>
                    <a:gd name="connsiteX16" fmla="*/ 14036 w 47882"/>
                    <a:gd name="connsiteY16" fmla="*/ 5051 h 43219"/>
                    <a:gd name="connsiteX17" fmla="*/ 15336 w 47882"/>
                    <a:gd name="connsiteY17" fmla="*/ 6399 h 43219"/>
                    <a:gd name="connsiteX18" fmla="*/ 4163 w 47882"/>
                    <a:gd name="connsiteY18" fmla="*/ 15648 h 43219"/>
                    <a:gd name="connsiteX19" fmla="*/ 3936 w 47882"/>
                    <a:gd name="connsiteY19" fmla="*/ 14229 h 43219"/>
                    <a:gd name="connsiteX0" fmla="*/ 3936 w 47554"/>
                    <a:gd name="connsiteY0" fmla="*/ 14229 h 43219"/>
                    <a:gd name="connsiteX1" fmla="*/ 5659 w 47554"/>
                    <a:gd name="connsiteY1" fmla="*/ 6766 h 43219"/>
                    <a:gd name="connsiteX2" fmla="*/ 14041 w 47554"/>
                    <a:gd name="connsiteY2" fmla="*/ 5061 h 43219"/>
                    <a:gd name="connsiteX3" fmla="*/ 22492 w 47554"/>
                    <a:gd name="connsiteY3" fmla="*/ 3291 h 43219"/>
                    <a:gd name="connsiteX4" fmla="*/ 25785 w 47554"/>
                    <a:gd name="connsiteY4" fmla="*/ 59 h 43219"/>
                    <a:gd name="connsiteX5" fmla="*/ 29869 w 47554"/>
                    <a:gd name="connsiteY5" fmla="*/ 2340 h 43219"/>
                    <a:gd name="connsiteX6" fmla="*/ 35499 w 47554"/>
                    <a:gd name="connsiteY6" fmla="*/ 549 h 43219"/>
                    <a:gd name="connsiteX7" fmla="*/ 38354 w 47554"/>
                    <a:gd name="connsiteY7" fmla="*/ 5435 h 43219"/>
                    <a:gd name="connsiteX8" fmla="*/ 42018 w 47554"/>
                    <a:gd name="connsiteY8" fmla="*/ 10177 h 43219"/>
                    <a:gd name="connsiteX9" fmla="*/ 41854 w 47554"/>
                    <a:gd name="connsiteY9" fmla="*/ 15319 h 43219"/>
                    <a:gd name="connsiteX10" fmla="*/ 36217 w 47554"/>
                    <a:gd name="connsiteY10" fmla="*/ 26920 h 43219"/>
                    <a:gd name="connsiteX11" fmla="*/ 47175 w 47554"/>
                    <a:gd name="connsiteY11" fmla="*/ 36391 h 43219"/>
                    <a:gd name="connsiteX12" fmla="*/ 35431 w 47554"/>
                    <a:gd name="connsiteY12" fmla="*/ 35960 h 43219"/>
                    <a:gd name="connsiteX13" fmla="*/ 28591 w 47554"/>
                    <a:gd name="connsiteY13" fmla="*/ 36674 h 43219"/>
                    <a:gd name="connsiteX14" fmla="*/ 23703 w 47554"/>
                    <a:gd name="connsiteY14" fmla="*/ 42965 h 43219"/>
                    <a:gd name="connsiteX15" fmla="*/ 16516 w 47554"/>
                    <a:gd name="connsiteY15" fmla="*/ 39125 h 43219"/>
                    <a:gd name="connsiteX16" fmla="*/ 5840 w 47554"/>
                    <a:gd name="connsiteY16" fmla="*/ 35331 h 43219"/>
                    <a:gd name="connsiteX17" fmla="*/ 1146 w 47554"/>
                    <a:gd name="connsiteY17" fmla="*/ 31109 h 43219"/>
                    <a:gd name="connsiteX18" fmla="*/ 2149 w 47554"/>
                    <a:gd name="connsiteY18" fmla="*/ 25410 h 43219"/>
                    <a:gd name="connsiteX19" fmla="*/ 31 w 47554"/>
                    <a:gd name="connsiteY19" fmla="*/ 19563 h 43219"/>
                    <a:gd name="connsiteX20" fmla="*/ 3899 w 47554"/>
                    <a:gd name="connsiteY20" fmla="*/ 14366 h 43219"/>
                    <a:gd name="connsiteX21" fmla="*/ 3936 w 47554"/>
                    <a:gd name="connsiteY21" fmla="*/ 14229 h 43219"/>
                    <a:gd name="connsiteX0" fmla="*/ 4729 w 47554"/>
                    <a:gd name="connsiteY0" fmla="*/ 26036 h 43219"/>
                    <a:gd name="connsiteX1" fmla="*/ 2196 w 47554"/>
                    <a:gd name="connsiteY1" fmla="*/ 25239 h 43219"/>
                    <a:gd name="connsiteX2" fmla="*/ 6964 w 47554"/>
                    <a:gd name="connsiteY2" fmla="*/ 34758 h 43219"/>
                    <a:gd name="connsiteX3" fmla="*/ 5856 w 47554"/>
                    <a:gd name="connsiteY3" fmla="*/ 35139 h 43219"/>
                    <a:gd name="connsiteX4" fmla="*/ 16514 w 47554"/>
                    <a:gd name="connsiteY4" fmla="*/ 38949 h 43219"/>
                    <a:gd name="connsiteX5" fmla="*/ 15846 w 47554"/>
                    <a:gd name="connsiteY5" fmla="*/ 37209 h 43219"/>
                    <a:gd name="connsiteX6" fmla="*/ 28863 w 47554"/>
                    <a:gd name="connsiteY6" fmla="*/ 34610 h 43219"/>
                    <a:gd name="connsiteX7" fmla="*/ 28596 w 47554"/>
                    <a:gd name="connsiteY7" fmla="*/ 36519 h 43219"/>
                    <a:gd name="connsiteX8" fmla="*/ 41834 w 47554"/>
                    <a:gd name="connsiteY8" fmla="*/ 15213 h 43219"/>
                    <a:gd name="connsiteX9" fmla="*/ 40386 w 47554"/>
                    <a:gd name="connsiteY9" fmla="*/ 17889 h 43219"/>
                    <a:gd name="connsiteX10" fmla="*/ 38360 w 47554"/>
                    <a:gd name="connsiteY10" fmla="*/ 5285 h 43219"/>
                    <a:gd name="connsiteX11" fmla="*/ 38436 w 47554"/>
                    <a:gd name="connsiteY11" fmla="*/ 6549 h 43219"/>
                    <a:gd name="connsiteX12" fmla="*/ 29114 w 47554"/>
                    <a:gd name="connsiteY12" fmla="*/ 3811 h 43219"/>
                    <a:gd name="connsiteX13" fmla="*/ 29856 w 47554"/>
                    <a:gd name="connsiteY13" fmla="*/ 2199 h 43219"/>
                    <a:gd name="connsiteX14" fmla="*/ 22177 w 47554"/>
                    <a:gd name="connsiteY14" fmla="*/ 4579 h 43219"/>
                    <a:gd name="connsiteX15" fmla="*/ 22536 w 47554"/>
                    <a:gd name="connsiteY15" fmla="*/ 3189 h 43219"/>
                    <a:gd name="connsiteX16" fmla="*/ 14036 w 47554"/>
                    <a:gd name="connsiteY16" fmla="*/ 5051 h 43219"/>
                    <a:gd name="connsiteX17" fmla="*/ 15336 w 47554"/>
                    <a:gd name="connsiteY17" fmla="*/ 6399 h 43219"/>
                    <a:gd name="connsiteX18" fmla="*/ 4163 w 47554"/>
                    <a:gd name="connsiteY18" fmla="*/ 15648 h 43219"/>
                    <a:gd name="connsiteX19" fmla="*/ 3936 w 47554"/>
                    <a:gd name="connsiteY19" fmla="*/ 14229 h 43219"/>
                    <a:gd name="connsiteX0" fmla="*/ 3936 w 47631"/>
                    <a:gd name="connsiteY0" fmla="*/ 14229 h 43219"/>
                    <a:gd name="connsiteX1" fmla="*/ 5659 w 47631"/>
                    <a:gd name="connsiteY1" fmla="*/ 6766 h 43219"/>
                    <a:gd name="connsiteX2" fmla="*/ 14041 w 47631"/>
                    <a:gd name="connsiteY2" fmla="*/ 5061 h 43219"/>
                    <a:gd name="connsiteX3" fmla="*/ 22492 w 47631"/>
                    <a:gd name="connsiteY3" fmla="*/ 3291 h 43219"/>
                    <a:gd name="connsiteX4" fmla="*/ 25785 w 47631"/>
                    <a:gd name="connsiteY4" fmla="*/ 59 h 43219"/>
                    <a:gd name="connsiteX5" fmla="*/ 29869 w 47631"/>
                    <a:gd name="connsiteY5" fmla="*/ 2340 h 43219"/>
                    <a:gd name="connsiteX6" fmla="*/ 35499 w 47631"/>
                    <a:gd name="connsiteY6" fmla="*/ 549 h 43219"/>
                    <a:gd name="connsiteX7" fmla="*/ 38354 w 47631"/>
                    <a:gd name="connsiteY7" fmla="*/ 5435 h 43219"/>
                    <a:gd name="connsiteX8" fmla="*/ 42018 w 47631"/>
                    <a:gd name="connsiteY8" fmla="*/ 10177 h 43219"/>
                    <a:gd name="connsiteX9" fmla="*/ 41854 w 47631"/>
                    <a:gd name="connsiteY9" fmla="*/ 15319 h 43219"/>
                    <a:gd name="connsiteX10" fmla="*/ 38703 w 47631"/>
                    <a:gd name="connsiteY10" fmla="*/ 28358 h 43219"/>
                    <a:gd name="connsiteX11" fmla="*/ 47175 w 47631"/>
                    <a:gd name="connsiteY11" fmla="*/ 36391 h 43219"/>
                    <a:gd name="connsiteX12" fmla="*/ 35431 w 47631"/>
                    <a:gd name="connsiteY12" fmla="*/ 35960 h 43219"/>
                    <a:gd name="connsiteX13" fmla="*/ 28591 w 47631"/>
                    <a:gd name="connsiteY13" fmla="*/ 36674 h 43219"/>
                    <a:gd name="connsiteX14" fmla="*/ 23703 w 47631"/>
                    <a:gd name="connsiteY14" fmla="*/ 42965 h 43219"/>
                    <a:gd name="connsiteX15" fmla="*/ 16516 w 47631"/>
                    <a:gd name="connsiteY15" fmla="*/ 39125 h 43219"/>
                    <a:gd name="connsiteX16" fmla="*/ 5840 w 47631"/>
                    <a:gd name="connsiteY16" fmla="*/ 35331 h 43219"/>
                    <a:gd name="connsiteX17" fmla="*/ 1146 w 47631"/>
                    <a:gd name="connsiteY17" fmla="*/ 31109 h 43219"/>
                    <a:gd name="connsiteX18" fmla="*/ 2149 w 47631"/>
                    <a:gd name="connsiteY18" fmla="*/ 25410 h 43219"/>
                    <a:gd name="connsiteX19" fmla="*/ 31 w 47631"/>
                    <a:gd name="connsiteY19" fmla="*/ 19563 h 43219"/>
                    <a:gd name="connsiteX20" fmla="*/ 3899 w 47631"/>
                    <a:gd name="connsiteY20" fmla="*/ 14366 h 43219"/>
                    <a:gd name="connsiteX21" fmla="*/ 3936 w 47631"/>
                    <a:gd name="connsiteY21" fmla="*/ 14229 h 43219"/>
                    <a:gd name="connsiteX0" fmla="*/ 4729 w 47631"/>
                    <a:gd name="connsiteY0" fmla="*/ 26036 h 43219"/>
                    <a:gd name="connsiteX1" fmla="*/ 2196 w 47631"/>
                    <a:gd name="connsiteY1" fmla="*/ 25239 h 43219"/>
                    <a:gd name="connsiteX2" fmla="*/ 6964 w 47631"/>
                    <a:gd name="connsiteY2" fmla="*/ 34758 h 43219"/>
                    <a:gd name="connsiteX3" fmla="*/ 5856 w 47631"/>
                    <a:gd name="connsiteY3" fmla="*/ 35139 h 43219"/>
                    <a:gd name="connsiteX4" fmla="*/ 16514 w 47631"/>
                    <a:gd name="connsiteY4" fmla="*/ 38949 h 43219"/>
                    <a:gd name="connsiteX5" fmla="*/ 15846 w 47631"/>
                    <a:gd name="connsiteY5" fmla="*/ 37209 h 43219"/>
                    <a:gd name="connsiteX6" fmla="*/ 28863 w 47631"/>
                    <a:gd name="connsiteY6" fmla="*/ 34610 h 43219"/>
                    <a:gd name="connsiteX7" fmla="*/ 28596 w 47631"/>
                    <a:gd name="connsiteY7" fmla="*/ 36519 h 43219"/>
                    <a:gd name="connsiteX8" fmla="*/ 41834 w 47631"/>
                    <a:gd name="connsiteY8" fmla="*/ 15213 h 43219"/>
                    <a:gd name="connsiteX9" fmla="*/ 40386 w 47631"/>
                    <a:gd name="connsiteY9" fmla="*/ 17889 h 43219"/>
                    <a:gd name="connsiteX10" fmla="*/ 38360 w 47631"/>
                    <a:gd name="connsiteY10" fmla="*/ 5285 h 43219"/>
                    <a:gd name="connsiteX11" fmla="*/ 38436 w 47631"/>
                    <a:gd name="connsiteY11" fmla="*/ 6549 h 43219"/>
                    <a:gd name="connsiteX12" fmla="*/ 29114 w 47631"/>
                    <a:gd name="connsiteY12" fmla="*/ 3811 h 43219"/>
                    <a:gd name="connsiteX13" fmla="*/ 29856 w 47631"/>
                    <a:gd name="connsiteY13" fmla="*/ 2199 h 43219"/>
                    <a:gd name="connsiteX14" fmla="*/ 22177 w 47631"/>
                    <a:gd name="connsiteY14" fmla="*/ 4579 h 43219"/>
                    <a:gd name="connsiteX15" fmla="*/ 22536 w 47631"/>
                    <a:gd name="connsiteY15" fmla="*/ 3189 h 43219"/>
                    <a:gd name="connsiteX16" fmla="*/ 14036 w 47631"/>
                    <a:gd name="connsiteY16" fmla="*/ 5051 h 43219"/>
                    <a:gd name="connsiteX17" fmla="*/ 15336 w 47631"/>
                    <a:gd name="connsiteY17" fmla="*/ 6399 h 43219"/>
                    <a:gd name="connsiteX18" fmla="*/ 4163 w 47631"/>
                    <a:gd name="connsiteY18" fmla="*/ 15648 h 43219"/>
                    <a:gd name="connsiteX19" fmla="*/ 3936 w 47631"/>
                    <a:gd name="connsiteY19" fmla="*/ 14229 h 43219"/>
                    <a:gd name="connsiteX0" fmla="*/ 3936 w 47828"/>
                    <a:gd name="connsiteY0" fmla="*/ 14229 h 43219"/>
                    <a:gd name="connsiteX1" fmla="*/ 5659 w 47828"/>
                    <a:gd name="connsiteY1" fmla="*/ 6766 h 43219"/>
                    <a:gd name="connsiteX2" fmla="*/ 14041 w 47828"/>
                    <a:gd name="connsiteY2" fmla="*/ 5061 h 43219"/>
                    <a:gd name="connsiteX3" fmla="*/ 22492 w 47828"/>
                    <a:gd name="connsiteY3" fmla="*/ 3291 h 43219"/>
                    <a:gd name="connsiteX4" fmla="*/ 25785 w 47828"/>
                    <a:gd name="connsiteY4" fmla="*/ 59 h 43219"/>
                    <a:gd name="connsiteX5" fmla="*/ 29869 w 47828"/>
                    <a:gd name="connsiteY5" fmla="*/ 2340 h 43219"/>
                    <a:gd name="connsiteX6" fmla="*/ 35499 w 47828"/>
                    <a:gd name="connsiteY6" fmla="*/ 549 h 43219"/>
                    <a:gd name="connsiteX7" fmla="*/ 38354 w 47828"/>
                    <a:gd name="connsiteY7" fmla="*/ 5435 h 43219"/>
                    <a:gd name="connsiteX8" fmla="*/ 42018 w 47828"/>
                    <a:gd name="connsiteY8" fmla="*/ 10177 h 43219"/>
                    <a:gd name="connsiteX9" fmla="*/ 41854 w 47828"/>
                    <a:gd name="connsiteY9" fmla="*/ 15319 h 43219"/>
                    <a:gd name="connsiteX10" fmla="*/ 38703 w 47828"/>
                    <a:gd name="connsiteY10" fmla="*/ 28358 h 43219"/>
                    <a:gd name="connsiteX11" fmla="*/ 47175 w 47828"/>
                    <a:gd name="connsiteY11" fmla="*/ 36391 h 43219"/>
                    <a:gd name="connsiteX12" fmla="*/ 35431 w 47828"/>
                    <a:gd name="connsiteY12" fmla="*/ 35960 h 43219"/>
                    <a:gd name="connsiteX13" fmla="*/ 28591 w 47828"/>
                    <a:gd name="connsiteY13" fmla="*/ 36674 h 43219"/>
                    <a:gd name="connsiteX14" fmla="*/ 23703 w 47828"/>
                    <a:gd name="connsiteY14" fmla="*/ 42965 h 43219"/>
                    <a:gd name="connsiteX15" fmla="*/ 16516 w 47828"/>
                    <a:gd name="connsiteY15" fmla="*/ 39125 h 43219"/>
                    <a:gd name="connsiteX16" fmla="*/ 5840 w 47828"/>
                    <a:gd name="connsiteY16" fmla="*/ 35331 h 43219"/>
                    <a:gd name="connsiteX17" fmla="*/ 1146 w 47828"/>
                    <a:gd name="connsiteY17" fmla="*/ 31109 h 43219"/>
                    <a:gd name="connsiteX18" fmla="*/ 2149 w 47828"/>
                    <a:gd name="connsiteY18" fmla="*/ 25410 h 43219"/>
                    <a:gd name="connsiteX19" fmla="*/ 31 w 47828"/>
                    <a:gd name="connsiteY19" fmla="*/ 19563 h 43219"/>
                    <a:gd name="connsiteX20" fmla="*/ 3899 w 47828"/>
                    <a:gd name="connsiteY20" fmla="*/ 14366 h 43219"/>
                    <a:gd name="connsiteX21" fmla="*/ 3936 w 47828"/>
                    <a:gd name="connsiteY21" fmla="*/ 14229 h 43219"/>
                    <a:gd name="connsiteX0" fmla="*/ 4729 w 47828"/>
                    <a:gd name="connsiteY0" fmla="*/ 26036 h 43219"/>
                    <a:gd name="connsiteX1" fmla="*/ 2196 w 47828"/>
                    <a:gd name="connsiteY1" fmla="*/ 25239 h 43219"/>
                    <a:gd name="connsiteX2" fmla="*/ 6964 w 47828"/>
                    <a:gd name="connsiteY2" fmla="*/ 34758 h 43219"/>
                    <a:gd name="connsiteX3" fmla="*/ 5856 w 47828"/>
                    <a:gd name="connsiteY3" fmla="*/ 35139 h 43219"/>
                    <a:gd name="connsiteX4" fmla="*/ 16514 w 47828"/>
                    <a:gd name="connsiteY4" fmla="*/ 38949 h 43219"/>
                    <a:gd name="connsiteX5" fmla="*/ 15846 w 47828"/>
                    <a:gd name="connsiteY5" fmla="*/ 37209 h 43219"/>
                    <a:gd name="connsiteX6" fmla="*/ 28863 w 47828"/>
                    <a:gd name="connsiteY6" fmla="*/ 34610 h 43219"/>
                    <a:gd name="connsiteX7" fmla="*/ 28596 w 47828"/>
                    <a:gd name="connsiteY7" fmla="*/ 36519 h 43219"/>
                    <a:gd name="connsiteX8" fmla="*/ 41834 w 47828"/>
                    <a:gd name="connsiteY8" fmla="*/ 15213 h 43219"/>
                    <a:gd name="connsiteX9" fmla="*/ 40386 w 47828"/>
                    <a:gd name="connsiteY9" fmla="*/ 17889 h 43219"/>
                    <a:gd name="connsiteX10" fmla="*/ 38360 w 47828"/>
                    <a:gd name="connsiteY10" fmla="*/ 5285 h 43219"/>
                    <a:gd name="connsiteX11" fmla="*/ 38436 w 47828"/>
                    <a:gd name="connsiteY11" fmla="*/ 6549 h 43219"/>
                    <a:gd name="connsiteX12" fmla="*/ 29114 w 47828"/>
                    <a:gd name="connsiteY12" fmla="*/ 3811 h 43219"/>
                    <a:gd name="connsiteX13" fmla="*/ 29856 w 47828"/>
                    <a:gd name="connsiteY13" fmla="*/ 2199 h 43219"/>
                    <a:gd name="connsiteX14" fmla="*/ 22177 w 47828"/>
                    <a:gd name="connsiteY14" fmla="*/ 4579 h 43219"/>
                    <a:gd name="connsiteX15" fmla="*/ 22536 w 47828"/>
                    <a:gd name="connsiteY15" fmla="*/ 3189 h 43219"/>
                    <a:gd name="connsiteX16" fmla="*/ 14036 w 47828"/>
                    <a:gd name="connsiteY16" fmla="*/ 5051 h 43219"/>
                    <a:gd name="connsiteX17" fmla="*/ 15336 w 47828"/>
                    <a:gd name="connsiteY17" fmla="*/ 6399 h 43219"/>
                    <a:gd name="connsiteX18" fmla="*/ 4163 w 47828"/>
                    <a:gd name="connsiteY18" fmla="*/ 15648 h 43219"/>
                    <a:gd name="connsiteX19" fmla="*/ 3936 w 47828"/>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828"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37444" y="24962"/>
                        <a:pt x="38703" y="28358"/>
                      </a:cubicBezTo>
                      <a:cubicBezTo>
                        <a:pt x="43525" y="41362"/>
                        <a:pt x="49899" y="35861"/>
                        <a:pt x="47175" y="36391"/>
                      </a:cubicBezTo>
                      <a:cubicBezTo>
                        <a:pt x="47162" y="38658"/>
                        <a:pt x="38528" y="35913"/>
                        <a:pt x="35431" y="35960"/>
                      </a:cubicBezTo>
                      <a:cubicBezTo>
                        <a:pt x="32334" y="36007"/>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7828"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tx1">
                    <a:lumMod val="75000"/>
                    <a:lumOff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64" name="四角形: 角を丸くする 63">
                <a:extLst>
                  <a:ext uri="{FF2B5EF4-FFF2-40B4-BE49-F238E27FC236}">
                    <a16:creationId xmlns:a16="http://schemas.microsoft.com/office/drawing/2014/main" id="{54C306ED-3F0D-4373-AF7E-6852A048E155}"/>
                  </a:ext>
                </a:extLst>
              </p:cNvPr>
              <p:cNvSpPr/>
              <p:nvPr/>
            </p:nvSpPr>
            <p:spPr>
              <a:xfrm>
                <a:off x="10762799" y="2810531"/>
                <a:ext cx="481968" cy="128749"/>
              </a:xfrm>
              <a:custGeom>
                <a:avLst/>
                <a:gdLst>
                  <a:gd name="connsiteX0" fmla="*/ 0 w 529758"/>
                  <a:gd name="connsiteY0" fmla="*/ 27054 h 162322"/>
                  <a:gd name="connsiteX1" fmla="*/ 27054 w 529758"/>
                  <a:gd name="connsiteY1" fmla="*/ 0 h 162322"/>
                  <a:gd name="connsiteX2" fmla="*/ 502704 w 529758"/>
                  <a:gd name="connsiteY2" fmla="*/ 0 h 162322"/>
                  <a:gd name="connsiteX3" fmla="*/ 529758 w 529758"/>
                  <a:gd name="connsiteY3" fmla="*/ 27054 h 162322"/>
                  <a:gd name="connsiteX4" fmla="*/ 529758 w 529758"/>
                  <a:gd name="connsiteY4" fmla="*/ 135268 h 162322"/>
                  <a:gd name="connsiteX5" fmla="*/ 502704 w 529758"/>
                  <a:gd name="connsiteY5" fmla="*/ 162322 h 162322"/>
                  <a:gd name="connsiteX6" fmla="*/ 27054 w 529758"/>
                  <a:gd name="connsiteY6" fmla="*/ 162322 h 162322"/>
                  <a:gd name="connsiteX7" fmla="*/ 0 w 529758"/>
                  <a:gd name="connsiteY7" fmla="*/ 135268 h 162322"/>
                  <a:gd name="connsiteX8" fmla="*/ 0 w 529758"/>
                  <a:gd name="connsiteY8" fmla="*/ 27054 h 162322"/>
                  <a:gd name="connsiteX0" fmla="*/ 0 w 529758"/>
                  <a:gd name="connsiteY0" fmla="*/ 27054 h 162322"/>
                  <a:gd name="connsiteX1" fmla="*/ 116589 w 529758"/>
                  <a:gd name="connsiteY1" fmla="*/ 95250 h 162322"/>
                  <a:gd name="connsiteX2" fmla="*/ 502704 w 529758"/>
                  <a:gd name="connsiteY2" fmla="*/ 0 h 162322"/>
                  <a:gd name="connsiteX3" fmla="*/ 529758 w 529758"/>
                  <a:gd name="connsiteY3" fmla="*/ 27054 h 162322"/>
                  <a:gd name="connsiteX4" fmla="*/ 529758 w 529758"/>
                  <a:gd name="connsiteY4" fmla="*/ 135268 h 162322"/>
                  <a:gd name="connsiteX5" fmla="*/ 502704 w 529758"/>
                  <a:gd name="connsiteY5" fmla="*/ 162322 h 162322"/>
                  <a:gd name="connsiteX6" fmla="*/ 27054 w 529758"/>
                  <a:gd name="connsiteY6" fmla="*/ 162322 h 162322"/>
                  <a:gd name="connsiteX7" fmla="*/ 0 w 529758"/>
                  <a:gd name="connsiteY7" fmla="*/ 135268 h 162322"/>
                  <a:gd name="connsiteX8" fmla="*/ 0 w 529758"/>
                  <a:gd name="connsiteY8" fmla="*/ 27054 h 162322"/>
                  <a:gd name="connsiteX0" fmla="*/ 0 w 529758"/>
                  <a:gd name="connsiteY0" fmla="*/ 27054 h 162322"/>
                  <a:gd name="connsiteX1" fmla="*/ 116589 w 529758"/>
                  <a:gd name="connsiteY1" fmla="*/ 95250 h 162322"/>
                  <a:gd name="connsiteX2" fmla="*/ 502704 w 529758"/>
                  <a:gd name="connsiteY2" fmla="*/ 0 h 162322"/>
                  <a:gd name="connsiteX3" fmla="*/ 529758 w 529758"/>
                  <a:gd name="connsiteY3" fmla="*/ 27054 h 162322"/>
                  <a:gd name="connsiteX4" fmla="*/ 529758 w 529758"/>
                  <a:gd name="connsiteY4" fmla="*/ 135268 h 162322"/>
                  <a:gd name="connsiteX5" fmla="*/ 502704 w 529758"/>
                  <a:gd name="connsiteY5" fmla="*/ 162322 h 162322"/>
                  <a:gd name="connsiteX6" fmla="*/ 27054 w 529758"/>
                  <a:gd name="connsiteY6" fmla="*/ 162322 h 162322"/>
                  <a:gd name="connsiteX7" fmla="*/ 0 w 529758"/>
                  <a:gd name="connsiteY7" fmla="*/ 135268 h 162322"/>
                  <a:gd name="connsiteX8" fmla="*/ 0 w 529758"/>
                  <a:gd name="connsiteY8" fmla="*/ 27054 h 162322"/>
                  <a:gd name="connsiteX0" fmla="*/ 0 w 529758"/>
                  <a:gd name="connsiteY0" fmla="*/ 27054 h 162322"/>
                  <a:gd name="connsiteX1" fmla="*/ 41491 w 529758"/>
                  <a:gd name="connsiteY1" fmla="*/ 48466 h 162322"/>
                  <a:gd name="connsiteX2" fmla="*/ 116589 w 529758"/>
                  <a:gd name="connsiteY2" fmla="*/ 95250 h 162322"/>
                  <a:gd name="connsiteX3" fmla="*/ 502704 w 529758"/>
                  <a:gd name="connsiteY3" fmla="*/ 0 h 162322"/>
                  <a:gd name="connsiteX4" fmla="*/ 529758 w 529758"/>
                  <a:gd name="connsiteY4" fmla="*/ 27054 h 162322"/>
                  <a:gd name="connsiteX5" fmla="*/ 529758 w 529758"/>
                  <a:gd name="connsiteY5" fmla="*/ 135268 h 162322"/>
                  <a:gd name="connsiteX6" fmla="*/ 502704 w 529758"/>
                  <a:gd name="connsiteY6" fmla="*/ 162322 h 162322"/>
                  <a:gd name="connsiteX7" fmla="*/ 27054 w 529758"/>
                  <a:gd name="connsiteY7" fmla="*/ 162322 h 162322"/>
                  <a:gd name="connsiteX8" fmla="*/ 0 w 529758"/>
                  <a:gd name="connsiteY8" fmla="*/ 135268 h 162322"/>
                  <a:gd name="connsiteX9" fmla="*/ 0 w 529758"/>
                  <a:gd name="connsiteY9" fmla="*/ 27054 h 162322"/>
                  <a:gd name="connsiteX0" fmla="*/ 0 w 529758"/>
                  <a:gd name="connsiteY0" fmla="*/ 27054 h 162322"/>
                  <a:gd name="connsiteX1" fmla="*/ 41491 w 529758"/>
                  <a:gd name="connsiteY1" fmla="*/ 48466 h 162322"/>
                  <a:gd name="connsiteX2" fmla="*/ 116589 w 529758"/>
                  <a:gd name="connsiteY2" fmla="*/ 95250 h 162322"/>
                  <a:gd name="connsiteX3" fmla="*/ 502704 w 529758"/>
                  <a:gd name="connsiteY3" fmla="*/ 0 h 162322"/>
                  <a:gd name="connsiteX4" fmla="*/ 529758 w 529758"/>
                  <a:gd name="connsiteY4" fmla="*/ 27054 h 162322"/>
                  <a:gd name="connsiteX5" fmla="*/ 529758 w 529758"/>
                  <a:gd name="connsiteY5" fmla="*/ 135268 h 162322"/>
                  <a:gd name="connsiteX6" fmla="*/ 502704 w 529758"/>
                  <a:gd name="connsiteY6" fmla="*/ 162322 h 162322"/>
                  <a:gd name="connsiteX7" fmla="*/ 27054 w 529758"/>
                  <a:gd name="connsiteY7" fmla="*/ 162322 h 162322"/>
                  <a:gd name="connsiteX8" fmla="*/ 0 w 529758"/>
                  <a:gd name="connsiteY8" fmla="*/ 135268 h 162322"/>
                  <a:gd name="connsiteX9" fmla="*/ 0 w 529758"/>
                  <a:gd name="connsiteY9" fmla="*/ 27054 h 162322"/>
                  <a:gd name="connsiteX0" fmla="*/ 0 w 529758"/>
                  <a:gd name="connsiteY0" fmla="*/ 27054 h 162322"/>
                  <a:gd name="connsiteX1" fmla="*/ 41491 w 529758"/>
                  <a:gd name="connsiteY1" fmla="*/ 48466 h 162322"/>
                  <a:gd name="connsiteX2" fmla="*/ 116589 w 529758"/>
                  <a:gd name="connsiteY2" fmla="*/ 95250 h 162322"/>
                  <a:gd name="connsiteX3" fmla="*/ 502704 w 529758"/>
                  <a:gd name="connsiteY3" fmla="*/ 0 h 162322"/>
                  <a:gd name="connsiteX4" fmla="*/ 529758 w 529758"/>
                  <a:gd name="connsiteY4" fmla="*/ 27054 h 162322"/>
                  <a:gd name="connsiteX5" fmla="*/ 529758 w 529758"/>
                  <a:gd name="connsiteY5" fmla="*/ 135268 h 162322"/>
                  <a:gd name="connsiteX6" fmla="*/ 502704 w 529758"/>
                  <a:gd name="connsiteY6" fmla="*/ 162322 h 162322"/>
                  <a:gd name="connsiteX7" fmla="*/ 27054 w 529758"/>
                  <a:gd name="connsiteY7" fmla="*/ 162322 h 162322"/>
                  <a:gd name="connsiteX8" fmla="*/ 0 w 529758"/>
                  <a:gd name="connsiteY8" fmla="*/ 135268 h 162322"/>
                  <a:gd name="connsiteX9" fmla="*/ 0 w 529758"/>
                  <a:gd name="connsiteY9" fmla="*/ 27054 h 162322"/>
                  <a:gd name="connsiteX0" fmla="*/ 0 w 529758"/>
                  <a:gd name="connsiteY0" fmla="*/ 27054 h 162322"/>
                  <a:gd name="connsiteX1" fmla="*/ 41491 w 529758"/>
                  <a:gd name="connsiteY1" fmla="*/ 48466 h 162322"/>
                  <a:gd name="connsiteX2" fmla="*/ 116589 w 529758"/>
                  <a:gd name="connsiteY2" fmla="*/ 95250 h 162322"/>
                  <a:gd name="connsiteX3" fmla="*/ 346291 w 529758"/>
                  <a:gd name="connsiteY3" fmla="*/ 40846 h 162322"/>
                  <a:gd name="connsiteX4" fmla="*/ 502704 w 529758"/>
                  <a:gd name="connsiteY4" fmla="*/ 0 h 162322"/>
                  <a:gd name="connsiteX5" fmla="*/ 529758 w 529758"/>
                  <a:gd name="connsiteY5" fmla="*/ 27054 h 162322"/>
                  <a:gd name="connsiteX6" fmla="*/ 529758 w 529758"/>
                  <a:gd name="connsiteY6" fmla="*/ 135268 h 162322"/>
                  <a:gd name="connsiteX7" fmla="*/ 502704 w 529758"/>
                  <a:gd name="connsiteY7" fmla="*/ 162322 h 162322"/>
                  <a:gd name="connsiteX8" fmla="*/ 27054 w 529758"/>
                  <a:gd name="connsiteY8" fmla="*/ 162322 h 162322"/>
                  <a:gd name="connsiteX9" fmla="*/ 0 w 529758"/>
                  <a:gd name="connsiteY9" fmla="*/ 135268 h 162322"/>
                  <a:gd name="connsiteX10" fmla="*/ 0 w 529758"/>
                  <a:gd name="connsiteY10" fmla="*/ 27054 h 162322"/>
                  <a:gd name="connsiteX0" fmla="*/ 0 w 529758"/>
                  <a:gd name="connsiteY0" fmla="*/ 27054 h 162322"/>
                  <a:gd name="connsiteX1" fmla="*/ 41491 w 529758"/>
                  <a:gd name="connsiteY1" fmla="*/ 48466 h 162322"/>
                  <a:gd name="connsiteX2" fmla="*/ 116589 w 529758"/>
                  <a:gd name="connsiteY2" fmla="*/ 95250 h 162322"/>
                  <a:gd name="connsiteX3" fmla="*/ 340576 w 529758"/>
                  <a:gd name="connsiteY3" fmla="*/ 86566 h 162322"/>
                  <a:gd name="connsiteX4" fmla="*/ 502704 w 529758"/>
                  <a:gd name="connsiteY4" fmla="*/ 0 h 162322"/>
                  <a:gd name="connsiteX5" fmla="*/ 529758 w 529758"/>
                  <a:gd name="connsiteY5" fmla="*/ 27054 h 162322"/>
                  <a:gd name="connsiteX6" fmla="*/ 529758 w 529758"/>
                  <a:gd name="connsiteY6" fmla="*/ 135268 h 162322"/>
                  <a:gd name="connsiteX7" fmla="*/ 502704 w 529758"/>
                  <a:gd name="connsiteY7" fmla="*/ 162322 h 162322"/>
                  <a:gd name="connsiteX8" fmla="*/ 27054 w 529758"/>
                  <a:gd name="connsiteY8" fmla="*/ 162322 h 162322"/>
                  <a:gd name="connsiteX9" fmla="*/ 0 w 529758"/>
                  <a:gd name="connsiteY9" fmla="*/ 135268 h 162322"/>
                  <a:gd name="connsiteX10" fmla="*/ 0 w 529758"/>
                  <a:gd name="connsiteY10" fmla="*/ 27054 h 162322"/>
                  <a:gd name="connsiteX0" fmla="*/ 0 w 529758"/>
                  <a:gd name="connsiteY0" fmla="*/ 27054 h 162322"/>
                  <a:gd name="connsiteX1" fmla="*/ 41491 w 529758"/>
                  <a:gd name="connsiteY1" fmla="*/ 48466 h 162322"/>
                  <a:gd name="connsiteX2" fmla="*/ 116589 w 529758"/>
                  <a:gd name="connsiteY2" fmla="*/ 95250 h 162322"/>
                  <a:gd name="connsiteX3" fmla="*/ 340576 w 529758"/>
                  <a:gd name="connsiteY3" fmla="*/ 86566 h 162322"/>
                  <a:gd name="connsiteX4" fmla="*/ 502704 w 529758"/>
                  <a:gd name="connsiteY4" fmla="*/ 0 h 162322"/>
                  <a:gd name="connsiteX5" fmla="*/ 529758 w 529758"/>
                  <a:gd name="connsiteY5" fmla="*/ 27054 h 162322"/>
                  <a:gd name="connsiteX6" fmla="*/ 529758 w 529758"/>
                  <a:gd name="connsiteY6" fmla="*/ 135268 h 162322"/>
                  <a:gd name="connsiteX7" fmla="*/ 502704 w 529758"/>
                  <a:gd name="connsiteY7" fmla="*/ 162322 h 162322"/>
                  <a:gd name="connsiteX8" fmla="*/ 27054 w 529758"/>
                  <a:gd name="connsiteY8" fmla="*/ 162322 h 162322"/>
                  <a:gd name="connsiteX9" fmla="*/ 0 w 529758"/>
                  <a:gd name="connsiteY9" fmla="*/ 135268 h 162322"/>
                  <a:gd name="connsiteX10" fmla="*/ 0 w 529758"/>
                  <a:gd name="connsiteY10" fmla="*/ 27054 h 162322"/>
                  <a:gd name="connsiteX0" fmla="*/ 0 w 529758"/>
                  <a:gd name="connsiteY0" fmla="*/ 27054 h 162322"/>
                  <a:gd name="connsiteX1" fmla="*/ 41491 w 529758"/>
                  <a:gd name="connsiteY1" fmla="*/ 48466 h 162322"/>
                  <a:gd name="connsiteX2" fmla="*/ 116589 w 529758"/>
                  <a:gd name="connsiteY2" fmla="*/ 95250 h 162322"/>
                  <a:gd name="connsiteX3" fmla="*/ 340576 w 529758"/>
                  <a:gd name="connsiteY3" fmla="*/ 86566 h 162322"/>
                  <a:gd name="connsiteX4" fmla="*/ 502704 w 529758"/>
                  <a:gd name="connsiteY4" fmla="*/ 0 h 162322"/>
                  <a:gd name="connsiteX5" fmla="*/ 529758 w 529758"/>
                  <a:gd name="connsiteY5" fmla="*/ 27054 h 162322"/>
                  <a:gd name="connsiteX6" fmla="*/ 529758 w 529758"/>
                  <a:gd name="connsiteY6" fmla="*/ 135268 h 162322"/>
                  <a:gd name="connsiteX7" fmla="*/ 502704 w 529758"/>
                  <a:gd name="connsiteY7" fmla="*/ 162322 h 162322"/>
                  <a:gd name="connsiteX8" fmla="*/ 27054 w 529758"/>
                  <a:gd name="connsiteY8" fmla="*/ 162322 h 162322"/>
                  <a:gd name="connsiteX9" fmla="*/ 0 w 529758"/>
                  <a:gd name="connsiteY9" fmla="*/ 135268 h 162322"/>
                  <a:gd name="connsiteX10" fmla="*/ 0 w 529758"/>
                  <a:gd name="connsiteY10" fmla="*/ 27054 h 162322"/>
                  <a:gd name="connsiteX0" fmla="*/ 0 w 529758"/>
                  <a:gd name="connsiteY0" fmla="*/ 27054 h 162322"/>
                  <a:gd name="connsiteX1" fmla="*/ 41491 w 529758"/>
                  <a:gd name="connsiteY1" fmla="*/ 48466 h 162322"/>
                  <a:gd name="connsiteX2" fmla="*/ 116589 w 529758"/>
                  <a:gd name="connsiteY2" fmla="*/ 95250 h 162322"/>
                  <a:gd name="connsiteX3" fmla="*/ 249136 w 529758"/>
                  <a:gd name="connsiteY3" fmla="*/ 63706 h 162322"/>
                  <a:gd name="connsiteX4" fmla="*/ 340576 w 529758"/>
                  <a:gd name="connsiteY4" fmla="*/ 86566 h 162322"/>
                  <a:gd name="connsiteX5" fmla="*/ 502704 w 529758"/>
                  <a:gd name="connsiteY5" fmla="*/ 0 h 162322"/>
                  <a:gd name="connsiteX6" fmla="*/ 529758 w 529758"/>
                  <a:gd name="connsiteY6" fmla="*/ 27054 h 162322"/>
                  <a:gd name="connsiteX7" fmla="*/ 529758 w 529758"/>
                  <a:gd name="connsiteY7" fmla="*/ 135268 h 162322"/>
                  <a:gd name="connsiteX8" fmla="*/ 502704 w 529758"/>
                  <a:gd name="connsiteY8" fmla="*/ 162322 h 162322"/>
                  <a:gd name="connsiteX9" fmla="*/ 27054 w 529758"/>
                  <a:gd name="connsiteY9" fmla="*/ 162322 h 162322"/>
                  <a:gd name="connsiteX10" fmla="*/ 0 w 529758"/>
                  <a:gd name="connsiteY10" fmla="*/ 135268 h 162322"/>
                  <a:gd name="connsiteX11" fmla="*/ 0 w 529758"/>
                  <a:gd name="connsiteY11" fmla="*/ 27054 h 162322"/>
                  <a:gd name="connsiteX0" fmla="*/ 0 w 529758"/>
                  <a:gd name="connsiteY0" fmla="*/ 27054 h 162322"/>
                  <a:gd name="connsiteX1" fmla="*/ 41491 w 529758"/>
                  <a:gd name="connsiteY1" fmla="*/ 48466 h 162322"/>
                  <a:gd name="connsiteX2" fmla="*/ 116589 w 529758"/>
                  <a:gd name="connsiteY2" fmla="*/ 95250 h 162322"/>
                  <a:gd name="connsiteX3" fmla="*/ 249136 w 529758"/>
                  <a:gd name="connsiteY3" fmla="*/ 63706 h 162322"/>
                  <a:gd name="connsiteX4" fmla="*/ 340576 w 529758"/>
                  <a:gd name="connsiteY4" fmla="*/ 86566 h 162322"/>
                  <a:gd name="connsiteX5" fmla="*/ 502704 w 529758"/>
                  <a:gd name="connsiteY5" fmla="*/ 0 h 162322"/>
                  <a:gd name="connsiteX6" fmla="*/ 529758 w 529758"/>
                  <a:gd name="connsiteY6" fmla="*/ 27054 h 162322"/>
                  <a:gd name="connsiteX7" fmla="*/ 529758 w 529758"/>
                  <a:gd name="connsiteY7" fmla="*/ 135268 h 162322"/>
                  <a:gd name="connsiteX8" fmla="*/ 502704 w 529758"/>
                  <a:gd name="connsiteY8" fmla="*/ 162322 h 162322"/>
                  <a:gd name="connsiteX9" fmla="*/ 27054 w 529758"/>
                  <a:gd name="connsiteY9" fmla="*/ 162322 h 162322"/>
                  <a:gd name="connsiteX10" fmla="*/ 0 w 529758"/>
                  <a:gd name="connsiteY10" fmla="*/ 135268 h 162322"/>
                  <a:gd name="connsiteX11" fmla="*/ 0 w 529758"/>
                  <a:gd name="connsiteY11" fmla="*/ 27054 h 162322"/>
                  <a:gd name="connsiteX0" fmla="*/ 0 w 529758"/>
                  <a:gd name="connsiteY0" fmla="*/ 27054 h 162322"/>
                  <a:gd name="connsiteX1" fmla="*/ 41491 w 529758"/>
                  <a:gd name="connsiteY1" fmla="*/ 48466 h 162322"/>
                  <a:gd name="connsiteX2" fmla="*/ 116589 w 529758"/>
                  <a:gd name="connsiteY2" fmla="*/ 95250 h 162322"/>
                  <a:gd name="connsiteX3" fmla="*/ 249136 w 529758"/>
                  <a:gd name="connsiteY3" fmla="*/ 63706 h 162322"/>
                  <a:gd name="connsiteX4" fmla="*/ 340576 w 529758"/>
                  <a:gd name="connsiteY4" fmla="*/ 86566 h 162322"/>
                  <a:gd name="connsiteX5" fmla="*/ 502704 w 529758"/>
                  <a:gd name="connsiteY5" fmla="*/ 0 h 162322"/>
                  <a:gd name="connsiteX6" fmla="*/ 529758 w 529758"/>
                  <a:gd name="connsiteY6" fmla="*/ 27054 h 162322"/>
                  <a:gd name="connsiteX7" fmla="*/ 529758 w 529758"/>
                  <a:gd name="connsiteY7" fmla="*/ 135268 h 162322"/>
                  <a:gd name="connsiteX8" fmla="*/ 502704 w 529758"/>
                  <a:gd name="connsiteY8" fmla="*/ 162322 h 162322"/>
                  <a:gd name="connsiteX9" fmla="*/ 27054 w 529758"/>
                  <a:gd name="connsiteY9" fmla="*/ 162322 h 162322"/>
                  <a:gd name="connsiteX10" fmla="*/ 0 w 529758"/>
                  <a:gd name="connsiteY10" fmla="*/ 135268 h 162322"/>
                  <a:gd name="connsiteX11" fmla="*/ 0 w 529758"/>
                  <a:gd name="connsiteY11" fmla="*/ 27054 h 162322"/>
                  <a:gd name="connsiteX0" fmla="*/ 0 w 529758"/>
                  <a:gd name="connsiteY0" fmla="*/ 27054 h 162322"/>
                  <a:gd name="connsiteX1" fmla="*/ 41491 w 529758"/>
                  <a:gd name="connsiteY1" fmla="*/ 48466 h 162322"/>
                  <a:gd name="connsiteX2" fmla="*/ 116589 w 529758"/>
                  <a:gd name="connsiteY2" fmla="*/ 95250 h 162322"/>
                  <a:gd name="connsiteX3" fmla="*/ 249136 w 529758"/>
                  <a:gd name="connsiteY3" fmla="*/ 63706 h 162322"/>
                  <a:gd name="connsiteX4" fmla="*/ 340576 w 529758"/>
                  <a:gd name="connsiteY4" fmla="*/ 86566 h 162322"/>
                  <a:gd name="connsiteX5" fmla="*/ 502704 w 529758"/>
                  <a:gd name="connsiteY5" fmla="*/ 0 h 162322"/>
                  <a:gd name="connsiteX6" fmla="*/ 529758 w 529758"/>
                  <a:gd name="connsiteY6" fmla="*/ 27054 h 162322"/>
                  <a:gd name="connsiteX7" fmla="*/ 529758 w 529758"/>
                  <a:gd name="connsiteY7" fmla="*/ 135268 h 162322"/>
                  <a:gd name="connsiteX8" fmla="*/ 502704 w 529758"/>
                  <a:gd name="connsiteY8" fmla="*/ 162322 h 162322"/>
                  <a:gd name="connsiteX9" fmla="*/ 27054 w 529758"/>
                  <a:gd name="connsiteY9" fmla="*/ 162322 h 162322"/>
                  <a:gd name="connsiteX10" fmla="*/ 0 w 529758"/>
                  <a:gd name="connsiteY10" fmla="*/ 135268 h 162322"/>
                  <a:gd name="connsiteX11" fmla="*/ 0 w 529758"/>
                  <a:gd name="connsiteY11" fmla="*/ 27054 h 162322"/>
                  <a:gd name="connsiteX0" fmla="*/ 0 w 529758"/>
                  <a:gd name="connsiteY0" fmla="*/ 27054 h 162322"/>
                  <a:gd name="connsiteX1" fmla="*/ 41491 w 529758"/>
                  <a:gd name="connsiteY1" fmla="*/ 48466 h 162322"/>
                  <a:gd name="connsiteX2" fmla="*/ 73876 w 529758"/>
                  <a:gd name="connsiteY2" fmla="*/ 71326 h 162322"/>
                  <a:gd name="connsiteX3" fmla="*/ 116589 w 529758"/>
                  <a:gd name="connsiteY3" fmla="*/ 95250 h 162322"/>
                  <a:gd name="connsiteX4" fmla="*/ 249136 w 529758"/>
                  <a:gd name="connsiteY4" fmla="*/ 63706 h 162322"/>
                  <a:gd name="connsiteX5" fmla="*/ 340576 w 529758"/>
                  <a:gd name="connsiteY5" fmla="*/ 86566 h 162322"/>
                  <a:gd name="connsiteX6" fmla="*/ 502704 w 529758"/>
                  <a:gd name="connsiteY6" fmla="*/ 0 h 162322"/>
                  <a:gd name="connsiteX7" fmla="*/ 529758 w 529758"/>
                  <a:gd name="connsiteY7" fmla="*/ 27054 h 162322"/>
                  <a:gd name="connsiteX8" fmla="*/ 529758 w 529758"/>
                  <a:gd name="connsiteY8" fmla="*/ 135268 h 162322"/>
                  <a:gd name="connsiteX9" fmla="*/ 502704 w 529758"/>
                  <a:gd name="connsiteY9" fmla="*/ 162322 h 162322"/>
                  <a:gd name="connsiteX10" fmla="*/ 27054 w 529758"/>
                  <a:gd name="connsiteY10" fmla="*/ 162322 h 162322"/>
                  <a:gd name="connsiteX11" fmla="*/ 0 w 529758"/>
                  <a:gd name="connsiteY11" fmla="*/ 135268 h 162322"/>
                  <a:gd name="connsiteX12" fmla="*/ 0 w 529758"/>
                  <a:gd name="connsiteY12" fmla="*/ 27054 h 162322"/>
                  <a:gd name="connsiteX0" fmla="*/ 0 w 529758"/>
                  <a:gd name="connsiteY0" fmla="*/ 27054 h 162322"/>
                  <a:gd name="connsiteX1" fmla="*/ 41491 w 529758"/>
                  <a:gd name="connsiteY1" fmla="*/ 48466 h 162322"/>
                  <a:gd name="connsiteX2" fmla="*/ 115786 w 529758"/>
                  <a:gd name="connsiteY2" fmla="*/ 21796 h 162322"/>
                  <a:gd name="connsiteX3" fmla="*/ 116589 w 529758"/>
                  <a:gd name="connsiteY3" fmla="*/ 95250 h 162322"/>
                  <a:gd name="connsiteX4" fmla="*/ 249136 w 529758"/>
                  <a:gd name="connsiteY4" fmla="*/ 63706 h 162322"/>
                  <a:gd name="connsiteX5" fmla="*/ 340576 w 529758"/>
                  <a:gd name="connsiteY5" fmla="*/ 86566 h 162322"/>
                  <a:gd name="connsiteX6" fmla="*/ 502704 w 529758"/>
                  <a:gd name="connsiteY6" fmla="*/ 0 h 162322"/>
                  <a:gd name="connsiteX7" fmla="*/ 529758 w 529758"/>
                  <a:gd name="connsiteY7" fmla="*/ 27054 h 162322"/>
                  <a:gd name="connsiteX8" fmla="*/ 529758 w 529758"/>
                  <a:gd name="connsiteY8" fmla="*/ 135268 h 162322"/>
                  <a:gd name="connsiteX9" fmla="*/ 502704 w 529758"/>
                  <a:gd name="connsiteY9" fmla="*/ 162322 h 162322"/>
                  <a:gd name="connsiteX10" fmla="*/ 27054 w 529758"/>
                  <a:gd name="connsiteY10" fmla="*/ 162322 h 162322"/>
                  <a:gd name="connsiteX11" fmla="*/ 0 w 529758"/>
                  <a:gd name="connsiteY11" fmla="*/ 135268 h 162322"/>
                  <a:gd name="connsiteX12" fmla="*/ 0 w 529758"/>
                  <a:gd name="connsiteY12" fmla="*/ 27054 h 162322"/>
                  <a:gd name="connsiteX0" fmla="*/ 0 w 529758"/>
                  <a:gd name="connsiteY0" fmla="*/ 27054 h 162322"/>
                  <a:gd name="connsiteX1" fmla="*/ 41491 w 529758"/>
                  <a:gd name="connsiteY1" fmla="*/ 48466 h 162322"/>
                  <a:gd name="connsiteX2" fmla="*/ 115786 w 529758"/>
                  <a:gd name="connsiteY2" fmla="*/ 21796 h 162322"/>
                  <a:gd name="connsiteX3" fmla="*/ 116589 w 529758"/>
                  <a:gd name="connsiteY3" fmla="*/ 95250 h 162322"/>
                  <a:gd name="connsiteX4" fmla="*/ 249136 w 529758"/>
                  <a:gd name="connsiteY4" fmla="*/ 63706 h 162322"/>
                  <a:gd name="connsiteX5" fmla="*/ 340576 w 529758"/>
                  <a:gd name="connsiteY5" fmla="*/ 86566 h 162322"/>
                  <a:gd name="connsiteX6" fmla="*/ 502704 w 529758"/>
                  <a:gd name="connsiteY6" fmla="*/ 0 h 162322"/>
                  <a:gd name="connsiteX7" fmla="*/ 529758 w 529758"/>
                  <a:gd name="connsiteY7" fmla="*/ 27054 h 162322"/>
                  <a:gd name="connsiteX8" fmla="*/ 529758 w 529758"/>
                  <a:gd name="connsiteY8" fmla="*/ 135268 h 162322"/>
                  <a:gd name="connsiteX9" fmla="*/ 502704 w 529758"/>
                  <a:gd name="connsiteY9" fmla="*/ 162322 h 162322"/>
                  <a:gd name="connsiteX10" fmla="*/ 27054 w 529758"/>
                  <a:gd name="connsiteY10" fmla="*/ 162322 h 162322"/>
                  <a:gd name="connsiteX11" fmla="*/ 0 w 529758"/>
                  <a:gd name="connsiteY11" fmla="*/ 135268 h 162322"/>
                  <a:gd name="connsiteX12" fmla="*/ 0 w 529758"/>
                  <a:gd name="connsiteY12" fmla="*/ 27054 h 162322"/>
                  <a:gd name="connsiteX0" fmla="*/ 0 w 529758"/>
                  <a:gd name="connsiteY0" fmla="*/ 27054 h 162322"/>
                  <a:gd name="connsiteX1" fmla="*/ 41491 w 529758"/>
                  <a:gd name="connsiteY1" fmla="*/ 48466 h 162322"/>
                  <a:gd name="connsiteX2" fmla="*/ 115786 w 529758"/>
                  <a:gd name="connsiteY2" fmla="*/ 21796 h 162322"/>
                  <a:gd name="connsiteX3" fmla="*/ 116589 w 529758"/>
                  <a:gd name="connsiteY3" fmla="*/ 95250 h 162322"/>
                  <a:gd name="connsiteX4" fmla="*/ 249136 w 529758"/>
                  <a:gd name="connsiteY4" fmla="*/ 63706 h 162322"/>
                  <a:gd name="connsiteX5" fmla="*/ 340576 w 529758"/>
                  <a:gd name="connsiteY5" fmla="*/ 86566 h 162322"/>
                  <a:gd name="connsiteX6" fmla="*/ 502704 w 529758"/>
                  <a:gd name="connsiteY6" fmla="*/ 0 h 162322"/>
                  <a:gd name="connsiteX7" fmla="*/ 529758 w 529758"/>
                  <a:gd name="connsiteY7" fmla="*/ 27054 h 162322"/>
                  <a:gd name="connsiteX8" fmla="*/ 529758 w 529758"/>
                  <a:gd name="connsiteY8" fmla="*/ 135268 h 162322"/>
                  <a:gd name="connsiteX9" fmla="*/ 502704 w 529758"/>
                  <a:gd name="connsiteY9" fmla="*/ 162322 h 162322"/>
                  <a:gd name="connsiteX10" fmla="*/ 27054 w 529758"/>
                  <a:gd name="connsiteY10" fmla="*/ 162322 h 162322"/>
                  <a:gd name="connsiteX11" fmla="*/ 0 w 529758"/>
                  <a:gd name="connsiteY11" fmla="*/ 135268 h 162322"/>
                  <a:gd name="connsiteX12" fmla="*/ 0 w 529758"/>
                  <a:gd name="connsiteY12" fmla="*/ 27054 h 162322"/>
                  <a:gd name="connsiteX0" fmla="*/ 0 w 529758"/>
                  <a:gd name="connsiteY0" fmla="*/ 27054 h 162322"/>
                  <a:gd name="connsiteX1" fmla="*/ 41491 w 529758"/>
                  <a:gd name="connsiteY1" fmla="*/ 48466 h 162322"/>
                  <a:gd name="connsiteX2" fmla="*/ 115786 w 529758"/>
                  <a:gd name="connsiteY2" fmla="*/ 21796 h 162322"/>
                  <a:gd name="connsiteX3" fmla="*/ 116589 w 529758"/>
                  <a:gd name="connsiteY3" fmla="*/ 95250 h 162322"/>
                  <a:gd name="connsiteX4" fmla="*/ 249136 w 529758"/>
                  <a:gd name="connsiteY4" fmla="*/ 63706 h 162322"/>
                  <a:gd name="connsiteX5" fmla="*/ 340576 w 529758"/>
                  <a:gd name="connsiteY5" fmla="*/ 86566 h 162322"/>
                  <a:gd name="connsiteX6" fmla="*/ 443446 w 529758"/>
                  <a:gd name="connsiteY6" fmla="*/ 77041 h 162322"/>
                  <a:gd name="connsiteX7" fmla="*/ 502704 w 529758"/>
                  <a:gd name="connsiteY7" fmla="*/ 0 h 162322"/>
                  <a:gd name="connsiteX8" fmla="*/ 529758 w 529758"/>
                  <a:gd name="connsiteY8" fmla="*/ 27054 h 162322"/>
                  <a:gd name="connsiteX9" fmla="*/ 529758 w 529758"/>
                  <a:gd name="connsiteY9" fmla="*/ 135268 h 162322"/>
                  <a:gd name="connsiteX10" fmla="*/ 502704 w 529758"/>
                  <a:gd name="connsiteY10" fmla="*/ 162322 h 162322"/>
                  <a:gd name="connsiteX11" fmla="*/ 27054 w 529758"/>
                  <a:gd name="connsiteY11" fmla="*/ 162322 h 162322"/>
                  <a:gd name="connsiteX12" fmla="*/ 0 w 529758"/>
                  <a:gd name="connsiteY12" fmla="*/ 135268 h 162322"/>
                  <a:gd name="connsiteX13" fmla="*/ 0 w 529758"/>
                  <a:gd name="connsiteY13" fmla="*/ 27054 h 162322"/>
                  <a:gd name="connsiteX0" fmla="*/ 0 w 529758"/>
                  <a:gd name="connsiteY0" fmla="*/ 27054 h 162322"/>
                  <a:gd name="connsiteX1" fmla="*/ 41491 w 529758"/>
                  <a:gd name="connsiteY1" fmla="*/ 48466 h 162322"/>
                  <a:gd name="connsiteX2" fmla="*/ 115786 w 529758"/>
                  <a:gd name="connsiteY2" fmla="*/ 21796 h 162322"/>
                  <a:gd name="connsiteX3" fmla="*/ 116589 w 529758"/>
                  <a:gd name="connsiteY3" fmla="*/ 95250 h 162322"/>
                  <a:gd name="connsiteX4" fmla="*/ 249136 w 529758"/>
                  <a:gd name="connsiteY4" fmla="*/ 63706 h 162322"/>
                  <a:gd name="connsiteX5" fmla="*/ 340576 w 529758"/>
                  <a:gd name="connsiteY5" fmla="*/ 86566 h 162322"/>
                  <a:gd name="connsiteX6" fmla="*/ 430111 w 529758"/>
                  <a:gd name="connsiteY6" fmla="*/ 40846 h 162322"/>
                  <a:gd name="connsiteX7" fmla="*/ 502704 w 529758"/>
                  <a:gd name="connsiteY7" fmla="*/ 0 h 162322"/>
                  <a:gd name="connsiteX8" fmla="*/ 529758 w 529758"/>
                  <a:gd name="connsiteY8" fmla="*/ 27054 h 162322"/>
                  <a:gd name="connsiteX9" fmla="*/ 529758 w 529758"/>
                  <a:gd name="connsiteY9" fmla="*/ 135268 h 162322"/>
                  <a:gd name="connsiteX10" fmla="*/ 502704 w 529758"/>
                  <a:gd name="connsiteY10" fmla="*/ 162322 h 162322"/>
                  <a:gd name="connsiteX11" fmla="*/ 27054 w 529758"/>
                  <a:gd name="connsiteY11" fmla="*/ 162322 h 162322"/>
                  <a:gd name="connsiteX12" fmla="*/ 0 w 529758"/>
                  <a:gd name="connsiteY12" fmla="*/ 135268 h 162322"/>
                  <a:gd name="connsiteX13" fmla="*/ 0 w 529758"/>
                  <a:gd name="connsiteY13" fmla="*/ 27054 h 162322"/>
                  <a:gd name="connsiteX0" fmla="*/ 0 w 529758"/>
                  <a:gd name="connsiteY0" fmla="*/ 27054 h 162322"/>
                  <a:gd name="connsiteX1" fmla="*/ 41491 w 529758"/>
                  <a:gd name="connsiteY1" fmla="*/ 48466 h 162322"/>
                  <a:gd name="connsiteX2" fmla="*/ 115786 w 529758"/>
                  <a:gd name="connsiteY2" fmla="*/ 21796 h 162322"/>
                  <a:gd name="connsiteX3" fmla="*/ 116589 w 529758"/>
                  <a:gd name="connsiteY3" fmla="*/ 95250 h 162322"/>
                  <a:gd name="connsiteX4" fmla="*/ 249136 w 529758"/>
                  <a:gd name="connsiteY4" fmla="*/ 63706 h 162322"/>
                  <a:gd name="connsiteX5" fmla="*/ 340576 w 529758"/>
                  <a:gd name="connsiteY5" fmla="*/ 86566 h 162322"/>
                  <a:gd name="connsiteX6" fmla="*/ 430111 w 529758"/>
                  <a:gd name="connsiteY6" fmla="*/ 40846 h 162322"/>
                  <a:gd name="connsiteX7" fmla="*/ 502704 w 529758"/>
                  <a:gd name="connsiteY7" fmla="*/ 0 h 162322"/>
                  <a:gd name="connsiteX8" fmla="*/ 529758 w 529758"/>
                  <a:gd name="connsiteY8" fmla="*/ 27054 h 162322"/>
                  <a:gd name="connsiteX9" fmla="*/ 529758 w 529758"/>
                  <a:gd name="connsiteY9" fmla="*/ 135268 h 162322"/>
                  <a:gd name="connsiteX10" fmla="*/ 502704 w 529758"/>
                  <a:gd name="connsiteY10" fmla="*/ 162322 h 162322"/>
                  <a:gd name="connsiteX11" fmla="*/ 27054 w 529758"/>
                  <a:gd name="connsiteY11" fmla="*/ 162322 h 162322"/>
                  <a:gd name="connsiteX12" fmla="*/ 0 w 529758"/>
                  <a:gd name="connsiteY12" fmla="*/ 135268 h 162322"/>
                  <a:gd name="connsiteX13" fmla="*/ 0 w 529758"/>
                  <a:gd name="connsiteY13" fmla="*/ 27054 h 162322"/>
                  <a:gd name="connsiteX0" fmla="*/ 0 w 529758"/>
                  <a:gd name="connsiteY0" fmla="*/ 27054 h 162322"/>
                  <a:gd name="connsiteX1" fmla="*/ 41491 w 529758"/>
                  <a:gd name="connsiteY1" fmla="*/ 48466 h 162322"/>
                  <a:gd name="connsiteX2" fmla="*/ 115786 w 529758"/>
                  <a:gd name="connsiteY2" fmla="*/ 21796 h 162322"/>
                  <a:gd name="connsiteX3" fmla="*/ 116589 w 529758"/>
                  <a:gd name="connsiteY3" fmla="*/ 95250 h 162322"/>
                  <a:gd name="connsiteX4" fmla="*/ 249136 w 529758"/>
                  <a:gd name="connsiteY4" fmla="*/ 63706 h 162322"/>
                  <a:gd name="connsiteX5" fmla="*/ 340576 w 529758"/>
                  <a:gd name="connsiteY5" fmla="*/ 86566 h 162322"/>
                  <a:gd name="connsiteX6" fmla="*/ 430111 w 529758"/>
                  <a:gd name="connsiteY6" fmla="*/ 40846 h 162322"/>
                  <a:gd name="connsiteX7" fmla="*/ 502704 w 529758"/>
                  <a:gd name="connsiteY7" fmla="*/ 0 h 162322"/>
                  <a:gd name="connsiteX8" fmla="*/ 529758 w 529758"/>
                  <a:gd name="connsiteY8" fmla="*/ 27054 h 162322"/>
                  <a:gd name="connsiteX9" fmla="*/ 529758 w 529758"/>
                  <a:gd name="connsiteY9" fmla="*/ 135268 h 162322"/>
                  <a:gd name="connsiteX10" fmla="*/ 502704 w 529758"/>
                  <a:gd name="connsiteY10" fmla="*/ 162322 h 162322"/>
                  <a:gd name="connsiteX11" fmla="*/ 27054 w 529758"/>
                  <a:gd name="connsiteY11" fmla="*/ 162322 h 162322"/>
                  <a:gd name="connsiteX12" fmla="*/ 0 w 529758"/>
                  <a:gd name="connsiteY12" fmla="*/ 135268 h 162322"/>
                  <a:gd name="connsiteX13" fmla="*/ 0 w 529758"/>
                  <a:gd name="connsiteY13" fmla="*/ 27054 h 162322"/>
                  <a:gd name="connsiteX0" fmla="*/ 0 w 529758"/>
                  <a:gd name="connsiteY0" fmla="*/ 27054 h 162322"/>
                  <a:gd name="connsiteX1" fmla="*/ 41491 w 529758"/>
                  <a:gd name="connsiteY1" fmla="*/ 48466 h 162322"/>
                  <a:gd name="connsiteX2" fmla="*/ 115786 w 529758"/>
                  <a:gd name="connsiteY2" fmla="*/ 21796 h 162322"/>
                  <a:gd name="connsiteX3" fmla="*/ 116589 w 529758"/>
                  <a:gd name="connsiteY3" fmla="*/ 95250 h 162322"/>
                  <a:gd name="connsiteX4" fmla="*/ 249136 w 529758"/>
                  <a:gd name="connsiteY4" fmla="*/ 63706 h 162322"/>
                  <a:gd name="connsiteX5" fmla="*/ 340576 w 529758"/>
                  <a:gd name="connsiteY5" fmla="*/ 86566 h 162322"/>
                  <a:gd name="connsiteX6" fmla="*/ 430111 w 529758"/>
                  <a:gd name="connsiteY6" fmla="*/ 40846 h 162322"/>
                  <a:gd name="connsiteX7" fmla="*/ 502704 w 529758"/>
                  <a:gd name="connsiteY7" fmla="*/ 0 h 162322"/>
                  <a:gd name="connsiteX8" fmla="*/ 522138 w 529758"/>
                  <a:gd name="connsiteY8" fmla="*/ 93729 h 162322"/>
                  <a:gd name="connsiteX9" fmla="*/ 529758 w 529758"/>
                  <a:gd name="connsiteY9" fmla="*/ 135268 h 162322"/>
                  <a:gd name="connsiteX10" fmla="*/ 502704 w 529758"/>
                  <a:gd name="connsiteY10" fmla="*/ 162322 h 162322"/>
                  <a:gd name="connsiteX11" fmla="*/ 27054 w 529758"/>
                  <a:gd name="connsiteY11" fmla="*/ 162322 h 162322"/>
                  <a:gd name="connsiteX12" fmla="*/ 0 w 529758"/>
                  <a:gd name="connsiteY12" fmla="*/ 135268 h 162322"/>
                  <a:gd name="connsiteX13" fmla="*/ 0 w 529758"/>
                  <a:gd name="connsiteY13" fmla="*/ 27054 h 162322"/>
                  <a:gd name="connsiteX0" fmla="*/ 0 w 529758"/>
                  <a:gd name="connsiteY0" fmla="*/ 27054 h 162322"/>
                  <a:gd name="connsiteX1" fmla="*/ 41491 w 529758"/>
                  <a:gd name="connsiteY1" fmla="*/ 48466 h 162322"/>
                  <a:gd name="connsiteX2" fmla="*/ 115786 w 529758"/>
                  <a:gd name="connsiteY2" fmla="*/ 21796 h 162322"/>
                  <a:gd name="connsiteX3" fmla="*/ 116589 w 529758"/>
                  <a:gd name="connsiteY3" fmla="*/ 95250 h 162322"/>
                  <a:gd name="connsiteX4" fmla="*/ 249136 w 529758"/>
                  <a:gd name="connsiteY4" fmla="*/ 63706 h 162322"/>
                  <a:gd name="connsiteX5" fmla="*/ 340576 w 529758"/>
                  <a:gd name="connsiteY5" fmla="*/ 86566 h 162322"/>
                  <a:gd name="connsiteX6" fmla="*/ 430111 w 529758"/>
                  <a:gd name="connsiteY6" fmla="*/ 40846 h 162322"/>
                  <a:gd name="connsiteX7" fmla="*/ 502704 w 529758"/>
                  <a:gd name="connsiteY7" fmla="*/ 0 h 162322"/>
                  <a:gd name="connsiteX8" fmla="*/ 510708 w 529758"/>
                  <a:gd name="connsiteY8" fmla="*/ 74679 h 162322"/>
                  <a:gd name="connsiteX9" fmla="*/ 529758 w 529758"/>
                  <a:gd name="connsiteY9" fmla="*/ 135268 h 162322"/>
                  <a:gd name="connsiteX10" fmla="*/ 502704 w 529758"/>
                  <a:gd name="connsiteY10" fmla="*/ 162322 h 162322"/>
                  <a:gd name="connsiteX11" fmla="*/ 27054 w 529758"/>
                  <a:gd name="connsiteY11" fmla="*/ 162322 h 162322"/>
                  <a:gd name="connsiteX12" fmla="*/ 0 w 529758"/>
                  <a:gd name="connsiteY12" fmla="*/ 135268 h 162322"/>
                  <a:gd name="connsiteX13" fmla="*/ 0 w 529758"/>
                  <a:gd name="connsiteY13" fmla="*/ 27054 h 16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9758" h="162322">
                    <a:moveTo>
                      <a:pt x="0" y="27054"/>
                    </a:moveTo>
                    <a:cubicBezTo>
                      <a:pt x="6915" y="12587"/>
                      <a:pt x="22060" y="37100"/>
                      <a:pt x="41491" y="48466"/>
                    </a:cubicBezTo>
                    <a:cubicBezTo>
                      <a:pt x="74759" y="114900"/>
                      <a:pt x="103270" y="13999"/>
                      <a:pt x="115786" y="21796"/>
                    </a:cubicBezTo>
                    <a:cubicBezTo>
                      <a:pt x="111157" y="41023"/>
                      <a:pt x="87379" y="96520"/>
                      <a:pt x="116589" y="95250"/>
                    </a:cubicBezTo>
                    <a:cubicBezTo>
                      <a:pt x="151197" y="97790"/>
                      <a:pt x="211805" y="114683"/>
                      <a:pt x="249136" y="63706"/>
                    </a:cubicBezTo>
                    <a:cubicBezTo>
                      <a:pt x="242652" y="138459"/>
                      <a:pt x="298315" y="97184"/>
                      <a:pt x="340576" y="86566"/>
                    </a:cubicBezTo>
                    <a:cubicBezTo>
                      <a:pt x="372961" y="88788"/>
                      <a:pt x="395470" y="100994"/>
                      <a:pt x="430111" y="40846"/>
                    </a:cubicBezTo>
                    <a:cubicBezTo>
                      <a:pt x="483802" y="135003"/>
                      <a:pt x="488319" y="8331"/>
                      <a:pt x="502704" y="0"/>
                    </a:cubicBezTo>
                    <a:cubicBezTo>
                      <a:pt x="517646" y="0"/>
                      <a:pt x="510708" y="59737"/>
                      <a:pt x="510708" y="74679"/>
                    </a:cubicBezTo>
                    <a:lnTo>
                      <a:pt x="529758" y="135268"/>
                    </a:lnTo>
                    <a:cubicBezTo>
                      <a:pt x="529758" y="150210"/>
                      <a:pt x="517646" y="162322"/>
                      <a:pt x="502704" y="162322"/>
                    </a:cubicBezTo>
                    <a:lnTo>
                      <a:pt x="27054" y="162322"/>
                    </a:lnTo>
                    <a:cubicBezTo>
                      <a:pt x="12112" y="162322"/>
                      <a:pt x="0" y="150210"/>
                      <a:pt x="0" y="135268"/>
                    </a:cubicBezTo>
                    <a:lnTo>
                      <a:pt x="0" y="27054"/>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8" name="正方形/長方形 67">
              <a:extLst>
                <a:ext uri="{FF2B5EF4-FFF2-40B4-BE49-F238E27FC236}">
                  <a16:creationId xmlns:a16="http://schemas.microsoft.com/office/drawing/2014/main" id="{47F57027-8FE1-4691-9A12-CF98C5D5B166}"/>
                </a:ext>
              </a:extLst>
            </p:cNvPr>
            <p:cNvSpPr/>
            <p:nvPr/>
          </p:nvSpPr>
          <p:spPr>
            <a:xfrm>
              <a:off x="10035079" y="4137053"/>
              <a:ext cx="1832391" cy="738664"/>
            </a:xfrm>
            <a:prstGeom prst="rect">
              <a:avLst/>
            </a:prstGeom>
            <a:noFill/>
          </p:spPr>
          <p:txBody>
            <a:bodyPr wrap="square" lIns="91440" tIns="45720" rIns="91440" bIns="45720">
              <a:spAutoFit/>
            </a:bodyPr>
            <a:lstStyle/>
            <a:p>
              <a:pPr algn="ctr"/>
              <a:r>
                <a:rPr lang="ja-JP" altLang="en-US" sz="1400" b="0" cap="none" spc="0" dirty="0">
                  <a:ln w="0"/>
                  <a:solidFill>
                    <a:schemeClr val="tx1"/>
                  </a:solidFill>
                </a:rPr>
                <a:t>給湯器から煙が</a:t>
              </a:r>
              <a:r>
                <a:rPr lang="ja-JP" altLang="en-US" sz="1400" dirty="0">
                  <a:ln w="0"/>
                </a:rPr>
                <a:t>！</a:t>
              </a:r>
              <a:endParaRPr lang="en-US" altLang="ja-JP" sz="1400" dirty="0">
                <a:ln w="0"/>
              </a:endParaRPr>
            </a:p>
            <a:p>
              <a:pPr algn="ctr"/>
              <a:r>
                <a:rPr lang="ja-JP" altLang="en-US" sz="1400" b="0" cap="none" spc="0" dirty="0">
                  <a:ln w="0"/>
                  <a:solidFill>
                    <a:schemeClr val="tx1"/>
                  </a:solidFill>
                </a:rPr>
                <a:t>↓</a:t>
              </a:r>
              <a:endParaRPr lang="en-US" altLang="ja-JP" sz="1400" b="0" cap="none" spc="0" dirty="0">
                <a:ln w="0"/>
                <a:solidFill>
                  <a:schemeClr val="tx1"/>
                </a:solidFill>
              </a:endParaRPr>
            </a:p>
            <a:p>
              <a:pPr algn="ctr"/>
              <a:r>
                <a:rPr lang="ja-JP" altLang="en-US" sz="1400" dirty="0">
                  <a:ln w="0"/>
                </a:rPr>
                <a:t>📞</a:t>
              </a:r>
              <a:r>
                <a:rPr lang="en-US" altLang="ja-JP" sz="1400" dirty="0">
                  <a:ln w="0"/>
                </a:rPr>
                <a:t>048-***-****</a:t>
              </a:r>
              <a:endParaRPr lang="ja-JP" altLang="en-US" sz="1400" b="0" cap="none" spc="0" dirty="0">
                <a:ln w="0"/>
                <a:solidFill>
                  <a:schemeClr val="tx1"/>
                </a:solidFill>
              </a:endParaRPr>
            </a:p>
          </p:txBody>
        </p:sp>
        <p:sp>
          <p:nvSpPr>
            <p:cNvPr id="70" name="正方形/長方形 69">
              <a:extLst>
                <a:ext uri="{FF2B5EF4-FFF2-40B4-BE49-F238E27FC236}">
                  <a16:creationId xmlns:a16="http://schemas.microsoft.com/office/drawing/2014/main" id="{79857C83-6DFF-4390-B0D5-4D72D2FB22F4}"/>
                </a:ext>
              </a:extLst>
            </p:cNvPr>
            <p:cNvSpPr/>
            <p:nvPr/>
          </p:nvSpPr>
          <p:spPr>
            <a:xfrm>
              <a:off x="8593641" y="2074104"/>
              <a:ext cx="3574041" cy="1077218"/>
            </a:xfrm>
            <a:prstGeom prst="rect">
              <a:avLst/>
            </a:prstGeom>
            <a:noFill/>
          </p:spPr>
          <p:txBody>
            <a:bodyPr wrap="square" lIns="91440" tIns="45720" rIns="91440" bIns="45720">
              <a:spAutoFit/>
            </a:bodyPr>
            <a:lstStyle/>
            <a:p>
              <a:pPr algn="ctr"/>
              <a:r>
                <a:rPr lang="ja-JP" altLang="en-US" sz="3200" dirty="0">
                  <a:ln w="0"/>
                </a:rPr>
                <a:t>困った時の</a:t>
              </a:r>
              <a:endParaRPr lang="en-US" altLang="ja-JP" sz="3200" dirty="0">
                <a:ln w="0"/>
              </a:endParaRPr>
            </a:p>
            <a:p>
              <a:pPr algn="ctr"/>
              <a:r>
                <a:rPr lang="ja-JP" altLang="en-US" sz="3200" b="0" cap="none" spc="0" dirty="0">
                  <a:ln w="0"/>
                  <a:solidFill>
                    <a:schemeClr val="tx1"/>
                  </a:solidFill>
                </a:rPr>
                <a:t>連絡先を知っておく</a:t>
              </a:r>
            </a:p>
          </p:txBody>
        </p:sp>
      </p:grpSp>
      <p:grpSp>
        <p:nvGrpSpPr>
          <p:cNvPr id="3" name="グループ化 2">
            <a:extLst>
              <a:ext uri="{FF2B5EF4-FFF2-40B4-BE49-F238E27FC236}">
                <a16:creationId xmlns:a16="http://schemas.microsoft.com/office/drawing/2014/main" id="{F1A7BA8D-E153-4889-BD95-15330E5D4160}"/>
              </a:ext>
            </a:extLst>
          </p:cNvPr>
          <p:cNvGrpSpPr/>
          <p:nvPr/>
        </p:nvGrpSpPr>
        <p:grpSpPr>
          <a:xfrm>
            <a:off x="9099197" y="5011188"/>
            <a:ext cx="2571887" cy="1637309"/>
            <a:chOff x="9099197" y="5011188"/>
            <a:chExt cx="2571887" cy="1637309"/>
          </a:xfrm>
        </p:grpSpPr>
        <p:grpSp>
          <p:nvGrpSpPr>
            <p:cNvPr id="75" name="グループ化 74">
              <a:extLst>
                <a:ext uri="{FF2B5EF4-FFF2-40B4-BE49-F238E27FC236}">
                  <a16:creationId xmlns:a16="http://schemas.microsoft.com/office/drawing/2014/main" id="{7001854D-9429-4716-9A77-46AFCF3A03E2}"/>
                </a:ext>
              </a:extLst>
            </p:cNvPr>
            <p:cNvGrpSpPr/>
            <p:nvPr/>
          </p:nvGrpSpPr>
          <p:grpSpPr>
            <a:xfrm>
              <a:off x="9099197" y="5011188"/>
              <a:ext cx="2571887" cy="1637309"/>
              <a:chOff x="8992378" y="4890059"/>
              <a:chExt cx="2571887" cy="1637309"/>
            </a:xfrm>
          </p:grpSpPr>
          <p:sp>
            <p:nvSpPr>
              <p:cNvPr id="72" name="星: 32 pt 71">
                <a:extLst>
                  <a:ext uri="{FF2B5EF4-FFF2-40B4-BE49-F238E27FC236}">
                    <a16:creationId xmlns:a16="http://schemas.microsoft.com/office/drawing/2014/main" id="{CF63C7FA-C3E4-4143-B5A0-F45075CC2DA8}"/>
                  </a:ext>
                </a:extLst>
              </p:cNvPr>
              <p:cNvSpPr/>
              <p:nvPr/>
            </p:nvSpPr>
            <p:spPr>
              <a:xfrm>
                <a:off x="8992378" y="4890059"/>
                <a:ext cx="1977087" cy="1132352"/>
              </a:xfrm>
              <a:prstGeom prst="star32">
                <a:avLst>
                  <a:gd name="adj" fmla="val 4125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3" name="正方形/長方形 72">
                <a:extLst>
                  <a:ext uri="{FF2B5EF4-FFF2-40B4-BE49-F238E27FC236}">
                    <a16:creationId xmlns:a16="http://schemas.microsoft.com/office/drawing/2014/main" id="{270EE44C-70AB-4E66-8ED9-77423BE44B50}"/>
                  </a:ext>
                </a:extLst>
              </p:cNvPr>
              <p:cNvSpPr/>
              <p:nvPr/>
            </p:nvSpPr>
            <p:spPr>
              <a:xfrm>
                <a:off x="9179642" y="5160289"/>
                <a:ext cx="1485856" cy="646331"/>
              </a:xfrm>
              <a:prstGeom prst="rect">
                <a:avLst/>
              </a:prstGeom>
              <a:noFill/>
            </p:spPr>
            <p:txBody>
              <a:bodyPr wrap="none" lIns="91440" tIns="45720" rIns="91440" bIns="45720">
                <a:spAutoFit/>
              </a:bodyPr>
              <a:lstStyle/>
              <a:p>
                <a:pPr algn="ctr"/>
                <a:r>
                  <a:rPr lang="en-US" altLang="ja-JP" b="1" dirty="0">
                    <a:ln w="0"/>
                    <a:latin typeface="メイリオ" panose="020B0604030504040204" pitchFamily="50" charset="-128"/>
                    <a:ea typeface="メイリオ" panose="020B0604030504040204" pitchFamily="50" charset="-128"/>
                  </a:rPr>
                  <a:t>keep rules</a:t>
                </a:r>
              </a:p>
              <a:p>
                <a:pPr algn="ctr"/>
                <a:r>
                  <a:rPr lang="en-US" altLang="ja-JP" b="1" dirty="0">
                    <a:ln w="0"/>
                    <a:latin typeface="メイリオ" panose="020B0604030504040204" pitchFamily="50" charset="-128"/>
                    <a:ea typeface="メイリオ" panose="020B0604030504040204" pitchFamily="50" charset="-128"/>
                  </a:rPr>
                  <a:t>keep clean</a:t>
                </a:r>
                <a:endParaRPr lang="ja-JP" altLang="en-US" b="1" dirty="0">
                  <a:ln w="0"/>
                  <a:latin typeface="メイリオ" panose="020B0604030504040204" pitchFamily="50" charset="-128"/>
                  <a:ea typeface="メイリオ" panose="020B0604030504040204" pitchFamily="50" charset="-128"/>
                </a:endParaRPr>
              </a:p>
            </p:txBody>
          </p:sp>
          <p:pic>
            <p:nvPicPr>
              <p:cNvPr id="10" name="図 9">
                <a:extLst>
                  <a:ext uri="{FF2B5EF4-FFF2-40B4-BE49-F238E27FC236}">
                    <a16:creationId xmlns:a16="http://schemas.microsoft.com/office/drawing/2014/main" id="{D31C1DA4-DE93-4CD5-B3C8-6C6B38B1721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21087758">
                <a:off x="10346020" y="5464061"/>
                <a:ext cx="1218245" cy="1063307"/>
              </a:xfrm>
              <a:prstGeom prst="rect">
                <a:avLst/>
              </a:prstGeom>
            </p:spPr>
          </p:pic>
        </p:grpSp>
        <p:sp>
          <p:nvSpPr>
            <p:cNvPr id="46" name="正方形/長方形 45">
              <a:extLst>
                <a:ext uri="{FF2B5EF4-FFF2-40B4-BE49-F238E27FC236}">
                  <a16:creationId xmlns:a16="http://schemas.microsoft.com/office/drawing/2014/main" id="{F444D760-11D4-4DB9-BAEB-DDDB1026A330}"/>
                </a:ext>
              </a:extLst>
            </p:cNvPr>
            <p:cNvSpPr/>
            <p:nvPr/>
          </p:nvSpPr>
          <p:spPr>
            <a:xfrm>
              <a:off x="10834335" y="5760110"/>
              <a:ext cx="509703" cy="230832"/>
            </a:xfrm>
            <a:prstGeom prst="rect">
              <a:avLst/>
            </a:prstGeom>
            <a:noFill/>
          </p:spPr>
          <p:txBody>
            <a:bodyPr wrap="square" lIns="91440" tIns="45720" rIns="91440" bIns="45720">
              <a:spAutoFit/>
            </a:bodyPr>
            <a:lstStyle/>
            <a:p>
              <a:r>
                <a:rPr lang="ja-JP" altLang="en-US" sz="900" dirty="0">
                  <a:ln w="6350">
                    <a:noFill/>
                  </a:ln>
                  <a:latin typeface="BIZ UDPゴシック" panose="020B0400000000000000" pitchFamily="50" charset="-128"/>
                  <a:ea typeface="BIZ UDPゴシック" panose="020B0400000000000000" pitchFamily="50" charset="-128"/>
                </a:rPr>
                <a:t>ネット</a:t>
              </a:r>
              <a:endParaRPr lang="ja-JP" altLang="en-US" sz="900" cap="none" spc="0" dirty="0">
                <a:ln w="6350">
                  <a:noFill/>
                </a:ln>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564407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雲 26">
            <a:extLst>
              <a:ext uri="{FF2B5EF4-FFF2-40B4-BE49-F238E27FC236}">
                <a16:creationId xmlns:a16="http://schemas.microsoft.com/office/drawing/2014/main" id="{7F01DAA1-779D-4060-9F74-6A259BB489A0}"/>
              </a:ext>
            </a:extLst>
          </p:cNvPr>
          <p:cNvSpPr/>
          <p:nvPr/>
        </p:nvSpPr>
        <p:spPr>
          <a:xfrm rot="16927737">
            <a:off x="317396" y="1880564"/>
            <a:ext cx="4716162" cy="4876724"/>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6964 w 43256"/>
              <a:gd name="connsiteY0" fmla="*/ 34758 h 43219"/>
              <a:gd name="connsiteX1" fmla="*/ 5856 w 43256"/>
              <a:gd name="connsiteY1" fmla="*/ 35139 h 43219"/>
              <a:gd name="connsiteX2" fmla="*/ 16514 w 43256"/>
              <a:gd name="connsiteY2" fmla="*/ 38949 h 43219"/>
              <a:gd name="connsiteX3" fmla="*/ 15846 w 43256"/>
              <a:gd name="connsiteY3" fmla="*/ 37209 h 43219"/>
              <a:gd name="connsiteX4" fmla="*/ 28863 w 43256"/>
              <a:gd name="connsiteY4" fmla="*/ 34610 h 43219"/>
              <a:gd name="connsiteX5" fmla="*/ 28596 w 43256"/>
              <a:gd name="connsiteY5" fmla="*/ 36519 h 43219"/>
              <a:gd name="connsiteX6" fmla="*/ 34165 w 43256"/>
              <a:gd name="connsiteY6" fmla="*/ 22813 h 43219"/>
              <a:gd name="connsiteX7" fmla="*/ 37416 w 43256"/>
              <a:gd name="connsiteY7" fmla="*/ 2994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6964 w 43256"/>
              <a:gd name="connsiteY0" fmla="*/ 34758 h 43219"/>
              <a:gd name="connsiteX1" fmla="*/ 5856 w 43256"/>
              <a:gd name="connsiteY1" fmla="*/ 35139 h 43219"/>
              <a:gd name="connsiteX2" fmla="*/ 16514 w 43256"/>
              <a:gd name="connsiteY2" fmla="*/ 38949 h 43219"/>
              <a:gd name="connsiteX3" fmla="*/ 15846 w 43256"/>
              <a:gd name="connsiteY3" fmla="*/ 37209 h 43219"/>
              <a:gd name="connsiteX4" fmla="*/ 28863 w 43256"/>
              <a:gd name="connsiteY4" fmla="*/ 34610 h 43219"/>
              <a:gd name="connsiteX5" fmla="*/ 28596 w 43256"/>
              <a:gd name="connsiteY5" fmla="*/ 36519 h 43219"/>
              <a:gd name="connsiteX6" fmla="*/ 41834 w 43256"/>
              <a:gd name="connsiteY6" fmla="*/ 15213 h 43219"/>
              <a:gd name="connsiteX7" fmla="*/ 40386 w 43256"/>
              <a:gd name="connsiteY7" fmla="*/ 1788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吹き出し: 角を丸めた四角形 24">
            <a:extLst>
              <a:ext uri="{FF2B5EF4-FFF2-40B4-BE49-F238E27FC236}">
                <a16:creationId xmlns:a16="http://schemas.microsoft.com/office/drawing/2014/main" id="{B5FDF5C4-FDD2-49A5-BFCA-C575CAD45EB3}"/>
              </a:ext>
            </a:extLst>
          </p:cNvPr>
          <p:cNvSpPr/>
          <p:nvPr/>
        </p:nvSpPr>
        <p:spPr>
          <a:xfrm>
            <a:off x="7859210" y="2069637"/>
            <a:ext cx="3877985" cy="2209403"/>
          </a:xfrm>
          <a:custGeom>
            <a:avLst/>
            <a:gdLst>
              <a:gd name="connsiteX0" fmla="*/ 0 w 3877985"/>
              <a:gd name="connsiteY0" fmla="*/ 334215 h 2005251"/>
              <a:gd name="connsiteX1" fmla="*/ 334215 w 3877985"/>
              <a:gd name="connsiteY1" fmla="*/ 0 h 2005251"/>
              <a:gd name="connsiteX2" fmla="*/ 646331 w 3877985"/>
              <a:gd name="connsiteY2" fmla="*/ 0 h 2005251"/>
              <a:gd name="connsiteX3" fmla="*/ 646331 w 3877985"/>
              <a:gd name="connsiteY3" fmla="*/ 0 h 2005251"/>
              <a:gd name="connsiteX4" fmla="*/ 1615827 w 3877985"/>
              <a:gd name="connsiteY4" fmla="*/ 0 h 2005251"/>
              <a:gd name="connsiteX5" fmla="*/ 3543770 w 3877985"/>
              <a:gd name="connsiteY5" fmla="*/ 0 h 2005251"/>
              <a:gd name="connsiteX6" fmla="*/ 3877985 w 3877985"/>
              <a:gd name="connsiteY6" fmla="*/ 334215 h 2005251"/>
              <a:gd name="connsiteX7" fmla="*/ 3877985 w 3877985"/>
              <a:gd name="connsiteY7" fmla="*/ 1169730 h 2005251"/>
              <a:gd name="connsiteX8" fmla="*/ 3877985 w 3877985"/>
              <a:gd name="connsiteY8" fmla="*/ 1169730 h 2005251"/>
              <a:gd name="connsiteX9" fmla="*/ 3877985 w 3877985"/>
              <a:gd name="connsiteY9" fmla="*/ 1671043 h 2005251"/>
              <a:gd name="connsiteX10" fmla="*/ 3877985 w 3877985"/>
              <a:gd name="connsiteY10" fmla="*/ 1671036 h 2005251"/>
              <a:gd name="connsiteX11" fmla="*/ 3543770 w 3877985"/>
              <a:gd name="connsiteY11" fmla="*/ 2005251 h 2005251"/>
              <a:gd name="connsiteX12" fmla="*/ 1615827 w 3877985"/>
              <a:gd name="connsiteY12" fmla="*/ 2005251 h 2005251"/>
              <a:gd name="connsiteX13" fmla="*/ 1497872 w 3877985"/>
              <a:gd name="connsiteY13" fmla="*/ 2333049 h 2005251"/>
              <a:gd name="connsiteX14" fmla="*/ 646331 w 3877985"/>
              <a:gd name="connsiteY14" fmla="*/ 2005251 h 2005251"/>
              <a:gd name="connsiteX15" fmla="*/ 334215 w 3877985"/>
              <a:gd name="connsiteY15" fmla="*/ 2005251 h 2005251"/>
              <a:gd name="connsiteX16" fmla="*/ 0 w 3877985"/>
              <a:gd name="connsiteY16" fmla="*/ 1671036 h 2005251"/>
              <a:gd name="connsiteX17" fmla="*/ 0 w 3877985"/>
              <a:gd name="connsiteY17" fmla="*/ 1671043 h 2005251"/>
              <a:gd name="connsiteX18" fmla="*/ 0 w 3877985"/>
              <a:gd name="connsiteY18" fmla="*/ 1169730 h 2005251"/>
              <a:gd name="connsiteX19" fmla="*/ 0 w 3877985"/>
              <a:gd name="connsiteY19" fmla="*/ 1169730 h 2005251"/>
              <a:gd name="connsiteX20" fmla="*/ 0 w 3877985"/>
              <a:gd name="connsiteY20" fmla="*/ 334215 h 2005251"/>
              <a:gd name="connsiteX0" fmla="*/ 0 w 3877985"/>
              <a:gd name="connsiteY0" fmla="*/ 334215 h 2333049"/>
              <a:gd name="connsiteX1" fmla="*/ 334215 w 3877985"/>
              <a:gd name="connsiteY1" fmla="*/ 0 h 2333049"/>
              <a:gd name="connsiteX2" fmla="*/ 646331 w 3877985"/>
              <a:gd name="connsiteY2" fmla="*/ 0 h 2333049"/>
              <a:gd name="connsiteX3" fmla="*/ 646331 w 3877985"/>
              <a:gd name="connsiteY3" fmla="*/ 0 h 2333049"/>
              <a:gd name="connsiteX4" fmla="*/ 1615827 w 3877985"/>
              <a:gd name="connsiteY4" fmla="*/ 0 h 2333049"/>
              <a:gd name="connsiteX5" fmla="*/ 3543770 w 3877985"/>
              <a:gd name="connsiteY5" fmla="*/ 0 h 2333049"/>
              <a:gd name="connsiteX6" fmla="*/ 3877985 w 3877985"/>
              <a:gd name="connsiteY6" fmla="*/ 334215 h 2333049"/>
              <a:gd name="connsiteX7" fmla="*/ 3877985 w 3877985"/>
              <a:gd name="connsiteY7" fmla="*/ 1169730 h 2333049"/>
              <a:gd name="connsiteX8" fmla="*/ 3877985 w 3877985"/>
              <a:gd name="connsiteY8" fmla="*/ 1169730 h 2333049"/>
              <a:gd name="connsiteX9" fmla="*/ 3877985 w 3877985"/>
              <a:gd name="connsiteY9" fmla="*/ 1671043 h 2333049"/>
              <a:gd name="connsiteX10" fmla="*/ 3877985 w 3877985"/>
              <a:gd name="connsiteY10" fmla="*/ 1671036 h 2333049"/>
              <a:gd name="connsiteX11" fmla="*/ 3543770 w 3877985"/>
              <a:gd name="connsiteY11" fmla="*/ 2005251 h 2333049"/>
              <a:gd name="connsiteX12" fmla="*/ 1615827 w 3877985"/>
              <a:gd name="connsiteY12" fmla="*/ 2005251 h 2333049"/>
              <a:gd name="connsiteX13" fmla="*/ 1497872 w 3877985"/>
              <a:gd name="connsiteY13" fmla="*/ 2333049 h 2333049"/>
              <a:gd name="connsiteX14" fmla="*/ 1016721 w 3877985"/>
              <a:gd name="connsiteY14" fmla="*/ 2016825 h 2333049"/>
              <a:gd name="connsiteX15" fmla="*/ 334215 w 3877985"/>
              <a:gd name="connsiteY15" fmla="*/ 2005251 h 2333049"/>
              <a:gd name="connsiteX16" fmla="*/ 0 w 3877985"/>
              <a:gd name="connsiteY16" fmla="*/ 1671036 h 2333049"/>
              <a:gd name="connsiteX17" fmla="*/ 0 w 3877985"/>
              <a:gd name="connsiteY17" fmla="*/ 1671043 h 2333049"/>
              <a:gd name="connsiteX18" fmla="*/ 0 w 3877985"/>
              <a:gd name="connsiteY18" fmla="*/ 1169730 h 2333049"/>
              <a:gd name="connsiteX19" fmla="*/ 0 w 3877985"/>
              <a:gd name="connsiteY19" fmla="*/ 1169730 h 2333049"/>
              <a:gd name="connsiteX20" fmla="*/ 0 w 3877985"/>
              <a:gd name="connsiteY20" fmla="*/ 334215 h 2333049"/>
              <a:gd name="connsiteX0" fmla="*/ 0 w 3877985"/>
              <a:gd name="connsiteY0" fmla="*/ 334215 h 2333049"/>
              <a:gd name="connsiteX1" fmla="*/ 334215 w 3877985"/>
              <a:gd name="connsiteY1" fmla="*/ 0 h 2333049"/>
              <a:gd name="connsiteX2" fmla="*/ 646331 w 3877985"/>
              <a:gd name="connsiteY2" fmla="*/ 0 h 2333049"/>
              <a:gd name="connsiteX3" fmla="*/ 646331 w 3877985"/>
              <a:gd name="connsiteY3" fmla="*/ 0 h 2333049"/>
              <a:gd name="connsiteX4" fmla="*/ 1615827 w 3877985"/>
              <a:gd name="connsiteY4" fmla="*/ 0 h 2333049"/>
              <a:gd name="connsiteX5" fmla="*/ 3543770 w 3877985"/>
              <a:gd name="connsiteY5" fmla="*/ 0 h 2333049"/>
              <a:gd name="connsiteX6" fmla="*/ 3877985 w 3877985"/>
              <a:gd name="connsiteY6" fmla="*/ 334215 h 2333049"/>
              <a:gd name="connsiteX7" fmla="*/ 3877985 w 3877985"/>
              <a:gd name="connsiteY7" fmla="*/ 1169730 h 2333049"/>
              <a:gd name="connsiteX8" fmla="*/ 3877985 w 3877985"/>
              <a:gd name="connsiteY8" fmla="*/ 1169730 h 2333049"/>
              <a:gd name="connsiteX9" fmla="*/ 3877985 w 3877985"/>
              <a:gd name="connsiteY9" fmla="*/ 1671043 h 2333049"/>
              <a:gd name="connsiteX10" fmla="*/ 3877985 w 3877985"/>
              <a:gd name="connsiteY10" fmla="*/ 1671036 h 2333049"/>
              <a:gd name="connsiteX11" fmla="*/ 3543770 w 3877985"/>
              <a:gd name="connsiteY11" fmla="*/ 2005251 h 2333049"/>
              <a:gd name="connsiteX12" fmla="*/ 1615827 w 3877985"/>
              <a:gd name="connsiteY12" fmla="*/ 2005251 h 2333049"/>
              <a:gd name="connsiteX13" fmla="*/ 1497872 w 3877985"/>
              <a:gd name="connsiteY13" fmla="*/ 2333049 h 2333049"/>
              <a:gd name="connsiteX14" fmla="*/ 1016721 w 3877985"/>
              <a:gd name="connsiteY14" fmla="*/ 2016825 h 2333049"/>
              <a:gd name="connsiteX15" fmla="*/ 334215 w 3877985"/>
              <a:gd name="connsiteY15" fmla="*/ 2005251 h 2333049"/>
              <a:gd name="connsiteX16" fmla="*/ 0 w 3877985"/>
              <a:gd name="connsiteY16" fmla="*/ 1671036 h 2333049"/>
              <a:gd name="connsiteX17" fmla="*/ 0 w 3877985"/>
              <a:gd name="connsiteY17" fmla="*/ 1671043 h 2333049"/>
              <a:gd name="connsiteX18" fmla="*/ 0 w 3877985"/>
              <a:gd name="connsiteY18" fmla="*/ 1169730 h 2333049"/>
              <a:gd name="connsiteX19" fmla="*/ 0 w 3877985"/>
              <a:gd name="connsiteY19" fmla="*/ 1169730 h 2333049"/>
              <a:gd name="connsiteX20" fmla="*/ 0 w 3877985"/>
              <a:gd name="connsiteY20" fmla="*/ 334215 h 2333049"/>
              <a:gd name="connsiteX0" fmla="*/ 0 w 3877985"/>
              <a:gd name="connsiteY0" fmla="*/ 334215 h 2333049"/>
              <a:gd name="connsiteX1" fmla="*/ 334215 w 3877985"/>
              <a:gd name="connsiteY1" fmla="*/ 0 h 2333049"/>
              <a:gd name="connsiteX2" fmla="*/ 646331 w 3877985"/>
              <a:gd name="connsiteY2" fmla="*/ 0 h 2333049"/>
              <a:gd name="connsiteX3" fmla="*/ 646331 w 3877985"/>
              <a:gd name="connsiteY3" fmla="*/ 0 h 2333049"/>
              <a:gd name="connsiteX4" fmla="*/ 1615827 w 3877985"/>
              <a:gd name="connsiteY4" fmla="*/ 0 h 2333049"/>
              <a:gd name="connsiteX5" fmla="*/ 3543770 w 3877985"/>
              <a:gd name="connsiteY5" fmla="*/ 0 h 2333049"/>
              <a:gd name="connsiteX6" fmla="*/ 3877985 w 3877985"/>
              <a:gd name="connsiteY6" fmla="*/ 334215 h 2333049"/>
              <a:gd name="connsiteX7" fmla="*/ 3877985 w 3877985"/>
              <a:gd name="connsiteY7" fmla="*/ 1169730 h 2333049"/>
              <a:gd name="connsiteX8" fmla="*/ 3877985 w 3877985"/>
              <a:gd name="connsiteY8" fmla="*/ 1169730 h 2333049"/>
              <a:gd name="connsiteX9" fmla="*/ 3877985 w 3877985"/>
              <a:gd name="connsiteY9" fmla="*/ 1671043 h 2333049"/>
              <a:gd name="connsiteX10" fmla="*/ 3877985 w 3877985"/>
              <a:gd name="connsiteY10" fmla="*/ 1671036 h 2333049"/>
              <a:gd name="connsiteX11" fmla="*/ 3543770 w 3877985"/>
              <a:gd name="connsiteY11" fmla="*/ 2005251 h 2333049"/>
              <a:gd name="connsiteX12" fmla="*/ 1581103 w 3877985"/>
              <a:gd name="connsiteY12" fmla="*/ 1982102 h 2333049"/>
              <a:gd name="connsiteX13" fmla="*/ 1497872 w 3877985"/>
              <a:gd name="connsiteY13" fmla="*/ 2333049 h 2333049"/>
              <a:gd name="connsiteX14" fmla="*/ 1016721 w 3877985"/>
              <a:gd name="connsiteY14" fmla="*/ 2016825 h 2333049"/>
              <a:gd name="connsiteX15" fmla="*/ 334215 w 3877985"/>
              <a:gd name="connsiteY15" fmla="*/ 2005251 h 2333049"/>
              <a:gd name="connsiteX16" fmla="*/ 0 w 3877985"/>
              <a:gd name="connsiteY16" fmla="*/ 1671036 h 2333049"/>
              <a:gd name="connsiteX17" fmla="*/ 0 w 3877985"/>
              <a:gd name="connsiteY17" fmla="*/ 1671043 h 2333049"/>
              <a:gd name="connsiteX18" fmla="*/ 0 w 3877985"/>
              <a:gd name="connsiteY18" fmla="*/ 1169730 h 2333049"/>
              <a:gd name="connsiteX19" fmla="*/ 0 w 3877985"/>
              <a:gd name="connsiteY19" fmla="*/ 1169730 h 2333049"/>
              <a:gd name="connsiteX20" fmla="*/ 0 w 3877985"/>
              <a:gd name="connsiteY20" fmla="*/ 334215 h 2333049"/>
              <a:gd name="connsiteX0" fmla="*/ 0 w 3877985"/>
              <a:gd name="connsiteY0" fmla="*/ 334215 h 2541393"/>
              <a:gd name="connsiteX1" fmla="*/ 334215 w 3877985"/>
              <a:gd name="connsiteY1" fmla="*/ 0 h 2541393"/>
              <a:gd name="connsiteX2" fmla="*/ 646331 w 3877985"/>
              <a:gd name="connsiteY2" fmla="*/ 0 h 2541393"/>
              <a:gd name="connsiteX3" fmla="*/ 646331 w 3877985"/>
              <a:gd name="connsiteY3" fmla="*/ 0 h 2541393"/>
              <a:gd name="connsiteX4" fmla="*/ 1615827 w 3877985"/>
              <a:gd name="connsiteY4" fmla="*/ 0 h 2541393"/>
              <a:gd name="connsiteX5" fmla="*/ 3543770 w 3877985"/>
              <a:gd name="connsiteY5" fmla="*/ 0 h 2541393"/>
              <a:gd name="connsiteX6" fmla="*/ 3877985 w 3877985"/>
              <a:gd name="connsiteY6" fmla="*/ 334215 h 2541393"/>
              <a:gd name="connsiteX7" fmla="*/ 3877985 w 3877985"/>
              <a:gd name="connsiteY7" fmla="*/ 1169730 h 2541393"/>
              <a:gd name="connsiteX8" fmla="*/ 3877985 w 3877985"/>
              <a:gd name="connsiteY8" fmla="*/ 1169730 h 2541393"/>
              <a:gd name="connsiteX9" fmla="*/ 3877985 w 3877985"/>
              <a:gd name="connsiteY9" fmla="*/ 1671043 h 2541393"/>
              <a:gd name="connsiteX10" fmla="*/ 3877985 w 3877985"/>
              <a:gd name="connsiteY10" fmla="*/ 1671036 h 2541393"/>
              <a:gd name="connsiteX11" fmla="*/ 3543770 w 3877985"/>
              <a:gd name="connsiteY11" fmla="*/ 2005251 h 2541393"/>
              <a:gd name="connsiteX12" fmla="*/ 1581103 w 3877985"/>
              <a:gd name="connsiteY12" fmla="*/ 1982102 h 2541393"/>
              <a:gd name="connsiteX13" fmla="*/ 1602044 w 3877985"/>
              <a:gd name="connsiteY13" fmla="*/ 2541393 h 2541393"/>
              <a:gd name="connsiteX14" fmla="*/ 1016721 w 3877985"/>
              <a:gd name="connsiteY14" fmla="*/ 2016825 h 2541393"/>
              <a:gd name="connsiteX15" fmla="*/ 334215 w 3877985"/>
              <a:gd name="connsiteY15" fmla="*/ 2005251 h 2541393"/>
              <a:gd name="connsiteX16" fmla="*/ 0 w 3877985"/>
              <a:gd name="connsiteY16" fmla="*/ 1671036 h 2541393"/>
              <a:gd name="connsiteX17" fmla="*/ 0 w 3877985"/>
              <a:gd name="connsiteY17" fmla="*/ 1671043 h 2541393"/>
              <a:gd name="connsiteX18" fmla="*/ 0 w 3877985"/>
              <a:gd name="connsiteY18" fmla="*/ 1169730 h 2541393"/>
              <a:gd name="connsiteX19" fmla="*/ 0 w 3877985"/>
              <a:gd name="connsiteY19" fmla="*/ 1169730 h 2541393"/>
              <a:gd name="connsiteX20" fmla="*/ 0 w 3877985"/>
              <a:gd name="connsiteY20" fmla="*/ 334215 h 254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77985" h="2541393">
                <a:moveTo>
                  <a:pt x="0" y="334215"/>
                </a:moveTo>
                <a:cubicBezTo>
                  <a:pt x="0" y="149633"/>
                  <a:pt x="149633" y="0"/>
                  <a:pt x="334215" y="0"/>
                </a:cubicBezTo>
                <a:lnTo>
                  <a:pt x="646331" y="0"/>
                </a:lnTo>
                <a:lnTo>
                  <a:pt x="646331" y="0"/>
                </a:lnTo>
                <a:lnTo>
                  <a:pt x="1615827" y="0"/>
                </a:lnTo>
                <a:lnTo>
                  <a:pt x="3543770" y="0"/>
                </a:lnTo>
                <a:cubicBezTo>
                  <a:pt x="3728352" y="0"/>
                  <a:pt x="3877985" y="149633"/>
                  <a:pt x="3877985" y="334215"/>
                </a:cubicBezTo>
                <a:lnTo>
                  <a:pt x="3877985" y="1169730"/>
                </a:lnTo>
                <a:lnTo>
                  <a:pt x="3877985" y="1169730"/>
                </a:lnTo>
                <a:lnTo>
                  <a:pt x="3877985" y="1671043"/>
                </a:lnTo>
                <a:lnTo>
                  <a:pt x="3877985" y="1671036"/>
                </a:lnTo>
                <a:cubicBezTo>
                  <a:pt x="3877985" y="1855618"/>
                  <a:pt x="3728352" y="2005251"/>
                  <a:pt x="3543770" y="2005251"/>
                </a:cubicBezTo>
                <a:lnTo>
                  <a:pt x="1581103" y="1982102"/>
                </a:lnTo>
                <a:lnTo>
                  <a:pt x="1602044" y="2541393"/>
                </a:lnTo>
                <a:cubicBezTo>
                  <a:pt x="1441660" y="2435985"/>
                  <a:pt x="1281277" y="2006487"/>
                  <a:pt x="1016721" y="2016825"/>
                </a:cubicBezTo>
                <a:cubicBezTo>
                  <a:pt x="912682" y="2016825"/>
                  <a:pt x="438254" y="2005251"/>
                  <a:pt x="334215" y="2005251"/>
                </a:cubicBezTo>
                <a:cubicBezTo>
                  <a:pt x="149633" y="2005251"/>
                  <a:pt x="0" y="1855618"/>
                  <a:pt x="0" y="1671036"/>
                </a:cubicBezTo>
                <a:lnTo>
                  <a:pt x="0" y="1671043"/>
                </a:lnTo>
                <a:lnTo>
                  <a:pt x="0" y="1169730"/>
                </a:lnTo>
                <a:lnTo>
                  <a:pt x="0" y="1169730"/>
                </a:lnTo>
                <a:lnTo>
                  <a:pt x="0" y="334215"/>
                </a:lnTo>
                <a:close/>
              </a:path>
            </a:pathLst>
          </a:custGeom>
          <a:solidFill>
            <a:srgbClr val="FFFFA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20CCC12E-085A-4306-9973-E10001D73B3F}"/>
              </a:ext>
            </a:extLst>
          </p:cNvPr>
          <p:cNvSpPr>
            <a:spLocks noGrp="1"/>
          </p:cNvSpPr>
          <p:nvPr>
            <p:ph type="title"/>
          </p:nvPr>
        </p:nvSpPr>
        <p:spPr/>
        <p:txBody>
          <a:bodyPr>
            <a:normAutofit/>
          </a:bodyPr>
          <a:lstStyle/>
          <a:p>
            <a:r>
              <a:rPr lang="ja-JP" altLang="en-US" sz="4800" dirty="0"/>
              <a:t>契約更新</a:t>
            </a:r>
            <a:endParaRPr kumimoji="1" lang="ja-JP" altLang="en-US" sz="4800" dirty="0"/>
          </a:p>
        </p:txBody>
      </p:sp>
      <p:pic>
        <p:nvPicPr>
          <p:cNvPr id="6" name="図 5">
            <a:extLst>
              <a:ext uri="{FF2B5EF4-FFF2-40B4-BE49-F238E27FC236}">
                <a16:creationId xmlns:a16="http://schemas.microsoft.com/office/drawing/2014/main" id="{115A6AE1-2F49-4831-9965-2F8AABF2CEE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42247" y="2269499"/>
            <a:ext cx="4295182" cy="4488953"/>
          </a:xfrm>
          <a:prstGeom prst="rect">
            <a:avLst/>
          </a:prstGeom>
        </p:spPr>
      </p:pic>
      <p:sp>
        <p:nvSpPr>
          <p:cNvPr id="13" name="正方形/長方形 12">
            <a:extLst>
              <a:ext uri="{FF2B5EF4-FFF2-40B4-BE49-F238E27FC236}">
                <a16:creationId xmlns:a16="http://schemas.microsoft.com/office/drawing/2014/main" id="{5BF1CF7E-D7F6-435F-BD5E-FDE788D214D0}"/>
              </a:ext>
            </a:extLst>
          </p:cNvPr>
          <p:cNvSpPr/>
          <p:nvPr/>
        </p:nvSpPr>
        <p:spPr>
          <a:xfrm rot="20715121">
            <a:off x="6675530" y="5107840"/>
            <a:ext cx="877163" cy="646331"/>
          </a:xfrm>
          <a:prstGeom prst="rect">
            <a:avLst/>
          </a:prstGeom>
          <a:noFill/>
        </p:spPr>
        <p:txBody>
          <a:bodyPr wrap="none" lIns="91440" tIns="45720" rIns="91440" bIns="45720">
            <a:spAutoFit/>
          </a:bodyPr>
          <a:lstStyle/>
          <a:p>
            <a:r>
              <a:rPr lang="ja-JP" altLang="en-US" b="1" dirty="0">
                <a:ln w="0"/>
                <a:latin typeface="メイリオ" panose="020B0604030504040204" pitchFamily="50" charset="-128"/>
                <a:ea typeface="メイリオ" panose="020B0604030504040204" pitchFamily="50" charset="-128"/>
              </a:rPr>
              <a:t>賃貸借</a:t>
            </a:r>
            <a:endParaRPr lang="en-US" altLang="ja-JP" b="1" dirty="0">
              <a:ln w="0"/>
              <a:latin typeface="メイリオ" panose="020B0604030504040204" pitchFamily="50" charset="-128"/>
              <a:ea typeface="メイリオ" panose="020B0604030504040204" pitchFamily="50" charset="-128"/>
            </a:endParaRPr>
          </a:p>
          <a:p>
            <a:r>
              <a:rPr lang="ja-JP" altLang="en-US" b="1" dirty="0">
                <a:ln w="0"/>
                <a:latin typeface="メイリオ" panose="020B0604030504040204" pitchFamily="50" charset="-128"/>
                <a:ea typeface="メイリオ" panose="020B0604030504040204" pitchFamily="50" charset="-128"/>
              </a:rPr>
              <a:t>契約書</a:t>
            </a:r>
          </a:p>
        </p:txBody>
      </p:sp>
      <p:sp>
        <p:nvSpPr>
          <p:cNvPr id="15" name="正方形/長方形 14">
            <a:extLst>
              <a:ext uri="{FF2B5EF4-FFF2-40B4-BE49-F238E27FC236}">
                <a16:creationId xmlns:a16="http://schemas.microsoft.com/office/drawing/2014/main" id="{7EB23E6E-DEA2-4791-B895-CDB46CA603E2}"/>
              </a:ext>
            </a:extLst>
          </p:cNvPr>
          <p:cNvSpPr/>
          <p:nvPr/>
        </p:nvSpPr>
        <p:spPr>
          <a:xfrm rot="246684">
            <a:off x="4616361" y="5224125"/>
            <a:ext cx="1261884" cy="276999"/>
          </a:xfrm>
          <a:prstGeom prst="rect">
            <a:avLst/>
          </a:prstGeom>
          <a:noFill/>
        </p:spPr>
        <p:txBody>
          <a:bodyPr wrap="none" lIns="91440" tIns="45720" rIns="91440" bIns="45720">
            <a:spAutoFit/>
          </a:bodyPr>
          <a:lstStyle/>
          <a:p>
            <a:r>
              <a:rPr lang="ja-JP" altLang="en-US" sz="1200" b="1" dirty="0">
                <a:ln w="0"/>
                <a:latin typeface="メイリオ" panose="020B0604030504040204" pitchFamily="50" charset="-128"/>
                <a:ea typeface="メイリオ" panose="020B0604030504040204" pitchFamily="50" charset="-128"/>
              </a:rPr>
              <a:t>重要事項説明書</a:t>
            </a:r>
          </a:p>
        </p:txBody>
      </p:sp>
      <p:grpSp>
        <p:nvGrpSpPr>
          <p:cNvPr id="24" name="グループ化 23">
            <a:extLst>
              <a:ext uri="{FF2B5EF4-FFF2-40B4-BE49-F238E27FC236}">
                <a16:creationId xmlns:a16="http://schemas.microsoft.com/office/drawing/2014/main" id="{1BA1C97B-30FB-45FF-A184-4AA9EFED1DB0}"/>
              </a:ext>
            </a:extLst>
          </p:cNvPr>
          <p:cNvGrpSpPr/>
          <p:nvPr/>
        </p:nvGrpSpPr>
        <p:grpSpPr>
          <a:xfrm>
            <a:off x="694397" y="2105533"/>
            <a:ext cx="3308650" cy="4128297"/>
            <a:chOff x="430553" y="2020477"/>
            <a:chExt cx="3308650" cy="4128297"/>
          </a:xfrm>
        </p:grpSpPr>
        <p:pic>
          <p:nvPicPr>
            <p:cNvPr id="4" name="図 3">
              <a:extLst>
                <a:ext uri="{FF2B5EF4-FFF2-40B4-BE49-F238E27FC236}">
                  <a16:creationId xmlns:a16="http://schemas.microsoft.com/office/drawing/2014/main" id="{25692D0B-A555-42E7-B2EF-08AA951F541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47064" y="2020477"/>
              <a:ext cx="1951742" cy="2888837"/>
            </a:xfrm>
            <a:prstGeom prst="rect">
              <a:avLst/>
            </a:prstGeom>
          </p:spPr>
        </p:pic>
        <p:sp>
          <p:nvSpPr>
            <p:cNvPr id="16" name="正方形/長方形 15">
              <a:extLst>
                <a:ext uri="{FF2B5EF4-FFF2-40B4-BE49-F238E27FC236}">
                  <a16:creationId xmlns:a16="http://schemas.microsoft.com/office/drawing/2014/main" id="{A344E3AB-04CD-462F-B636-522831814D19}"/>
                </a:ext>
              </a:extLst>
            </p:cNvPr>
            <p:cNvSpPr/>
            <p:nvPr/>
          </p:nvSpPr>
          <p:spPr>
            <a:xfrm>
              <a:off x="1369644" y="4825335"/>
              <a:ext cx="2369559" cy="1323439"/>
            </a:xfrm>
            <a:prstGeom prst="rect">
              <a:avLst/>
            </a:prstGeom>
            <a:noFill/>
          </p:spPr>
          <p:txBody>
            <a:bodyPr wrap="none" lIns="91440" tIns="45720" rIns="91440" bIns="45720">
              <a:spAutoFit/>
            </a:bodyPr>
            <a:lstStyle/>
            <a:p>
              <a:r>
                <a:rPr lang="ja-JP" altLang="en-US" sz="2000" dirty="0">
                  <a:ln w="0"/>
                  <a:latin typeface="+mn-ea"/>
                </a:rPr>
                <a:t>更新は２年ごとです</a:t>
              </a:r>
              <a:endParaRPr lang="en-US" altLang="ja-JP" sz="2000" dirty="0">
                <a:ln w="0"/>
                <a:latin typeface="+mn-ea"/>
              </a:endParaRPr>
            </a:p>
            <a:p>
              <a:r>
                <a:rPr lang="ja-JP" altLang="en-US" sz="2000" dirty="0">
                  <a:ln w="0"/>
                  <a:latin typeface="+mn-ea"/>
                </a:rPr>
                <a:t>指定書式の書面を</a:t>
              </a:r>
              <a:endParaRPr lang="en-US" altLang="ja-JP" sz="2000" dirty="0">
                <a:ln w="0"/>
                <a:latin typeface="+mn-ea"/>
              </a:endParaRPr>
            </a:p>
            <a:p>
              <a:r>
                <a:rPr lang="ja-JP" altLang="en-US" sz="2000" dirty="0">
                  <a:ln w="0"/>
                  <a:latin typeface="+mn-ea"/>
                </a:rPr>
                <a:t>提出してください</a:t>
              </a:r>
              <a:endParaRPr lang="en-US" altLang="ja-JP" sz="2000" dirty="0">
                <a:ln w="0"/>
                <a:latin typeface="+mn-ea"/>
              </a:endParaRPr>
            </a:p>
            <a:p>
              <a:r>
                <a:rPr lang="ja-JP" altLang="en-US" sz="2000" dirty="0">
                  <a:ln w="0"/>
                  <a:latin typeface="+mn-ea"/>
                </a:rPr>
                <a:t>更新料もいただきます</a:t>
              </a:r>
              <a:endParaRPr lang="en-US" altLang="ja-JP" sz="2000" dirty="0">
                <a:ln w="0"/>
                <a:latin typeface="+mn-ea"/>
              </a:endParaRPr>
            </a:p>
          </p:txBody>
        </p:sp>
        <p:sp>
          <p:nvSpPr>
            <p:cNvPr id="20" name="正方形/長方形 19">
              <a:extLst>
                <a:ext uri="{FF2B5EF4-FFF2-40B4-BE49-F238E27FC236}">
                  <a16:creationId xmlns:a16="http://schemas.microsoft.com/office/drawing/2014/main" id="{ABB81037-AA59-4203-A915-D8EF5F139BF5}"/>
                </a:ext>
              </a:extLst>
            </p:cNvPr>
            <p:cNvSpPr/>
            <p:nvPr/>
          </p:nvSpPr>
          <p:spPr>
            <a:xfrm>
              <a:off x="430553" y="3066566"/>
              <a:ext cx="1569660" cy="646331"/>
            </a:xfrm>
            <a:prstGeom prst="rect">
              <a:avLst/>
            </a:prstGeom>
            <a:noFill/>
          </p:spPr>
          <p:txBody>
            <a:bodyPr wrap="none" lIns="91440" tIns="45720" rIns="91440" bIns="45720">
              <a:spAutoFit/>
            </a:bodyPr>
            <a:lstStyle/>
            <a:p>
              <a:r>
                <a:rPr lang="ja-JP" altLang="en-US" sz="3600" b="1" dirty="0">
                  <a:ln w="0"/>
                  <a:latin typeface="メイリオ" panose="020B0604030504040204" pitchFamily="50" charset="-128"/>
                  <a:ea typeface="メイリオ" panose="020B0604030504040204" pitchFamily="50" charset="-128"/>
                </a:rPr>
                <a:t>宅建士</a:t>
              </a:r>
            </a:p>
          </p:txBody>
        </p:sp>
      </p:grpSp>
      <p:sp>
        <p:nvSpPr>
          <p:cNvPr id="12" name="正方形/長方形 11">
            <a:extLst>
              <a:ext uri="{FF2B5EF4-FFF2-40B4-BE49-F238E27FC236}">
                <a16:creationId xmlns:a16="http://schemas.microsoft.com/office/drawing/2014/main" id="{D9934592-7FE2-4C3C-86CC-072CFD493039}"/>
              </a:ext>
            </a:extLst>
          </p:cNvPr>
          <p:cNvSpPr/>
          <p:nvPr/>
        </p:nvSpPr>
        <p:spPr>
          <a:xfrm>
            <a:off x="7985597" y="2343841"/>
            <a:ext cx="3751598" cy="1323439"/>
          </a:xfrm>
          <a:prstGeom prst="rect">
            <a:avLst/>
          </a:prstGeom>
          <a:noFill/>
        </p:spPr>
        <p:txBody>
          <a:bodyPr wrap="square" lIns="91440" tIns="45720" rIns="91440" bIns="45720">
            <a:spAutoFit/>
          </a:bodyPr>
          <a:lstStyle/>
          <a:p>
            <a:r>
              <a:rPr lang="ja-JP" altLang="en-US" sz="1600" dirty="0">
                <a:ln w="0"/>
                <a:latin typeface="メイリオ" panose="020B0604030504040204" pitchFamily="50" charset="-128"/>
                <a:ea typeface="メイリオ" panose="020B0604030504040204" pitchFamily="50" charset="-128"/>
              </a:rPr>
              <a:t>サガスの賃貸は書面提出とかが要る</a:t>
            </a:r>
            <a:endParaRPr lang="en-US" altLang="ja-JP" sz="1600" dirty="0">
              <a:ln w="0"/>
              <a:latin typeface="メイリオ" panose="020B0604030504040204" pitchFamily="50" charset="-128"/>
              <a:ea typeface="メイリオ" panose="020B0604030504040204" pitchFamily="50" charset="-128"/>
            </a:endParaRPr>
          </a:p>
          <a:p>
            <a:r>
              <a:rPr lang="ja-JP" altLang="en-US" sz="1600" dirty="0">
                <a:ln w="0"/>
                <a:latin typeface="メイリオ" panose="020B0604030504040204" pitchFamily="50" charset="-128"/>
                <a:ea typeface="メイリオ" panose="020B0604030504040204" pitchFamily="50" charset="-128"/>
              </a:rPr>
              <a:t>けど、「契約期間満了までに退去の</a:t>
            </a:r>
            <a:endParaRPr lang="en-US" altLang="ja-JP" sz="1600" dirty="0">
              <a:ln w="0"/>
              <a:latin typeface="メイリオ" panose="020B0604030504040204" pitchFamily="50" charset="-128"/>
              <a:ea typeface="メイリオ" panose="020B0604030504040204" pitchFamily="50" charset="-128"/>
            </a:endParaRPr>
          </a:p>
          <a:p>
            <a:r>
              <a:rPr lang="ja-JP" altLang="en-US" sz="1600" dirty="0">
                <a:ln w="0"/>
                <a:latin typeface="メイリオ" panose="020B0604030504040204" pitchFamily="50" charset="-128"/>
                <a:ea typeface="メイリオ" panose="020B0604030504040204" pitchFamily="50" charset="-128"/>
              </a:rPr>
              <a:t>申し出がない限り、同じ条件で更新」としているところもある</a:t>
            </a:r>
            <a:r>
              <a:rPr lang="ja-JP" altLang="en-US" sz="1200" dirty="0">
                <a:ln w="0"/>
                <a:latin typeface="メイリオ" panose="020B0604030504040204" pitchFamily="50" charset="-128"/>
                <a:ea typeface="メイリオ" panose="020B0604030504040204" pitchFamily="50" charset="-128"/>
              </a:rPr>
              <a:t>カリ</a:t>
            </a:r>
            <a:endParaRPr lang="en-US" altLang="ja-JP" sz="1600" dirty="0">
              <a:ln w="0"/>
              <a:latin typeface="メイリオ" panose="020B0604030504040204" pitchFamily="50" charset="-128"/>
              <a:ea typeface="メイリオ" panose="020B0604030504040204" pitchFamily="50" charset="-128"/>
            </a:endParaRPr>
          </a:p>
          <a:p>
            <a:r>
              <a:rPr lang="ja-JP" altLang="en-US" sz="1600" b="1" dirty="0">
                <a:ln w="0"/>
                <a:latin typeface="メイリオ" panose="020B0604030504040204" pitchFamily="50" charset="-128"/>
                <a:ea typeface="メイリオ" panose="020B0604030504040204" pitchFamily="50" charset="-128"/>
              </a:rPr>
              <a:t>契約書もよく確認</a:t>
            </a:r>
            <a:r>
              <a:rPr lang="ja-JP" altLang="en-US" sz="1600" dirty="0">
                <a:ln w="0"/>
                <a:latin typeface="メイリオ" panose="020B0604030504040204" pitchFamily="50" charset="-128"/>
                <a:ea typeface="メイリオ" panose="020B0604030504040204" pitchFamily="50" charset="-128"/>
              </a:rPr>
              <a:t>する</a:t>
            </a:r>
            <a:r>
              <a:rPr lang="ja-JP" altLang="en-US" sz="1200" dirty="0">
                <a:ln w="0"/>
                <a:latin typeface="メイリオ" panose="020B0604030504040204" pitchFamily="50" charset="-128"/>
                <a:ea typeface="メイリオ" panose="020B0604030504040204" pitchFamily="50" charset="-128"/>
              </a:rPr>
              <a:t>カリ</a:t>
            </a:r>
            <a:endParaRPr lang="ja-JP" altLang="en-US" sz="1600" dirty="0">
              <a:ln w="0"/>
              <a:latin typeface="メイリオ" panose="020B0604030504040204" pitchFamily="50" charset="-128"/>
              <a:ea typeface="メイリオ" panose="020B0604030504040204" pitchFamily="50" charset="-128"/>
            </a:endParaRPr>
          </a:p>
        </p:txBody>
      </p:sp>
      <p:sp>
        <p:nvSpPr>
          <p:cNvPr id="28" name="楕円 27">
            <a:extLst>
              <a:ext uri="{FF2B5EF4-FFF2-40B4-BE49-F238E27FC236}">
                <a16:creationId xmlns:a16="http://schemas.microsoft.com/office/drawing/2014/main" id="{AF979E26-F77C-4FC6-AA6C-105CD5919B93}"/>
              </a:ext>
            </a:extLst>
          </p:cNvPr>
          <p:cNvSpPr/>
          <p:nvPr/>
        </p:nvSpPr>
        <p:spPr>
          <a:xfrm>
            <a:off x="4251960" y="2343841"/>
            <a:ext cx="414695" cy="366759"/>
          </a:xfrm>
          <a:prstGeom prst="ellipse">
            <a:avLst/>
          </a:pr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F5FEB218-A39B-4329-86CA-CA25A835A8C1}"/>
              </a:ext>
            </a:extLst>
          </p:cNvPr>
          <p:cNvSpPr/>
          <p:nvPr/>
        </p:nvSpPr>
        <p:spPr>
          <a:xfrm>
            <a:off x="4795189" y="2368939"/>
            <a:ext cx="288000" cy="288000"/>
          </a:xfrm>
          <a:prstGeom prst="ellipse">
            <a:avLst/>
          </a:pr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4072AA69-3C42-4EE8-99A1-FED92C18BBCA}"/>
              </a:ext>
            </a:extLst>
          </p:cNvPr>
          <p:cNvSpPr/>
          <p:nvPr/>
        </p:nvSpPr>
        <p:spPr>
          <a:xfrm>
            <a:off x="5191997" y="2485476"/>
            <a:ext cx="216000" cy="216000"/>
          </a:xfrm>
          <a:prstGeom prst="ellipse">
            <a:avLst/>
          </a:pr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142AF5CC-7CED-4F5D-8CA0-4C00B8E9E304}"/>
              </a:ext>
            </a:extLst>
          </p:cNvPr>
          <p:cNvGrpSpPr/>
          <p:nvPr/>
        </p:nvGrpSpPr>
        <p:grpSpPr>
          <a:xfrm>
            <a:off x="8969267" y="3753489"/>
            <a:ext cx="1844261" cy="1891824"/>
            <a:chOff x="8795902" y="4161824"/>
            <a:chExt cx="1844261" cy="1891824"/>
          </a:xfrm>
        </p:grpSpPr>
        <p:pic>
          <p:nvPicPr>
            <p:cNvPr id="8" name="図 7">
              <a:extLst>
                <a:ext uri="{FF2B5EF4-FFF2-40B4-BE49-F238E27FC236}">
                  <a16:creationId xmlns:a16="http://schemas.microsoft.com/office/drawing/2014/main" id="{C40B0976-EF60-4B7D-9FE7-9652859337C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157491">
              <a:off x="8795902" y="4161824"/>
              <a:ext cx="1704164" cy="1891824"/>
            </a:xfrm>
            <a:prstGeom prst="rect">
              <a:avLst/>
            </a:prstGeom>
          </p:spPr>
        </p:pic>
        <p:sp>
          <p:nvSpPr>
            <p:cNvPr id="21" name="正方形/長方形 20">
              <a:extLst>
                <a:ext uri="{FF2B5EF4-FFF2-40B4-BE49-F238E27FC236}">
                  <a16:creationId xmlns:a16="http://schemas.microsoft.com/office/drawing/2014/main" id="{0B4DC7BC-AFAE-4B94-9598-D7F0B7A3897C}"/>
                </a:ext>
              </a:extLst>
            </p:cNvPr>
            <p:cNvSpPr/>
            <p:nvPr/>
          </p:nvSpPr>
          <p:spPr>
            <a:xfrm rot="1878771">
              <a:off x="9648722" y="4737050"/>
              <a:ext cx="813483" cy="230832"/>
            </a:xfrm>
            <a:prstGeom prst="rect">
              <a:avLst/>
            </a:prstGeom>
            <a:noFill/>
          </p:spPr>
          <p:txBody>
            <a:bodyPr wrap="square" lIns="91440" tIns="45720" rIns="91440" bIns="45720">
              <a:prstTxWarp prst="textArchUp">
                <a:avLst>
                  <a:gd name="adj" fmla="val 11894200"/>
                </a:avLst>
              </a:prstTxWarp>
              <a:spAutoFit/>
            </a:bodyPr>
            <a:lstStyle/>
            <a:p>
              <a:r>
                <a:rPr lang="ja-JP" altLang="en-US" sz="900" cap="none" spc="0" dirty="0">
                  <a:ln w="6350">
                    <a:noFill/>
                  </a:ln>
                  <a:latin typeface="BIZ UDPゴシック" panose="020B0400000000000000" pitchFamily="50" charset="-128"/>
                  <a:ea typeface="BIZ UDPゴシック" panose="020B0400000000000000" pitchFamily="50" charset="-128"/>
                </a:rPr>
                <a:t>室内洗濯機</a:t>
              </a:r>
            </a:p>
          </p:txBody>
        </p:sp>
        <p:sp>
          <p:nvSpPr>
            <p:cNvPr id="22" name="正方形/長方形 21">
              <a:extLst>
                <a:ext uri="{FF2B5EF4-FFF2-40B4-BE49-F238E27FC236}">
                  <a16:creationId xmlns:a16="http://schemas.microsoft.com/office/drawing/2014/main" id="{F6B5AF65-5558-4088-8946-DF406530DDC7}"/>
                </a:ext>
              </a:extLst>
            </p:cNvPr>
            <p:cNvSpPr/>
            <p:nvPr/>
          </p:nvSpPr>
          <p:spPr>
            <a:xfrm rot="480639">
              <a:off x="9873742" y="4404266"/>
              <a:ext cx="766421" cy="230832"/>
            </a:xfrm>
            <a:prstGeom prst="rect">
              <a:avLst/>
            </a:prstGeom>
            <a:noFill/>
          </p:spPr>
          <p:txBody>
            <a:bodyPr wrap="square" lIns="91440" tIns="45720" rIns="91440" bIns="45720">
              <a:spAutoFit/>
            </a:bodyPr>
            <a:lstStyle/>
            <a:p>
              <a:r>
                <a:rPr lang="ja-JP" altLang="en-US" sz="900" cap="none" spc="0" dirty="0">
                  <a:ln w="6350">
                    <a:noFill/>
                  </a:ln>
                  <a:latin typeface="BIZ UDPゴシック" panose="020B0400000000000000" pitchFamily="50" charset="-128"/>
                  <a:ea typeface="BIZ UDPゴシック" panose="020B0400000000000000" pitchFamily="50" charset="-128"/>
                </a:rPr>
                <a:t>ペット</a:t>
              </a:r>
            </a:p>
          </p:txBody>
        </p:sp>
      </p:grpSp>
      <p:sp>
        <p:nvSpPr>
          <p:cNvPr id="31" name="雲 30">
            <a:extLst>
              <a:ext uri="{FF2B5EF4-FFF2-40B4-BE49-F238E27FC236}">
                <a16:creationId xmlns:a16="http://schemas.microsoft.com/office/drawing/2014/main" id="{50757B4E-E695-413C-89CD-778564878C2A}"/>
              </a:ext>
            </a:extLst>
          </p:cNvPr>
          <p:cNvSpPr/>
          <p:nvPr/>
        </p:nvSpPr>
        <p:spPr>
          <a:xfrm rot="200542">
            <a:off x="8195372" y="5471537"/>
            <a:ext cx="3709724" cy="1180451"/>
          </a:xfrm>
          <a:prstGeom prst="cloud">
            <a:avLst/>
          </a:prstGeom>
          <a:solidFill>
            <a:srgbClr val="FFFFAF"/>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p>
        </p:txBody>
      </p:sp>
      <p:sp>
        <p:nvSpPr>
          <p:cNvPr id="32" name="正方形/長方形 31">
            <a:extLst>
              <a:ext uri="{FF2B5EF4-FFF2-40B4-BE49-F238E27FC236}">
                <a16:creationId xmlns:a16="http://schemas.microsoft.com/office/drawing/2014/main" id="{1DBFBDE1-45EC-49F8-8D70-7087ECB9806B}"/>
              </a:ext>
            </a:extLst>
          </p:cNvPr>
          <p:cNvSpPr/>
          <p:nvPr/>
        </p:nvSpPr>
        <p:spPr>
          <a:xfrm>
            <a:off x="8579495" y="5645313"/>
            <a:ext cx="2997057" cy="923330"/>
          </a:xfrm>
          <a:prstGeom prst="rect">
            <a:avLst/>
          </a:prstGeom>
          <a:noFill/>
        </p:spPr>
        <p:txBody>
          <a:bodyPr wrap="square" lIns="91440" tIns="45720" rIns="91440" bIns="45720">
            <a:spAutoFit/>
          </a:bodyPr>
          <a:lstStyle/>
          <a:p>
            <a:r>
              <a:rPr lang="ja-JP" altLang="en-US" b="1" dirty="0">
                <a:ln w="0"/>
                <a:latin typeface="メイリオ" panose="020B0604030504040204" pitchFamily="50" charset="-128"/>
                <a:ea typeface="メイリオ" panose="020B0604030504040204" pitchFamily="50" charset="-128"/>
              </a:rPr>
              <a:t>何かあったら、すぐ</a:t>
            </a:r>
            <a:endParaRPr lang="en-US" altLang="ja-JP" b="1" dirty="0">
              <a:ln w="0"/>
              <a:latin typeface="メイリオ" panose="020B0604030504040204" pitchFamily="50" charset="-128"/>
              <a:ea typeface="メイリオ" panose="020B0604030504040204" pitchFamily="50" charset="-128"/>
            </a:endParaRPr>
          </a:p>
          <a:p>
            <a:r>
              <a:rPr lang="ja-JP" altLang="en-US" b="1" dirty="0">
                <a:ln w="0"/>
                <a:solidFill>
                  <a:srgbClr val="FF0000"/>
                </a:solidFill>
                <a:latin typeface="メイリオ" panose="020B0604030504040204" pitchFamily="50" charset="-128"/>
                <a:ea typeface="メイリオ" panose="020B0604030504040204" pitchFamily="50" charset="-128"/>
              </a:rPr>
              <a:t>重要事項説明書と</a:t>
            </a:r>
            <a:endParaRPr lang="en-US" altLang="ja-JP" b="1" dirty="0">
              <a:ln w="0"/>
              <a:solidFill>
                <a:srgbClr val="FF0000"/>
              </a:solidFill>
              <a:latin typeface="メイリオ" panose="020B0604030504040204" pitchFamily="50" charset="-128"/>
              <a:ea typeface="メイリオ" panose="020B0604030504040204" pitchFamily="50" charset="-128"/>
            </a:endParaRPr>
          </a:p>
          <a:p>
            <a:r>
              <a:rPr lang="ja-JP" altLang="en-US" b="1" dirty="0">
                <a:ln w="0"/>
                <a:solidFill>
                  <a:srgbClr val="FF0000"/>
                </a:solidFill>
                <a:latin typeface="メイリオ" panose="020B0604030504040204" pitchFamily="50" charset="-128"/>
                <a:ea typeface="メイリオ" panose="020B0604030504040204" pitchFamily="50" charset="-128"/>
              </a:rPr>
              <a:t>契約書をチェック</a:t>
            </a:r>
            <a:r>
              <a:rPr lang="ja-JP" altLang="en-US" b="1" dirty="0">
                <a:ln w="0"/>
                <a:latin typeface="メイリオ" panose="020B0604030504040204" pitchFamily="50" charset="-128"/>
                <a:ea typeface="メイリオ" panose="020B0604030504040204" pitchFamily="50" charset="-128"/>
              </a:rPr>
              <a:t>する</a:t>
            </a:r>
            <a:r>
              <a:rPr lang="ja-JP" altLang="en-US" sz="1200" b="1" dirty="0">
                <a:ln w="0"/>
                <a:latin typeface="メイリオ" panose="020B0604030504040204" pitchFamily="50" charset="-128"/>
                <a:ea typeface="メイリオ" panose="020B0604030504040204" pitchFamily="50" charset="-128"/>
              </a:rPr>
              <a:t>カリよ</a:t>
            </a:r>
            <a:endParaRPr lang="ja-JP" altLang="en-US" b="1" dirty="0">
              <a:ln w="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45106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星: 32 pt 50">
            <a:extLst>
              <a:ext uri="{FF2B5EF4-FFF2-40B4-BE49-F238E27FC236}">
                <a16:creationId xmlns:a16="http://schemas.microsoft.com/office/drawing/2014/main" id="{F79E5796-D862-4CE8-A10F-FB69146D2021}"/>
              </a:ext>
            </a:extLst>
          </p:cNvPr>
          <p:cNvSpPr/>
          <p:nvPr/>
        </p:nvSpPr>
        <p:spPr>
          <a:xfrm>
            <a:off x="9323502" y="2705765"/>
            <a:ext cx="2733820" cy="2648966"/>
          </a:xfrm>
          <a:prstGeom prst="star32">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AA35F164-C3E8-4FCC-BE9A-312F6A66108C}"/>
              </a:ext>
            </a:extLst>
          </p:cNvPr>
          <p:cNvSpPr>
            <a:spLocks noGrp="1"/>
          </p:cNvSpPr>
          <p:nvPr>
            <p:ph type="title"/>
          </p:nvPr>
        </p:nvSpPr>
        <p:spPr/>
        <p:txBody>
          <a:bodyPr>
            <a:normAutofit/>
          </a:bodyPr>
          <a:lstStyle/>
          <a:p>
            <a:r>
              <a:rPr kumimoji="1" lang="ja-JP" altLang="en-US" sz="4800" dirty="0"/>
              <a:t>退去手続き</a:t>
            </a:r>
          </a:p>
        </p:txBody>
      </p:sp>
      <p:sp>
        <p:nvSpPr>
          <p:cNvPr id="3" name="雲 2">
            <a:extLst>
              <a:ext uri="{FF2B5EF4-FFF2-40B4-BE49-F238E27FC236}">
                <a16:creationId xmlns:a16="http://schemas.microsoft.com/office/drawing/2014/main" id="{47D65EA8-FD9E-4AF5-9127-04E0AC50E838}"/>
              </a:ext>
            </a:extLst>
          </p:cNvPr>
          <p:cNvSpPr/>
          <p:nvPr/>
        </p:nvSpPr>
        <p:spPr>
          <a:xfrm rot="438372">
            <a:off x="121228" y="3772592"/>
            <a:ext cx="2656323" cy="2031324"/>
          </a:xfrm>
          <a:prstGeom prst="clou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雲 3">
            <a:extLst>
              <a:ext uri="{FF2B5EF4-FFF2-40B4-BE49-F238E27FC236}">
                <a16:creationId xmlns:a16="http://schemas.microsoft.com/office/drawing/2014/main" id="{75C670C9-102C-4879-927D-93C256147E74}"/>
              </a:ext>
            </a:extLst>
          </p:cNvPr>
          <p:cNvSpPr/>
          <p:nvPr/>
        </p:nvSpPr>
        <p:spPr>
          <a:xfrm>
            <a:off x="223059" y="2670466"/>
            <a:ext cx="2656323" cy="2031324"/>
          </a:xfrm>
          <a:prstGeom prst="clou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雲 4">
            <a:extLst>
              <a:ext uri="{FF2B5EF4-FFF2-40B4-BE49-F238E27FC236}">
                <a16:creationId xmlns:a16="http://schemas.microsoft.com/office/drawing/2014/main" id="{94C6089E-A6F8-47A4-B405-DA29BAFE7C63}"/>
              </a:ext>
            </a:extLst>
          </p:cNvPr>
          <p:cNvSpPr/>
          <p:nvPr/>
        </p:nvSpPr>
        <p:spPr>
          <a:xfrm>
            <a:off x="240275" y="1831665"/>
            <a:ext cx="3080477" cy="2031324"/>
          </a:xfrm>
          <a:prstGeom prst="clou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57695DBB-7540-416F-BF23-8D02760C6BE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63716" y="2931592"/>
            <a:ext cx="3792680" cy="3691766"/>
          </a:xfrm>
          <a:prstGeom prst="rect">
            <a:avLst/>
          </a:prstGeom>
        </p:spPr>
      </p:pic>
      <p:grpSp>
        <p:nvGrpSpPr>
          <p:cNvPr id="8" name="グループ化 7">
            <a:extLst>
              <a:ext uri="{FF2B5EF4-FFF2-40B4-BE49-F238E27FC236}">
                <a16:creationId xmlns:a16="http://schemas.microsoft.com/office/drawing/2014/main" id="{6F3170EC-C408-4D92-8D60-69331995AA82}"/>
              </a:ext>
            </a:extLst>
          </p:cNvPr>
          <p:cNvGrpSpPr/>
          <p:nvPr/>
        </p:nvGrpSpPr>
        <p:grpSpPr>
          <a:xfrm rot="267026">
            <a:off x="958645" y="2956714"/>
            <a:ext cx="779569" cy="282994"/>
            <a:chOff x="6118147" y="8647035"/>
            <a:chExt cx="283654" cy="92152"/>
          </a:xfrm>
          <a:solidFill>
            <a:schemeClr val="bg1"/>
          </a:solidFill>
        </p:grpSpPr>
        <p:grpSp>
          <p:nvGrpSpPr>
            <p:cNvPr id="9" name="グループ化 8">
              <a:extLst>
                <a:ext uri="{FF2B5EF4-FFF2-40B4-BE49-F238E27FC236}">
                  <a16:creationId xmlns:a16="http://schemas.microsoft.com/office/drawing/2014/main" id="{FF7F7C1E-C2F1-4168-9BC2-DB8CA7FF715E}"/>
                </a:ext>
              </a:extLst>
            </p:cNvPr>
            <p:cNvGrpSpPr/>
            <p:nvPr/>
          </p:nvGrpSpPr>
          <p:grpSpPr>
            <a:xfrm rot="21128441">
              <a:off x="6118147" y="8661506"/>
              <a:ext cx="87391" cy="77681"/>
              <a:chOff x="1047136" y="5361385"/>
              <a:chExt cx="299959" cy="307559"/>
            </a:xfrm>
            <a:grpFill/>
          </p:grpSpPr>
          <p:sp>
            <p:nvSpPr>
              <p:cNvPr id="16" name="涙形 15">
                <a:extLst>
                  <a:ext uri="{FF2B5EF4-FFF2-40B4-BE49-F238E27FC236}">
                    <a16:creationId xmlns:a16="http://schemas.microsoft.com/office/drawing/2014/main" id="{67B24709-D939-4CA9-BBA8-2A156394AA2B}"/>
                  </a:ext>
                </a:extLst>
              </p:cNvPr>
              <p:cNvSpPr/>
              <p:nvPr/>
            </p:nvSpPr>
            <p:spPr>
              <a:xfrm rot="18671368">
                <a:off x="1043336" y="5365185"/>
                <a:ext cx="307559" cy="299959"/>
              </a:xfrm>
              <a:prstGeom prst="teardrop">
                <a:avLst>
                  <a:gd name="adj" fmla="val 117565"/>
                </a:avLst>
              </a:prstGeom>
              <a:solidFill>
                <a:srgbClr val="FFC000"/>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涙形 16">
                <a:extLst>
                  <a:ext uri="{FF2B5EF4-FFF2-40B4-BE49-F238E27FC236}">
                    <a16:creationId xmlns:a16="http://schemas.microsoft.com/office/drawing/2014/main" id="{F83471E2-7F74-4E9E-AC19-9BE358C2CE5F}"/>
                  </a:ext>
                </a:extLst>
              </p:cNvPr>
              <p:cNvSpPr/>
              <p:nvPr/>
            </p:nvSpPr>
            <p:spPr>
              <a:xfrm rot="18671368">
                <a:off x="1131152" y="5505824"/>
                <a:ext cx="131928" cy="119701"/>
              </a:xfrm>
              <a:prstGeom prst="teardrop">
                <a:avLst>
                  <a:gd name="adj" fmla="val 117565"/>
                </a:avLst>
              </a:prstGeom>
              <a:solidFill>
                <a:srgbClr val="FF0000"/>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a:extLst>
                <a:ext uri="{FF2B5EF4-FFF2-40B4-BE49-F238E27FC236}">
                  <a16:creationId xmlns:a16="http://schemas.microsoft.com/office/drawing/2014/main" id="{6D7B3804-0527-43FD-BBA3-613A5F5E9C51}"/>
                </a:ext>
              </a:extLst>
            </p:cNvPr>
            <p:cNvGrpSpPr/>
            <p:nvPr/>
          </p:nvGrpSpPr>
          <p:grpSpPr>
            <a:xfrm>
              <a:off x="6217751" y="8648648"/>
              <a:ext cx="87391" cy="77681"/>
              <a:chOff x="1047136" y="5361385"/>
              <a:chExt cx="299959" cy="307559"/>
            </a:xfrm>
            <a:grpFill/>
          </p:grpSpPr>
          <p:sp>
            <p:nvSpPr>
              <p:cNvPr id="14" name="涙形 13">
                <a:extLst>
                  <a:ext uri="{FF2B5EF4-FFF2-40B4-BE49-F238E27FC236}">
                    <a16:creationId xmlns:a16="http://schemas.microsoft.com/office/drawing/2014/main" id="{C02666D1-4A2E-48BF-8AEE-D46D4205954D}"/>
                  </a:ext>
                </a:extLst>
              </p:cNvPr>
              <p:cNvSpPr/>
              <p:nvPr/>
            </p:nvSpPr>
            <p:spPr>
              <a:xfrm rot="18671368">
                <a:off x="1043336" y="5365185"/>
                <a:ext cx="307559" cy="299959"/>
              </a:xfrm>
              <a:prstGeom prst="teardrop">
                <a:avLst>
                  <a:gd name="adj" fmla="val 117565"/>
                </a:avLst>
              </a:prstGeom>
              <a:solidFill>
                <a:srgbClr val="FFC000"/>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涙形 14">
                <a:extLst>
                  <a:ext uri="{FF2B5EF4-FFF2-40B4-BE49-F238E27FC236}">
                    <a16:creationId xmlns:a16="http://schemas.microsoft.com/office/drawing/2014/main" id="{6FEEEC18-16D6-49D6-9BAD-2429B1423824}"/>
                  </a:ext>
                </a:extLst>
              </p:cNvPr>
              <p:cNvSpPr/>
              <p:nvPr/>
            </p:nvSpPr>
            <p:spPr>
              <a:xfrm rot="18671368">
                <a:off x="1131152" y="5505824"/>
                <a:ext cx="131928" cy="119701"/>
              </a:xfrm>
              <a:prstGeom prst="teardrop">
                <a:avLst>
                  <a:gd name="adj" fmla="val 117565"/>
                </a:avLst>
              </a:prstGeom>
              <a:solidFill>
                <a:srgbClr val="FF0000"/>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a:extLst>
                <a:ext uri="{FF2B5EF4-FFF2-40B4-BE49-F238E27FC236}">
                  <a16:creationId xmlns:a16="http://schemas.microsoft.com/office/drawing/2014/main" id="{C73BE170-2B68-42DA-845C-3BD221C4E999}"/>
                </a:ext>
              </a:extLst>
            </p:cNvPr>
            <p:cNvGrpSpPr/>
            <p:nvPr/>
          </p:nvGrpSpPr>
          <p:grpSpPr>
            <a:xfrm rot="914375">
              <a:off x="6314410" y="8647035"/>
              <a:ext cx="87391" cy="77681"/>
              <a:chOff x="1011679" y="5338183"/>
              <a:chExt cx="299959" cy="307559"/>
            </a:xfrm>
            <a:grpFill/>
          </p:grpSpPr>
          <p:sp>
            <p:nvSpPr>
              <p:cNvPr id="12" name="涙形 11">
                <a:extLst>
                  <a:ext uri="{FF2B5EF4-FFF2-40B4-BE49-F238E27FC236}">
                    <a16:creationId xmlns:a16="http://schemas.microsoft.com/office/drawing/2014/main" id="{FD2BE1AC-B93D-468F-BABB-39F97568754E}"/>
                  </a:ext>
                </a:extLst>
              </p:cNvPr>
              <p:cNvSpPr/>
              <p:nvPr/>
            </p:nvSpPr>
            <p:spPr>
              <a:xfrm rot="18671368">
                <a:off x="1007879" y="5341983"/>
                <a:ext cx="307559" cy="299959"/>
              </a:xfrm>
              <a:prstGeom prst="teardrop">
                <a:avLst>
                  <a:gd name="adj" fmla="val 117565"/>
                </a:avLst>
              </a:prstGeom>
              <a:solidFill>
                <a:srgbClr val="FFC000"/>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涙形 12">
                <a:extLst>
                  <a:ext uri="{FF2B5EF4-FFF2-40B4-BE49-F238E27FC236}">
                    <a16:creationId xmlns:a16="http://schemas.microsoft.com/office/drawing/2014/main" id="{3C61777C-AD22-40CC-908C-F3D5FD1B29B9}"/>
                  </a:ext>
                </a:extLst>
              </p:cNvPr>
              <p:cNvSpPr/>
              <p:nvPr/>
            </p:nvSpPr>
            <p:spPr>
              <a:xfrm rot="18671368">
                <a:off x="1096585" y="5483564"/>
                <a:ext cx="131928" cy="119701"/>
              </a:xfrm>
              <a:prstGeom prst="teardrop">
                <a:avLst>
                  <a:gd name="adj" fmla="val 117565"/>
                </a:avLst>
              </a:prstGeom>
              <a:solidFill>
                <a:srgbClr val="FF0000"/>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8" name="グループ化 17">
            <a:extLst>
              <a:ext uri="{FF2B5EF4-FFF2-40B4-BE49-F238E27FC236}">
                <a16:creationId xmlns:a16="http://schemas.microsoft.com/office/drawing/2014/main" id="{2E4F2CB3-9431-4F88-8543-21FED2021EC8}"/>
              </a:ext>
            </a:extLst>
          </p:cNvPr>
          <p:cNvGrpSpPr/>
          <p:nvPr/>
        </p:nvGrpSpPr>
        <p:grpSpPr>
          <a:xfrm>
            <a:off x="559514" y="4735912"/>
            <a:ext cx="1026327" cy="690015"/>
            <a:chOff x="767192" y="4495890"/>
            <a:chExt cx="1277796" cy="790503"/>
          </a:xfrm>
        </p:grpSpPr>
        <p:sp>
          <p:nvSpPr>
            <p:cNvPr id="19" name="四角形: メモ 18">
              <a:extLst>
                <a:ext uri="{FF2B5EF4-FFF2-40B4-BE49-F238E27FC236}">
                  <a16:creationId xmlns:a16="http://schemas.microsoft.com/office/drawing/2014/main" id="{6B6E7321-E5C8-4CC9-97F6-762C6B224A43}"/>
                </a:ext>
              </a:extLst>
            </p:cNvPr>
            <p:cNvSpPr/>
            <p:nvPr/>
          </p:nvSpPr>
          <p:spPr>
            <a:xfrm rot="712742">
              <a:off x="767192" y="4495890"/>
              <a:ext cx="1277796" cy="790503"/>
            </a:xfrm>
            <a:prstGeom prst="foldedCorner">
              <a:avLst/>
            </a:prstGeom>
            <a:solidFill>
              <a:srgbClr val="FFFFCC"/>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0" name="正方形/長方形 19">
              <a:extLst>
                <a:ext uri="{FF2B5EF4-FFF2-40B4-BE49-F238E27FC236}">
                  <a16:creationId xmlns:a16="http://schemas.microsoft.com/office/drawing/2014/main" id="{73F898DF-E673-46FD-A124-0B7C5BE26CD0}"/>
                </a:ext>
              </a:extLst>
            </p:cNvPr>
            <p:cNvSpPr/>
            <p:nvPr/>
          </p:nvSpPr>
          <p:spPr>
            <a:xfrm rot="751557">
              <a:off x="1426419" y="4672087"/>
              <a:ext cx="555510" cy="308418"/>
            </a:xfrm>
            <a:prstGeom prst="rect">
              <a:avLst/>
            </a:prstGeom>
            <a:solidFill>
              <a:srgbClr val="E6FCFE"/>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FF69F8BE-80D6-4B2F-89FD-ADA87F7BEFA4}"/>
                </a:ext>
              </a:extLst>
            </p:cNvPr>
            <p:cNvSpPr/>
            <p:nvPr/>
          </p:nvSpPr>
          <p:spPr>
            <a:xfrm rot="755594">
              <a:off x="799670" y="4978361"/>
              <a:ext cx="976020" cy="278276"/>
            </a:xfrm>
            <a:prstGeom prst="rect">
              <a:avLst/>
            </a:prstGeom>
            <a:noFill/>
          </p:spPr>
          <p:txBody>
            <a:bodyPr wrap="none" lIns="91440" tIns="45720" rIns="91440" bIns="45720">
              <a:spAutoFit/>
            </a:bodyPr>
            <a:lstStyle/>
            <a:p>
              <a:r>
                <a:rPr lang="en-US" altLang="ja-JP" sz="1100" b="1" dirty="0">
                  <a:ln w="0"/>
                  <a:latin typeface="メイリオ" panose="020B0604030504040204" pitchFamily="50" charset="-128"/>
                  <a:ea typeface="メイリオ" panose="020B0604030504040204" pitchFamily="50" charset="-128"/>
                </a:rPr>
                <a:t>LETTER</a:t>
              </a:r>
              <a:endParaRPr lang="ja-JP" altLang="en-US" sz="1100" b="1" dirty="0">
                <a:ln w="0"/>
                <a:latin typeface="メイリオ" panose="020B0604030504040204" pitchFamily="50" charset="-128"/>
                <a:ea typeface="メイリオ" panose="020B0604030504040204" pitchFamily="50" charset="-128"/>
              </a:endParaRPr>
            </a:p>
          </p:txBody>
        </p:sp>
      </p:grpSp>
      <p:grpSp>
        <p:nvGrpSpPr>
          <p:cNvPr id="22" name="グループ化 21">
            <a:extLst>
              <a:ext uri="{FF2B5EF4-FFF2-40B4-BE49-F238E27FC236}">
                <a16:creationId xmlns:a16="http://schemas.microsoft.com/office/drawing/2014/main" id="{F8A48F22-0898-4C97-8E54-5760271BBEA6}"/>
              </a:ext>
            </a:extLst>
          </p:cNvPr>
          <p:cNvGrpSpPr/>
          <p:nvPr/>
        </p:nvGrpSpPr>
        <p:grpSpPr>
          <a:xfrm>
            <a:off x="2038352" y="2083905"/>
            <a:ext cx="724486" cy="979582"/>
            <a:chOff x="2704208" y="2005250"/>
            <a:chExt cx="1115915" cy="1397115"/>
          </a:xfrm>
        </p:grpSpPr>
        <p:sp>
          <p:nvSpPr>
            <p:cNvPr id="23" name="フリーフォーム: 図形 22">
              <a:extLst>
                <a:ext uri="{FF2B5EF4-FFF2-40B4-BE49-F238E27FC236}">
                  <a16:creationId xmlns:a16="http://schemas.microsoft.com/office/drawing/2014/main" id="{BA9A5531-908D-4296-960A-3AC9E9FAFFCB}"/>
                </a:ext>
              </a:extLst>
            </p:cNvPr>
            <p:cNvSpPr/>
            <p:nvPr/>
          </p:nvSpPr>
          <p:spPr>
            <a:xfrm>
              <a:off x="2704208" y="2005250"/>
              <a:ext cx="1115915" cy="856231"/>
            </a:xfrm>
            <a:custGeom>
              <a:avLst/>
              <a:gdLst>
                <a:gd name="connsiteX0" fmla="*/ 521041 w 905216"/>
                <a:gd name="connsiteY0" fmla="*/ 0 h 868631"/>
                <a:gd name="connsiteX1" fmla="*/ 597241 w 905216"/>
                <a:gd name="connsiteY1" fmla="*/ 0 h 868631"/>
                <a:gd name="connsiteX2" fmla="*/ 616291 w 905216"/>
                <a:gd name="connsiteY2" fmla="*/ 19050 h 868631"/>
                <a:gd name="connsiteX3" fmla="*/ 616291 w 905216"/>
                <a:gd name="connsiteY3" fmla="*/ 83899 h 868631"/>
                <a:gd name="connsiteX4" fmla="*/ 815209 w 905216"/>
                <a:gd name="connsiteY4" fmla="*/ 83899 h 868631"/>
                <a:gd name="connsiteX5" fmla="*/ 829016 w 905216"/>
                <a:gd name="connsiteY5" fmla="*/ 97706 h 868631"/>
                <a:gd name="connsiteX6" fmla="*/ 829016 w 905216"/>
                <a:gd name="connsiteY6" fmla="*/ 152934 h 868631"/>
                <a:gd name="connsiteX7" fmla="*/ 815209 w 905216"/>
                <a:gd name="connsiteY7" fmla="*/ 166741 h 868631"/>
                <a:gd name="connsiteX8" fmla="*/ 616291 w 905216"/>
                <a:gd name="connsiteY8" fmla="*/ 166741 h 868631"/>
                <a:gd name="connsiteX9" fmla="*/ 616291 w 905216"/>
                <a:gd name="connsiteY9" fmla="*/ 227932 h 868631"/>
                <a:gd name="connsiteX10" fmla="*/ 633312 w 905216"/>
                <a:gd name="connsiteY10" fmla="*/ 233144 h 868631"/>
                <a:gd name="connsiteX11" fmla="*/ 765104 w 905216"/>
                <a:gd name="connsiteY11" fmla="*/ 363134 h 868631"/>
                <a:gd name="connsiteX12" fmla="*/ 770445 w 905216"/>
                <a:gd name="connsiteY12" fmla="*/ 380103 h 868631"/>
                <a:gd name="connsiteX13" fmla="*/ 905216 w 905216"/>
                <a:gd name="connsiteY13" fmla="*/ 380103 h 868631"/>
                <a:gd name="connsiteX14" fmla="*/ 905216 w 905216"/>
                <a:gd name="connsiteY14" fmla="*/ 590447 h 868631"/>
                <a:gd name="connsiteX15" fmla="*/ 744657 w 905216"/>
                <a:gd name="connsiteY15" fmla="*/ 590447 h 868631"/>
                <a:gd name="connsiteX16" fmla="*/ 742271 w 905216"/>
                <a:gd name="connsiteY16" fmla="*/ 594782 h 868631"/>
                <a:gd name="connsiteX17" fmla="*/ 536916 w 905216"/>
                <a:gd name="connsiteY17" fmla="*/ 702476 h 868631"/>
                <a:gd name="connsiteX18" fmla="*/ 331561 w 905216"/>
                <a:gd name="connsiteY18" fmla="*/ 594782 h 868631"/>
                <a:gd name="connsiteX19" fmla="*/ 329175 w 905216"/>
                <a:gd name="connsiteY19" fmla="*/ 590447 h 868631"/>
                <a:gd name="connsiteX20" fmla="*/ 222250 w 905216"/>
                <a:gd name="connsiteY20" fmla="*/ 590447 h 868631"/>
                <a:gd name="connsiteX21" fmla="*/ 222250 w 905216"/>
                <a:gd name="connsiteY21" fmla="*/ 780789 h 868631"/>
                <a:gd name="connsiteX22" fmla="*/ 134408 w 905216"/>
                <a:gd name="connsiteY22" fmla="*/ 868631 h 868631"/>
                <a:gd name="connsiteX23" fmla="*/ 87842 w 905216"/>
                <a:gd name="connsiteY23" fmla="*/ 868631 h 868631"/>
                <a:gd name="connsiteX24" fmla="*/ 0 w 905216"/>
                <a:gd name="connsiteY24" fmla="*/ 780789 h 868631"/>
                <a:gd name="connsiteX25" fmla="*/ 0 w 905216"/>
                <a:gd name="connsiteY25" fmla="*/ 467945 h 868631"/>
                <a:gd name="connsiteX26" fmla="*/ 87842 w 905216"/>
                <a:gd name="connsiteY26" fmla="*/ 380103 h 868631"/>
                <a:gd name="connsiteX27" fmla="*/ 130516 w 905216"/>
                <a:gd name="connsiteY27" fmla="*/ 380103 h 868631"/>
                <a:gd name="connsiteX28" fmla="*/ 134408 w 905216"/>
                <a:gd name="connsiteY28" fmla="*/ 380103 h 868631"/>
                <a:gd name="connsiteX29" fmla="*/ 303387 w 905216"/>
                <a:gd name="connsiteY29" fmla="*/ 380103 h 868631"/>
                <a:gd name="connsiteX30" fmla="*/ 308728 w 905216"/>
                <a:gd name="connsiteY30" fmla="*/ 363134 h 868631"/>
                <a:gd name="connsiteX31" fmla="*/ 487006 w 905216"/>
                <a:gd name="connsiteY31" fmla="*/ 218911 h 868631"/>
                <a:gd name="connsiteX32" fmla="*/ 501991 w 905216"/>
                <a:gd name="connsiteY32" fmla="*/ 217421 h 868631"/>
                <a:gd name="connsiteX33" fmla="*/ 501991 w 905216"/>
                <a:gd name="connsiteY33" fmla="*/ 166741 h 868631"/>
                <a:gd name="connsiteX34" fmla="*/ 303073 w 905216"/>
                <a:gd name="connsiteY34" fmla="*/ 166741 h 868631"/>
                <a:gd name="connsiteX35" fmla="*/ 289266 w 905216"/>
                <a:gd name="connsiteY35" fmla="*/ 152934 h 868631"/>
                <a:gd name="connsiteX36" fmla="*/ 289266 w 905216"/>
                <a:gd name="connsiteY36" fmla="*/ 97706 h 868631"/>
                <a:gd name="connsiteX37" fmla="*/ 303073 w 905216"/>
                <a:gd name="connsiteY37" fmla="*/ 83899 h 868631"/>
                <a:gd name="connsiteX38" fmla="*/ 501991 w 905216"/>
                <a:gd name="connsiteY38" fmla="*/ 83899 h 868631"/>
                <a:gd name="connsiteX39" fmla="*/ 501991 w 905216"/>
                <a:gd name="connsiteY39" fmla="*/ 19050 h 868631"/>
                <a:gd name="connsiteX40" fmla="*/ 521041 w 905216"/>
                <a:gd name="connsiteY40" fmla="*/ 0 h 86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05216" h="868631">
                  <a:moveTo>
                    <a:pt x="521041" y="0"/>
                  </a:moveTo>
                  <a:lnTo>
                    <a:pt x="597241" y="0"/>
                  </a:lnTo>
                  <a:cubicBezTo>
                    <a:pt x="607762" y="0"/>
                    <a:pt x="616291" y="8529"/>
                    <a:pt x="616291" y="19050"/>
                  </a:cubicBezTo>
                  <a:lnTo>
                    <a:pt x="616291" y="83899"/>
                  </a:lnTo>
                  <a:lnTo>
                    <a:pt x="815209" y="83899"/>
                  </a:lnTo>
                  <a:cubicBezTo>
                    <a:pt x="822834" y="83899"/>
                    <a:pt x="829016" y="90081"/>
                    <a:pt x="829016" y="97706"/>
                  </a:cubicBezTo>
                  <a:lnTo>
                    <a:pt x="829016" y="152934"/>
                  </a:lnTo>
                  <a:cubicBezTo>
                    <a:pt x="829016" y="160559"/>
                    <a:pt x="822834" y="166741"/>
                    <a:pt x="815209" y="166741"/>
                  </a:cubicBezTo>
                  <a:lnTo>
                    <a:pt x="616291" y="166741"/>
                  </a:lnTo>
                  <a:lnTo>
                    <a:pt x="616291" y="227932"/>
                  </a:lnTo>
                  <a:lnTo>
                    <a:pt x="633312" y="233144"/>
                  </a:lnTo>
                  <a:cubicBezTo>
                    <a:pt x="692569" y="257865"/>
                    <a:pt x="740041" y="304687"/>
                    <a:pt x="765104" y="363134"/>
                  </a:cubicBezTo>
                  <a:lnTo>
                    <a:pt x="770445" y="380103"/>
                  </a:lnTo>
                  <a:lnTo>
                    <a:pt x="905216" y="380103"/>
                  </a:lnTo>
                  <a:lnTo>
                    <a:pt x="905216" y="590447"/>
                  </a:lnTo>
                  <a:lnTo>
                    <a:pt x="744657" y="590447"/>
                  </a:lnTo>
                  <a:lnTo>
                    <a:pt x="742271" y="594782"/>
                  </a:lnTo>
                  <a:cubicBezTo>
                    <a:pt x="697767" y="659757"/>
                    <a:pt x="622399" y="702476"/>
                    <a:pt x="536916" y="702476"/>
                  </a:cubicBezTo>
                  <a:cubicBezTo>
                    <a:pt x="451433" y="702476"/>
                    <a:pt x="376065" y="659757"/>
                    <a:pt x="331561" y="594782"/>
                  </a:cubicBezTo>
                  <a:lnTo>
                    <a:pt x="329175" y="590447"/>
                  </a:lnTo>
                  <a:lnTo>
                    <a:pt x="222250" y="590447"/>
                  </a:lnTo>
                  <a:lnTo>
                    <a:pt x="222250" y="780789"/>
                  </a:lnTo>
                  <a:cubicBezTo>
                    <a:pt x="222250" y="829303"/>
                    <a:pt x="182922" y="868631"/>
                    <a:pt x="134408" y="868631"/>
                  </a:cubicBezTo>
                  <a:lnTo>
                    <a:pt x="87842" y="868631"/>
                  </a:lnTo>
                  <a:cubicBezTo>
                    <a:pt x="39328" y="868631"/>
                    <a:pt x="0" y="829303"/>
                    <a:pt x="0" y="780789"/>
                  </a:cubicBezTo>
                  <a:lnTo>
                    <a:pt x="0" y="467945"/>
                  </a:lnTo>
                  <a:cubicBezTo>
                    <a:pt x="0" y="419431"/>
                    <a:pt x="39328" y="380103"/>
                    <a:pt x="87842" y="380103"/>
                  </a:cubicBezTo>
                  <a:lnTo>
                    <a:pt x="130516" y="380103"/>
                  </a:lnTo>
                  <a:lnTo>
                    <a:pt x="134408" y="380103"/>
                  </a:lnTo>
                  <a:lnTo>
                    <a:pt x="303387" y="380103"/>
                  </a:lnTo>
                  <a:lnTo>
                    <a:pt x="308728" y="363134"/>
                  </a:lnTo>
                  <a:cubicBezTo>
                    <a:pt x="340057" y="290075"/>
                    <a:pt x="406399" y="235180"/>
                    <a:pt x="487006" y="218911"/>
                  </a:cubicBezTo>
                  <a:lnTo>
                    <a:pt x="501991" y="217421"/>
                  </a:lnTo>
                  <a:lnTo>
                    <a:pt x="501991" y="166741"/>
                  </a:lnTo>
                  <a:lnTo>
                    <a:pt x="303073" y="166741"/>
                  </a:lnTo>
                  <a:cubicBezTo>
                    <a:pt x="295448" y="166741"/>
                    <a:pt x="289266" y="160559"/>
                    <a:pt x="289266" y="152934"/>
                  </a:cubicBezTo>
                  <a:lnTo>
                    <a:pt x="289266" y="97706"/>
                  </a:lnTo>
                  <a:cubicBezTo>
                    <a:pt x="289266" y="90081"/>
                    <a:pt x="295448" y="83899"/>
                    <a:pt x="303073" y="83899"/>
                  </a:cubicBezTo>
                  <a:lnTo>
                    <a:pt x="501991" y="83899"/>
                  </a:lnTo>
                  <a:lnTo>
                    <a:pt x="501991" y="19050"/>
                  </a:lnTo>
                  <a:cubicBezTo>
                    <a:pt x="501991" y="8529"/>
                    <a:pt x="510520" y="0"/>
                    <a:pt x="521041" y="0"/>
                  </a:cubicBezTo>
                  <a:close/>
                </a:path>
              </a:pathLst>
            </a:custGeom>
            <a:solidFill>
              <a:schemeClr val="bg1">
                <a:lumMod val="85000"/>
              </a:schemeClr>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図形 23">
              <a:extLst>
                <a:ext uri="{FF2B5EF4-FFF2-40B4-BE49-F238E27FC236}">
                  <a16:creationId xmlns:a16="http://schemas.microsoft.com/office/drawing/2014/main" id="{94ADB11F-6F6E-492A-94C1-86592441B585}"/>
                </a:ext>
              </a:extLst>
            </p:cNvPr>
            <p:cNvSpPr/>
            <p:nvPr/>
          </p:nvSpPr>
          <p:spPr>
            <a:xfrm>
              <a:off x="2718495" y="2832973"/>
              <a:ext cx="270835" cy="569392"/>
            </a:xfrm>
            <a:custGeom>
              <a:avLst/>
              <a:gdLst>
                <a:gd name="connsiteX0" fmla="*/ 0 w 257175"/>
                <a:gd name="connsiteY0" fmla="*/ 28575 h 836184"/>
                <a:gd name="connsiteX1" fmla="*/ 0 w 257175"/>
                <a:gd name="connsiteY1" fmla="*/ 28575 h 836184"/>
                <a:gd name="connsiteX2" fmla="*/ 14288 w 257175"/>
                <a:gd name="connsiteY2" fmla="*/ 685800 h 836184"/>
                <a:gd name="connsiteX3" fmla="*/ 28575 w 257175"/>
                <a:gd name="connsiteY3" fmla="*/ 642938 h 836184"/>
                <a:gd name="connsiteX4" fmla="*/ 57150 w 257175"/>
                <a:gd name="connsiteY4" fmla="*/ 600075 h 836184"/>
                <a:gd name="connsiteX5" fmla="*/ 100013 w 257175"/>
                <a:gd name="connsiteY5" fmla="*/ 585788 h 836184"/>
                <a:gd name="connsiteX6" fmla="*/ 114300 w 257175"/>
                <a:gd name="connsiteY6" fmla="*/ 828675 h 836184"/>
                <a:gd name="connsiteX7" fmla="*/ 171450 w 257175"/>
                <a:gd name="connsiteY7" fmla="*/ 814388 h 836184"/>
                <a:gd name="connsiteX8" fmla="*/ 185738 w 257175"/>
                <a:gd name="connsiteY8" fmla="*/ 771525 h 836184"/>
                <a:gd name="connsiteX9" fmla="*/ 214313 w 257175"/>
                <a:gd name="connsiteY9" fmla="*/ 728663 h 836184"/>
                <a:gd name="connsiteX10" fmla="*/ 228600 w 257175"/>
                <a:gd name="connsiteY10" fmla="*/ 514350 h 836184"/>
                <a:gd name="connsiteX11" fmla="*/ 257175 w 257175"/>
                <a:gd name="connsiteY11" fmla="*/ 314325 h 836184"/>
                <a:gd name="connsiteX12" fmla="*/ 242888 w 257175"/>
                <a:gd name="connsiteY12" fmla="*/ 242888 h 836184"/>
                <a:gd name="connsiteX13" fmla="*/ 214313 w 257175"/>
                <a:gd name="connsiteY13" fmla="*/ 157163 h 836184"/>
                <a:gd name="connsiteX14" fmla="*/ 200025 w 257175"/>
                <a:gd name="connsiteY14" fmla="*/ 0 h 836184"/>
                <a:gd name="connsiteX15" fmla="*/ 85725 w 257175"/>
                <a:gd name="connsiteY15" fmla="*/ 28575 h 836184"/>
                <a:gd name="connsiteX16" fmla="*/ 57150 w 257175"/>
                <a:gd name="connsiteY16" fmla="*/ 28575 h 836184"/>
                <a:gd name="connsiteX17" fmla="*/ 0 w 257175"/>
                <a:gd name="connsiteY17" fmla="*/ 28575 h 8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7175" h="836184">
                  <a:moveTo>
                    <a:pt x="0" y="28575"/>
                  </a:moveTo>
                  <a:lnTo>
                    <a:pt x="0" y="28575"/>
                  </a:lnTo>
                  <a:cubicBezTo>
                    <a:pt x="4763" y="247650"/>
                    <a:pt x="4107" y="466910"/>
                    <a:pt x="14288" y="685800"/>
                  </a:cubicBezTo>
                  <a:cubicBezTo>
                    <a:pt x="14988" y="700844"/>
                    <a:pt x="21840" y="656408"/>
                    <a:pt x="28575" y="642938"/>
                  </a:cubicBezTo>
                  <a:cubicBezTo>
                    <a:pt x="36254" y="627579"/>
                    <a:pt x="43741" y="610802"/>
                    <a:pt x="57150" y="600075"/>
                  </a:cubicBezTo>
                  <a:cubicBezTo>
                    <a:pt x="68910" y="590667"/>
                    <a:pt x="85725" y="590550"/>
                    <a:pt x="100013" y="585788"/>
                  </a:cubicBezTo>
                  <a:cubicBezTo>
                    <a:pt x="104775" y="666750"/>
                    <a:pt x="90109" y="751264"/>
                    <a:pt x="114300" y="828675"/>
                  </a:cubicBezTo>
                  <a:cubicBezTo>
                    <a:pt x="120157" y="847417"/>
                    <a:pt x="156117" y="826655"/>
                    <a:pt x="171450" y="814388"/>
                  </a:cubicBezTo>
                  <a:cubicBezTo>
                    <a:pt x="183210" y="804980"/>
                    <a:pt x="179003" y="784996"/>
                    <a:pt x="185738" y="771525"/>
                  </a:cubicBezTo>
                  <a:cubicBezTo>
                    <a:pt x="193417" y="756167"/>
                    <a:pt x="204788" y="742950"/>
                    <a:pt x="214313" y="728663"/>
                  </a:cubicBezTo>
                  <a:cubicBezTo>
                    <a:pt x="219075" y="657225"/>
                    <a:pt x="223109" y="585735"/>
                    <a:pt x="228600" y="514350"/>
                  </a:cubicBezTo>
                  <a:cubicBezTo>
                    <a:pt x="241121" y="351583"/>
                    <a:pt x="227150" y="404403"/>
                    <a:pt x="257175" y="314325"/>
                  </a:cubicBezTo>
                  <a:cubicBezTo>
                    <a:pt x="252413" y="290513"/>
                    <a:pt x="249277" y="266316"/>
                    <a:pt x="242888" y="242888"/>
                  </a:cubicBezTo>
                  <a:cubicBezTo>
                    <a:pt x="234963" y="213829"/>
                    <a:pt x="219548" y="186825"/>
                    <a:pt x="214313" y="157163"/>
                  </a:cubicBezTo>
                  <a:cubicBezTo>
                    <a:pt x="205171" y="105360"/>
                    <a:pt x="204788" y="52388"/>
                    <a:pt x="200025" y="0"/>
                  </a:cubicBezTo>
                  <a:cubicBezTo>
                    <a:pt x="150161" y="16622"/>
                    <a:pt x="146073" y="19954"/>
                    <a:pt x="85725" y="28575"/>
                  </a:cubicBezTo>
                  <a:cubicBezTo>
                    <a:pt x="76296" y="29922"/>
                    <a:pt x="66675" y="28575"/>
                    <a:pt x="57150" y="28575"/>
                  </a:cubicBezTo>
                  <a:lnTo>
                    <a:pt x="0" y="28575"/>
                  </a:lnTo>
                  <a:close/>
                </a:path>
              </a:pathLst>
            </a:cu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正方形/長方形 24">
            <a:extLst>
              <a:ext uri="{FF2B5EF4-FFF2-40B4-BE49-F238E27FC236}">
                <a16:creationId xmlns:a16="http://schemas.microsoft.com/office/drawing/2014/main" id="{3513CCB4-5B16-4730-9F03-A4CD398C2C7C}"/>
              </a:ext>
            </a:extLst>
          </p:cNvPr>
          <p:cNvSpPr/>
          <p:nvPr/>
        </p:nvSpPr>
        <p:spPr>
          <a:xfrm rot="20922485">
            <a:off x="7079721" y="2178414"/>
            <a:ext cx="2658100" cy="1015663"/>
          </a:xfrm>
          <a:prstGeom prst="rect">
            <a:avLst/>
          </a:prstGeom>
          <a:noFill/>
        </p:spPr>
        <p:txBody>
          <a:bodyPr wrap="none" lIns="91440" tIns="45720" rIns="91440" bIns="45720">
            <a:spAutoFit/>
          </a:bodyPr>
          <a:lstStyle/>
          <a:p>
            <a:pPr algn="ctr"/>
            <a:r>
              <a:rPr lang="ja-JP" altLang="en-US" sz="6000" b="0" cap="none" spc="600" dirty="0">
                <a:ln w="0"/>
                <a:solidFill>
                  <a:schemeClr val="tx1"/>
                </a:solidFill>
                <a:effectLst>
                  <a:outerShdw blurRad="38100" dist="19050" dir="2700000" algn="tl" rotWithShape="0">
                    <a:schemeClr val="dk1">
                      <a:alpha val="40000"/>
                    </a:schemeClr>
                  </a:outerShdw>
                </a:effectLst>
                <a:latin typeface="Britannic Bold" panose="020B0903060703020204" pitchFamily="34" charset="0"/>
                <a:ea typeface="HGP創英角ﾎﾟｯﾌﾟ体" panose="040B0A00000000000000" pitchFamily="50" charset="-128"/>
              </a:rPr>
              <a:t>ド</a:t>
            </a:r>
            <a:r>
              <a:rPr lang="ja-JP" altLang="en-US" sz="5400" b="0" cap="none" spc="600" dirty="0">
                <a:ln w="0"/>
                <a:solidFill>
                  <a:schemeClr val="tx1"/>
                </a:solidFill>
                <a:effectLst>
                  <a:outerShdw blurRad="38100" dist="19050" dir="2700000" algn="tl" rotWithShape="0">
                    <a:schemeClr val="dk1">
                      <a:alpha val="40000"/>
                    </a:schemeClr>
                  </a:outerShdw>
                </a:effectLst>
                <a:latin typeface="Britannic Bold" panose="020B0903060703020204" pitchFamily="34" charset="0"/>
                <a:ea typeface="HGP創英角ﾎﾟｯﾌﾟ体" panose="040B0A00000000000000" pitchFamily="50" charset="-128"/>
              </a:rPr>
              <a:t>ヤ</a:t>
            </a:r>
            <a:r>
              <a:rPr lang="ja-JP" altLang="en-US" sz="4400" b="0" cap="none" spc="600" dirty="0">
                <a:ln w="0"/>
                <a:solidFill>
                  <a:schemeClr val="tx1"/>
                </a:solidFill>
                <a:effectLst>
                  <a:outerShdw blurRad="38100" dist="19050" dir="2700000" algn="tl" rotWithShape="0">
                    <a:schemeClr val="dk1">
                      <a:alpha val="40000"/>
                    </a:schemeClr>
                  </a:outerShdw>
                </a:effectLst>
                <a:latin typeface="Britannic Bold" panose="020B0903060703020204" pitchFamily="34" charset="0"/>
                <a:ea typeface="HGP創英角ﾎﾟｯﾌﾟ体" panose="040B0A00000000000000" pitchFamily="50" charset="-128"/>
              </a:rPr>
              <a:t>ァ</a:t>
            </a:r>
            <a:r>
              <a:rPr lang="en-US" altLang="ja-JP" sz="5400" b="0" cap="none" spc="600" dirty="0">
                <a:ln w="0"/>
                <a:solidFill>
                  <a:schemeClr val="tx1"/>
                </a:solidFill>
                <a:effectLst>
                  <a:outerShdw blurRad="38100" dist="19050" dir="2700000" algn="tl" rotWithShape="0">
                    <a:schemeClr val="dk1">
                      <a:alpha val="40000"/>
                    </a:schemeClr>
                  </a:outerShdw>
                </a:effectLst>
                <a:latin typeface="Britannic Bold" panose="020B0903060703020204" pitchFamily="34" charset="0"/>
                <a:ea typeface="HGP創英角ﾎﾟｯﾌﾟ体" panose="040B0A00000000000000" pitchFamily="50" charset="-128"/>
              </a:rPr>
              <a:t>!!</a:t>
            </a:r>
            <a:endParaRPr lang="ja-JP" altLang="en-US" sz="5400" b="0" cap="none" spc="600" dirty="0">
              <a:ln w="0"/>
              <a:solidFill>
                <a:schemeClr val="tx1"/>
              </a:solidFill>
              <a:effectLst>
                <a:outerShdw blurRad="38100" dist="19050" dir="2700000" algn="tl" rotWithShape="0">
                  <a:schemeClr val="dk1">
                    <a:alpha val="40000"/>
                  </a:schemeClr>
                </a:outerShdw>
              </a:effectLst>
              <a:latin typeface="Britannic Bold" panose="020B0903060703020204" pitchFamily="34" charset="0"/>
              <a:ea typeface="HGP創英角ﾎﾟｯﾌﾟ体" panose="040B0A00000000000000" pitchFamily="50" charset="-128"/>
            </a:endParaRPr>
          </a:p>
        </p:txBody>
      </p:sp>
      <p:grpSp>
        <p:nvGrpSpPr>
          <p:cNvPr id="26" name="グループ化 25">
            <a:extLst>
              <a:ext uri="{FF2B5EF4-FFF2-40B4-BE49-F238E27FC236}">
                <a16:creationId xmlns:a16="http://schemas.microsoft.com/office/drawing/2014/main" id="{882F7C95-CBEF-4FA8-9838-EBFC2B9A917B}"/>
              </a:ext>
            </a:extLst>
          </p:cNvPr>
          <p:cNvGrpSpPr/>
          <p:nvPr/>
        </p:nvGrpSpPr>
        <p:grpSpPr>
          <a:xfrm>
            <a:off x="596076" y="2185828"/>
            <a:ext cx="1280996" cy="485123"/>
            <a:chOff x="581192" y="2143418"/>
            <a:chExt cx="1956156" cy="740811"/>
          </a:xfrm>
        </p:grpSpPr>
        <p:sp>
          <p:nvSpPr>
            <p:cNvPr id="27" name="正方形/長方形 26">
              <a:extLst>
                <a:ext uri="{FF2B5EF4-FFF2-40B4-BE49-F238E27FC236}">
                  <a16:creationId xmlns:a16="http://schemas.microsoft.com/office/drawing/2014/main" id="{8422DF17-D3FF-426C-B8BD-893B0EDCAF91}"/>
                </a:ext>
              </a:extLst>
            </p:cNvPr>
            <p:cNvSpPr/>
            <p:nvPr/>
          </p:nvSpPr>
          <p:spPr>
            <a:xfrm>
              <a:off x="581192" y="2143418"/>
              <a:ext cx="1956156" cy="175062"/>
            </a:xfrm>
            <a:prstGeom prst="rect">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3">
              <a:extLst>
                <a:ext uri="{FF2B5EF4-FFF2-40B4-BE49-F238E27FC236}">
                  <a16:creationId xmlns:a16="http://schemas.microsoft.com/office/drawing/2014/main" id="{86ECB344-C004-4A4C-BAF7-32B4949F9D79}"/>
                </a:ext>
              </a:extLst>
            </p:cNvPr>
            <p:cNvSpPr/>
            <p:nvPr/>
          </p:nvSpPr>
          <p:spPr>
            <a:xfrm>
              <a:off x="901345" y="2215045"/>
              <a:ext cx="1342968" cy="392936"/>
            </a:xfrm>
            <a:custGeom>
              <a:avLst/>
              <a:gdLst>
                <a:gd name="connsiteX0" fmla="*/ 0 w 1497888"/>
                <a:gd name="connsiteY0" fmla="*/ 430094 h 860188"/>
                <a:gd name="connsiteX1" fmla="*/ 748944 w 1497888"/>
                <a:gd name="connsiteY1" fmla="*/ 0 h 860188"/>
                <a:gd name="connsiteX2" fmla="*/ 1497888 w 1497888"/>
                <a:gd name="connsiteY2" fmla="*/ 430094 h 860188"/>
                <a:gd name="connsiteX3" fmla="*/ 748944 w 1497888"/>
                <a:gd name="connsiteY3" fmla="*/ 860188 h 860188"/>
                <a:gd name="connsiteX4" fmla="*/ 0 w 1497888"/>
                <a:gd name="connsiteY4" fmla="*/ 430094 h 860188"/>
                <a:gd name="connsiteX0" fmla="*/ 0 w 1518707"/>
                <a:gd name="connsiteY0" fmla="*/ 53762 h 483856"/>
                <a:gd name="connsiteX1" fmla="*/ 1497888 w 1518707"/>
                <a:gd name="connsiteY1" fmla="*/ 53762 h 483856"/>
                <a:gd name="connsiteX2" fmla="*/ 748944 w 1518707"/>
                <a:gd name="connsiteY2" fmla="*/ 483856 h 483856"/>
                <a:gd name="connsiteX3" fmla="*/ 0 w 1518707"/>
                <a:gd name="connsiteY3" fmla="*/ 53762 h 483856"/>
              </a:gdLst>
              <a:ahLst/>
              <a:cxnLst>
                <a:cxn ang="0">
                  <a:pos x="connsiteX0" y="connsiteY0"/>
                </a:cxn>
                <a:cxn ang="0">
                  <a:pos x="connsiteX1" y="connsiteY1"/>
                </a:cxn>
                <a:cxn ang="0">
                  <a:pos x="connsiteX2" y="connsiteY2"/>
                </a:cxn>
                <a:cxn ang="0">
                  <a:pos x="connsiteX3" y="connsiteY3"/>
                </a:cxn>
              </a:cxnLst>
              <a:rect l="l" t="t" r="r" b="b"/>
              <a:pathLst>
                <a:path w="1518707" h="483856">
                  <a:moveTo>
                    <a:pt x="0" y="53762"/>
                  </a:moveTo>
                  <a:cubicBezTo>
                    <a:pt x="124824" y="-17920"/>
                    <a:pt x="1373064" y="-17920"/>
                    <a:pt x="1497888" y="53762"/>
                  </a:cubicBezTo>
                  <a:cubicBezTo>
                    <a:pt x="1622712" y="125444"/>
                    <a:pt x="1162574" y="483856"/>
                    <a:pt x="748944" y="483856"/>
                  </a:cubicBezTo>
                  <a:cubicBezTo>
                    <a:pt x="335314" y="483856"/>
                    <a:pt x="0" y="291296"/>
                    <a:pt x="0" y="53762"/>
                  </a:cubicBezTo>
                  <a:close/>
                </a:path>
              </a:pathLst>
            </a:custGeom>
            <a:solidFill>
              <a:srgbClr val="FFFFCC"/>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a:extLst>
                <a:ext uri="{FF2B5EF4-FFF2-40B4-BE49-F238E27FC236}">
                  <a16:creationId xmlns:a16="http://schemas.microsoft.com/office/drawing/2014/main" id="{5BD4F712-542E-4A31-81F1-DE05155C597F}"/>
                </a:ext>
              </a:extLst>
            </p:cNvPr>
            <p:cNvCxnSpPr>
              <a:cxnSpLocks/>
            </p:cNvCxnSpPr>
            <p:nvPr/>
          </p:nvCxnSpPr>
          <p:spPr>
            <a:xfrm flipH="1">
              <a:off x="1157242" y="2652747"/>
              <a:ext cx="91644" cy="165937"/>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274E0344-3E59-4F3C-9459-15CD66317D68}"/>
                </a:ext>
              </a:extLst>
            </p:cNvPr>
            <p:cNvCxnSpPr>
              <a:cxnSpLocks/>
            </p:cNvCxnSpPr>
            <p:nvPr/>
          </p:nvCxnSpPr>
          <p:spPr>
            <a:xfrm>
              <a:off x="1537598" y="2721442"/>
              <a:ext cx="5208" cy="162787"/>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8D1F4C93-6A00-4EDA-8B0B-9BEDAC030FF1}"/>
                </a:ext>
              </a:extLst>
            </p:cNvPr>
            <p:cNvCxnSpPr>
              <a:cxnSpLocks/>
            </p:cNvCxnSpPr>
            <p:nvPr/>
          </p:nvCxnSpPr>
          <p:spPr>
            <a:xfrm>
              <a:off x="1838432" y="2662002"/>
              <a:ext cx="91644" cy="165937"/>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32" name="グループ化 31">
            <a:extLst>
              <a:ext uri="{FF2B5EF4-FFF2-40B4-BE49-F238E27FC236}">
                <a16:creationId xmlns:a16="http://schemas.microsoft.com/office/drawing/2014/main" id="{8D02E4A0-5F6B-4E35-917D-F2E19278F09B}"/>
              </a:ext>
            </a:extLst>
          </p:cNvPr>
          <p:cNvGrpSpPr/>
          <p:nvPr/>
        </p:nvGrpSpPr>
        <p:grpSpPr>
          <a:xfrm>
            <a:off x="390339" y="3519239"/>
            <a:ext cx="1796387" cy="886505"/>
            <a:chOff x="573384" y="3719845"/>
            <a:chExt cx="1907176" cy="1082127"/>
          </a:xfrm>
        </p:grpSpPr>
        <p:grpSp>
          <p:nvGrpSpPr>
            <p:cNvPr id="33" name="グループ化 32">
              <a:extLst>
                <a:ext uri="{FF2B5EF4-FFF2-40B4-BE49-F238E27FC236}">
                  <a16:creationId xmlns:a16="http://schemas.microsoft.com/office/drawing/2014/main" id="{ECDE1DB6-F9B9-46F7-8CD4-DDBF5AD80F9F}"/>
                </a:ext>
              </a:extLst>
            </p:cNvPr>
            <p:cNvGrpSpPr/>
            <p:nvPr/>
          </p:nvGrpSpPr>
          <p:grpSpPr>
            <a:xfrm>
              <a:off x="1248886" y="3719845"/>
              <a:ext cx="1231674" cy="1063420"/>
              <a:chOff x="4157663" y="1992348"/>
              <a:chExt cx="1294384" cy="1073017"/>
            </a:xfrm>
          </p:grpSpPr>
          <p:sp>
            <p:nvSpPr>
              <p:cNvPr id="38" name="直方体 37">
                <a:extLst>
                  <a:ext uri="{FF2B5EF4-FFF2-40B4-BE49-F238E27FC236}">
                    <a16:creationId xmlns:a16="http://schemas.microsoft.com/office/drawing/2014/main" id="{C96D4A56-C52F-43B6-B001-3EA4E2C2A73F}"/>
                  </a:ext>
                </a:extLst>
              </p:cNvPr>
              <p:cNvSpPr/>
              <p:nvPr/>
            </p:nvSpPr>
            <p:spPr>
              <a:xfrm flipH="1">
                <a:off x="4178714" y="2721442"/>
                <a:ext cx="1273333" cy="343923"/>
              </a:xfrm>
              <a:prstGeom prst="cube">
                <a:avLst>
                  <a:gd name="adj" fmla="val 85929"/>
                </a:avLst>
              </a:prstGeom>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368CA436-2603-4690-81C5-D5E3F6C93065}"/>
                  </a:ext>
                </a:extLst>
              </p:cNvPr>
              <p:cNvSpPr/>
              <p:nvPr/>
            </p:nvSpPr>
            <p:spPr>
              <a:xfrm>
                <a:off x="4157663" y="1992348"/>
                <a:ext cx="996825" cy="729094"/>
              </a:xfrm>
              <a:prstGeom prst="rect">
                <a:avLst/>
              </a:prstGeom>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764E0776-B035-4DC1-A0BC-04F8FE242426}"/>
                  </a:ext>
                </a:extLst>
              </p:cNvPr>
              <p:cNvSpPr/>
              <p:nvPr/>
            </p:nvSpPr>
            <p:spPr>
              <a:xfrm>
                <a:off x="4247306" y="2098844"/>
                <a:ext cx="817388" cy="553903"/>
              </a:xfrm>
              <a:prstGeom prst="rect">
                <a:avLst/>
              </a:prstGeom>
              <a:solidFill>
                <a:srgbClr val="E6F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フリーフォーム: 図形 33">
              <a:extLst>
                <a:ext uri="{FF2B5EF4-FFF2-40B4-BE49-F238E27FC236}">
                  <a16:creationId xmlns:a16="http://schemas.microsoft.com/office/drawing/2014/main" id="{49457D21-5342-4615-80F3-5255FDBCE8D3}"/>
                </a:ext>
              </a:extLst>
            </p:cNvPr>
            <p:cNvSpPr/>
            <p:nvPr/>
          </p:nvSpPr>
          <p:spPr>
            <a:xfrm rot="19756028">
              <a:off x="573384" y="3770011"/>
              <a:ext cx="595400" cy="477110"/>
            </a:xfrm>
            <a:custGeom>
              <a:avLst/>
              <a:gdLst>
                <a:gd name="connsiteX0" fmla="*/ 1372521 w 2733820"/>
                <a:gd name="connsiteY0" fmla="*/ 1685469 h 2146309"/>
                <a:gd name="connsiteX1" fmla="*/ 1758027 w 2733820"/>
                <a:gd name="connsiteY1" fmla="*/ 1789911 h 2146309"/>
                <a:gd name="connsiteX2" fmla="*/ 1775224 w 2733820"/>
                <a:gd name="connsiteY2" fmla="*/ 1799589 h 2146309"/>
                <a:gd name="connsiteX3" fmla="*/ 1427601 w 2733820"/>
                <a:gd name="connsiteY3" fmla="*/ 2146309 h 2146309"/>
                <a:gd name="connsiteX4" fmla="*/ 1088665 w 2733820"/>
                <a:gd name="connsiteY4" fmla="*/ 1829346 h 2146309"/>
                <a:gd name="connsiteX5" fmla="*/ 1113460 w 2733820"/>
                <a:gd name="connsiteY5" fmla="*/ 1806692 h 2146309"/>
                <a:gd name="connsiteX6" fmla="*/ 1372521 w 2733820"/>
                <a:gd name="connsiteY6" fmla="*/ 1685469 h 2146309"/>
                <a:gd name="connsiteX7" fmla="*/ 1421505 w 2733820"/>
                <a:gd name="connsiteY7" fmla="*/ 1126682 h 2146309"/>
                <a:gd name="connsiteX8" fmla="*/ 1962102 w 2733820"/>
                <a:gd name="connsiteY8" fmla="*/ 1438988 h 2146309"/>
                <a:gd name="connsiteX9" fmla="*/ 2037553 w 2733820"/>
                <a:gd name="connsiteY9" fmla="*/ 1537941 h 2146309"/>
                <a:gd name="connsiteX10" fmla="*/ 1927413 w 2733820"/>
                <a:gd name="connsiteY10" fmla="*/ 1647796 h 2146309"/>
                <a:gd name="connsiteX11" fmla="*/ 1920596 w 2733820"/>
                <a:gd name="connsiteY11" fmla="*/ 1639457 h 2146309"/>
                <a:gd name="connsiteX12" fmla="*/ 1007938 w 2733820"/>
                <a:gd name="connsiteY12" fmla="*/ 1542437 h 2146309"/>
                <a:gd name="connsiteX13" fmla="*/ 890501 w 2733820"/>
                <a:gd name="connsiteY13" fmla="*/ 1644029 h 2146309"/>
                <a:gd name="connsiteX14" fmla="*/ 735088 w 2733820"/>
                <a:gd name="connsiteY14" fmla="*/ 1498692 h 2146309"/>
                <a:gd name="connsiteX15" fmla="*/ 815670 w 2733820"/>
                <a:gd name="connsiteY15" fmla="*/ 1415143 h 2146309"/>
                <a:gd name="connsiteX16" fmla="*/ 1421505 w 2733820"/>
                <a:gd name="connsiteY16" fmla="*/ 1126682 h 2146309"/>
                <a:gd name="connsiteX17" fmla="*/ 1416362 w 2733820"/>
                <a:gd name="connsiteY17" fmla="*/ 543562 h 2146309"/>
                <a:gd name="connsiteX18" fmla="*/ 2353572 w 2733820"/>
                <a:gd name="connsiteY18" fmla="*/ 1014060 h 2146309"/>
                <a:gd name="connsiteX19" fmla="*/ 2451097 w 2733820"/>
                <a:gd name="connsiteY19" fmla="*/ 1125472 h 2146309"/>
                <a:gd name="connsiteX20" fmla="*/ 2216883 w 2733820"/>
                <a:gd name="connsiteY20" fmla="*/ 1359077 h 2146309"/>
                <a:gd name="connsiteX21" fmla="*/ 2186697 w 2733820"/>
                <a:gd name="connsiteY21" fmla="*/ 1317489 h 2146309"/>
                <a:gd name="connsiteX22" fmla="*/ 632649 w 2733820"/>
                <a:gd name="connsiteY22" fmla="*/ 1209589 h 2146309"/>
                <a:gd name="connsiteX23" fmla="*/ 544371 w 2733820"/>
                <a:gd name="connsiteY23" fmla="*/ 1320339 h 2146309"/>
                <a:gd name="connsiteX24" fmla="*/ 360689 w 2733820"/>
                <a:gd name="connsiteY24" fmla="*/ 1148565 h 2146309"/>
                <a:gd name="connsiteX25" fmla="*/ 455135 w 2733820"/>
                <a:gd name="connsiteY25" fmla="*/ 1045970 h 2146309"/>
                <a:gd name="connsiteX26" fmla="*/ 1416362 w 2733820"/>
                <a:gd name="connsiteY26" fmla="*/ 543562 h 2146309"/>
                <a:gd name="connsiteX27" fmla="*/ 1423603 w 2733820"/>
                <a:gd name="connsiteY27" fmla="*/ 1266 h 2146309"/>
                <a:gd name="connsiteX28" fmla="*/ 2733820 w 2733820"/>
                <a:gd name="connsiteY28" fmla="*/ 843483 h 2146309"/>
                <a:gd name="connsiteX29" fmla="*/ 2605984 w 2733820"/>
                <a:gd name="connsiteY29" fmla="*/ 970987 h 2146309"/>
                <a:gd name="connsiteX30" fmla="*/ 2497762 w 2733820"/>
                <a:gd name="connsiteY30" fmla="*/ 825990 h 2146309"/>
                <a:gd name="connsiteX31" fmla="*/ 255411 w 2733820"/>
                <a:gd name="connsiteY31" fmla="*/ 866774 h 2146309"/>
                <a:gd name="connsiteX32" fmla="*/ 175114 w 2733820"/>
                <a:gd name="connsiteY32" fmla="*/ 975021 h 2146309"/>
                <a:gd name="connsiteX33" fmla="*/ 0 w 2733820"/>
                <a:gd name="connsiteY33" fmla="*/ 811259 h 2146309"/>
                <a:gd name="connsiteX34" fmla="*/ 1423603 w 2733820"/>
                <a:gd name="connsiteY34" fmla="*/ 1266 h 214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33820" h="2146309">
                  <a:moveTo>
                    <a:pt x="1372521" y="1685469"/>
                  </a:moveTo>
                  <a:cubicBezTo>
                    <a:pt x="1505538" y="1669786"/>
                    <a:pt x="1631750" y="1721740"/>
                    <a:pt x="1758027" y="1789911"/>
                  </a:cubicBezTo>
                  <a:lnTo>
                    <a:pt x="1775224" y="1799589"/>
                  </a:lnTo>
                  <a:lnTo>
                    <a:pt x="1427601" y="2146309"/>
                  </a:lnTo>
                  <a:lnTo>
                    <a:pt x="1088665" y="1829346"/>
                  </a:lnTo>
                  <a:lnTo>
                    <a:pt x="1113460" y="1806692"/>
                  </a:lnTo>
                  <a:cubicBezTo>
                    <a:pt x="1203591" y="1731494"/>
                    <a:pt x="1289385" y="1695271"/>
                    <a:pt x="1372521" y="1685469"/>
                  </a:cubicBezTo>
                  <a:close/>
                  <a:moveTo>
                    <a:pt x="1421505" y="1126682"/>
                  </a:moveTo>
                  <a:cubicBezTo>
                    <a:pt x="1613982" y="1132984"/>
                    <a:pt x="1795586" y="1239414"/>
                    <a:pt x="1962102" y="1438988"/>
                  </a:cubicBezTo>
                  <a:lnTo>
                    <a:pt x="2037553" y="1537941"/>
                  </a:lnTo>
                  <a:lnTo>
                    <a:pt x="1927413" y="1647796"/>
                  </a:lnTo>
                  <a:lnTo>
                    <a:pt x="1920596" y="1639457"/>
                  </a:lnTo>
                  <a:cubicBezTo>
                    <a:pt x="1626267" y="1308683"/>
                    <a:pt x="1304840" y="1320493"/>
                    <a:pt x="1007938" y="1542437"/>
                  </a:cubicBezTo>
                  <a:lnTo>
                    <a:pt x="890501" y="1644029"/>
                  </a:lnTo>
                  <a:lnTo>
                    <a:pt x="735088" y="1498692"/>
                  </a:lnTo>
                  <a:lnTo>
                    <a:pt x="815670" y="1415143"/>
                  </a:lnTo>
                  <a:cubicBezTo>
                    <a:pt x="1025678" y="1214206"/>
                    <a:pt x="1229029" y="1120380"/>
                    <a:pt x="1421505" y="1126682"/>
                  </a:cubicBezTo>
                  <a:close/>
                  <a:moveTo>
                    <a:pt x="1416362" y="543562"/>
                  </a:moveTo>
                  <a:cubicBezTo>
                    <a:pt x="1734555" y="536400"/>
                    <a:pt x="2048744" y="691389"/>
                    <a:pt x="2353572" y="1014060"/>
                  </a:cubicBezTo>
                  <a:lnTo>
                    <a:pt x="2451097" y="1125472"/>
                  </a:lnTo>
                  <a:lnTo>
                    <a:pt x="2216883" y="1359077"/>
                  </a:lnTo>
                  <a:lnTo>
                    <a:pt x="2186697" y="1317489"/>
                  </a:lnTo>
                  <a:cubicBezTo>
                    <a:pt x="1623690" y="577913"/>
                    <a:pt x="1040607" y="737972"/>
                    <a:pt x="632649" y="1209589"/>
                  </a:cubicBezTo>
                  <a:lnTo>
                    <a:pt x="544371" y="1320339"/>
                  </a:lnTo>
                  <a:lnTo>
                    <a:pt x="360689" y="1148565"/>
                  </a:lnTo>
                  <a:lnTo>
                    <a:pt x="455135" y="1045970"/>
                  </a:lnTo>
                  <a:cubicBezTo>
                    <a:pt x="775974" y="720037"/>
                    <a:pt x="1098170" y="550724"/>
                    <a:pt x="1416362" y="543562"/>
                  </a:cubicBezTo>
                  <a:close/>
                  <a:moveTo>
                    <a:pt x="1423603" y="1266"/>
                  </a:moveTo>
                  <a:cubicBezTo>
                    <a:pt x="1918254" y="22852"/>
                    <a:pt x="2394006" y="319807"/>
                    <a:pt x="2733820" y="843483"/>
                  </a:cubicBezTo>
                  <a:lnTo>
                    <a:pt x="2605984" y="970987"/>
                  </a:lnTo>
                  <a:lnTo>
                    <a:pt x="2497762" y="825990"/>
                  </a:lnTo>
                  <a:cubicBezTo>
                    <a:pt x="1863474" y="55573"/>
                    <a:pt x="952009" y="13720"/>
                    <a:pt x="255411" y="866774"/>
                  </a:cubicBezTo>
                  <a:lnTo>
                    <a:pt x="175114" y="975021"/>
                  </a:lnTo>
                  <a:lnTo>
                    <a:pt x="0" y="811259"/>
                  </a:lnTo>
                  <a:cubicBezTo>
                    <a:pt x="415404" y="233462"/>
                    <a:pt x="928952" y="-20321"/>
                    <a:pt x="1423603" y="126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5" name="グループ化 34">
              <a:extLst>
                <a:ext uri="{FF2B5EF4-FFF2-40B4-BE49-F238E27FC236}">
                  <a16:creationId xmlns:a16="http://schemas.microsoft.com/office/drawing/2014/main" id="{9506F7EB-6044-46E9-9FEA-B6155FCE2D8C}"/>
                </a:ext>
              </a:extLst>
            </p:cNvPr>
            <p:cNvGrpSpPr/>
            <p:nvPr/>
          </p:nvGrpSpPr>
          <p:grpSpPr>
            <a:xfrm>
              <a:off x="1082647" y="4116860"/>
              <a:ext cx="422561" cy="685112"/>
              <a:chOff x="954522" y="4271963"/>
              <a:chExt cx="624427" cy="1084819"/>
            </a:xfrm>
          </p:grpSpPr>
          <p:sp>
            <p:nvSpPr>
              <p:cNvPr id="36" name="四角形: 角を丸くする 35">
                <a:extLst>
                  <a:ext uri="{FF2B5EF4-FFF2-40B4-BE49-F238E27FC236}">
                    <a16:creationId xmlns:a16="http://schemas.microsoft.com/office/drawing/2014/main" id="{D9330EB9-0967-48FF-93DA-AD04954715BC}"/>
                  </a:ext>
                </a:extLst>
              </p:cNvPr>
              <p:cNvSpPr/>
              <p:nvPr/>
            </p:nvSpPr>
            <p:spPr>
              <a:xfrm>
                <a:off x="954522" y="4271963"/>
                <a:ext cx="624427" cy="1084819"/>
              </a:xfrm>
              <a:prstGeom prst="round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四角形: 角を丸くする 36">
                <a:extLst>
                  <a:ext uri="{FF2B5EF4-FFF2-40B4-BE49-F238E27FC236}">
                    <a16:creationId xmlns:a16="http://schemas.microsoft.com/office/drawing/2014/main" id="{B01DBADB-0471-4FE9-9214-38CAA7AF576A}"/>
                  </a:ext>
                </a:extLst>
              </p:cNvPr>
              <p:cNvSpPr/>
              <p:nvPr/>
            </p:nvSpPr>
            <p:spPr>
              <a:xfrm>
                <a:off x="1021497" y="4337352"/>
                <a:ext cx="477989" cy="942699"/>
              </a:xfrm>
              <a:prstGeom prst="roundRect">
                <a:avLst/>
              </a:prstGeom>
              <a:solidFill>
                <a:schemeClr val="tx2">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43" name="四角形: メモ 42">
            <a:extLst>
              <a:ext uri="{FF2B5EF4-FFF2-40B4-BE49-F238E27FC236}">
                <a16:creationId xmlns:a16="http://schemas.microsoft.com/office/drawing/2014/main" id="{D2D4A8BB-5EE4-40FF-8B6B-165618A61071}"/>
              </a:ext>
            </a:extLst>
          </p:cNvPr>
          <p:cNvSpPr/>
          <p:nvPr/>
        </p:nvSpPr>
        <p:spPr>
          <a:xfrm>
            <a:off x="9879008" y="2953408"/>
            <a:ext cx="1645912" cy="2065577"/>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en-US" altLang="ja-JP" sz="1600" dirty="0">
              <a:solidFill>
                <a:sysClr val="windowText" lastClr="000000"/>
              </a:solidFill>
            </a:endParaRPr>
          </a:p>
          <a:p>
            <a:pPr algn="ctr"/>
            <a:r>
              <a:rPr kumimoji="1" lang="ja-JP" altLang="en-US" sz="1600" dirty="0">
                <a:solidFill>
                  <a:sysClr val="windowText" lastClr="000000"/>
                </a:solidFill>
              </a:rPr>
              <a:t>解約通知書</a:t>
            </a:r>
            <a:endParaRPr kumimoji="1" lang="en-US" altLang="ja-JP" sz="1600" dirty="0">
              <a:solidFill>
                <a:sysClr val="windowText" lastClr="000000"/>
              </a:solidFill>
            </a:endParaRPr>
          </a:p>
          <a:p>
            <a:endParaRPr kumimoji="1" lang="en-US" altLang="ja-JP" sz="1200" dirty="0">
              <a:solidFill>
                <a:sysClr val="windowText" lastClr="000000"/>
              </a:solidFill>
            </a:endParaRPr>
          </a:p>
          <a:p>
            <a:r>
              <a:rPr kumimoji="1" lang="ja-JP" altLang="en-US" sz="1400" dirty="0">
                <a:solidFill>
                  <a:sysClr val="windowText" lastClr="000000"/>
                </a:solidFill>
              </a:rPr>
              <a:t>〇月〇日をもって</a:t>
            </a:r>
            <a:endParaRPr kumimoji="1" lang="en-US" altLang="ja-JP" sz="1400" dirty="0">
              <a:solidFill>
                <a:sysClr val="windowText" lastClr="000000"/>
              </a:solidFill>
            </a:endParaRPr>
          </a:p>
          <a:p>
            <a:r>
              <a:rPr kumimoji="1" lang="ja-JP" altLang="en-US" sz="1400" dirty="0">
                <a:solidFill>
                  <a:sysClr val="windowText" lastClr="000000"/>
                </a:solidFill>
              </a:rPr>
              <a:t>解約します。</a:t>
            </a:r>
            <a:endParaRPr kumimoji="1" lang="en-US" altLang="ja-JP" sz="1400" dirty="0">
              <a:solidFill>
                <a:sysClr val="windowText" lastClr="000000"/>
              </a:solidFill>
            </a:endParaRPr>
          </a:p>
          <a:p>
            <a:endParaRPr kumimoji="1" lang="en-US" altLang="ja-JP" sz="1400" dirty="0">
              <a:solidFill>
                <a:sysClr val="windowText" lastClr="000000"/>
              </a:solidFill>
            </a:endParaRPr>
          </a:p>
          <a:p>
            <a:r>
              <a:rPr kumimoji="1" lang="ja-JP" altLang="en-US" sz="1400" dirty="0">
                <a:solidFill>
                  <a:sysClr val="windowText" lastClr="000000"/>
                </a:solidFill>
              </a:rPr>
              <a:t>　　　</a:t>
            </a:r>
            <a:r>
              <a:rPr kumimoji="1" lang="en-US" altLang="ja-JP" sz="1400" dirty="0">
                <a:solidFill>
                  <a:sysClr val="windowText" lastClr="000000"/>
                </a:solidFill>
              </a:rPr>
              <a:t>×</a:t>
            </a:r>
            <a:r>
              <a:rPr kumimoji="1" lang="ja-JP" altLang="en-US" sz="1400" dirty="0">
                <a:solidFill>
                  <a:sysClr val="windowText" lastClr="000000"/>
                </a:solidFill>
              </a:rPr>
              <a:t>年</a:t>
            </a:r>
            <a:r>
              <a:rPr kumimoji="1" lang="en-US" altLang="ja-JP" sz="1400" dirty="0">
                <a:solidFill>
                  <a:sysClr val="windowText" lastClr="000000"/>
                </a:solidFill>
              </a:rPr>
              <a:t>×</a:t>
            </a:r>
            <a:r>
              <a:rPr kumimoji="1" lang="ja-JP" altLang="en-US" sz="1400" dirty="0">
                <a:solidFill>
                  <a:sysClr val="windowText" lastClr="000000"/>
                </a:solidFill>
              </a:rPr>
              <a:t>月</a:t>
            </a:r>
            <a:r>
              <a:rPr kumimoji="1" lang="en-US" altLang="ja-JP" sz="1400" dirty="0">
                <a:solidFill>
                  <a:sysClr val="windowText" lastClr="000000"/>
                </a:solidFill>
              </a:rPr>
              <a:t>×</a:t>
            </a:r>
            <a:r>
              <a:rPr kumimoji="1" lang="ja-JP" altLang="en-US" sz="1400" dirty="0">
                <a:solidFill>
                  <a:sysClr val="windowText" lastClr="000000"/>
                </a:solidFill>
              </a:rPr>
              <a:t>日</a:t>
            </a:r>
            <a:endParaRPr kumimoji="1" lang="en-US" altLang="ja-JP" sz="1400" dirty="0">
              <a:solidFill>
                <a:sysClr val="windowText" lastClr="000000"/>
              </a:solidFill>
            </a:endParaRPr>
          </a:p>
          <a:p>
            <a:r>
              <a:rPr kumimoji="1" lang="ja-JP" altLang="en-US" sz="1400" dirty="0">
                <a:solidFill>
                  <a:sysClr val="windowText" lastClr="000000"/>
                </a:solidFill>
              </a:rPr>
              <a:t>　　チンタイ　サガス</a:t>
            </a:r>
            <a:endParaRPr kumimoji="1" lang="ja-JP" altLang="en-US" sz="1200" dirty="0">
              <a:solidFill>
                <a:sysClr val="windowText" lastClr="000000"/>
              </a:solidFill>
            </a:endParaRPr>
          </a:p>
        </p:txBody>
      </p:sp>
      <p:sp>
        <p:nvSpPr>
          <p:cNvPr id="50" name="正方形/長方形 49">
            <a:extLst>
              <a:ext uri="{FF2B5EF4-FFF2-40B4-BE49-F238E27FC236}">
                <a16:creationId xmlns:a16="http://schemas.microsoft.com/office/drawing/2014/main" id="{39948687-A1A9-4F7A-87C2-538312D15E3B}"/>
              </a:ext>
            </a:extLst>
          </p:cNvPr>
          <p:cNvSpPr/>
          <p:nvPr/>
        </p:nvSpPr>
        <p:spPr>
          <a:xfrm>
            <a:off x="6412416" y="5630131"/>
            <a:ext cx="646331" cy="369332"/>
          </a:xfrm>
          <a:prstGeom prst="rect">
            <a:avLst/>
          </a:prstGeom>
          <a:noFill/>
        </p:spPr>
        <p:txBody>
          <a:bodyPr wrap="none" lIns="91440" tIns="45720" rIns="91440" bIns="45720">
            <a:spAutoFit/>
          </a:bodyPr>
          <a:lstStyle/>
          <a:p>
            <a:pPr algn="ctr"/>
            <a:r>
              <a:rPr lang="ja-JP" altLang="en-US" dirty="0">
                <a:ln w="0"/>
                <a:latin typeface="メイリオ" panose="020B0604030504040204" pitchFamily="50" charset="-128"/>
                <a:ea typeface="メイリオ" panose="020B0604030504040204" pitchFamily="50" charset="-128"/>
              </a:rPr>
              <a:t>え？</a:t>
            </a:r>
            <a:endParaRPr lang="en-US" altLang="ja-JP" dirty="0">
              <a:ln w="0"/>
              <a:latin typeface="メイリオ" panose="020B0604030504040204" pitchFamily="50" charset="-128"/>
              <a:ea typeface="メイリオ" panose="020B0604030504040204" pitchFamily="50" charset="-128"/>
            </a:endParaRPr>
          </a:p>
        </p:txBody>
      </p:sp>
      <p:sp>
        <p:nvSpPr>
          <p:cNvPr id="52" name="正方形/長方形 51">
            <a:extLst>
              <a:ext uri="{FF2B5EF4-FFF2-40B4-BE49-F238E27FC236}">
                <a16:creationId xmlns:a16="http://schemas.microsoft.com/office/drawing/2014/main" id="{0F82E068-142B-4900-936B-F69160F3F8A5}"/>
              </a:ext>
            </a:extLst>
          </p:cNvPr>
          <p:cNvSpPr/>
          <p:nvPr/>
        </p:nvSpPr>
        <p:spPr>
          <a:xfrm rot="1094729">
            <a:off x="10141860" y="2695251"/>
            <a:ext cx="1980030" cy="523220"/>
          </a:xfrm>
          <a:prstGeom prst="rect">
            <a:avLst/>
          </a:prstGeom>
          <a:noFill/>
        </p:spPr>
        <p:txBody>
          <a:bodyPr wrap="none" lIns="91440" tIns="45720" rIns="91440" bIns="45720">
            <a:spAutoFit/>
          </a:bodyPr>
          <a:lstStyle/>
          <a:p>
            <a:pPr algn="ctr"/>
            <a:r>
              <a:rPr lang="ja-JP" altLang="en-US" sz="2800" b="0" cap="none" spc="0" dirty="0">
                <a:ln w="0"/>
                <a:solidFill>
                  <a:schemeClr val="tx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パパーン！</a:t>
            </a:r>
            <a:endParaRPr lang="ja-JP" altLang="en-US" sz="6600" b="0" cap="none" spc="0" dirty="0">
              <a:ln w="0"/>
              <a:solidFill>
                <a:schemeClr val="tx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grpSp>
        <p:nvGrpSpPr>
          <p:cNvPr id="54" name="グループ化 53">
            <a:extLst>
              <a:ext uri="{FF2B5EF4-FFF2-40B4-BE49-F238E27FC236}">
                <a16:creationId xmlns:a16="http://schemas.microsoft.com/office/drawing/2014/main" id="{6CFD74A4-4971-4C00-A6F2-A5FB422E2B83}"/>
              </a:ext>
            </a:extLst>
          </p:cNvPr>
          <p:cNvGrpSpPr/>
          <p:nvPr/>
        </p:nvGrpSpPr>
        <p:grpSpPr>
          <a:xfrm>
            <a:off x="3377930" y="2549187"/>
            <a:ext cx="3481683" cy="2929801"/>
            <a:chOff x="3454012" y="2378515"/>
            <a:chExt cx="3481683" cy="2929801"/>
          </a:xfrm>
        </p:grpSpPr>
        <p:sp>
          <p:nvSpPr>
            <p:cNvPr id="55" name="雲 54">
              <a:extLst>
                <a:ext uri="{FF2B5EF4-FFF2-40B4-BE49-F238E27FC236}">
                  <a16:creationId xmlns:a16="http://schemas.microsoft.com/office/drawing/2014/main" id="{6B2556D3-4725-47B1-855B-889BA1D26BB8}"/>
                </a:ext>
              </a:extLst>
            </p:cNvPr>
            <p:cNvSpPr/>
            <p:nvPr/>
          </p:nvSpPr>
          <p:spPr>
            <a:xfrm rot="1241067">
              <a:off x="3454012" y="2378515"/>
              <a:ext cx="3481683" cy="2929801"/>
            </a:xfrm>
            <a:prstGeom prst="cloud">
              <a:avLst/>
            </a:prstGeom>
            <a:solidFill>
              <a:srgbClr val="FFFF99"/>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p>
          </p:txBody>
        </p:sp>
        <p:sp>
          <p:nvSpPr>
            <p:cNvPr id="56" name="正方形/長方形 55">
              <a:extLst>
                <a:ext uri="{FF2B5EF4-FFF2-40B4-BE49-F238E27FC236}">
                  <a16:creationId xmlns:a16="http://schemas.microsoft.com/office/drawing/2014/main" id="{635F8C80-E2A2-4316-9AD8-998A530E8B65}"/>
                </a:ext>
              </a:extLst>
            </p:cNvPr>
            <p:cNvSpPr/>
            <p:nvPr/>
          </p:nvSpPr>
          <p:spPr>
            <a:xfrm>
              <a:off x="4120001" y="2544170"/>
              <a:ext cx="2531462" cy="2381806"/>
            </a:xfrm>
            <a:prstGeom prst="rect">
              <a:avLst/>
            </a:prstGeom>
            <a:noFill/>
          </p:spPr>
          <p:txBody>
            <a:bodyPr wrap="none" lIns="91440" tIns="45720" rIns="91440" bIns="45720">
              <a:spAutoFit/>
            </a:bodyPr>
            <a:lstStyle/>
            <a:p>
              <a:pPr>
                <a:lnSpc>
                  <a:spcPct val="120000"/>
                </a:lnSpc>
              </a:pPr>
              <a:r>
                <a:rPr lang="ja-JP" altLang="en-US" dirty="0">
                  <a:ln w="0"/>
                  <a:latin typeface="+mn-ea"/>
                </a:rPr>
                <a:t>電気・ガス・水道</a:t>
              </a:r>
              <a:endParaRPr lang="en-US" altLang="ja-JP" dirty="0">
                <a:ln w="0"/>
                <a:latin typeface="+mn-ea"/>
              </a:endParaRPr>
            </a:p>
            <a:p>
              <a:pPr>
                <a:lnSpc>
                  <a:spcPct val="120000"/>
                </a:lnSpc>
              </a:pPr>
              <a:r>
                <a:rPr lang="ja-JP" altLang="en-US" dirty="0">
                  <a:ln w="0"/>
                  <a:latin typeface="+mn-ea"/>
                </a:rPr>
                <a:t>通信の解約や変更</a:t>
              </a:r>
              <a:endParaRPr lang="en-US" altLang="ja-JP" dirty="0">
                <a:ln w="0"/>
                <a:latin typeface="+mn-ea"/>
              </a:endParaRPr>
            </a:p>
            <a:p>
              <a:pPr>
                <a:lnSpc>
                  <a:spcPct val="120000"/>
                </a:lnSpc>
              </a:pPr>
              <a:r>
                <a:rPr lang="ja-JP" altLang="en-US" dirty="0">
                  <a:ln w="0"/>
                  <a:latin typeface="+mn-ea"/>
                </a:rPr>
                <a:t>手続きはした？</a:t>
              </a:r>
              <a:endParaRPr lang="en-US" altLang="ja-JP" dirty="0">
                <a:ln w="0"/>
                <a:latin typeface="+mn-ea"/>
              </a:endParaRPr>
            </a:p>
            <a:p>
              <a:pPr>
                <a:lnSpc>
                  <a:spcPct val="120000"/>
                </a:lnSpc>
              </a:pPr>
              <a:r>
                <a:rPr lang="ja-JP" altLang="en-US" dirty="0">
                  <a:ln w="0"/>
                  <a:latin typeface="+mn-ea"/>
                </a:rPr>
                <a:t>郵便物の転送届け、</a:t>
              </a:r>
              <a:endParaRPr lang="en-US" altLang="ja-JP" dirty="0">
                <a:ln w="0"/>
                <a:latin typeface="+mn-ea"/>
              </a:endParaRPr>
            </a:p>
            <a:p>
              <a:pPr>
                <a:lnSpc>
                  <a:spcPct val="120000"/>
                </a:lnSpc>
              </a:pPr>
              <a:r>
                <a:rPr lang="ja-JP" altLang="en-US" dirty="0">
                  <a:ln w="0"/>
                  <a:latin typeface="+mn-ea"/>
                </a:rPr>
                <a:t>市役所の転出届け、</a:t>
              </a:r>
              <a:endParaRPr lang="en-US" altLang="ja-JP" dirty="0">
                <a:ln w="0"/>
                <a:latin typeface="+mn-ea"/>
              </a:endParaRPr>
            </a:p>
            <a:p>
              <a:pPr>
                <a:lnSpc>
                  <a:spcPct val="120000"/>
                </a:lnSpc>
              </a:pPr>
              <a:r>
                <a:rPr lang="ja-JP" altLang="en-US" dirty="0">
                  <a:ln w="0"/>
                  <a:latin typeface="+mn-ea"/>
                </a:rPr>
                <a:t>銀行の住所変更なんかは</a:t>
              </a:r>
              <a:endParaRPr lang="en-US" altLang="ja-JP" dirty="0">
                <a:ln w="0"/>
                <a:latin typeface="+mn-ea"/>
              </a:endParaRPr>
            </a:p>
            <a:p>
              <a:pPr>
                <a:lnSpc>
                  <a:spcPct val="120000"/>
                </a:lnSpc>
              </a:pPr>
              <a:r>
                <a:rPr lang="ja-JP" altLang="en-US" dirty="0">
                  <a:ln w="0"/>
                  <a:latin typeface="+mn-ea"/>
                </a:rPr>
                <a:t>大丈夫か？</a:t>
              </a:r>
              <a:endParaRPr lang="en-US" altLang="ja-JP" dirty="0">
                <a:ln w="0"/>
                <a:latin typeface="+mn-ea"/>
              </a:endParaRPr>
            </a:p>
          </p:txBody>
        </p:sp>
      </p:grpSp>
      <p:grpSp>
        <p:nvGrpSpPr>
          <p:cNvPr id="41" name="グループ化 40">
            <a:extLst>
              <a:ext uri="{FF2B5EF4-FFF2-40B4-BE49-F238E27FC236}">
                <a16:creationId xmlns:a16="http://schemas.microsoft.com/office/drawing/2014/main" id="{DE902A17-F824-449F-8F08-D2A8AA0000DE}"/>
              </a:ext>
            </a:extLst>
          </p:cNvPr>
          <p:cNvGrpSpPr/>
          <p:nvPr/>
        </p:nvGrpSpPr>
        <p:grpSpPr>
          <a:xfrm>
            <a:off x="1404198" y="4129552"/>
            <a:ext cx="4168840" cy="2708712"/>
            <a:chOff x="1399365" y="3916679"/>
            <a:chExt cx="4308571" cy="2833007"/>
          </a:xfrm>
        </p:grpSpPr>
        <p:pic>
          <p:nvPicPr>
            <p:cNvPr id="7" name="図 6">
              <a:extLst>
                <a:ext uri="{FF2B5EF4-FFF2-40B4-BE49-F238E27FC236}">
                  <a16:creationId xmlns:a16="http://schemas.microsoft.com/office/drawing/2014/main" id="{0A9228BC-EB48-4CDD-B444-F7D3AC7416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187971" flipH="1">
              <a:off x="1399365" y="3916679"/>
              <a:ext cx="4308571" cy="2833007"/>
            </a:xfrm>
            <a:prstGeom prst="rect">
              <a:avLst/>
            </a:prstGeom>
          </p:spPr>
        </p:pic>
        <p:sp>
          <p:nvSpPr>
            <p:cNvPr id="49" name="正方形/長方形 48">
              <a:extLst>
                <a:ext uri="{FF2B5EF4-FFF2-40B4-BE49-F238E27FC236}">
                  <a16:creationId xmlns:a16="http://schemas.microsoft.com/office/drawing/2014/main" id="{FA4FD564-242E-4D58-9543-74D28453B43A}"/>
                </a:ext>
              </a:extLst>
            </p:cNvPr>
            <p:cNvSpPr/>
            <p:nvPr/>
          </p:nvSpPr>
          <p:spPr>
            <a:xfrm rot="19965748">
              <a:off x="2456182" y="4880485"/>
              <a:ext cx="1221417" cy="276999"/>
            </a:xfrm>
            <a:prstGeom prst="rect">
              <a:avLst/>
            </a:prstGeom>
            <a:noFill/>
          </p:spPr>
          <p:txBody>
            <a:bodyPr wrap="square" lIns="91440" tIns="45720" rIns="91440" bIns="45720">
              <a:prstTxWarp prst="textArchUp">
                <a:avLst/>
              </a:prstTxWarp>
              <a:spAutoFit/>
            </a:bodyPr>
            <a:lstStyle/>
            <a:p>
              <a:r>
                <a:rPr lang="ja-JP" altLang="en-US" sz="1200" cap="none" spc="0" dirty="0">
                  <a:ln w="6350">
                    <a:noFill/>
                  </a:ln>
                  <a:latin typeface="BIZ UDPゴシック" panose="020B0400000000000000" pitchFamily="50" charset="-128"/>
                  <a:ea typeface="BIZ UDPゴシック" panose="020B0400000000000000" pitchFamily="50" charset="-128"/>
                </a:rPr>
                <a:t>エアコン設置</a:t>
              </a:r>
            </a:p>
          </p:txBody>
        </p:sp>
        <p:sp>
          <p:nvSpPr>
            <p:cNvPr id="53" name="正方形/長方形 52">
              <a:extLst>
                <a:ext uri="{FF2B5EF4-FFF2-40B4-BE49-F238E27FC236}">
                  <a16:creationId xmlns:a16="http://schemas.microsoft.com/office/drawing/2014/main" id="{4940FAA1-389B-4C59-9AE1-35B39A83AC73}"/>
                </a:ext>
              </a:extLst>
            </p:cNvPr>
            <p:cNvSpPr/>
            <p:nvPr/>
          </p:nvSpPr>
          <p:spPr>
            <a:xfrm rot="373831">
              <a:off x="2924018" y="4481403"/>
              <a:ext cx="1633459" cy="261610"/>
            </a:xfrm>
            <a:prstGeom prst="rect">
              <a:avLst/>
            </a:prstGeom>
            <a:noFill/>
          </p:spPr>
          <p:txBody>
            <a:bodyPr wrap="square" lIns="91440" tIns="45720" rIns="91440" bIns="45720">
              <a:prstTxWarp prst="textArchUp">
                <a:avLst/>
              </a:prstTxWarp>
              <a:spAutoFit/>
            </a:bodyPr>
            <a:lstStyle/>
            <a:p>
              <a:r>
                <a:rPr lang="ja-JP" altLang="en-US" sz="1100" cap="none" spc="0" dirty="0">
                  <a:ln w="6350">
                    <a:noFill/>
                  </a:ln>
                  <a:latin typeface="BIZ UDPゴシック" panose="020B0400000000000000" pitchFamily="50" charset="-128"/>
                  <a:ea typeface="BIZ UDPゴシック" panose="020B0400000000000000" pitchFamily="50" charset="-128"/>
                </a:rPr>
                <a:t>共益費込</a:t>
              </a:r>
            </a:p>
          </p:txBody>
        </p:sp>
      </p:grpSp>
      <p:sp>
        <p:nvSpPr>
          <p:cNvPr id="47" name="正方形/長方形 46">
            <a:extLst>
              <a:ext uri="{FF2B5EF4-FFF2-40B4-BE49-F238E27FC236}">
                <a16:creationId xmlns:a16="http://schemas.microsoft.com/office/drawing/2014/main" id="{6B4045C6-1E69-495F-BE48-D38C56FF0E14}"/>
              </a:ext>
            </a:extLst>
          </p:cNvPr>
          <p:cNvSpPr/>
          <p:nvPr/>
        </p:nvSpPr>
        <p:spPr>
          <a:xfrm>
            <a:off x="3285302" y="1963092"/>
            <a:ext cx="1569660" cy="646331"/>
          </a:xfrm>
          <a:prstGeom prst="rect">
            <a:avLst/>
          </a:prstGeom>
          <a:noFill/>
        </p:spPr>
        <p:txBody>
          <a:bodyPr wrap="none" lIns="91440" tIns="45720" rIns="91440" bIns="45720">
            <a:spAutoFit/>
          </a:bodyPr>
          <a:lstStyle/>
          <a:p>
            <a:pPr algn="ctr"/>
            <a:r>
              <a:rPr lang="ja-JP" altLang="en-US" dirty="0">
                <a:ln w="0"/>
                <a:latin typeface="メイリオ" panose="020B0604030504040204" pitchFamily="50" charset="-128"/>
                <a:ea typeface="メイリオ" panose="020B0604030504040204" pitchFamily="50" charset="-128"/>
              </a:rPr>
              <a:t>サガス</a:t>
            </a:r>
            <a:r>
              <a:rPr lang="en-US" altLang="ja-JP" dirty="0">
                <a:ln w="0"/>
                <a:latin typeface="メイリオ" panose="020B0604030504040204" pitchFamily="50" charset="-128"/>
                <a:ea typeface="メイリオ" panose="020B0604030504040204" pitchFamily="50" charset="-128"/>
              </a:rPr>
              <a:t>…</a:t>
            </a:r>
          </a:p>
          <a:p>
            <a:pPr algn="ctr"/>
            <a:r>
              <a:rPr lang="ja-JP" altLang="en-US" dirty="0">
                <a:ln w="0"/>
                <a:latin typeface="メイリオ" panose="020B0604030504040204" pitchFamily="50" charset="-128"/>
                <a:ea typeface="メイリオ" panose="020B0604030504040204" pitchFamily="50" charset="-128"/>
              </a:rPr>
              <a:t>成長したなぁ</a:t>
            </a:r>
            <a:endParaRPr lang="en-US" altLang="ja-JP" dirty="0">
              <a:ln w="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69929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グループ化 48">
            <a:extLst>
              <a:ext uri="{FF2B5EF4-FFF2-40B4-BE49-F238E27FC236}">
                <a16:creationId xmlns:a16="http://schemas.microsoft.com/office/drawing/2014/main" id="{20FBFA05-99BD-4521-B448-C239D27A8681}"/>
              </a:ext>
            </a:extLst>
          </p:cNvPr>
          <p:cNvGrpSpPr/>
          <p:nvPr/>
        </p:nvGrpSpPr>
        <p:grpSpPr>
          <a:xfrm>
            <a:off x="-1" y="1982251"/>
            <a:ext cx="11649960" cy="4935125"/>
            <a:chOff x="-14149" y="1883836"/>
            <a:chExt cx="12956145" cy="4935125"/>
          </a:xfrm>
        </p:grpSpPr>
        <p:sp>
          <p:nvSpPr>
            <p:cNvPr id="50" name="平行四辺形 26">
              <a:extLst>
                <a:ext uri="{FF2B5EF4-FFF2-40B4-BE49-F238E27FC236}">
                  <a16:creationId xmlns:a16="http://schemas.microsoft.com/office/drawing/2014/main" id="{4AD2B516-0CE6-45F8-ABAB-6AF0C8C2DBE5}"/>
                </a:ext>
              </a:extLst>
            </p:cNvPr>
            <p:cNvSpPr/>
            <p:nvPr/>
          </p:nvSpPr>
          <p:spPr>
            <a:xfrm>
              <a:off x="-14149" y="3418682"/>
              <a:ext cx="10945626" cy="3400279"/>
            </a:xfrm>
            <a:custGeom>
              <a:avLst/>
              <a:gdLst>
                <a:gd name="connsiteX0" fmla="*/ 0 w 14897886"/>
                <a:gd name="connsiteY0" fmla="*/ 3400279 h 3400279"/>
                <a:gd name="connsiteX1" fmla="*/ 5129321 w 14897886"/>
                <a:gd name="connsiteY1" fmla="*/ 0 h 3400279"/>
                <a:gd name="connsiteX2" fmla="*/ 14897886 w 14897886"/>
                <a:gd name="connsiteY2" fmla="*/ 0 h 3400279"/>
                <a:gd name="connsiteX3" fmla="*/ 9768565 w 14897886"/>
                <a:gd name="connsiteY3" fmla="*/ 3400279 h 3400279"/>
                <a:gd name="connsiteX4" fmla="*/ 0 w 14897886"/>
                <a:gd name="connsiteY4" fmla="*/ 3400279 h 3400279"/>
                <a:gd name="connsiteX0" fmla="*/ 0 w 12730884"/>
                <a:gd name="connsiteY0" fmla="*/ 3400279 h 3400279"/>
                <a:gd name="connsiteX1" fmla="*/ 5129321 w 12730884"/>
                <a:gd name="connsiteY1" fmla="*/ 0 h 3400279"/>
                <a:gd name="connsiteX2" fmla="*/ 12730884 w 12730884"/>
                <a:gd name="connsiteY2" fmla="*/ 12526 h 3400279"/>
                <a:gd name="connsiteX3" fmla="*/ 9768565 w 12730884"/>
                <a:gd name="connsiteY3" fmla="*/ 3400279 h 3400279"/>
                <a:gd name="connsiteX4" fmla="*/ 0 w 12730884"/>
                <a:gd name="connsiteY4" fmla="*/ 3400279 h 3400279"/>
                <a:gd name="connsiteX0" fmla="*/ 0 w 10945626"/>
                <a:gd name="connsiteY0" fmla="*/ 2181079 h 3400279"/>
                <a:gd name="connsiteX1" fmla="*/ 3344063 w 10945626"/>
                <a:gd name="connsiteY1" fmla="*/ 0 h 3400279"/>
                <a:gd name="connsiteX2" fmla="*/ 10945626 w 10945626"/>
                <a:gd name="connsiteY2" fmla="*/ 12526 h 3400279"/>
                <a:gd name="connsiteX3" fmla="*/ 7983307 w 10945626"/>
                <a:gd name="connsiteY3" fmla="*/ 3400279 h 3400279"/>
                <a:gd name="connsiteX4" fmla="*/ 0 w 10945626"/>
                <a:gd name="connsiteY4" fmla="*/ 2181079 h 3400279"/>
                <a:gd name="connsiteX0" fmla="*/ 0 w 11540712"/>
                <a:gd name="connsiteY0" fmla="*/ 2601993 h 3400279"/>
                <a:gd name="connsiteX1" fmla="*/ 3939149 w 11540712"/>
                <a:gd name="connsiteY1" fmla="*/ 0 h 3400279"/>
                <a:gd name="connsiteX2" fmla="*/ 11540712 w 11540712"/>
                <a:gd name="connsiteY2" fmla="*/ 12526 h 3400279"/>
                <a:gd name="connsiteX3" fmla="*/ 8578393 w 11540712"/>
                <a:gd name="connsiteY3" fmla="*/ 3400279 h 3400279"/>
                <a:gd name="connsiteX4" fmla="*/ 0 w 11540712"/>
                <a:gd name="connsiteY4" fmla="*/ 2601993 h 3400279"/>
                <a:gd name="connsiteX0" fmla="*/ 0 w 12542197"/>
                <a:gd name="connsiteY0" fmla="*/ 3429307 h 3429307"/>
                <a:gd name="connsiteX1" fmla="*/ 4940634 w 12542197"/>
                <a:gd name="connsiteY1" fmla="*/ 0 h 3429307"/>
                <a:gd name="connsiteX2" fmla="*/ 12542197 w 12542197"/>
                <a:gd name="connsiteY2" fmla="*/ 12526 h 3429307"/>
                <a:gd name="connsiteX3" fmla="*/ 9579878 w 12542197"/>
                <a:gd name="connsiteY3" fmla="*/ 3400279 h 3429307"/>
                <a:gd name="connsiteX4" fmla="*/ 0 w 12542197"/>
                <a:gd name="connsiteY4" fmla="*/ 3429307 h 3429307"/>
                <a:gd name="connsiteX0" fmla="*/ 0 w 12585740"/>
                <a:gd name="connsiteY0" fmla="*/ 3371249 h 3400279"/>
                <a:gd name="connsiteX1" fmla="*/ 4984177 w 12585740"/>
                <a:gd name="connsiteY1" fmla="*/ 0 h 3400279"/>
                <a:gd name="connsiteX2" fmla="*/ 12585740 w 12585740"/>
                <a:gd name="connsiteY2" fmla="*/ 12526 h 3400279"/>
                <a:gd name="connsiteX3" fmla="*/ 9623421 w 12585740"/>
                <a:gd name="connsiteY3" fmla="*/ 3400279 h 3400279"/>
                <a:gd name="connsiteX4" fmla="*/ 0 w 12585740"/>
                <a:gd name="connsiteY4" fmla="*/ 3371249 h 3400279"/>
                <a:gd name="connsiteX0" fmla="*/ 0 w 12585740"/>
                <a:gd name="connsiteY0" fmla="*/ 3371249 h 3400279"/>
                <a:gd name="connsiteX1" fmla="*/ 1666299 w 12585740"/>
                <a:gd name="connsiteY1" fmla="*/ 2231879 h 3400279"/>
                <a:gd name="connsiteX2" fmla="*/ 4984177 w 12585740"/>
                <a:gd name="connsiteY2" fmla="*/ 0 h 3400279"/>
                <a:gd name="connsiteX3" fmla="*/ 12585740 w 12585740"/>
                <a:gd name="connsiteY3" fmla="*/ 12526 h 3400279"/>
                <a:gd name="connsiteX4" fmla="*/ 9623421 w 12585740"/>
                <a:gd name="connsiteY4" fmla="*/ 3400279 h 3400279"/>
                <a:gd name="connsiteX5" fmla="*/ 0 w 12585740"/>
                <a:gd name="connsiteY5" fmla="*/ 3371249 h 3400279"/>
                <a:gd name="connsiteX0" fmla="*/ 0 w 12585740"/>
                <a:gd name="connsiteY0" fmla="*/ 3371249 h 3400279"/>
                <a:gd name="connsiteX1" fmla="*/ 1666299 w 12585740"/>
                <a:gd name="connsiteY1" fmla="*/ 2231879 h 3400279"/>
                <a:gd name="connsiteX2" fmla="*/ 1666299 w 12585740"/>
                <a:gd name="connsiteY2" fmla="*/ 2231879 h 3400279"/>
                <a:gd name="connsiteX3" fmla="*/ 4984177 w 12585740"/>
                <a:gd name="connsiteY3" fmla="*/ 0 h 3400279"/>
                <a:gd name="connsiteX4" fmla="*/ 12585740 w 12585740"/>
                <a:gd name="connsiteY4" fmla="*/ 12526 h 3400279"/>
                <a:gd name="connsiteX5" fmla="*/ 9623421 w 12585740"/>
                <a:gd name="connsiteY5" fmla="*/ 3400279 h 3400279"/>
                <a:gd name="connsiteX6" fmla="*/ 0 w 12585740"/>
                <a:gd name="connsiteY6" fmla="*/ 3371249 h 3400279"/>
                <a:gd name="connsiteX0" fmla="*/ 0 w 12585740"/>
                <a:gd name="connsiteY0" fmla="*/ 3371249 h 3400279"/>
                <a:gd name="connsiteX1" fmla="*/ 1666299 w 12585740"/>
                <a:gd name="connsiteY1" fmla="*/ 2231879 h 3400279"/>
                <a:gd name="connsiteX2" fmla="*/ 1666299 w 12585740"/>
                <a:gd name="connsiteY2" fmla="*/ 2231879 h 3400279"/>
                <a:gd name="connsiteX3" fmla="*/ 4984177 w 12585740"/>
                <a:gd name="connsiteY3" fmla="*/ 0 h 3400279"/>
                <a:gd name="connsiteX4" fmla="*/ 12585740 w 12585740"/>
                <a:gd name="connsiteY4" fmla="*/ 12526 h 3400279"/>
                <a:gd name="connsiteX5" fmla="*/ 9623421 w 12585740"/>
                <a:gd name="connsiteY5" fmla="*/ 3400279 h 3400279"/>
                <a:gd name="connsiteX6" fmla="*/ 0 w 12585740"/>
                <a:gd name="connsiteY6" fmla="*/ 3371249 h 3400279"/>
                <a:gd name="connsiteX0" fmla="*/ 0 w 11061740"/>
                <a:gd name="connsiteY0" fmla="*/ 3371249 h 3400279"/>
                <a:gd name="connsiteX1" fmla="*/ 142299 w 11061740"/>
                <a:gd name="connsiteY1" fmla="*/ 2231879 h 3400279"/>
                <a:gd name="connsiteX2" fmla="*/ 142299 w 11061740"/>
                <a:gd name="connsiteY2" fmla="*/ 2231879 h 3400279"/>
                <a:gd name="connsiteX3" fmla="*/ 3460177 w 11061740"/>
                <a:gd name="connsiteY3" fmla="*/ 0 h 3400279"/>
                <a:gd name="connsiteX4" fmla="*/ 11061740 w 11061740"/>
                <a:gd name="connsiteY4" fmla="*/ 12526 h 3400279"/>
                <a:gd name="connsiteX5" fmla="*/ 8099421 w 11061740"/>
                <a:gd name="connsiteY5" fmla="*/ 3400279 h 3400279"/>
                <a:gd name="connsiteX6" fmla="*/ 0 w 11061740"/>
                <a:gd name="connsiteY6" fmla="*/ 3371249 h 3400279"/>
                <a:gd name="connsiteX0" fmla="*/ 0 w 10931111"/>
                <a:gd name="connsiteY0" fmla="*/ 3342221 h 3400279"/>
                <a:gd name="connsiteX1" fmla="*/ 11670 w 10931111"/>
                <a:gd name="connsiteY1" fmla="*/ 2231879 h 3400279"/>
                <a:gd name="connsiteX2" fmla="*/ 11670 w 10931111"/>
                <a:gd name="connsiteY2" fmla="*/ 2231879 h 3400279"/>
                <a:gd name="connsiteX3" fmla="*/ 3329548 w 10931111"/>
                <a:gd name="connsiteY3" fmla="*/ 0 h 3400279"/>
                <a:gd name="connsiteX4" fmla="*/ 10931111 w 10931111"/>
                <a:gd name="connsiteY4" fmla="*/ 12526 h 3400279"/>
                <a:gd name="connsiteX5" fmla="*/ 7968792 w 10931111"/>
                <a:gd name="connsiteY5" fmla="*/ 3400279 h 3400279"/>
                <a:gd name="connsiteX6" fmla="*/ 0 w 10931111"/>
                <a:gd name="connsiteY6" fmla="*/ 3342221 h 3400279"/>
                <a:gd name="connsiteX0" fmla="*/ 1919 w 10933030"/>
                <a:gd name="connsiteY0" fmla="*/ 3342221 h 3400279"/>
                <a:gd name="connsiteX1" fmla="*/ 13589 w 10933030"/>
                <a:gd name="connsiteY1" fmla="*/ 2231879 h 3400279"/>
                <a:gd name="connsiteX2" fmla="*/ 13589 w 10933030"/>
                <a:gd name="connsiteY2" fmla="*/ 2231879 h 3400279"/>
                <a:gd name="connsiteX3" fmla="*/ 3331467 w 10933030"/>
                <a:gd name="connsiteY3" fmla="*/ 0 h 3400279"/>
                <a:gd name="connsiteX4" fmla="*/ 10933030 w 10933030"/>
                <a:gd name="connsiteY4" fmla="*/ 12526 h 3400279"/>
                <a:gd name="connsiteX5" fmla="*/ 7970711 w 10933030"/>
                <a:gd name="connsiteY5" fmla="*/ 3400279 h 3400279"/>
                <a:gd name="connsiteX6" fmla="*/ 1919 w 10933030"/>
                <a:gd name="connsiteY6" fmla="*/ 3342221 h 3400279"/>
                <a:gd name="connsiteX0" fmla="*/ 0 w 10945626"/>
                <a:gd name="connsiteY0" fmla="*/ 3385764 h 3400279"/>
                <a:gd name="connsiteX1" fmla="*/ 26185 w 10945626"/>
                <a:gd name="connsiteY1" fmla="*/ 2231879 h 3400279"/>
                <a:gd name="connsiteX2" fmla="*/ 26185 w 10945626"/>
                <a:gd name="connsiteY2" fmla="*/ 2231879 h 3400279"/>
                <a:gd name="connsiteX3" fmla="*/ 3344063 w 10945626"/>
                <a:gd name="connsiteY3" fmla="*/ 0 h 3400279"/>
                <a:gd name="connsiteX4" fmla="*/ 10945626 w 10945626"/>
                <a:gd name="connsiteY4" fmla="*/ 12526 h 3400279"/>
                <a:gd name="connsiteX5" fmla="*/ 7983307 w 10945626"/>
                <a:gd name="connsiteY5" fmla="*/ 3400279 h 3400279"/>
                <a:gd name="connsiteX6" fmla="*/ 0 w 10945626"/>
                <a:gd name="connsiteY6" fmla="*/ 3385764 h 340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45626" h="3400279">
                  <a:moveTo>
                    <a:pt x="0" y="3385764"/>
                  </a:moveTo>
                  <a:cubicBezTo>
                    <a:pt x="18404" y="2947917"/>
                    <a:pt x="-6734" y="3250297"/>
                    <a:pt x="26185" y="2231879"/>
                  </a:cubicBezTo>
                  <a:lnTo>
                    <a:pt x="26185" y="2231879"/>
                  </a:lnTo>
                  <a:lnTo>
                    <a:pt x="3344063" y="0"/>
                  </a:lnTo>
                  <a:lnTo>
                    <a:pt x="10945626" y="12526"/>
                  </a:lnTo>
                  <a:lnTo>
                    <a:pt x="7983307" y="3400279"/>
                  </a:lnTo>
                  <a:lnTo>
                    <a:pt x="0" y="3385764"/>
                  </a:lnTo>
                  <a:close/>
                </a:path>
              </a:pathLst>
            </a:custGeom>
            <a:blipFill>
              <a:blip r:embed="rId3">
                <a:duotone>
                  <a:schemeClr val="accent3">
                    <a:shade val="45000"/>
                    <a:satMod val="135000"/>
                  </a:schemeClr>
                  <a:prstClr val="white"/>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正方形/長方形 50">
              <a:extLst>
                <a:ext uri="{FF2B5EF4-FFF2-40B4-BE49-F238E27FC236}">
                  <a16:creationId xmlns:a16="http://schemas.microsoft.com/office/drawing/2014/main" id="{C3EB4EE3-B6AD-4A08-BB60-7809F0E9E6B0}"/>
                </a:ext>
              </a:extLst>
            </p:cNvPr>
            <p:cNvSpPr/>
            <p:nvPr/>
          </p:nvSpPr>
          <p:spPr>
            <a:xfrm>
              <a:off x="3306874" y="1883837"/>
              <a:ext cx="4465525" cy="1545163"/>
            </a:xfrm>
            <a:prstGeom prst="rect">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2" name="直線コネクタ 51">
              <a:extLst>
                <a:ext uri="{FF2B5EF4-FFF2-40B4-BE49-F238E27FC236}">
                  <a16:creationId xmlns:a16="http://schemas.microsoft.com/office/drawing/2014/main" id="{2BF54303-F97C-413C-9A45-28D72C2C08F5}"/>
                </a:ext>
              </a:extLst>
            </p:cNvPr>
            <p:cNvCxnSpPr/>
            <p:nvPr/>
          </p:nvCxnSpPr>
          <p:spPr>
            <a:xfrm>
              <a:off x="4978400" y="1883837"/>
              <a:ext cx="0" cy="1545163"/>
            </a:xfrm>
            <a:prstGeom prst="line">
              <a:avLst/>
            </a:prstGeom>
            <a:ln w="57150">
              <a:solidFill>
                <a:srgbClr val="8E5730"/>
              </a:solidFill>
            </a:ln>
          </p:spPr>
          <p:style>
            <a:lnRef idx="1">
              <a:schemeClr val="accent1"/>
            </a:lnRef>
            <a:fillRef idx="0">
              <a:schemeClr val="accent1"/>
            </a:fillRef>
            <a:effectRef idx="0">
              <a:schemeClr val="accent1"/>
            </a:effectRef>
            <a:fontRef idx="minor">
              <a:schemeClr val="tx1"/>
            </a:fontRef>
          </p:style>
        </p:cxnSp>
        <p:sp>
          <p:nvSpPr>
            <p:cNvPr id="53" name="正方形/長方形 52">
              <a:extLst>
                <a:ext uri="{FF2B5EF4-FFF2-40B4-BE49-F238E27FC236}">
                  <a16:creationId xmlns:a16="http://schemas.microsoft.com/office/drawing/2014/main" id="{C8D7EEB1-5C34-403A-8C0E-D1976775E7D0}"/>
                </a:ext>
              </a:extLst>
            </p:cNvPr>
            <p:cNvSpPr/>
            <p:nvPr/>
          </p:nvSpPr>
          <p:spPr>
            <a:xfrm>
              <a:off x="4419600" y="2603500"/>
              <a:ext cx="304799" cy="102122"/>
            </a:xfrm>
            <a:prstGeom prst="rect">
              <a:avLst/>
            </a:prstGeom>
            <a:solidFill>
              <a:srgbClr val="8E5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FCAD4493-1C24-4E58-B7F1-7A3F3625B6A1}"/>
                </a:ext>
              </a:extLst>
            </p:cNvPr>
            <p:cNvSpPr/>
            <p:nvPr/>
          </p:nvSpPr>
          <p:spPr>
            <a:xfrm>
              <a:off x="5208674" y="2602978"/>
              <a:ext cx="304799" cy="102122"/>
            </a:xfrm>
            <a:prstGeom prst="rect">
              <a:avLst/>
            </a:prstGeom>
            <a:solidFill>
              <a:srgbClr val="8E5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ローチャート: 手操作入力 20">
              <a:extLst>
                <a:ext uri="{FF2B5EF4-FFF2-40B4-BE49-F238E27FC236}">
                  <a16:creationId xmlns:a16="http://schemas.microsoft.com/office/drawing/2014/main" id="{3F284B7A-FE88-4713-B261-A288535B6109}"/>
                </a:ext>
              </a:extLst>
            </p:cNvPr>
            <p:cNvSpPr/>
            <p:nvPr/>
          </p:nvSpPr>
          <p:spPr>
            <a:xfrm flipH="1" flipV="1">
              <a:off x="401963" y="1883836"/>
              <a:ext cx="2269453" cy="181218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56"/>
                <a:gd name="connsiteY0" fmla="*/ 5383 h 13383"/>
                <a:gd name="connsiteX1" fmla="*/ 10056 w 10056"/>
                <a:gd name="connsiteY1" fmla="*/ 0 h 13383"/>
                <a:gd name="connsiteX2" fmla="*/ 10000 w 10056"/>
                <a:gd name="connsiteY2" fmla="*/ 13383 h 13383"/>
                <a:gd name="connsiteX3" fmla="*/ 0 w 10056"/>
                <a:gd name="connsiteY3" fmla="*/ 13383 h 13383"/>
                <a:gd name="connsiteX4" fmla="*/ 0 w 10056"/>
                <a:gd name="connsiteY4" fmla="*/ 5383 h 13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6" h="13383">
                  <a:moveTo>
                    <a:pt x="0" y="5383"/>
                  </a:moveTo>
                  <a:lnTo>
                    <a:pt x="10056" y="0"/>
                  </a:lnTo>
                  <a:cubicBezTo>
                    <a:pt x="10037" y="4461"/>
                    <a:pt x="10019" y="8922"/>
                    <a:pt x="10000" y="13383"/>
                  </a:cubicBezTo>
                  <a:lnTo>
                    <a:pt x="0" y="13383"/>
                  </a:lnTo>
                  <a:lnTo>
                    <a:pt x="0" y="5383"/>
                  </a:lnTo>
                  <a:close/>
                </a:path>
              </a:pathLst>
            </a:custGeom>
            <a:solidFill>
              <a:srgbClr val="D7FAFD"/>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8" name="直線コネクタ 57">
              <a:extLst>
                <a:ext uri="{FF2B5EF4-FFF2-40B4-BE49-F238E27FC236}">
                  <a16:creationId xmlns:a16="http://schemas.microsoft.com/office/drawing/2014/main" id="{B4D14495-E025-47B4-B6DB-2752A9BB204B}"/>
                </a:ext>
              </a:extLst>
            </p:cNvPr>
            <p:cNvCxnSpPr>
              <a:cxnSpLocks/>
            </p:cNvCxnSpPr>
            <p:nvPr/>
          </p:nvCxnSpPr>
          <p:spPr>
            <a:xfrm>
              <a:off x="1854200" y="1883837"/>
              <a:ext cx="0" cy="1297074"/>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9" name="雲 58">
              <a:extLst>
                <a:ext uri="{FF2B5EF4-FFF2-40B4-BE49-F238E27FC236}">
                  <a16:creationId xmlns:a16="http://schemas.microsoft.com/office/drawing/2014/main" id="{AE0E4D16-046C-4BFB-AB41-5EB224646E2A}"/>
                </a:ext>
              </a:extLst>
            </p:cNvPr>
            <p:cNvSpPr/>
            <p:nvPr/>
          </p:nvSpPr>
          <p:spPr>
            <a:xfrm rot="200542">
              <a:off x="10104070" y="2124916"/>
              <a:ext cx="2837926" cy="1306096"/>
            </a:xfrm>
            <a:prstGeom prst="cloud">
              <a:avLst/>
            </a:prstGeom>
            <a:solidFill>
              <a:srgbClr val="FFFFAF"/>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7D1852FD-CD4B-4740-BF1D-2C370E3FF61A}"/>
                </a:ext>
              </a:extLst>
            </p:cNvPr>
            <p:cNvSpPr/>
            <p:nvPr/>
          </p:nvSpPr>
          <p:spPr>
            <a:xfrm>
              <a:off x="10160716" y="2411556"/>
              <a:ext cx="2772502" cy="646331"/>
            </a:xfrm>
            <a:prstGeom prst="rect">
              <a:avLst/>
            </a:prstGeom>
            <a:noFill/>
          </p:spPr>
          <p:txBody>
            <a:bodyPr wrap="none" lIns="91440" tIns="45720" rIns="91440" bIns="45720">
              <a:spAutoFit/>
            </a:bodyPr>
            <a:lstStyle/>
            <a:p>
              <a:pPr algn="ctr"/>
              <a:r>
                <a:rPr lang="ja-JP" altLang="en-US" b="1" dirty="0">
                  <a:ln w="0"/>
                  <a:latin typeface="メイリオ" panose="020B0604030504040204" pitchFamily="50" charset="-128"/>
                  <a:ea typeface="メイリオ" panose="020B0604030504040204" pitchFamily="50" charset="-128"/>
                </a:rPr>
                <a:t>入居の時に撮った</a:t>
              </a:r>
              <a:endParaRPr lang="en-US" altLang="ja-JP" b="1" dirty="0">
                <a:ln w="0"/>
                <a:latin typeface="メイリオ" panose="020B0604030504040204" pitchFamily="50" charset="-128"/>
                <a:ea typeface="メイリオ" panose="020B0604030504040204" pitchFamily="50" charset="-128"/>
              </a:endParaRPr>
            </a:p>
            <a:p>
              <a:pPr algn="ctr"/>
              <a:r>
                <a:rPr lang="ja-JP" altLang="en-US" b="1" dirty="0">
                  <a:ln w="0"/>
                  <a:latin typeface="メイリオ" panose="020B0604030504040204" pitchFamily="50" charset="-128"/>
                  <a:ea typeface="メイリオ" panose="020B0604030504040204" pitchFamily="50" charset="-128"/>
                </a:rPr>
                <a:t>写真が役に立つかも！</a:t>
              </a:r>
            </a:p>
          </p:txBody>
        </p:sp>
        <p:sp>
          <p:nvSpPr>
            <p:cNvPr id="61" name="雲 60">
              <a:extLst>
                <a:ext uri="{FF2B5EF4-FFF2-40B4-BE49-F238E27FC236}">
                  <a16:creationId xmlns:a16="http://schemas.microsoft.com/office/drawing/2014/main" id="{AD78C8ED-C410-4B73-AFD5-FA254A345EE8}"/>
                </a:ext>
              </a:extLst>
            </p:cNvPr>
            <p:cNvSpPr/>
            <p:nvPr/>
          </p:nvSpPr>
          <p:spPr>
            <a:xfrm rot="200542">
              <a:off x="9672045" y="4992282"/>
              <a:ext cx="3262364" cy="1551260"/>
            </a:xfrm>
            <a:prstGeom prst="cloud">
              <a:avLst/>
            </a:prstGeom>
            <a:solidFill>
              <a:srgbClr val="FFFFAF"/>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BBA9C8A1-8DBF-49AF-802F-649603450F6C}"/>
                </a:ext>
              </a:extLst>
            </p:cNvPr>
            <p:cNvSpPr/>
            <p:nvPr/>
          </p:nvSpPr>
          <p:spPr>
            <a:xfrm>
              <a:off x="10136894" y="5255185"/>
              <a:ext cx="2515790" cy="1200329"/>
            </a:xfrm>
            <a:prstGeom prst="rect">
              <a:avLst/>
            </a:prstGeom>
            <a:noFill/>
          </p:spPr>
          <p:txBody>
            <a:bodyPr wrap="none" lIns="91440" tIns="45720" rIns="91440" bIns="45720">
              <a:spAutoFit/>
            </a:bodyPr>
            <a:lstStyle/>
            <a:p>
              <a:pPr algn="ctr"/>
              <a:r>
                <a:rPr lang="ja-JP" altLang="en-US" b="1" dirty="0">
                  <a:ln w="0"/>
                  <a:latin typeface="メイリオ" panose="020B0604030504040204" pitchFamily="50" charset="-128"/>
                  <a:ea typeface="メイリオ" panose="020B0604030504040204" pitchFamily="50" charset="-128"/>
                </a:rPr>
                <a:t>敷金の返金の有無、</a:t>
              </a:r>
              <a:endParaRPr lang="en-US" altLang="ja-JP" b="1" dirty="0">
                <a:ln w="0"/>
                <a:latin typeface="メイリオ" panose="020B0604030504040204" pitchFamily="50" charset="-128"/>
                <a:ea typeface="メイリオ" panose="020B0604030504040204" pitchFamily="50" charset="-128"/>
              </a:endParaRPr>
            </a:p>
            <a:p>
              <a:pPr algn="ctr"/>
              <a:r>
                <a:rPr lang="ja-JP" altLang="en-US" b="1" dirty="0">
                  <a:ln w="0"/>
                  <a:latin typeface="メイリオ" panose="020B0604030504040204" pitchFamily="50" charset="-128"/>
                  <a:ea typeface="メイリオ" panose="020B0604030504040204" pitchFamily="50" charset="-128"/>
                </a:rPr>
                <a:t>入金や請求があれば</a:t>
              </a:r>
              <a:endParaRPr lang="en-US" altLang="ja-JP" b="1" dirty="0">
                <a:ln w="0"/>
                <a:latin typeface="メイリオ" panose="020B0604030504040204" pitchFamily="50" charset="-128"/>
                <a:ea typeface="メイリオ" panose="020B0604030504040204" pitchFamily="50" charset="-128"/>
              </a:endParaRPr>
            </a:p>
            <a:p>
              <a:pPr algn="ctr"/>
              <a:r>
                <a:rPr lang="ja-JP" altLang="en-US" b="1" dirty="0">
                  <a:ln w="0"/>
                  <a:latin typeface="メイリオ" panose="020B0604030504040204" pitchFamily="50" charset="-128"/>
                  <a:ea typeface="メイリオ" panose="020B0604030504040204" pitchFamily="50" charset="-128"/>
                </a:rPr>
                <a:t>だいたいの日程も</a:t>
              </a:r>
              <a:endParaRPr lang="en-US" altLang="ja-JP" b="1" dirty="0">
                <a:ln w="0"/>
                <a:latin typeface="メイリオ" panose="020B0604030504040204" pitchFamily="50" charset="-128"/>
                <a:ea typeface="メイリオ" panose="020B0604030504040204" pitchFamily="50" charset="-128"/>
              </a:endParaRPr>
            </a:p>
            <a:p>
              <a:pPr algn="ctr"/>
              <a:r>
                <a:rPr lang="ja-JP" altLang="en-US" b="1" dirty="0">
                  <a:ln w="0"/>
                  <a:latin typeface="メイリオ" panose="020B0604030504040204" pitchFamily="50" charset="-128"/>
                  <a:ea typeface="メイリオ" panose="020B0604030504040204" pitchFamily="50" charset="-128"/>
                </a:rPr>
                <a:t>聞いておく</a:t>
              </a:r>
              <a:r>
                <a:rPr lang="ja-JP" altLang="en-US" sz="1400" b="1" dirty="0">
                  <a:ln w="0"/>
                  <a:latin typeface="メイリオ" panose="020B0604030504040204" pitchFamily="50" charset="-128"/>
                  <a:ea typeface="メイリオ" panose="020B0604030504040204" pitchFamily="50" charset="-128"/>
                </a:rPr>
                <a:t>カリ</a:t>
              </a:r>
              <a:endParaRPr lang="en-US" altLang="ja-JP" b="1" dirty="0">
                <a:ln w="0"/>
                <a:latin typeface="メイリオ" panose="020B0604030504040204" pitchFamily="50" charset="-128"/>
                <a:ea typeface="メイリオ" panose="020B0604030504040204" pitchFamily="50" charset="-128"/>
              </a:endParaRPr>
            </a:p>
          </p:txBody>
        </p:sp>
      </p:grpSp>
      <p:sp>
        <p:nvSpPr>
          <p:cNvPr id="68" name="矢印: 右 67">
            <a:extLst>
              <a:ext uri="{FF2B5EF4-FFF2-40B4-BE49-F238E27FC236}">
                <a16:creationId xmlns:a16="http://schemas.microsoft.com/office/drawing/2014/main" id="{774E27EF-94BF-4975-937A-702FC9440047}"/>
              </a:ext>
            </a:extLst>
          </p:cNvPr>
          <p:cNvSpPr/>
          <p:nvPr/>
        </p:nvSpPr>
        <p:spPr>
          <a:xfrm rot="19091057">
            <a:off x="2940719" y="5961073"/>
            <a:ext cx="435201" cy="316037"/>
          </a:xfrm>
          <a:prstGeom prst="rightArrow">
            <a:avLst/>
          </a:prstGeom>
          <a:solidFill>
            <a:srgbClr val="FFCCCC"/>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稲妻 68">
            <a:extLst>
              <a:ext uri="{FF2B5EF4-FFF2-40B4-BE49-F238E27FC236}">
                <a16:creationId xmlns:a16="http://schemas.microsoft.com/office/drawing/2014/main" id="{AE752C7D-1FAA-4BC2-A05B-05AFC1B3E300}"/>
              </a:ext>
            </a:extLst>
          </p:cNvPr>
          <p:cNvSpPr/>
          <p:nvPr/>
        </p:nvSpPr>
        <p:spPr>
          <a:xfrm>
            <a:off x="2827888" y="5688070"/>
            <a:ext cx="1048728" cy="304636"/>
          </a:xfrm>
          <a:prstGeom prst="lightningBolt">
            <a:avLst/>
          </a:prstGeom>
          <a:solidFill>
            <a:srgbClr val="A48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D581FD19-73FC-43DC-839E-2317F56EE15F}"/>
              </a:ext>
            </a:extLst>
          </p:cNvPr>
          <p:cNvSpPr>
            <a:spLocks noGrp="1"/>
          </p:cNvSpPr>
          <p:nvPr>
            <p:ph type="title"/>
          </p:nvPr>
        </p:nvSpPr>
        <p:spPr>
          <a:xfrm>
            <a:off x="559707" y="729083"/>
            <a:ext cx="11029616" cy="1013800"/>
          </a:xfrm>
        </p:spPr>
        <p:txBody>
          <a:bodyPr>
            <a:normAutofit/>
          </a:bodyPr>
          <a:lstStyle/>
          <a:p>
            <a:r>
              <a:rPr kumimoji="1" lang="ja-JP" altLang="en-US" sz="4800" dirty="0"/>
              <a:t>退去時の注意</a:t>
            </a:r>
          </a:p>
        </p:txBody>
      </p:sp>
      <p:pic>
        <p:nvPicPr>
          <p:cNvPr id="25" name="図 24">
            <a:extLst>
              <a:ext uri="{FF2B5EF4-FFF2-40B4-BE49-F238E27FC236}">
                <a16:creationId xmlns:a16="http://schemas.microsoft.com/office/drawing/2014/main" id="{EC7B4253-5D0E-40D0-B2E0-BAEC9A4D39A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53115" y="2192339"/>
            <a:ext cx="1494606" cy="3920143"/>
          </a:xfrm>
          <a:prstGeom prst="rect">
            <a:avLst/>
          </a:prstGeom>
        </p:spPr>
      </p:pic>
      <p:pic>
        <p:nvPicPr>
          <p:cNvPr id="29" name="図 28">
            <a:extLst>
              <a:ext uri="{FF2B5EF4-FFF2-40B4-BE49-F238E27FC236}">
                <a16:creationId xmlns:a16="http://schemas.microsoft.com/office/drawing/2014/main" id="{0817A3C9-9CD6-4B2E-AAD5-A8806E0282B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169923" y="2094650"/>
            <a:ext cx="2102414" cy="4180844"/>
          </a:xfrm>
          <a:prstGeom prst="rect">
            <a:avLst/>
          </a:prstGeom>
        </p:spPr>
      </p:pic>
      <p:sp>
        <p:nvSpPr>
          <p:cNvPr id="111" name="フリーフォーム: 図形 110">
            <a:extLst>
              <a:ext uri="{FF2B5EF4-FFF2-40B4-BE49-F238E27FC236}">
                <a16:creationId xmlns:a16="http://schemas.microsoft.com/office/drawing/2014/main" id="{4A17D31C-F7A7-4A53-A29A-0A5E9B59FE4A}"/>
              </a:ext>
            </a:extLst>
          </p:cNvPr>
          <p:cNvSpPr/>
          <p:nvPr/>
        </p:nvSpPr>
        <p:spPr>
          <a:xfrm rot="9527860" flipV="1">
            <a:off x="4400548" y="2852142"/>
            <a:ext cx="2705596" cy="2764916"/>
          </a:xfrm>
          <a:custGeom>
            <a:avLst/>
            <a:gdLst>
              <a:gd name="connsiteX0" fmla="*/ 1382640 w 2277007"/>
              <a:gd name="connsiteY0" fmla="*/ 2949946 h 2964134"/>
              <a:gd name="connsiteX1" fmla="*/ 26730 w 2277007"/>
              <a:gd name="connsiteY1" fmla="*/ 1769110 h 2964134"/>
              <a:gd name="connsiteX2" fmla="*/ 894367 w 2277007"/>
              <a:gd name="connsiteY2" fmla="*/ 194286 h 2964134"/>
              <a:gd name="connsiteX3" fmla="*/ 1453771 w 2277007"/>
              <a:gd name="connsiteY3" fmla="*/ 266683 h 2964134"/>
              <a:gd name="connsiteX4" fmla="*/ 1459559 w 2277007"/>
              <a:gd name="connsiteY4" fmla="*/ 269624 h 2964134"/>
              <a:gd name="connsiteX5" fmla="*/ 1464844 w 2277007"/>
              <a:gd name="connsiteY5" fmla="*/ 254686 h 2964134"/>
              <a:gd name="connsiteX6" fmla="*/ 1902800 w 2277007"/>
              <a:gd name="connsiteY6" fmla="*/ 0 h 2964134"/>
              <a:gd name="connsiteX7" fmla="*/ 1669221 w 2277007"/>
              <a:gd name="connsiteY7" fmla="*/ 356016 h 2964134"/>
              <a:gd name="connsiteX8" fmla="*/ 1666872 w 2277007"/>
              <a:gd name="connsiteY8" fmla="*/ 391176 h 2964134"/>
              <a:gd name="connsiteX9" fmla="*/ 1752016 w 2277007"/>
              <a:gd name="connsiteY9" fmla="*/ 458547 h 2964134"/>
              <a:gd name="connsiteX10" fmla="*/ 2250277 w 2277007"/>
              <a:gd name="connsiteY10" fmla="*/ 1375122 h 2964134"/>
              <a:gd name="connsiteX11" fmla="*/ 1382640 w 2277007"/>
              <a:gd name="connsiteY11" fmla="*/ 2949946 h 296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77007" h="2964134">
                <a:moveTo>
                  <a:pt x="1382640" y="2949946"/>
                </a:moveTo>
                <a:cubicBezTo>
                  <a:pt x="768625" y="3058743"/>
                  <a:pt x="161563" y="2530065"/>
                  <a:pt x="26730" y="1769110"/>
                </a:cubicBezTo>
                <a:cubicBezTo>
                  <a:pt x="-108102" y="1008155"/>
                  <a:pt x="280352" y="303083"/>
                  <a:pt x="894367" y="194286"/>
                </a:cubicBezTo>
                <a:cubicBezTo>
                  <a:pt x="1086247" y="160287"/>
                  <a:pt x="1277448" y="188541"/>
                  <a:pt x="1453771" y="266683"/>
                </a:cubicBezTo>
                <a:lnTo>
                  <a:pt x="1459559" y="269624"/>
                </a:lnTo>
                <a:lnTo>
                  <a:pt x="1464844" y="254686"/>
                </a:lnTo>
                <a:cubicBezTo>
                  <a:pt x="1537000" y="105018"/>
                  <a:pt x="1705921" y="0"/>
                  <a:pt x="1902800" y="0"/>
                </a:cubicBezTo>
                <a:cubicBezTo>
                  <a:pt x="1771893" y="86136"/>
                  <a:pt x="1688119" y="215186"/>
                  <a:pt x="1669221" y="356016"/>
                </a:cubicBezTo>
                <a:lnTo>
                  <a:pt x="1666872" y="391176"/>
                </a:lnTo>
                <a:lnTo>
                  <a:pt x="1752016" y="458547"/>
                </a:lnTo>
                <a:cubicBezTo>
                  <a:pt x="1997387" y="672236"/>
                  <a:pt x="2182861" y="994644"/>
                  <a:pt x="2250277" y="1375122"/>
                </a:cubicBezTo>
                <a:cubicBezTo>
                  <a:pt x="2385110" y="2136077"/>
                  <a:pt x="1996656" y="2841149"/>
                  <a:pt x="1382640" y="2949946"/>
                </a:cubicBezTo>
                <a:close/>
              </a:path>
            </a:pathLst>
          </a:cu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a:extLst>
              <a:ext uri="{FF2B5EF4-FFF2-40B4-BE49-F238E27FC236}">
                <a16:creationId xmlns:a16="http://schemas.microsoft.com/office/drawing/2014/main" id="{EE01196D-3CB9-4B2E-BCE4-11D60BEC5292}"/>
              </a:ext>
            </a:extLst>
          </p:cNvPr>
          <p:cNvSpPr/>
          <p:nvPr/>
        </p:nvSpPr>
        <p:spPr>
          <a:xfrm>
            <a:off x="4937889" y="3317994"/>
            <a:ext cx="1980940" cy="2031325"/>
          </a:xfrm>
          <a:prstGeom prst="rect">
            <a:avLst/>
          </a:prstGeom>
          <a:noFill/>
        </p:spPr>
        <p:txBody>
          <a:bodyPr wrap="square" lIns="91440" tIns="45720" rIns="91440" bIns="45720">
            <a:spAutoFit/>
          </a:bodyPr>
          <a:lstStyle/>
          <a:p>
            <a:r>
              <a:rPr lang="ja-JP" altLang="en-US" dirty="0">
                <a:ln w="0"/>
                <a:latin typeface="+mn-ea"/>
              </a:rPr>
              <a:t>　ここは</a:t>
            </a:r>
            <a:endParaRPr lang="en-US" altLang="ja-JP" dirty="0">
              <a:ln w="0"/>
              <a:latin typeface="+mn-ea"/>
            </a:endParaRPr>
          </a:p>
          <a:p>
            <a:r>
              <a:rPr lang="ja-JP" altLang="en-US" dirty="0">
                <a:ln w="0"/>
                <a:latin typeface="+mn-ea"/>
              </a:rPr>
              <a:t>僕が付けた</a:t>
            </a:r>
            <a:endParaRPr lang="en-US" altLang="ja-JP" dirty="0">
              <a:ln w="0"/>
              <a:latin typeface="+mn-ea"/>
            </a:endParaRPr>
          </a:p>
          <a:p>
            <a:r>
              <a:rPr lang="ja-JP" altLang="en-US" dirty="0">
                <a:ln w="0"/>
                <a:latin typeface="+mn-ea"/>
              </a:rPr>
              <a:t>傷ではないです。</a:t>
            </a:r>
            <a:endParaRPr lang="en-US" altLang="ja-JP" dirty="0">
              <a:ln w="0"/>
              <a:latin typeface="+mn-ea"/>
            </a:endParaRPr>
          </a:p>
          <a:p>
            <a:r>
              <a:rPr lang="ja-JP" altLang="en-US" dirty="0">
                <a:ln w="0"/>
                <a:latin typeface="+mn-ea"/>
              </a:rPr>
              <a:t>入居時に既に</a:t>
            </a:r>
            <a:endParaRPr lang="en-US" altLang="ja-JP" dirty="0">
              <a:ln w="0"/>
              <a:latin typeface="+mn-ea"/>
            </a:endParaRPr>
          </a:p>
          <a:p>
            <a:r>
              <a:rPr lang="ja-JP" altLang="en-US" dirty="0">
                <a:ln w="0"/>
                <a:latin typeface="+mn-ea"/>
              </a:rPr>
              <a:t>ありました。</a:t>
            </a:r>
            <a:endParaRPr lang="en-US" altLang="ja-JP" dirty="0">
              <a:ln w="0"/>
              <a:latin typeface="+mn-ea"/>
            </a:endParaRPr>
          </a:p>
          <a:p>
            <a:r>
              <a:rPr lang="ja-JP" altLang="en-US" dirty="0">
                <a:ln w="0"/>
                <a:latin typeface="+mn-ea"/>
              </a:rPr>
              <a:t>これがその時</a:t>
            </a:r>
            <a:endParaRPr lang="en-US" altLang="ja-JP" dirty="0">
              <a:ln w="0"/>
              <a:latin typeface="+mn-ea"/>
            </a:endParaRPr>
          </a:p>
          <a:p>
            <a:r>
              <a:rPr lang="ja-JP" altLang="en-US" dirty="0">
                <a:ln w="0"/>
                <a:latin typeface="+mn-ea"/>
              </a:rPr>
              <a:t>撮った写真です。</a:t>
            </a:r>
            <a:endParaRPr lang="en-US" altLang="ja-JP" dirty="0">
              <a:ln w="0"/>
              <a:latin typeface="+mn-ea"/>
            </a:endParaRPr>
          </a:p>
        </p:txBody>
      </p:sp>
      <p:grpSp>
        <p:nvGrpSpPr>
          <p:cNvPr id="117" name="グループ化 116">
            <a:extLst>
              <a:ext uri="{FF2B5EF4-FFF2-40B4-BE49-F238E27FC236}">
                <a16:creationId xmlns:a16="http://schemas.microsoft.com/office/drawing/2014/main" id="{E4C02DC4-25C7-4D6F-98C2-250B4D3933C4}"/>
              </a:ext>
            </a:extLst>
          </p:cNvPr>
          <p:cNvGrpSpPr/>
          <p:nvPr/>
        </p:nvGrpSpPr>
        <p:grpSpPr>
          <a:xfrm>
            <a:off x="6896362" y="2191978"/>
            <a:ext cx="1756127" cy="2702699"/>
            <a:chOff x="512996" y="2443133"/>
            <a:chExt cx="2676432" cy="4119058"/>
          </a:xfrm>
        </p:grpSpPr>
        <p:grpSp>
          <p:nvGrpSpPr>
            <p:cNvPr id="103" name="グループ化 102">
              <a:extLst>
                <a:ext uri="{FF2B5EF4-FFF2-40B4-BE49-F238E27FC236}">
                  <a16:creationId xmlns:a16="http://schemas.microsoft.com/office/drawing/2014/main" id="{6CAA6C07-0E1D-460F-AA29-0FA6AA7D7689}"/>
                </a:ext>
              </a:extLst>
            </p:cNvPr>
            <p:cNvGrpSpPr/>
            <p:nvPr/>
          </p:nvGrpSpPr>
          <p:grpSpPr>
            <a:xfrm>
              <a:off x="512996" y="2443133"/>
              <a:ext cx="2676432" cy="4119058"/>
              <a:chOff x="-2410173" y="2642017"/>
              <a:chExt cx="2676432" cy="4119058"/>
            </a:xfrm>
          </p:grpSpPr>
          <p:sp>
            <p:nvSpPr>
              <p:cNvPr id="71" name="四角形: 角を丸くする 70">
                <a:extLst>
                  <a:ext uri="{FF2B5EF4-FFF2-40B4-BE49-F238E27FC236}">
                    <a16:creationId xmlns:a16="http://schemas.microsoft.com/office/drawing/2014/main" id="{98DE4D84-8976-437C-8650-113F8034DD07}"/>
                  </a:ext>
                </a:extLst>
              </p:cNvPr>
              <p:cNvSpPr/>
              <p:nvPr/>
            </p:nvSpPr>
            <p:spPr>
              <a:xfrm>
                <a:off x="-2410173" y="2642017"/>
                <a:ext cx="2676432" cy="4119058"/>
              </a:xfrm>
              <a:prstGeom prst="roundRect">
                <a:avLst/>
              </a:prstGeom>
              <a:solidFill>
                <a:srgbClr val="337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四角形: 角を丸くする 71">
                <a:extLst>
                  <a:ext uri="{FF2B5EF4-FFF2-40B4-BE49-F238E27FC236}">
                    <a16:creationId xmlns:a16="http://schemas.microsoft.com/office/drawing/2014/main" id="{2EB06F23-BB09-40BA-AAAC-3AF18433E9CE}"/>
                  </a:ext>
                </a:extLst>
              </p:cNvPr>
              <p:cNvSpPr/>
              <p:nvPr/>
            </p:nvSpPr>
            <p:spPr>
              <a:xfrm rot="16200000">
                <a:off x="-2778739" y="3555341"/>
                <a:ext cx="3400278" cy="2175642"/>
              </a:xfrm>
              <a:prstGeom prst="roundRect">
                <a:avLst/>
              </a:prstGeom>
              <a:blipFill>
                <a:blip r:embed="rId3">
                  <a:duotone>
                    <a:schemeClr val="accent3">
                      <a:shade val="45000"/>
                      <a:satMod val="135000"/>
                    </a:schemeClr>
                    <a:prstClr val="white"/>
                  </a:duotone>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4" name="稲妻 103">
              <a:extLst>
                <a:ext uri="{FF2B5EF4-FFF2-40B4-BE49-F238E27FC236}">
                  <a16:creationId xmlns:a16="http://schemas.microsoft.com/office/drawing/2014/main" id="{F41FF313-4A73-454F-8299-27AF57D84FDD}"/>
                </a:ext>
              </a:extLst>
            </p:cNvPr>
            <p:cNvSpPr/>
            <p:nvPr/>
          </p:nvSpPr>
          <p:spPr>
            <a:xfrm rot="2732478">
              <a:off x="907630" y="3485668"/>
              <a:ext cx="1698085" cy="1268747"/>
            </a:xfrm>
            <a:prstGeom prst="lightningBolt">
              <a:avLst/>
            </a:prstGeom>
            <a:solidFill>
              <a:srgbClr val="A48842"/>
            </a:solidFill>
            <a:ln>
              <a:noFill/>
            </a:ln>
            <a:effectLst>
              <a:outerShdw blurRad="114300" dist="38100" dir="8100000" algn="tr" rotWithShape="0">
                <a:srgbClr val="D3C09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四角形: 角を丸くする 104">
              <a:extLst>
                <a:ext uri="{FF2B5EF4-FFF2-40B4-BE49-F238E27FC236}">
                  <a16:creationId xmlns:a16="http://schemas.microsoft.com/office/drawing/2014/main" id="{1421B0D0-D43B-4760-9F98-ED6992B64250}"/>
                </a:ext>
              </a:extLst>
            </p:cNvPr>
            <p:cNvSpPr/>
            <p:nvPr/>
          </p:nvSpPr>
          <p:spPr>
            <a:xfrm>
              <a:off x="756747" y="5590434"/>
              <a:ext cx="2175643" cy="553983"/>
            </a:xfrm>
            <a:custGeom>
              <a:avLst/>
              <a:gdLst>
                <a:gd name="connsiteX0" fmla="*/ 0 w 2183953"/>
                <a:gd name="connsiteY0" fmla="*/ 343876 h 874513"/>
                <a:gd name="connsiteX1" fmla="*/ 343876 w 2183953"/>
                <a:gd name="connsiteY1" fmla="*/ 0 h 874513"/>
                <a:gd name="connsiteX2" fmla="*/ 1840077 w 2183953"/>
                <a:gd name="connsiteY2" fmla="*/ 0 h 874513"/>
                <a:gd name="connsiteX3" fmla="*/ 2183953 w 2183953"/>
                <a:gd name="connsiteY3" fmla="*/ 343876 h 874513"/>
                <a:gd name="connsiteX4" fmla="*/ 2183953 w 2183953"/>
                <a:gd name="connsiteY4" fmla="*/ 530637 h 874513"/>
                <a:gd name="connsiteX5" fmla="*/ 1840077 w 2183953"/>
                <a:gd name="connsiteY5" fmla="*/ 874513 h 874513"/>
                <a:gd name="connsiteX6" fmla="*/ 343876 w 2183953"/>
                <a:gd name="connsiteY6" fmla="*/ 874513 h 874513"/>
                <a:gd name="connsiteX7" fmla="*/ 0 w 2183953"/>
                <a:gd name="connsiteY7" fmla="*/ 530637 h 874513"/>
                <a:gd name="connsiteX8" fmla="*/ 0 w 2183953"/>
                <a:gd name="connsiteY8" fmla="*/ 343876 h 874513"/>
                <a:gd name="connsiteX0" fmla="*/ 0 w 2183953"/>
                <a:gd name="connsiteY0" fmla="*/ 343876 h 874513"/>
                <a:gd name="connsiteX1" fmla="*/ 1840077 w 2183953"/>
                <a:gd name="connsiteY1" fmla="*/ 0 h 874513"/>
                <a:gd name="connsiteX2" fmla="*/ 2183953 w 2183953"/>
                <a:gd name="connsiteY2" fmla="*/ 343876 h 874513"/>
                <a:gd name="connsiteX3" fmla="*/ 2183953 w 2183953"/>
                <a:gd name="connsiteY3" fmla="*/ 530637 h 874513"/>
                <a:gd name="connsiteX4" fmla="*/ 1840077 w 2183953"/>
                <a:gd name="connsiteY4" fmla="*/ 874513 h 874513"/>
                <a:gd name="connsiteX5" fmla="*/ 343876 w 2183953"/>
                <a:gd name="connsiteY5" fmla="*/ 874513 h 874513"/>
                <a:gd name="connsiteX6" fmla="*/ 0 w 2183953"/>
                <a:gd name="connsiteY6" fmla="*/ 530637 h 874513"/>
                <a:gd name="connsiteX7" fmla="*/ 0 w 2183953"/>
                <a:gd name="connsiteY7" fmla="*/ 343876 h 874513"/>
                <a:gd name="connsiteX0" fmla="*/ 0 w 2183953"/>
                <a:gd name="connsiteY0" fmla="*/ 23346 h 553983"/>
                <a:gd name="connsiteX1" fmla="*/ 2183953 w 2183953"/>
                <a:gd name="connsiteY1" fmla="*/ 23346 h 553983"/>
                <a:gd name="connsiteX2" fmla="*/ 2183953 w 2183953"/>
                <a:gd name="connsiteY2" fmla="*/ 210107 h 553983"/>
                <a:gd name="connsiteX3" fmla="*/ 1840077 w 2183953"/>
                <a:gd name="connsiteY3" fmla="*/ 553983 h 553983"/>
                <a:gd name="connsiteX4" fmla="*/ 343876 w 2183953"/>
                <a:gd name="connsiteY4" fmla="*/ 553983 h 553983"/>
                <a:gd name="connsiteX5" fmla="*/ 0 w 2183953"/>
                <a:gd name="connsiteY5" fmla="*/ 210107 h 553983"/>
                <a:gd name="connsiteX6" fmla="*/ 0 w 2183953"/>
                <a:gd name="connsiteY6" fmla="*/ 23346 h 55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3953" h="553983">
                  <a:moveTo>
                    <a:pt x="0" y="23346"/>
                  </a:moveTo>
                  <a:cubicBezTo>
                    <a:pt x="363992" y="-7781"/>
                    <a:pt x="1819961" y="-7781"/>
                    <a:pt x="2183953" y="23346"/>
                  </a:cubicBezTo>
                  <a:lnTo>
                    <a:pt x="2183953" y="210107"/>
                  </a:lnTo>
                  <a:cubicBezTo>
                    <a:pt x="2183953" y="400024"/>
                    <a:pt x="2029994" y="553983"/>
                    <a:pt x="1840077" y="553983"/>
                  </a:cubicBezTo>
                  <a:lnTo>
                    <a:pt x="343876" y="553983"/>
                  </a:lnTo>
                  <a:cubicBezTo>
                    <a:pt x="153959" y="553983"/>
                    <a:pt x="0" y="400024"/>
                    <a:pt x="0" y="210107"/>
                  </a:cubicBezTo>
                  <a:lnTo>
                    <a:pt x="0" y="2334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6" name="正方形/長方形 105">
              <a:extLst>
                <a:ext uri="{FF2B5EF4-FFF2-40B4-BE49-F238E27FC236}">
                  <a16:creationId xmlns:a16="http://schemas.microsoft.com/office/drawing/2014/main" id="{BC85A165-67D3-4930-91FC-B10F672DDFAB}"/>
                </a:ext>
              </a:extLst>
            </p:cNvPr>
            <p:cNvSpPr/>
            <p:nvPr/>
          </p:nvSpPr>
          <p:spPr>
            <a:xfrm>
              <a:off x="772516" y="5643639"/>
              <a:ext cx="2089307" cy="398708"/>
            </a:xfrm>
            <a:prstGeom prst="rect">
              <a:avLst/>
            </a:prstGeom>
            <a:noFill/>
          </p:spPr>
          <p:txBody>
            <a:bodyPr wrap="none" lIns="91440" tIns="45720" rIns="91440" bIns="45720">
              <a:spAutoFit/>
            </a:bodyPr>
            <a:lstStyle/>
            <a:p>
              <a:pPr algn="ctr"/>
              <a:r>
                <a:rPr lang="en-US" altLang="ja-JP" sz="1100" b="0" cap="none" spc="0" dirty="0">
                  <a:ln w="0"/>
                  <a:solidFill>
                    <a:schemeClr val="tx1"/>
                  </a:solidFill>
                </a:rPr>
                <a:t>202</a:t>
              </a:r>
              <a:r>
                <a:rPr lang="ja-JP" altLang="en-US" sz="1100" b="0" cap="none" spc="0" dirty="0">
                  <a:ln w="0"/>
                  <a:solidFill>
                    <a:schemeClr val="tx1"/>
                  </a:solidFill>
                </a:rPr>
                <a:t>▲</a:t>
              </a:r>
              <a:r>
                <a:rPr lang="ja-JP" altLang="en-US" sz="1100" dirty="0">
                  <a:ln w="0"/>
                </a:rPr>
                <a:t>年　</a:t>
              </a:r>
              <a:r>
                <a:rPr lang="en-US" altLang="ja-JP" sz="1100" dirty="0">
                  <a:ln w="0"/>
                </a:rPr>
                <a:t>3</a:t>
              </a:r>
              <a:r>
                <a:rPr lang="ja-JP" altLang="en-US" sz="1100" dirty="0">
                  <a:ln w="0"/>
                </a:rPr>
                <a:t>月</a:t>
              </a:r>
              <a:r>
                <a:rPr lang="en-US" altLang="ja-JP" sz="1100" dirty="0">
                  <a:ln w="0"/>
                </a:rPr>
                <a:t>20</a:t>
              </a:r>
              <a:r>
                <a:rPr lang="ja-JP" altLang="en-US" sz="1100" dirty="0">
                  <a:ln w="0"/>
                </a:rPr>
                <a:t>日</a:t>
              </a:r>
              <a:endParaRPr lang="ja-JP" altLang="en-US" sz="1100" b="0" cap="none" spc="0" dirty="0">
                <a:ln w="0"/>
                <a:solidFill>
                  <a:schemeClr val="tx1"/>
                </a:solidFill>
              </a:endParaRPr>
            </a:p>
          </p:txBody>
        </p:sp>
        <p:sp>
          <p:nvSpPr>
            <p:cNvPr id="107" name="四角形: 角を丸くする 106">
              <a:extLst>
                <a:ext uri="{FF2B5EF4-FFF2-40B4-BE49-F238E27FC236}">
                  <a16:creationId xmlns:a16="http://schemas.microsoft.com/office/drawing/2014/main" id="{258272CD-D386-4BC8-B3BC-FCC4C4B1A9BB}"/>
                </a:ext>
              </a:extLst>
            </p:cNvPr>
            <p:cNvSpPr/>
            <p:nvPr/>
          </p:nvSpPr>
          <p:spPr>
            <a:xfrm rot="19401754">
              <a:off x="2271206" y="3626917"/>
              <a:ext cx="827988" cy="417263"/>
            </a:xfrm>
            <a:custGeom>
              <a:avLst/>
              <a:gdLst>
                <a:gd name="connsiteX0" fmla="*/ 0 w 952910"/>
                <a:gd name="connsiteY0" fmla="*/ 194526 h 389051"/>
                <a:gd name="connsiteX1" fmla="*/ 194526 w 952910"/>
                <a:gd name="connsiteY1" fmla="*/ 0 h 389051"/>
                <a:gd name="connsiteX2" fmla="*/ 758385 w 952910"/>
                <a:gd name="connsiteY2" fmla="*/ 0 h 389051"/>
                <a:gd name="connsiteX3" fmla="*/ 952911 w 952910"/>
                <a:gd name="connsiteY3" fmla="*/ 194526 h 389051"/>
                <a:gd name="connsiteX4" fmla="*/ 952910 w 952910"/>
                <a:gd name="connsiteY4" fmla="*/ 194526 h 389051"/>
                <a:gd name="connsiteX5" fmla="*/ 758384 w 952910"/>
                <a:gd name="connsiteY5" fmla="*/ 389052 h 389051"/>
                <a:gd name="connsiteX6" fmla="*/ 194526 w 952910"/>
                <a:gd name="connsiteY6" fmla="*/ 389051 h 389051"/>
                <a:gd name="connsiteX7" fmla="*/ 0 w 952910"/>
                <a:gd name="connsiteY7" fmla="*/ 194525 h 389051"/>
                <a:gd name="connsiteX8" fmla="*/ 0 w 952910"/>
                <a:gd name="connsiteY8" fmla="*/ 194526 h 389051"/>
                <a:gd name="connsiteX0" fmla="*/ 0 w 952911"/>
                <a:gd name="connsiteY0" fmla="*/ 194526 h 389052"/>
                <a:gd name="connsiteX1" fmla="*/ 194526 w 952911"/>
                <a:gd name="connsiteY1" fmla="*/ 0 h 389052"/>
                <a:gd name="connsiteX2" fmla="*/ 758386 w 952911"/>
                <a:gd name="connsiteY2" fmla="*/ 0 h 389052"/>
                <a:gd name="connsiteX3" fmla="*/ 952911 w 952911"/>
                <a:gd name="connsiteY3" fmla="*/ 194526 h 389052"/>
                <a:gd name="connsiteX4" fmla="*/ 952910 w 952911"/>
                <a:gd name="connsiteY4" fmla="*/ 194526 h 389052"/>
                <a:gd name="connsiteX5" fmla="*/ 758384 w 952911"/>
                <a:gd name="connsiteY5" fmla="*/ 389052 h 389052"/>
                <a:gd name="connsiteX6" fmla="*/ 194526 w 952911"/>
                <a:gd name="connsiteY6" fmla="*/ 389051 h 389052"/>
                <a:gd name="connsiteX7" fmla="*/ 0 w 952911"/>
                <a:gd name="connsiteY7" fmla="*/ 194525 h 389052"/>
                <a:gd name="connsiteX8" fmla="*/ 0 w 952911"/>
                <a:gd name="connsiteY8" fmla="*/ 194526 h 389052"/>
                <a:gd name="connsiteX0" fmla="*/ 0 w 952911"/>
                <a:gd name="connsiteY0" fmla="*/ 194526 h 389052"/>
                <a:gd name="connsiteX1" fmla="*/ 194526 w 952911"/>
                <a:gd name="connsiteY1" fmla="*/ 0 h 389052"/>
                <a:gd name="connsiteX2" fmla="*/ 758386 w 952911"/>
                <a:gd name="connsiteY2" fmla="*/ 0 h 389052"/>
                <a:gd name="connsiteX3" fmla="*/ 952911 w 952911"/>
                <a:gd name="connsiteY3" fmla="*/ 194526 h 389052"/>
                <a:gd name="connsiteX4" fmla="*/ 684954 w 952911"/>
                <a:gd name="connsiteY4" fmla="*/ 261146 h 389052"/>
                <a:gd name="connsiteX5" fmla="*/ 758384 w 952911"/>
                <a:gd name="connsiteY5" fmla="*/ 389052 h 389052"/>
                <a:gd name="connsiteX6" fmla="*/ 194526 w 952911"/>
                <a:gd name="connsiteY6" fmla="*/ 389051 h 389052"/>
                <a:gd name="connsiteX7" fmla="*/ 0 w 952911"/>
                <a:gd name="connsiteY7" fmla="*/ 194525 h 389052"/>
                <a:gd name="connsiteX8" fmla="*/ 0 w 952911"/>
                <a:gd name="connsiteY8" fmla="*/ 194526 h 389052"/>
                <a:gd name="connsiteX0" fmla="*/ 0 w 952911"/>
                <a:gd name="connsiteY0" fmla="*/ 194526 h 389052"/>
                <a:gd name="connsiteX1" fmla="*/ 194526 w 952911"/>
                <a:gd name="connsiteY1" fmla="*/ 0 h 389052"/>
                <a:gd name="connsiteX2" fmla="*/ 758386 w 952911"/>
                <a:gd name="connsiteY2" fmla="*/ 0 h 389052"/>
                <a:gd name="connsiteX3" fmla="*/ 952911 w 952911"/>
                <a:gd name="connsiteY3" fmla="*/ 194526 h 389052"/>
                <a:gd name="connsiteX4" fmla="*/ 758384 w 952911"/>
                <a:gd name="connsiteY4" fmla="*/ 389052 h 389052"/>
                <a:gd name="connsiteX5" fmla="*/ 194526 w 952911"/>
                <a:gd name="connsiteY5" fmla="*/ 389051 h 389052"/>
                <a:gd name="connsiteX6" fmla="*/ 0 w 952911"/>
                <a:gd name="connsiteY6" fmla="*/ 194525 h 389052"/>
                <a:gd name="connsiteX7" fmla="*/ 0 w 952911"/>
                <a:gd name="connsiteY7" fmla="*/ 194526 h 389052"/>
                <a:gd name="connsiteX0" fmla="*/ 0 w 952911"/>
                <a:gd name="connsiteY0" fmla="*/ 194526 h 417263"/>
                <a:gd name="connsiteX1" fmla="*/ 194526 w 952911"/>
                <a:gd name="connsiteY1" fmla="*/ 0 h 417263"/>
                <a:gd name="connsiteX2" fmla="*/ 758386 w 952911"/>
                <a:gd name="connsiteY2" fmla="*/ 0 h 417263"/>
                <a:gd name="connsiteX3" fmla="*/ 952911 w 952911"/>
                <a:gd name="connsiteY3" fmla="*/ 194526 h 417263"/>
                <a:gd name="connsiteX4" fmla="*/ 566473 w 952911"/>
                <a:gd name="connsiteY4" fmla="*/ 417263 h 417263"/>
                <a:gd name="connsiteX5" fmla="*/ 194526 w 952911"/>
                <a:gd name="connsiteY5" fmla="*/ 389051 h 417263"/>
                <a:gd name="connsiteX6" fmla="*/ 0 w 952911"/>
                <a:gd name="connsiteY6" fmla="*/ 194525 h 417263"/>
                <a:gd name="connsiteX7" fmla="*/ 0 w 952911"/>
                <a:gd name="connsiteY7" fmla="*/ 194526 h 417263"/>
                <a:gd name="connsiteX0" fmla="*/ 0 w 833167"/>
                <a:gd name="connsiteY0" fmla="*/ 200265 h 423002"/>
                <a:gd name="connsiteX1" fmla="*/ 194526 w 833167"/>
                <a:gd name="connsiteY1" fmla="*/ 5739 h 423002"/>
                <a:gd name="connsiteX2" fmla="*/ 758386 w 833167"/>
                <a:gd name="connsiteY2" fmla="*/ 5739 h 423002"/>
                <a:gd name="connsiteX3" fmla="*/ 825919 w 833167"/>
                <a:gd name="connsiteY3" fmla="*/ 77335 h 423002"/>
                <a:gd name="connsiteX4" fmla="*/ 566473 w 833167"/>
                <a:gd name="connsiteY4" fmla="*/ 423002 h 423002"/>
                <a:gd name="connsiteX5" fmla="*/ 194526 w 833167"/>
                <a:gd name="connsiteY5" fmla="*/ 394790 h 423002"/>
                <a:gd name="connsiteX6" fmla="*/ 0 w 833167"/>
                <a:gd name="connsiteY6" fmla="*/ 200264 h 423002"/>
                <a:gd name="connsiteX7" fmla="*/ 0 w 833167"/>
                <a:gd name="connsiteY7" fmla="*/ 200265 h 423002"/>
                <a:gd name="connsiteX0" fmla="*/ 0 w 772289"/>
                <a:gd name="connsiteY0" fmla="*/ 194526 h 417263"/>
                <a:gd name="connsiteX1" fmla="*/ 194526 w 772289"/>
                <a:gd name="connsiteY1" fmla="*/ 0 h 417263"/>
                <a:gd name="connsiteX2" fmla="*/ 758386 w 772289"/>
                <a:gd name="connsiteY2" fmla="*/ 0 h 417263"/>
                <a:gd name="connsiteX3" fmla="*/ 566473 w 772289"/>
                <a:gd name="connsiteY3" fmla="*/ 417263 h 417263"/>
                <a:gd name="connsiteX4" fmla="*/ 194526 w 772289"/>
                <a:gd name="connsiteY4" fmla="*/ 389051 h 417263"/>
                <a:gd name="connsiteX5" fmla="*/ 0 w 772289"/>
                <a:gd name="connsiteY5" fmla="*/ 194525 h 417263"/>
                <a:gd name="connsiteX6" fmla="*/ 0 w 772289"/>
                <a:gd name="connsiteY6" fmla="*/ 194526 h 417263"/>
                <a:gd name="connsiteX0" fmla="*/ 0 w 837564"/>
                <a:gd name="connsiteY0" fmla="*/ 194526 h 417263"/>
                <a:gd name="connsiteX1" fmla="*/ 194526 w 837564"/>
                <a:gd name="connsiteY1" fmla="*/ 0 h 417263"/>
                <a:gd name="connsiteX2" fmla="*/ 827058 w 837564"/>
                <a:gd name="connsiteY2" fmla="*/ 22581 h 417263"/>
                <a:gd name="connsiteX3" fmla="*/ 566473 w 837564"/>
                <a:gd name="connsiteY3" fmla="*/ 417263 h 417263"/>
                <a:gd name="connsiteX4" fmla="*/ 194526 w 837564"/>
                <a:gd name="connsiteY4" fmla="*/ 389051 h 417263"/>
                <a:gd name="connsiteX5" fmla="*/ 0 w 837564"/>
                <a:gd name="connsiteY5" fmla="*/ 194525 h 417263"/>
                <a:gd name="connsiteX6" fmla="*/ 0 w 837564"/>
                <a:gd name="connsiteY6" fmla="*/ 194526 h 417263"/>
                <a:gd name="connsiteX0" fmla="*/ 0 w 828256"/>
                <a:gd name="connsiteY0" fmla="*/ 194526 h 417263"/>
                <a:gd name="connsiteX1" fmla="*/ 194526 w 828256"/>
                <a:gd name="connsiteY1" fmla="*/ 0 h 417263"/>
                <a:gd name="connsiteX2" fmla="*/ 827058 w 828256"/>
                <a:gd name="connsiteY2" fmla="*/ 22581 h 417263"/>
                <a:gd name="connsiteX3" fmla="*/ 566473 w 828256"/>
                <a:gd name="connsiteY3" fmla="*/ 417263 h 417263"/>
                <a:gd name="connsiteX4" fmla="*/ 194526 w 828256"/>
                <a:gd name="connsiteY4" fmla="*/ 389051 h 417263"/>
                <a:gd name="connsiteX5" fmla="*/ 0 w 828256"/>
                <a:gd name="connsiteY5" fmla="*/ 194525 h 417263"/>
                <a:gd name="connsiteX6" fmla="*/ 0 w 828256"/>
                <a:gd name="connsiteY6" fmla="*/ 194526 h 417263"/>
                <a:gd name="connsiteX0" fmla="*/ 0 w 827988"/>
                <a:gd name="connsiteY0" fmla="*/ 194526 h 417263"/>
                <a:gd name="connsiteX1" fmla="*/ 194526 w 827988"/>
                <a:gd name="connsiteY1" fmla="*/ 0 h 417263"/>
                <a:gd name="connsiteX2" fmla="*/ 827058 w 827988"/>
                <a:gd name="connsiteY2" fmla="*/ 22581 h 417263"/>
                <a:gd name="connsiteX3" fmla="*/ 566473 w 827988"/>
                <a:gd name="connsiteY3" fmla="*/ 417263 h 417263"/>
                <a:gd name="connsiteX4" fmla="*/ 194526 w 827988"/>
                <a:gd name="connsiteY4" fmla="*/ 389051 h 417263"/>
                <a:gd name="connsiteX5" fmla="*/ 0 w 827988"/>
                <a:gd name="connsiteY5" fmla="*/ 194525 h 417263"/>
                <a:gd name="connsiteX6" fmla="*/ 0 w 827988"/>
                <a:gd name="connsiteY6" fmla="*/ 194526 h 41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7988" h="417263">
                  <a:moveTo>
                    <a:pt x="0" y="194526"/>
                  </a:moveTo>
                  <a:cubicBezTo>
                    <a:pt x="0" y="87092"/>
                    <a:pt x="87092" y="0"/>
                    <a:pt x="194526" y="0"/>
                  </a:cubicBezTo>
                  <a:lnTo>
                    <a:pt x="827058" y="22581"/>
                  </a:lnTo>
                  <a:cubicBezTo>
                    <a:pt x="844835" y="87733"/>
                    <a:pt x="602440" y="328272"/>
                    <a:pt x="566473" y="417263"/>
                  </a:cubicBezTo>
                  <a:lnTo>
                    <a:pt x="194526" y="389051"/>
                  </a:lnTo>
                  <a:cubicBezTo>
                    <a:pt x="87092" y="389051"/>
                    <a:pt x="0" y="301959"/>
                    <a:pt x="0" y="194525"/>
                  </a:cubicBezTo>
                  <a:lnTo>
                    <a:pt x="0" y="194526"/>
                  </a:lnTo>
                  <a:close/>
                </a:path>
              </a:pathLst>
            </a:custGeom>
            <a:solidFill>
              <a:srgbClr val="FEE6DB"/>
            </a:solidFill>
            <a:ln>
              <a:no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フローチャート: 論理積ゲート 108">
              <a:extLst>
                <a:ext uri="{FF2B5EF4-FFF2-40B4-BE49-F238E27FC236}">
                  <a16:creationId xmlns:a16="http://schemas.microsoft.com/office/drawing/2014/main" id="{FDF98188-2656-4B0F-9C58-7F0FAD664DE6}"/>
                </a:ext>
              </a:extLst>
            </p:cNvPr>
            <p:cNvSpPr/>
            <p:nvPr/>
          </p:nvSpPr>
          <p:spPr>
            <a:xfrm rot="8696294">
              <a:off x="2305216" y="3757961"/>
              <a:ext cx="390738" cy="318073"/>
            </a:xfrm>
            <a:prstGeom prst="flowChartDelay">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 name="グループ化 2">
            <a:extLst>
              <a:ext uri="{FF2B5EF4-FFF2-40B4-BE49-F238E27FC236}">
                <a16:creationId xmlns:a16="http://schemas.microsoft.com/office/drawing/2014/main" id="{76F2D111-38F9-4F54-AF4F-22D065CB9447}"/>
              </a:ext>
            </a:extLst>
          </p:cNvPr>
          <p:cNvGrpSpPr/>
          <p:nvPr/>
        </p:nvGrpSpPr>
        <p:grpSpPr>
          <a:xfrm>
            <a:off x="9494442" y="3422582"/>
            <a:ext cx="2096139" cy="1829549"/>
            <a:chOff x="9494442" y="3422582"/>
            <a:chExt cx="2096139" cy="1829549"/>
          </a:xfrm>
        </p:grpSpPr>
        <p:pic>
          <p:nvPicPr>
            <p:cNvPr id="121" name="図 120">
              <a:extLst>
                <a:ext uri="{FF2B5EF4-FFF2-40B4-BE49-F238E27FC236}">
                  <a16:creationId xmlns:a16="http://schemas.microsoft.com/office/drawing/2014/main" id="{9280FFE3-DED7-4D7B-A049-AD41B99E71C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087758">
              <a:off x="9494442" y="3422582"/>
              <a:ext cx="2096139" cy="1829549"/>
            </a:xfrm>
            <a:prstGeom prst="rect">
              <a:avLst/>
            </a:prstGeom>
          </p:spPr>
        </p:pic>
        <p:sp>
          <p:nvSpPr>
            <p:cNvPr id="31" name="正方形/長方形 30">
              <a:extLst>
                <a:ext uri="{FF2B5EF4-FFF2-40B4-BE49-F238E27FC236}">
                  <a16:creationId xmlns:a16="http://schemas.microsoft.com/office/drawing/2014/main" id="{BE44CFC8-3FEF-41E5-A475-31C9846EDE00}"/>
                </a:ext>
              </a:extLst>
            </p:cNvPr>
            <p:cNvSpPr/>
            <p:nvPr/>
          </p:nvSpPr>
          <p:spPr>
            <a:xfrm>
              <a:off x="10237715" y="3741388"/>
              <a:ext cx="1221417" cy="276999"/>
            </a:xfrm>
            <a:prstGeom prst="rect">
              <a:avLst/>
            </a:prstGeom>
            <a:noFill/>
          </p:spPr>
          <p:txBody>
            <a:bodyPr wrap="square" lIns="91440" tIns="45720" rIns="91440" bIns="45720">
              <a:prstTxWarp prst="textArchUp">
                <a:avLst/>
              </a:prstTxWarp>
              <a:spAutoFit/>
            </a:bodyPr>
            <a:lstStyle/>
            <a:p>
              <a:r>
                <a:rPr lang="ja-JP" altLang="en-US" sz="1000" cap="none" spc="0" dirty="0">
                  <a:ln w="6350">
                    <a:noFill/>
                  </a:ln>
                  <a:latin typeface="BIZ UDPゴシック" panose="020B0400000000000000" pitchFamily="50" charset="-128"/>
                  <a:ea typeface="BIZ UDPゴシック" panose="020B0400000000000000" pitchFamily="50" charset="-128"/>
                </a:rPr>
                <a:t>敷金なし</a:t>
              </a:r>
            </a:p>
          </p:txBody>
        </p:sp>
        <p:sp>
          <p:nvSpPr>
            <p:cNvPr id="32" name="正方形/長方形 31">
              <a:extLst>
                <a:ext uri="{FF2B5EF4-FFF2-40B4-BE49-F238E27FC236}">
                  <a16:creationId xmlns:a16="http://schemas.microsoft.com/office/drawing/2014/main" id="{D1ACDA6B-3604-40F8-BB9F-21B0BB7976F2}"/>
                </a:ext>
              </a:extLst>
            </p:cNvPr>
            <p:cNvSpPr/>
            <p:nvPr/>
          </p:nvSpPr>
          <p:spPr>
            <a:xfrm>
              <a:off x="10057720" y="3988923"/>
              <a:ext cx="516569" cy="276999"/>
            </a:xfrm>
            <a:prstGeom prst="rect">
              <a:avLst/>
            </a:prstGeom>
            <a:noFill/>
          </p:spPr>
          <p:txBody>
            <a:bodyPr wrap="square" lIns="91440" tIns="45720" rIns="91440" bIns="45720">
              <a:spAutoFit/>
            </a:bodyPr>
            <a:lstStyle/>
            <a:p>
              <a:r>
                <a:rPr lang="ja-JP" altLang="en-US" sz="1200" cap="none" spc="0" dirty="0">
                  <a:ln w="6350">
                    <a:noFill/>
                  </a:ln>
                  <a:latin typeface="BIZ UDPゴシック" panose="020B0400000000000000" pitchFamily="50" charset="-128"/>
                  <a:ea typeface="BIZ UDPゴシック" panose="020B0400000000000000" pitchFamily="50" charset="-128"/>
                </a:rPr>
                <a:t>畳</a:t>
              </a:r>
              <a:endParaRPr lang="ja-JP" altLang="en-US" sz="2000" cap="none" spc="0" dirty="0">
                <a:ln w="6350">
                  <a:noFill/>
                </a:ln>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225324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フリーフォーム: 図形 16">
            <a:extLst>
              <a:ext uri="{FF2B5EF4-FFF2-40B4-BE49-F238E27FC236}">
                <a16:creationId xmlns:a16="http://schemas.microsoft.com/office/drawing/2014/main" id="{4F899887-B2ED-4B90-A86A-69DA07539DC4}"/>
              </a:ext>
            </a:extLst>
          </p:cNvPr>
          <p:cNvSpPr/>
          <p:nvPr/>
        </p:nvSpPr>
        <p:spPr>
          <a:xfrm rot="19394550">
            <a:off x="220860" y="1653334"/>
            <a:ext cx="4304724" cy="4458216"/>
          </a:xfrm>
          <a:custGeom>
            <a:avLst/>
            <a:gdLst>
              <a:gd name="connsiteX0" fmla="*/ 3034845 w 3936288"/>
              <a:gd name="connsiteY0" fmla="*/ 460123 h 4047384"/>
              <a:gd name="connsiteX1" fmla="*/ 3621869 w 3936288"/>
              <a:gd name="connsiteY1" fmla="*/ 3123452 h 4047384"/>
              <a:gd name="connsiteX2" fmla="*/ 2008231 w 3936288"/>
              <a:gd name="connsiteY2" fmla="*/ 3763050 h 4047384"/>
              <a:gd name="connsiteX3" fmla="*/ 1827608 w 3936288"/>
              <a:gd name="connsiteY3" fmla="*/ 3734200 h 4047384"/>
              <a:gd name="connsiteX4" fmla="*/ 1834016 w 3936288"/>
              <a:gd name="connsiteY4" fmla="*/ 3769765 h 4047384"/>
              <a:gd name="connsiteX5" fmla="*/ 2124831 w 3936288"/>
              <a:gd name="connsiteY5" fmla="*/ 4047384 h 4047384"/>
              <a:gd name="connsiteX6" fmla="*/ 1504426 w 3936288"/>
              <a:gd name="connsiteY6" fmla="*/ 3662178 h 4047384"/>
              <a:gd name="connsiteX7" fmla="*/ 1507606 w 3936288"/>
              <a:gd name="connsiteY7" fmla="*/ 3642592 h 4047384"/>
              <a:gd name="connsiteX8" fmla="*/ 1441166 w 3936288"/>
              <a:gd name="connsiteY8" fmla="*/ 3619432 h 4047384"/>
              <a:gd name="connsiteX9" fmla="*/ 901442 w 3936288"/>
              <a:gd name="connsiteY9" fmla="*/ 3316316 h 4047384"/>
              <a:gd name="connsiteX10" fmla="*/ 314418 w 3936288"/>
              <a:gd name="connsiteY10" fmla="*/ 652987 h 4047384"/>
              <a:gd name="connsiteX11" fmla="*/ 3034845 w 3936288"/>
              <a:gd name="connsiteY11" fmla="*/ 460123 h 4047384"/>
              <a:gd name="connsiteX0" fmla="*/ 3034845 w 3825133"/>
              <a:gd name="connsiteY0" fmla="*/ 460123 h 4047384"/>
              <a:gd name="connsiteX1" fmla="*/ 3621869 w 3825133"/>
              <a:gd name="connsiteY1" fmla="*/ 3123452 h 4047384"/>
              <a:gd name="connsiteX2" fmla="*/ 2008231 w 3825133"/>
              <a:gd name="connsiteY2" fmla="*/ 3763050 h 4047384"/>
              <a:gd name="connsiteX3" fmla="*/ 1827608 w 3825133"/>
              <a:gd name="connsiteY3" fmla="*/ 3734200 h 4047384"/>
              <a:gd name="connsiteX4" fmla="*/ 1834016 w 3825133"/>
              <a:gd name="connsiteY4" fmla="*/ 3769765 h 4047384"/>
              <a:gd name="connsiteX5" fmla="*/ 2124831 w 3825133"/>
              <a:gd name="connsiteY5" fmla="*/ 4047384 h 4047384"/>
              <a:gd name="connsiteX6" fmla="*/ 1504426 w 3825133"/>
              <a:gd name="connsiteY6" fmla="*/ 3662178 h 4047384"/>
              <a:gd name="connsiteX7" fmla="*/ 1507606 w 3825133"/>
              <a:gd name="connsiteY7" fmla="*/ 3642592 h 4047384"/>
              <a:gd name="connsiteX8" fmla="*/ 1441166 w 3825133"/>
              <a:gd name="connsiteY8" fmla="*/ 3619432 h 4047384"/>
              <a:gd name="connsiteX9" fmla="*/ 901442 w 3825133"/>
              <a:gd name="connsiteY9" fmla="*/ 3316316 h 4047384"/>
              <a:gd name="connsiteX10" fmla="*/ 314418 w 3825133"/>
              <a:gd name="connsiteY10" fmla="*/ 652987 h 4047384"/>
              <a:gd name="connsiteX11" fmla="*/ 3034845 w 3825133"/>
              <a:gd name="connsiteY11" fmla="*/ 460123 h 4047384"/>
              <a:gd name="connsiteX0" fmla="*/ 3034845 w 3872148"/>
              <a:gd name="connsiteY0" fmla="*/ 460123 h 4047384"/>
              <a:gd name="connsiteX1" fmla="*/ 3809258 w 3872148"/>
              <a:gd name="connsiteY1" fmla="*/ 1847466 h 4047384"/>
              <a:gd name="connsiteX2" fmla="*/ 3621869 w 3872148"/>
              <a:gd name="connsiteY2" fmla="*/ 3123452 h 4047384"/>
              <a:gd name="connsiteX3" fmla="*/ 2008231 w 3872148"/>
              <a:gd name="connsiteY3" fmla="*/ 3763050 h 4047384"/>
              <a:gd name="connsiteX4" fmla="*/ 1827608 w 3872148"/>
              <a:gd name="connsiteY4" fmla="*/ 3734200 h 4047384"/>
              <a:gd name="connsiteX5" fmla="*/ 1834016 w 3872148"/>
              <a:gd name="connsiteY5" fmla="*/ 3769765 h 4047384"/>
              <a:gd name="connsiteX6" fmla="*/ 2124831 w 3872148"/>
              <a:gd name="connsiteY6" fmla="*/ 4047384 h 4047384"/>
              <a:gd name="connsiteX7" fmla="*/ 1504426 w 3872148"/>
              <a:gd name="connsiteY7" fmla="*/ 3662178 h 4047384"/>
              <a:gd name="connsiteX8" fmla="*/ 1507606 w 3872148"/>
              <a:gd name="connsiteY8" fmla="*/ 3642592 h 4047384"/>
              <a:gd name="connsiteX9" fmla="*/ 1441166 w 3872148"/>
              <a:gd name="connsiteY9" fmla="*/ 3619432 h 4047384"/>
              <a:gd name="connsiteX10" fmla="*/ 901442 w 3872148"/>
              <a:gd name="connsiteY10" fmla="*/ 3316316 h 4047384"/>
              <a:gd name="connsiteX11" fmla="*/ 314418 w 3872148"/>
              <a:gd name="connsiteY11" fmla="*/ 652987 h 4047384"/>
              <a:gd name="connsiteX12" fmla="*/ 3034845 w 3872148"/>
              <a:gd name="connsiteY12" fmla="*/ 460123 h 4047384"/>
              <a:gd name="connsiteX0" fmla="*/ 2362455 w 3730233"/>
              <a:gd name="connsiteY0" fmla="*/ 319097 h 4085883"/>
              <a:gd name="connsiteX1" fmla="*/ 3667343 w 3730233"/>
              <a:gd name="connsiteY1" fmla="*/ 1885965 h 4085883"/>
              <a:gd name="connsiteX2" fmla="*/ 3479954 w 3730233"/>
              <a:gd name="connsiteY2" fmla="*/ 3161951 h 4085883"/>
              <a:gd name="connsiteX3" fmla="*/ 1866316 w 3730233"/>
              <a:gd name="connsiteY3" fmla="*/ 3801549 h 4085883"/>
              <a:gd name="connsiteX4" fmla="*/ 1685693 w 3730233"/>
              <a:gd name="connsiteY4" fmla="*/ 3772699 h 4085883"/>
              <a:gd name="connsiteX5" fmla="*/ 1692101 w 3730233"/>
              <a:gd name="connsiteY5" fmla="*/ 3808264 h 4085883"/>
              <a:gd name="connsiteX6" fmla="*/ 1982916 w 3730233"/>
              <a:gd name="connsiteY6" fmla="*/ 4085883 h 4085883"/>
              <a:gd name="connsiteX7" fmla="*/ 1362511 w 3730233"/>
              <a:gd name="connsiteY7" fmla="*/ 3700677 h 4085883"/>
              <a:gd name="connsiteX8" fmla="*/ 1365691 w 3730233"/>
              <a:gd name="connsiteY8" fmla="*/ 3681091 h 4085883"/>
              <a:gd name="connsiteX9" fmla="*/ 1299251 w 3730233"/>
              <a:gd name="connsiteY9" fmla="*/ 3657931 h 4085883"/>
              <a:gd name="connsiteX10" fmla="*/ 759527 w 3730233"/>
              <a:gd name="connsiteY10" fmla="*/ 3354815 h 4085883"/>
              <a:gd name="connsiteX11" fmla="*/ 172503 w 3730233"/>
              <a:gd name="connsiteY11" fmla="*/ 691486 h 4085883"/>
              <a:gd name="connsiteX12" fmla="*/ 2362455 w 3730233"/>
              <a:gd name="connsiteY12" fmla="*/ 319097 h 4085883"/>
              <a:gd name="connsiteX0" fmla="*/ 2362455 w 3990695"/>
              <a:gd name="connsiteY0" fmla="*/ 110349 h 3877135"/>
              <a:gd name="connsiteX1" fmla="*/ 3968443 w 3990695"/>
              <a:gd name="connsiteY1" fmla="*/ 1757649 h 3877135"/>
              <a:gd name="connsiteX2" fmla="*/ 3479954 w 3990695"/>
              <a:gd name="connsiteY2" fmla="*/ 2953203 h 3877135"/>
              <a:gd name="connsiteX3" fmla="*/ 1866316 w 3990695"/>
              <a:gd name="connsiteY3" fmla="*/ 3592801 h 3877135"/>
              <a:gd name="connsiteX4" fmla="*/ 1685693 w 3990695"/>
              <a:gd name="connsiteY4" fmla="*/ 3563951 h 3877135"/>
              <a:gd name="connsiteX5" fmla="*/ 1692101 w 3990695"/>
              <a:gd name="connsiteY5" fmla="*/ 3599516 h 3877135"/>
              <a:gd name="connsiteX6" fmla="*/ 1982916 w 3990695"/>
              <a:gd name="connsiteY6" fmla="*/ 3877135 h 3877135"/>
              <a:gd name="connsiteX7" fmla="*/ 1362511 w 3990695"/>
              <a:gd name="connsiteY7" fmla="*/ 3491929 h 3877135"/>
              <a:gd name="connsiteX8" fmla="*/ 1365691 w 3990695"/>
              <a:gd name="connsiteY8" fmla="*/ 3472343 h 3877135"/>
              <a:gd name="connsiteX9" fmla="*/ 1299251 w 3990695"/>
              <a:gd name="connsiteY9" fmla="*/ 3449183 h 3877135"/>
              <a:gd name="connsiteX10" fmla="*/ 759527 w 3990695"/>
              <a:gd name="connsiteY10" fmla="*/ 3146067 h 3877135"/>
              <a:gd name="connsiteX11" fmla="*/ 172503 w 3990695"/>
              <a:gd name="connsiteY11" fmla="*/ 482738 h 3877135"/>
              <a:gd name="connsiteX12" fmla="*/ 2362455 w 3990695"/>
              <a:gd name="connsiteY12" fmla="*/ 110349 h 3877135"/>
              <a:gd name="connsiteX0" fmla="*/ 2339066 w 3967306"/>
              <a:gd name="connsiteY0" fmla="*/ 61227 h 3828013"/>
              <a:gd name="connsiteX1" fmla="*/ 3945054 w 3967306"/>
              <a:gd name="connsiteY1" fmla="*/ 1708527 h 3828013"/>
              <a:gd name="connsiteX2" fmla="*/ 3456565 w 3967306"/>
              <a:gd name="connsiteY2" fmla="*/ 2904081 h 3828013"/>
              <a:gd name="connsiteX3" fmla="*/ 1842927 w 3967306"/>
              <a:gd name="connsiteY3" fmla="*/ 3543679 h 3828013"/>
              <a:gd name="connsiteX4" fmla="*/ 1662304 w 3967306"/>
              <a:gd name="connsiteY4" fmla="*/ 3514829 h 3828013"/>
              <a:gd name="connsiteX5" fmla="*/ 1668712 w 3967306"/>
              <a:gd name="connsiteY5" fmla="*/ 3550394 h 3828013"/>
              <a:gd name="connsiteX6" fmla="*/ 1959527 w 3967306"/>
              <a:gd name="connsiteY6" fmla="*/ 3828013 h 3828013"/>
              <a:gd name="connsiteX7" fmla="*/ 1339122 w 3967306"/>
              <a:gd name="connsiteY7" fmla="*/ 3442807 h 3828013"/>
              <a:gd name="connsiteX8" fmla="*/ 1342302 w 3967306"/>
              <a:gd name="connsiteY8" fmla="*/ 3423221 h 3828013"/>
              <a:gd name="connsiteX9" fmla="*/ 1275862 w 3967306"/>
              <a:gd name="connsiteY9" fmla="*/ 3400061 h 3828013"/>
              <a:gd name="connsiteX10" fmla="*/ 736138 w 3967306"/>
              <a:gd name="connsiteY10" fmla="*/ 3096945 h 3828013"/>
              <a:gd name="connsiteX11" fmla="*/ 184201 w 3967306"/>
              <a:gd name="connsiteY11" fmla="*/ 618743 h 3828013"/>
              <a:gd name="connsiteX12" fmla="*/ 2339066 w 3967306"/>
              <a:gd name="connsiteY12" fmla="*/ 61227 h 3828013"/>
              <a:gd name="connsiteX0" fmla="*/ 2339066 w 3967306"/>
              <a:gd name="connsiteY0" fmla="*/ 131701 h 3898487"/>
              <a:gd name="connsiteX1" fmla="*/ 3945054 w 3967306"/>
              <a:gd name="connsiteY1" fmla="*/ 1779001 h 3898487"/>
              <a:gd name="connsiteX2" fmla="*/ 3456565 w 3967306"/>
              <a:gd name="connsiteY2" fmla="*/ 2974555 h 3898487"/>
              <a:gd name="connsiteX3" fmla="*/ 1842927 w 3967306"/>
              <a:gd name="connsiteY3" fmla="*/ 3614153 h 3898487"/>
              <a:gd name="connsiteX4" fmla="*/ 1662304 w 3967306"/>
              <a:gd name="connsiteY4" fmla="*/ 3585303 h 3898487"/>
              <a:gd name="connsiteX5" fmla="*/ 1668712 w 3967306"/>
              <a:gd name="connsiteY5" fmla="*/ 3620868 h 3898487"/>
              <a:gd name="connsiteX6" fmla="*/ 1959527 w 3967306"/>
              <a:gd name="connsiteY6" fmla="*/ 3898487 h 3898487"/>
              <a:gd name="connsiteX7" fmla="*/ 1339122 w 3967306"/>
              <a:gd name="connsiteY7" fmla="*/ 3513281 h 3898487"/>
              <a:gd name="connsiteX8" fmla="*/ 1342302 w 3967306"/>
              <a:gd name="connsiteY8" fmla="*/ 3493695 h 3898487"/>
              <a:gd name="connsiteX9" fmla="*/ 1275862 w 3967306"/>
              <a:gd name="connsiteY9" fmla="*/ 3470535 h 3898487"/>
              <a:gd name="connsiteX10" fmla="*/ 736138 w 3967306"/>
              <a:gd name="connsiteY10" fmla="*/ 3167419 h 3898487"/>
              <a:gd name="connsiteX11" fmla="*/ 184201 w 3967306"/>
              <a:gd name="connsiteY11" fmla="*/ 689217 h 3898487"/>
              <a:gd name="connsiteX12" fmla="*/ 1032009 w 3967306"/>
              <a:gd name="connsiteY12" fmla="*/ 166571 h 3898487"/>
              <a:gd name="connsiteX13" fmla="*/ 2339066 w 3967306"/>
              <a:gd name="connsiteY13" fmla="*/ 131701 h 3898487"/>
              <a:gd name="connsiteX0" fmla="*/ 2246374 w 3874614"/>
              <a:gd name="connsiteY0" fmla="*/ 223054 h 3989840"/>
              <a:gd name="connsiteX1" fmla="*/ 3852362 w 3874614"/>
              <a:gd name="connsiteY1" fmla="*/ 1870354 h 3989840"/>
              <a:gd name="connsiteX2" fmla="*/ 3363873 w 3874614"/>
              <a:gd name="connsiteY2" fmla="*/ 3065908 h 3989840"/>
              <a:gd name="connsiteX3" fmla="*/ 1750235 w 3874614"/>
              <a:gd name="connsiteY3" fmla="*/ 3705506 h 3989840"/>
              <a:gd name="connsiteX4" fmla="*/ 1569612 w 3874614"/>
              <a:gd name="connsiteY4" fmla="*/ 3676656 h 3989840"/>
              <a:gd name="connsiteX5" fmla="*/ 1576020 w 3874614"/>
              <a:gd name="connsiteY5" fmla="*/ 3712221 h 3989840"/>
              <a:gd name="connsiteX6" fmla="*/ 1866835 w 3874614"/>
              <a:gd name="connsiteY6" fmla="*/ 3989840 h 3989840"/>
              <a:gd name="connsiteX7" fmla="*/ 1246430 w 3874614"/>
              <a:gd name="connsiteY7" fmla="*/ 3604634 h 3989840"/>
              <a:gd name="connsiteX8" fmla="*/ 1249610 w 3874614"/>
              <a:gd name="connsiteY8" fmla="*/ 3585048 h 3989840"/>
              <a:gd name="connsiteX9" fmla="*/ 1183170 w 3874614"/>
              <a:gd name="connsiteY9" fmla="*/ 3561888 h 3989840"/>
              <a:gd name="connsiteX10" fmla="*/ 643446 w 3874614"/>
              <a:gd name="connsiteY10" fmla="*/ 3258772 h 3989840"/>
              <a:gd name="connsiteX11" fmla="*/ 91509 w 3874614"/>
              <a:gd name="connsiteY11" fmla="*/ 780570 h 3989840"/>
              <a:gd name="connsiteX12" fmla="*/ 945904 w 3874614"/>
              <a:gd name="connsiteY12" fmla="*/ 75031 h 3989840"/>
              <a:gd name="connsiteX13" fmla="*/ 2246374 w 3874614"/>
              <a:gd name="connsiteY13" fmla="*/ 223054 h 3989840"/>
              <a:gd name="connsiteX0" fmla="*/ 2285943 w 3914183"/>
              <a:gd name="connsiteY0" fmla="*/ 223054 h 3989840"/>
              <a:gd name="connsiteX1" fmla="*/ 3891931 w 3914183"/>
              <a:gd name="connsiteY1" fmla="*/ 1870354 h 3989840"/>
              <a:gd name="connsiteX2" fmla="*/ 3403442 w 3914183"/>
              <a:gd name="connsiteY2" fmla="*/ 3065908 h 3989840"/>
              <a:gd name="connsiteX3" fmla="*/ 1789804 w 3914183"/>
              <a:gd name="connsiteY3" fmla="*/ 3705506 h 3989840"/>
              <a:gd name="connsiteX4" fmla="*/ 1609181 w 3914183"/>
              <a:gd name="connsiteY4" fmla="*/ 3676656 h 3989840"/>
              <a:gd name="connsiteX5" fmla="*/ 1615589 w 3914183"/>
              <a:gd name="connsiteY5" fmla="*/ 3712221 h 3989840"/>
              <a:gd name="connsiteX6" fmla="*/ 1906404 w 3914183"/>
              <a:gd name="connsiteY6" fmla="*/ 3989840 h 3989840"/>
              <a:gd name="connsiteX7" fmla="*/ 1285999 w 3914183"/>
              <a:gd name="connsiteY7" fmla="*/ 3604634 h 3989840"/>
              <a:gd name="connsiteX8" fmla="*/ 1289179 w 3914183"/>
              <a:gd name="connsiteY8" fmla="*/ 3585048 h 3989840"/>
              <a:gd name="connsiteX9" fmla="*/ 1222739 w 3914183"/>
              <a:gd name="connsiteY9" fmla="*/ 3561888 h 3989840"/>
              <a:gd name="connsiteX10" fmla="*/ 683015 w 3914183"/>
              <a:gd name="connsiteY10" fmla="*/ 3258772 h 3989840"/>
              <a:gd name="connsiteX11" fmla="*/ 58893 w 3914183"/>
              <a:gd name="connsiteY11" fmla="*/ 2127886 h 3989840"/>
              <a:gd name="connsiteX12" fmla="*/ 131078 w 3914183"/>
              <a:gd name="connsiteY12" fmla="*/ 780570 h 3989840"/>
              <a:gd name="connsiteX13" fmla="*/ 985473 w 3914183"/>
              <a:gd name="connsiteY13" fmla="*/ 75031 h 3989840"/>
              <a:gd name="connsiteX14" fmla="*/ 2285943 w 3914183"/>
              <a:gd name="connsiteY14" fmla="*/ 223054 h 3989840"/>
              <a:gd name="connsiteX0" fmla="*/ 2631849 w 4260089"/>
              <a:gd name="connsiteY0" fmla="*/ 223054 h 3989840"/>
              <a:gd name="connsiteX1" fmla="*/ 4237837 w 4260089"/>
              <a:gd name="connsiteY1" fmla="*/ 1870354 h 3989840"/>
              <a:gd name="connsiteX2" fmla="*/ 3749348 w 4260089"/>
              <a:gd name="connsiteY2" fmla="*/ 3065908 h 3989840"/>
              <a:gd name="connsiteX3" fmla="*/ 2135710 w 4260089"/>
              <a:gd name="connsiteY3" fmla="*/ 3705506 h 3989840"/>
              <a:gd name="connsiteX4" fmla="*/ 1955087 w 4260089"/>
              <a:gd name="connsiteY4" fmla="*/ 3676656 h 3989840"/>
              <a:gd name="connsiteX5" fmla="*/ 1961495 w 4260089"/>
              <a:gd name="connsiteY5" fmla="*/ 3712221 h 3989840"/>
              <a:gd name="connsiteX6" fmla="*/ 2252310 w 4260089"/>
              <a:gd name="connsiteY6" fmla="*/ 3989840 h 3989840"/>
              <a:gd name="connsiteX7" fmla="*/ 1631905 w 4260089"/>
              <a:gd name="connsiteY7" fmla="*/ 3604634 h 3989840"/>
              <a:gd name="connsiteX8" fmla="*/ 1635085 w 4260089"/>
              <a:gd name="connsiteY8" fmla="*/ 3585048 h 3989840"/>
              <a:gd name="connsiteX9" fmla="*/ 1568645 w 4260089"/>
              <a:gd name="connsiteY9" fmla="*/ 3561888 h 3989840"/>
              <a:gd name="connsiteX10" fmla="*/ 1028921 w 4260089"/>
              <a:gd name="connsiteY10" fmla="*/ 3258772 h 3989840"/>
              <a:gd name="connsiteX11" fmla="*/ 15659 w 4260089"/>
              <a:gd name="connsiteY11" fmla="*/ 2010587 h 3989840"/>
              <a:gd name="connsiteX12" fmla="*/ 476984 w 4260089"/>
              <a:gd name="connsiteY12" fmla="*/ 780570 h 3989840"/>
              <a:gd name="connsiteX13" fmla="*/ 1331379 w 4260089"/>
              <a:gd name="connsiteY13" fmla="*/ 75031 h 3989840"/>
              <a:gd name="connsiteX14" fmla="*/ 2631849 w 4260089"/>
              <a:gd name="connsiteY14" fmla="*/ 223054 h 3989840"/>
              <a:gd name="connsiteX0" fmla="*/ 2631849 w 4260089"/>
              <a:gd name="connsiteY0" fmla="*/ 223054 h 3989840"/>
              <a:gd name="connsiteX1" fmla="*/ 4237837 w 4260089"/>
              <a:gd name="connsiteY1" fmla="*/ 1870354 h 3989840"/>
              <a:gd name="connsiteX2" fmla="*/ 3749348 w 4260089"/>
              <a:gd name="connsiteY2" fmla="*/ 3065908 h 3989840"/>
              <a:gd name="connsiteX3" fmla="*/ 2135710 w 4260089"/>
              <a:gd name="connsiteY3" fmla="*/ 3705506 h 3989840"/>
              <a:gd name="connsiteX4" fmla="*/ 1955087 w 4260089"/>
              <a:gd name="connsiteY4" fmla="*/ 3676656 h 3989840"/>
              <a:gd name="connsiteX5" fmla="*/ 1961495 w 4260089"/>
              <a:gd name="connsiteY5" fmla="*/ 3712221 h 3989840"/>
              <a:gd name="connsiteX6" fmla="*/ 2252310 w 4260089"/>
              <a:gd name="connsiteY6" fmla="*/ 3989840 h 3989840"/>
              <a:gd name="connsiteX7" fmla="*/ 1631905 w 4260089"/>
              <a:gd name="connsiteY7" fmla="*/ 3604634 h 3989840"/>
              <a:gd name="connsiteX8" fmla="*/ 1635085 w 4260089"/>
              <a:gd name="connsiteY8" fmla="*/ 3585048 h 3989840"/>
              <a:gd name="connsiteX9" fmla="*/ 1568645 w 4260089"/>
              <a:gd name="connsiteY9" fmla="*/ 3561888 h 3989840"/>
              <a:gd name="connsiteX10" fmla="*/ 940426 w 4260089"/>
              <a:gd name="connsiteY10" fmla="*/ 2990412 h 3989840"/>
              <a:gd name="connsiteX11" fmla="*/ 15659 w 4260089"/>
              <a:gd name="connsiteY11" fmla="*/ 2010587 h 3989840"/>
              <a:gd name="connsiteX12" fmla="*/ 476984 w 4260089"/>
              <a:gd name="connsiteY12" fmla="*/ 780570 h 3989840"/>
              <a:gd name="connsiteX13" fmla="*/ 1331379 w 4260089"/>
              <a:gd name="connsiteY13" fmla="*/ 75031 h 3989840"/>
              <a:gd name="connsiteX14" fmla="*/ 2631849 w 4260089"/>
              <a:gd name="connsiteY14" fmla="*/ 223054 h 3989840"/>
              <a:gd name="connsiteX0" fmla="*/ 2631849 w 4260089"/>
              <a:gd name="connsiteY0" fmla="*/ 223054 h 3989840"/>
              <a:gd name="connsiteX1" fmla="*/ 4237837 w 4260089"/>
              <a:gd name="connsiteY1" fmla="*/ 1870354 h 3989840"/>
              <a:gd name="connsiteX2" fmla="*/ 3749348 w 4260089"/>
              <a:gd name="connsiteY2" fmla="*/ 3065908 h 3989840"/>
              <a:gd name="connsiteX3" fmla="*/ 2135710 w 4260089"/>
              <a:gd name="connsiteY3" fmla="*/ 3705506 h 3989840"/>
              <a:gd name="connsiteX4" fmla="*/ 1955087 w 4260089"/>
              <a:gd name="connsiteY4" fmla="*/ 3676656 h 3989840"/>
              <a:gd name="connsiteX5" fmla="*/ 1961495 w 4260089"/>
              <a:gd name="connsiteY5" fmla="*/ 3712221 h 3989840"/>
              <a:gd name="connsiteX6" fmla="*/ 2252310 w 4260089"/>
              <a:gd name="connsiteY6" fmla="*/ 3989840 h 3989840"/>
              <a:gd name="connsiteX7" fmla="*/ 1631905 w 4260089"/>
              <a:gd name="connsiteY7" fmla="*/ 3604634 h 3989840"/>
              <a:gd name="connsiteX8" fmla="*/ 1635085 w 4260089"/>
              <a:gd name="connsiteY8" fmla="*/ 3585048 h 3989840"/>
              <a:gd name="connsiteX9" fmla="*/ 1568645 w 4260089"/>
              <a:gd name="connsiteY9" fmla="*/ 3561888 h 3989840"/>
              <a:gd name="connsiteX10" fmla="*/ 831946 w 4260089"/>
              <a:gd name="connsiteY10" fmla="*/ 3154985 h 3989840"/>
              <a:gd name="connsiteX11" fmla="*/ 15659 w 4260089"/>
              <a:gd name="connsiteY11" fmla="*/ 2010587 h 3989840"/>
              <a:gd name="connsiteX12" fmla="*/ 476984 w 4260089"/>
              <a:gd name="connsiteY12" fmla="*/ 780570 h 3989840"/>
              <a:gd name="connsiteX13" fmla="*/ 1331379 w 4260089"/>
              <a:gd name="connsiteY13" fmla="*/ 75031 h 3989840"/>
              <a:gd name="connsiteX14" fmla="*/ 2631849 w 4260089"/>
              <a:gd name="connsiteY14" fmla="*/ 223054 h 3989840"/>
              <a:gd name="connsiteX0" fmla="*/ 2631849 w 4209858"/>
              <a:gd name="connsiteY0" fmla="*/ 215632 h 3982418"/>
              <a:gd name="connsiteX1" fmla="*/ 4184317 w 4209858"/>
              <a:gd name="connsiteY1" fmla="*/ 1721826 h 3982418"/>
              <a:gd name="connsiteX2" fmla="*/ 3749348 w 4209858"/>
              <a:gd name="connsiteY2" fmla="*/ 3058486 h 3982418"/>
              <a:gd name="connsiteX3" fmla="*/ 2135710 w 4209858"/>
              <a:gd name="connsiteY3" fmla="*/ 3698084 h 3982418"/>
              <a:gd name="connsiteX4" fmla="*/ 1955087 w 4209858"/>
              <a:gd name="connsiteY4" fmla="*/ 3669234 h 3982418"/>
              <a:gd name="connsiteX5" fmla="*/ 1961495 w 4209858"/>
              <a:gd name="connsiteY5" fmla="*/ 3704799 h 3982418"/>
              <a:gd name="connsiteX6" fmla="*/ 2252310 w 4209858"/>
              <a:gd name="connsiteY6" fmla="*/ 3982418 h 3982418"/>
              <a:gd name="connsiteX7" fmla="*/ 1631905 w 4209858"/>
              <a:gd name="connsiteY7" fmla="*/ 3597212 h 3982418"/>
              <a:gd name="connsiteX8" fmla="*/ 1635085 w 4209858"/>
              <a:gd name="connsiteY8" fmla="*/ 3577626 h 3982418"/>
              <a:gd name="connsiteX9" fmla="*/ 1568645 w 4209858"/>
              <a:gd name="connsiteY9" fmla="*/ 3554466 h 3982418"/>
              <a:gd name="connsiteX10" fmla="*/ 831946 w 4209858"/>
              <a:gd name="connsiteY10" fmla="*/ 3147563 h 3982418"/>
              <a:gd name="connsiteX11" fmla="*/ 15659 w 4209858"/>
              <a:gd name="connsiteY11" fmla="*/ 2003165 h 3982418"/>
              <a:gd name="connsiteX12" fmla="*/ 476984 w 4209858"/>
              <a:gd name="connsiteY12" fmla="*/ 773148 h 3982418"/>
              <a:gd name="connsiteX13" fmla="*/ 1331379 w 4209858"/>
              <a:gd name="connsiteY13" fmla="*/ 67609 h 3982418"/>
              <a:gd name="connsiteX14" fmla="*/ 2631849 w 4209858"/>
              <a:gd name="connsiteY14" fmla="*/ 215632 h 3982418"/>
              <a:gd name="connsiteX0" fmla="*/ 2632364 w 4210373"/>
              <a:gd name="connsiteY0" fmla="*/ 253883 h 4020669"/>
              <a:gd name="connsiteX1" fmla="*/ 4184832 w 4210373"/>
              <a:gd name="connsiteY1" fmla="*/ 1760077 h 4020669"/>
              <a:gd name="connsiteX2" fmla="*/ 3749863 w 4210373"/>
              <a:gd name="connsiteY2" fmla="*/ 3096737 h 4020669"/>
              <a:gd name="connsiteX3" fmla="*/ 2136225 w 4210373"/>
              <a:gd name="connsiteY3" fmla="*/ 3736335 h 4020669"/>
              <a:gd name="connsiteX4" fmla="*/ 1955602 w 4210373"/>
              <a:gd name="connsiteY4" fmla="*/ 3707485 h 4020669"/>
              <a:gd name="connsiteX5" fmla="*/ 1962010 w 4210373"/>
              <a:gd name="connsiteY5" fmla="*/ 3743050 h 4020669"/>
              <a:gd name="connsiteX6" fmla="*/ 2252825 w 4210373"/>
              <a:gd name="connsiteY6" fmla="*/ 4020669 h 4020669"/>
              <a:gd name="connsiteX7" fmla="*/ 1632420 w 4210373"/>
              <a:gd name="connsiteY7" fmla="*/ 3635463 h 4020669"/>
              <a:gd name="connsiteX8" fmla="*/ 1635600 w 4210373"/>
              <a:gd name="connsiteY8" fmla="*/ 3615877 h 4020669"/>
              <a:gd name="connsiteX9" fmla="*/ 1569160 w 4210373"/>
              <a:gd name="connsiteY9" fmla="*/ 3592717 h 4020669"/>
              <a:gd name="connsiteX10" fmla="*/ 832461 w 4210373"/>
              <a:gd name="connsiteY10" fmla="*/ 3185814 h 4020669"/>
              <a:gd name="connsiteX11" fmla="*/ 16174 w 4210373"/>
              <a:gd name="connsiteY11" fmla="*/ 2041416 h 4020669"/>
              <a:gd name="connsiteX12" fmla="*/ 477499 w 4210373"/>
              <a:gd name="connsiteY12" fmla="*/ 811399 h 4020669"/>
              <a:gd name="connsiteX13" fmla="*/ 1415128 w 4210373"/>
              <a:gd name="connsiteY13" fmla="*/ 52453 h 4020669"/>
              <a:gd name="connsiteX14" fmla="*/ 2632364 w 4210373"/>
              <a:gd name="connsiteY14" fmla="*/ 253883 h 4020669"/>
              <a:gd name="connsiteX0" fmla="*/ 2437969 w 4015978"/>
              <a:gd name="connsiteY0" fmla="*/ 253883 h 4020669"/>
              <a:gd name="connsiteX1" fmla="*/ 3990437 w 4015978"/>
              <a:gd name="connsiteY1" fmla="*/ 1760077 h 4020669"/>
              <a:gd name="connsiteX2" fmla="*/ 3555468 w 4015978"/>
              <a:gd name="connsiteY2" fmla="*/ 3096737 h 4020669"/>
              <a:gd name="connsiteX3" fmla="*/ 1941830 w 4015978"/>
              <a:gd name="connsiteY3" fmla="*/ 3736335 h 4020669"/>
              <a:gd name="connsiteX4" fmla="*/ 1761207 w 4015978"/>
              <a:gd name="connsiteY4" fmla="*/ 3707485 h 4020669"/>
              <a:gd name="connsiteX5" fmla="*/ 1767615 w 4015978"/>
              <a:gd name="connsiteY5" fmla="*/ 3743050 h 4020669"/>
              <a:gd name="connsiteX6" fmla="*/ 2058430 w 4015978"/>
              <a:gd name="connsiteY6" fmla="*/ 4020669 h 4020669"/>
              <a:gd name="connsiteX7" fmla="*/ 1438025 w 4015978"/>
              <a:gd name="connsiteY7" fmla="*/ 3635463 h 4020669"/>
              <a:gd name="connsiteX8" fmla="*/ 1441205 w 4015978"/>
              <a:gd name="connsiteY8" fmla="*/ 3615877 h 4020669"/>
              <a:gd name="connsiteX9" fmla="*/ 1374765 w 4015978"/>
              <a:gd name="connsiteY9" fmla="*/ 3592717 h 4020669"/>
              <a:gd name="connsiteX10" fmla="*/ 638066 w 4015978"/>
              <a:gd name="connsiteY10" fmla="*/ 3185814 h 4020669"/>
              <a:gd name="connsiteX11" fmla="*/ 27914 w 4015978"/>
              <a:gd name="connsiteY11" fmla="*/ 2094256 h 4020669"/>
              <a:gd name="connsiteX12" fmla="*/ 283104 w 4015978"/>
              <a:gd name="connsiteY12" fmla="*/ 811399 h 4020669"/>
              <a:gd name="connsiteX13" fmla="*/ 1220733 w 4015978"/>
              <a:gd name="connsiteY13" fmla="*/ 52453 h 4020669"/>
              <a:gd name="connsiteX14" fmla="*/ 2437969 w 4015978"/>
              <a:gd name="connsiteY14" fmla="*/ 253883 h 4020669"/>
              <a:gd name="connsiteX0" fmla="*/ 2522715 w 4100724"/>
              <a:gd name="connsiteY0" fmla="*/ 253883 h 4020669"/>
              <a:gd name="connsiteX1" fmla="*/ 4075183 w 4100724"/>
              <a:gd name="connsiteY1" fmla="*/ 1760077 h 4020669"/>
              <a:gd name="connsiteX2" fmla="*/ 3640214 w 4100724"/>
              <a:gd name="connsiteY2" fmla="*/ 3096737 h 4020669"/>
              <a:gd name="connsiteX3" fmla="*/ 2026576 w 4100724"/>
              <a:gd name="connsiteY3" fmla="*/ 3736335 h 4020669"/>
              <a:gd name="connsiteX4" fmla="*/ 1845953 w 4100724"/>
              <a:gd name="connsiteY4" fmla="*/ 3707485 h 4020669"/>
              <a:gd name="connsiteX5" fmla="*/ 1852361 w 4100724"/>
              <a:gd name="connsiteY5" fmla="*/ 3743050 h 4020669"/>
              <a:gd name="connsiteX6" fmla="*/ 2143176 w 4100724"/>
              <a:gd name="connsiteY6" fmla="*/ 4020669 h 4020669"/>
              <a:gd name="connsiteX7" fmla="*/ 1522771 w 4100724"/>
              <a:gd name="connsiteY7" fmla="*/ 3635463 h 4020669"/>
              <a:gd name="connsiteX8" fmla="*/ 1525951 w 4100724"/>
              <a:gd name="connsiteY8" fmla="*/ 3615877 h 4020669"/>
              <a:gd name="connsiteX9" fmla="*/ 1459511 w 4100724"/>
              <a:gd name="connsiteY9" fmla="*/ 3592717 h 4020669"/>
              <a:gd name="connsiteX10" fmla="*/ 722812 w 4100724"/>
              <a:gd name="connsiteY10" fmla="*/ 3185814 h 4020669"/>
              <a:gd name="connsiteX11" fmla="*/ 112660 w 4100724"/>
              <a:gd name="connsiteY11" fmla="*/ 2094256 h 4020669"/>
              <a:gd name="connsiteX12" fmla="*/ 367850 w 4100724"/>
              <a:gd name="connsiteY12" fmla="*/ 811399 h 4020669"/>
              <a:gd name="connsiteX13" fmla="*/ 1305479 w 4100724"/>
              <a:gd name="connsiteY13" fmla="*/ 52453 h 4020669"/>
              <a:gd name="connsiteX14" fmla="*/ 2522715 w 4100724"/>
              <a:gd name="connsiteY14" fmla="*/ 253883 h 4020669"/>
              <a:gd name="connsiteX0" fmla="*/ 2522715 w 4100724"/>
              <a:gd name="connsiteY0" fmla="*/ 253883 h 4020669"/>
              <a:gd name="connsiteX1" fmla="*/ 4075183 w 4100724"/>
              <a:gd name="connsiteY1" fmla="*/ 1760077 h 4020669"/>
              <a:gd name="connsiteX2" fmla="*/ 3640214 w 4100724"/>
              <a:gd name="connsiteY2" fmla="*/ 3096737 h 4020669"/>
              <a:gd name="connsiteX3" fmla="*/ 2026576 w 4100724"/>
              <a:gd name="connsiteY3" fmla="*/ 3736335 h 4020669"/>
              <a:gd name="connsiteX4" fmla="*/ 1845953 w 4100724"/>
              <a:gd name="connsiteY4" fmla="*/ 3707485 h 4020669"/>
              <a:gd name="connsiteX5" fmla="*/ 1852361 w 4100724"/>
              <a:gd name="connsiteY5" fmla="*/ 3743050 h 4020669"/>
              <a:gd name="connsiteX6" fmla="*/ 2143176 w 4100724"/>
              <a:gd name="connsiteY6" fmla="*/ 4020669 h 4020669"/>
              <a:gd name="connsiteX7" fmla="*/ 1522771 w 4100724"/>
              <a:gd name="connsiteY7" fmla="*/ 3635463 h 4020669"/>
              <a:gd name="connsiteX8" fmla="*/ 1525951 w 4100724"/>
              <a:gd name="connsiteY8" fmla="*/ 3615877 h 4020669"/>
              <a:gd name="connsiteX9" fmla="*/ 1459511 w 4100724"/>
              <a:gd name="connsiteY9" fmla="*/ 3592717 h 4020669"/>
              <a:gd name="connsiteX10" fmla="*/ 722812 w 4100724"/>
              <a:gd name="connsiteY10" fmla="*/ 3185814 h 4020669"/>
              <a:gd name="connsiteX11" fmla="*/ 112660 w 4100724"/>
              <a:gd name="connsiteY11" fmla="*/ 2094256 h 4020669"/>
              <a:gd name="connsiteX12" fmla="*/ 367850 w 4100724"/>
              <a:gd name="connsiteY12" fmla="*/ 811399 h 4020669"/>
              <a:gd name="connsiteX13" fmla="*/ 1305479 w 4100724"/>
              <a:gd name="connsiteY13" fmla="*/ 52453 h 4020669"/>
              <a:gd name="connsiteX14" fmla="*/ 2522715 w 4100724"/>
              <a:gd name="connsiteY14" fmla="*/ 253883 h 402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0724" h="4020669">
                <a:moveTo>
                  <a:pt x="2522715" y="253883"/>
                </a:moveTo>
                <a:cubicBezTo>
                  <a:pt x="2984332" y="538487"/>
                  <a:pt x="3977346" y="1316189"/>
                  <a:pt x="4075183" y="1760077"/>
                </a:cubicBezTo>
                <a:cubicBezTo>
                  <a:pt x="4173020" y="2203965"/>
                  <a:pt x="3981649" y="2767361"/>
                  <a:pt x="3640214" y="3096737"/>
                </a:cubicBezTo>
                <a:cubicBezTo>
                  <a:pt x="3298779" y="3426113"/>
                  <a:pt x="2658164" y="3808270"/>
                  <a:pt x="2026576" y="3736335"/>
                </a:cubicBezTo>
                <a:lnTo>
                  <a:pt x="1845953" y="3707485"/>
                </a:lnTo>
                <a:lnTo>
                  <a:pt x="1852361" y="3743050"/>
                </a:lnTo>
                <a:cubicBezTo>
                  <a:pt x="1891137" y="3849132"/>
                  <a:pt x="1988075" y="3948443"/>
                  <a:pt x="2143176" y="4020669"/>
                </a:cubicBezTo>
                <a:cubicBezTo>
                  <a:pt x="1800536" y="4020669"/>
                  <a:pt x="1522771" y="3848206"/>
                  <a:pt x="1522771" y="3635463"/>
                </a:cubicBezTo>
                <a:lnTo>
                  <a:pt x="1525951" y="3615877"/>
                </a:lnTo>
                <a:lnTo>
                  <a:pt x="1459511" y="3592717"/>
                </a:lnTo>
                <a:cubicBezTo>
                  <a:pt x="1272995" y="3518407"/>
                  <a:pt x="894061" y="3313727"/>
                  <a:pt x="722812" y="3185814"/>
                </a:cubicBezTo>
                <a:cubicBezTo>
                  <a:pt x="528838" y="2946814"/>
                  <a:pt x="182316" y="2924023"/>
                  <a:pt x="112660" y="2094256"/>
                </a:cubicBezTo>
                <a:cubicBezTo>
                  <a:pt x="-180769" y="1660782"/>
                  <a:pt x="169047" y="1151699"/>
                  <a:pt x="367850" y="811399"/>
                </a:cubicBezTo>
                <a:cubicBezTo>
                  <a:pt x="566653" y="471099"/>
                  <a:pt x="946335" y="145372"/>
                  <a:pt x="1305479" y="52453"/>
                </a:cubicBezTo>
                <a:cubicBezTo>
                  <a:pt x="1664623" y="-40466"/>
                  <a:pt x="2061098" y="-30721"/>
                  <a:pt x="2522715" y="253883"/>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爆発: 14 pt 13">
            <a:extLst>
              <a:ext uri="{FF2B5EF4-FFF2-40B4-BE49-F238E27FC236}">
                <a16:creationId xmlns:a16="http://schemas.microsoft.com/office/drawing/2014/main" id="{31DCA1E9-A26C-4060-8014-2C9F97F8A8BE}"/>
              </a:ext>
            </a:extLst>
          </p:cNvPr>
          <p:cNvSpPr/>
          <p:nvPr/>
        </p:nvSpPr>
        <p:spPr>
          <a:xfrm rot="1243025">
            <a:off x="443986" y="2241164"/>
            <a:ext cx="3453557" cy="2967391"/>
          </a:xfrm>
          <a:prstGeom prst="irregularSeal2">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51EB058E-0EF4-4F2D-A389-3DBB644409A9}"/>
              </a:ext>
            </a:extLst>
          </p:cNvPr>
          <p:cNvSpPr>
            <a:spLocks noGrp="1"/>
          </p:cNvSpPr>
          <p:nvPr>
            <p:ph type="title"/>
          </p:nvPr>
        </p:nvSpPr>
        <p:spPr/>
        <p:txBody>
          <a:bodyPr>
            <a:normAutofit/>
          </a:bodyPr>
          <a:lstStyle/>
          <a:p>
            <a:r>
              <a:rPr lang="ja-JP" altLang="en-US" sz="4800" dirty="0"/>
              <a:t>契約トラブル等が起きてしまったら？</a:t>
            </a:r>
            <a:endParaRPr kumimoji="1" lang="ja-JP" altLang="en-US" sz="4800" dirty="0"/>
          </a:p>
        </p:txBody>
      </p:sp>
      <p:pic>
        <p:nvPicPr>
          <p:cNvPr id="6" name="図 5">
            <a:extLst>
              <a:ext uri="{FF2B5EF4-FFF2-40B4-BE49-F238E27FC236}">
                <a16:creationId xmlns:a16="http://schemas.microsoft.com/office/drawing/2014/main" id="{FAA27CD7-8C96-4E4C-BB4C-28AA241D5E9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91035" y="2591602"/>
            <a:ext cx="3676648" cy="2246616"/>
          </a:xfrm>
          <a:prstGeom prst="rect">
            <a:avLst/>
          </a:prstGeom>
        </p:spPr>
      </p:pic>
      <p:pic>
        <p:nvPicPr>
          <p:cNvPr id="8" name="図 7">
            <a:extLst>
              <a:ext uri="{FF2B5EF4-FFF2-40B4-BE49-F238E27FC236}">
                <a16:creationId xmlns:a16="http://schemas.microsoft.com/office/drawing/2014/main" id="{D0175AF2-E261-4F44-A10C-A6EC9C57D8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59488" y="2608725"/>
            <a:ext cx="1641268" cy="2229493"/>
          </a:xfrm>
          <a:prstGeom prst="rect">
            <a:avLst/>
          </a:prstGeom>
        </p:spPr>
      </p:pic>
      <p:grpSp>
        <p:nvGrpSpPr>
          <p:cNvPr id="27" name="グループ化 26">
            <a:extLst>
              <a:ext uri="{FF2B5EF4-FFF2-40B4-BE49-F238E27FC236}">
                <a16:creationId xmlns:a16="http://schemas.microsoft.com/office/drawing/2014/main" id="{F5474AE2-02DF-49BF-BC17-C489C044E12D}"/>
              </a:ext>
            </a:extLst>
          </p:cNvPr>
          <p:cNvGrpSpPr/>
          <p:nvPr/>
        </p:nvGrpSpPr>
        <p:grpSpPr>
          <a:xfrm>
            <a:off x="7879150" y="2083828"/>
            <a:ext cx="3740187" cy="2657118"/>
            <a:chOff x="7879150" y="2083828"/>
            <a:chExt cx="3740187" cy="2657118"/>
          </a:xfrm>
        </p:grpSpPr>
        <p:sp>
          <p:nvSpPr>
            <p:cNvPr id="24" name="フローチャート: 論理積ゲート 23">
              <a:extLst>
                <a:ext uri="{FF2B5EF4-FFF2-40B4-BE49-F238E27FC236}">
                  <a16:creationId xmlns:a16="http://schemas.microsoft.com/office/drawing/2014/main" id="{FE97C582-AD3C-49FD-8DB8-9023A544BF2E}"/>
                </a:ext>
              </a:extLst>
            </p:cNvPr>
            <p:cNvSpPr/>
            <p:nvPr/>
          </p:nvSpPr>
          <p:spPr>
            <a:xfrm rot="16200000">
              <a:off x="10153805" y="3839195"/>
              <a:ext cx="836596" cy="897458"/>
            </a:xfrm>
            <a:prstGeom prst="flowChartDela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ローチャート: 論理積ゲート 22">
              <a:extLst>
                <a:ext uri="{FF2B5EF4-FFF2-40B4-BE49-F238E27FC236}">
                  <a16:creationId xmlns:a16="http://schemas.microsoft.com/office/drawing/2014/main" id="{22F7B41D-66E6-4898-A1C3-A9D7D2D26AC1}"/>
                </a:ext>
              </a:extLst>
            </p:cNvPr>
            <p:cNvSpPr/>
            <p:nvPr/>
          </p:nvSpPr>
          <p:spPr>
            <a:xfrm rot="16200000">
              <a:off x="8531482" y="3823146"/>
              <a:ext cx="836596" cy="999004"/>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85505926-1745-4FB9-8311-95EBB700879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164037">
              <a:off x="7879150" y="2083828"/>
              <a:ext cx="3740187" cy="2419620"/>
            </a:xfrm>
            <a:prstGeom prst="rect">
              <a:avLst/>
            </a:prstGeom>
          </p:spPr>
        </p:pic>
      </p:grpSp>
      <p:pic>
        <p:nvPicPr>
          <p:cNvPr id="12" name="図 11">
            <a:extLst>
              <a:ext uri="{FF2B5EF4-FFF2-40B4-BE49-F238E27FC236}">
                <a16:creationId xmlns:a16="http://schemas.microsoft.com/office/drawing/2014/main" id="{52105783-2542-45EE-854B-8937D4812D02}"/>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469360" y="3659045"/>
            <a:ext cx="2307101" cy="2581123"/>
          </a:xfrm>
          <a:prstGeom prst="rect">
            <a:avLst/>
          </a:prstGeom>
        </p:spPr>
      </p:pic>
      <p:sp>
        <p:nvSpPr>
          <p:cNvPr id="18" name="正方形/長方形 17">
            <a:extLst>
              <a:ext uri="{FF2B5EF4-FFF2-40B4-BE49-F238E27FC236}">
                <a16:creationId xmlns:a16="http://schemas.microsoft.com/office/drawing/2014/main" id="{F891A57A-E56E-494A-A2C1-5AAADF4232CC}"/>
              </a:ext>
            </a:extLst>
          </p:cNvPr>
          <p:cNvSpPr/>
          <p:nvPr/>
        </p:nvSpPr>
        <p:spPr>
          <a:xfrm>
            <a:off x="2422746" y="2056703"/>
            <a:ext cx="1149674" cy="707886"/>
          </a:xfrm>
          <a:prstGeom prst="rect">
            <a:avLst/>
          </a:prstGeom>
          <a:noFill/>
        </p:spPr>
        <p:txBody>
          <a:bodyPr wrap="none" lIns="91440" tIns="45720" rIns="91440" bIns="45720">
            <a:spAutoFit/>
          </a:bodyPr>
          <a:lstStyle/>
          <a:p>
            <a:pPr algn="ctr"/>
            <a:r>
              <a:rPr lang="en-US" altLang="ja-JP" sz="4000" dirty="0">
                <a:ln w="0"/>
              </a:rPr>
              <a:t>NO!</a:t>
            </a:r>
            <a:endParaRPr lang="ja-JP" altLang="en-US" sz="4000" b="0" cap="none" spc="0" dirty="0">
              <a:ln w="0"/>
              <a:solidFill>
                <a:schemeClr val="tx1"/>
              </a:solidFill>
            </a:endParaRPr>
          </a:p>
        </p:txBody>
      </p:sp>
      <p:sp>
        <p:nvSpPr>
          <p:cNvPr id="19" name="正方形/長方形 18">
            <a:extLst>
              <a:ext uri="{FF2B5EF4-FFF2-40B4-BE49-F238E27FC236}">
                <a16:creationId xmlns:a16="http://schemas.microsoft.com/office/drawing/2014/main" id="{3329EA88-21BD-4E85-92B7-AD9ABB981CEB}"/>
              </a:ext>
            </a:extLst>
          </p:cNvPr>
          <p:cNvSpPr/>
          <p:nvPr/>
        </p:nvSpPr>
        <p:spPr>
          <a:xfrm>
            <a:off x="833092" y="2100564"/>
            <a:ext cx="1149674" cy="707886"/>
          </a:xfrm>
          <a:prstGeom prst="rect">
            <a:avLst/>
          </a:prstGeom>
          <a:noFill/>
        </p:spPr>
        <p:txBody>
          <a:bodyPr wrap="none" lIns="91440" tIns="45720" rIns="91440" bIns="45720">
            <a:spAutoFit/>
          </a:bodyPr>
          <a:lstStyle/>
          <a:p>
            <a:pPr algn="ctr"/>
            <a:r>
              <a:rPr lang="en-US" altLang="ja-JP" sz="4000" dirty="0">
                <a:ln w="0"/>
              </a:rPr>
              <a:t>NO!</a:t>
            </a:r>
            <a:endParaRPr lang="ja-JP" altLang="en-US" sz="4000" b="0" cap="none" spc="0" dirty="0">
              <a:ln w="0"/>
              <a:solidFill>
                <a:schemeClr val="tx1"/>
              </a:solidFill>
            </a:endParaRPr>
          </a:p>
        </p:txBody>
      </p:sp>
      <p:sp>
        <p:nvSpPr>
          <p:cNvPr id="20" name="正方形/長方形 19">
            <a:extLst>
              <a:ext uri="{FF2B5EF4-FFF2-40B4-BE49-F238E27FC236}">
                <a16:creationId xmlns:a16="http://schemas.microsoft.com/office/drawing/2014/main" id="{2E6616BB-5DF3-4268-8371-6EC803C3E72C}"/>
              </a:ext>
            </a:extLst>
          </p:cNvPr>
          <p:cNvSpPr/>
          <p:nvPr/>
        </p:nvSpPr>
        <p:spPr>
          <a:xfrm>
            <a:off x="6094445" y="4843398"/>
            <a:ext cx="1620957" cy="954107"/>
          </a:xfrm>
          <a:prstGeom prst="rect">
            <a:avLst/>
          </a:prstGeom>
          <a:noFill/>
        </p:spPr>
        <p:txBody>
          <a:bodyPr wrap="none" lIns="91440" tIns="45720" rIns="91440" bIns="45720">
            <a:spAutoFit/>
          </a:bodyPr>
          <a:lstStyle/>
          <a:p>
            <a:pPr algn="ctr"/>
            <a:r>
              <a:rPr lang="ja-JP" altLang="en-US" sz="2800" dirty="0">
                <a:ln w="0"/>
              </a:rPr>
              <a:t>消費生活</a:t>
            </a:r>
            <a:endParaRPr lang="en-US" altLang="ja-JP" sz="2800" dirty="0">
              <a:ln w="0"/>
            </a:endParaRPr>
          </a:p>
          <a:p>
            <a:pPr algn="ctr"/>
            <a:r>
              <a:rPr lang="ja-JP" altLang="en-US" sz="2800" dirty="0">
                <a:ln w="0"/>
              </a:rPr>
              <a:t>センター</a:t>
            </a:r>
            <a:endParaRPr lang="en-US" altLang="ja-JP" sz="2800" dirty="0">
              <a:ln w="0"/>
            </a:endParaRPr>
          </a:p>
        </p:txBody>
      </p:sp>
      <p:sp>
        <p:nvSpPr>
          <p:cNvPr id="21" name="正方形/長方形 20">
            <a:extLst>
              <a:ext uri="{FF2B5EF4-FFF2-40B4-BE49-F238E27FC236}">
                <a16:creationId xmlns:a16="http://schemas.microsoft.com/office/drawing/2014/main" id="{8BAFD666-9655-4763-ADE2-CC3103A0C0A6}"/>
              </a:ext>
            </a:extLst>
          </p:cNvPr>
          <p:cNvSpPr/>
          <p:nvPr/>
        </p:nvSpPr>
        <p:spPr>
          <a:xfrm>
            <a:off x="8136315" y="4841856"/>
            <a:ext cx="1620957" cy="954107"/>
          </a:xfrm>
          <a:prstGeom prst="rect">
            <a:avLst/>
          </a:prstGeom>
          <a:noFill/>
        </p:spPr>
        <p:txBody>
          <a:bodyPr wrap="none" lIns="91440" tIns="45720" rIns="91440" bIns="45720">
            <a:spAutoFit/>
          </a:bodyPr>
          <a:lstStyle/>
          <a:p>
            <a:pPr algn="ctr"/>
            <a:r>
              <a:rPr lang="ja-JP" altLang="en-US" sz="2800" dirty="0">
                <a:ln w="0"/>
              </a:rPr>
              <a:t>住宅の</a:t>
            </a:r>
            <a:endParaRPr lang="en-US" altLang="ja-JP" sz="2800" dirty="0">
              <a:ln w="0"/>
            </a:endParaRPr>
          </a:p>
          <a:p>
            <a:pPr algn="ctr"/>
            <a:r>
              <a:rPr lang="ja-JP" altLang="en-US" sz="2800" dirty="0">
                <a:ln w="0"/>
              </a:rPr>
              <a:t>専門業者</a:t>
            </a:r>
            <a:endParaRPr lang="en-US" altLang="ja-JP" sz="2800" dirty="0">
              <a:ln w="0"/>
            </a:endParaRPr>
          </a:p>
        </p:txBody>
      </p:sp>
      <p:sp>
        <p:nvSpPr>
          <p:cNvPr id="22" name="正方形/長方形 21">
            <a:extLst>
              <a:ext uri="{FF2B5EF4-FFF2-40B4-BE49-F238E27FC236}">
                <a16:creationId xmlns:a16="http://schemas.microsoft.com/office/drawing/2014/main" id="{03D96D52-48B9-44EE-ABD5-6C3C64F1D729}"/>
              </a:ext>
            </a:extLst>
          </p:cNvPr>
          <p:cNvSpPr/>
          <p:nvPr/>
        </p:nvSpPr>
        <p:spPr>
          <a:xfrm>
            <a:off x="10017820" y="4834215"/>
            <a:ext cx="1261884" cy="954107"/>
          </a:xfrm>
          <a:prstGeom prst="rect">
            <a:avLst/>
          </a:prstGeom>
          <a:noFill/>
        </p:spPr>
        <p:txBody>
          <a:bodyPr wrap="none" lIns="91440" tIns="45720" rIns="91440" bIns="45720">
            <a:spAutoFit/>
          </a:bodyPr>
          <a:lstStyle/>
          <a:p>
            <a:pPr algn="ctr"/>
            <a:r>
              <a:rPr lang="ja-JP" altLang="en-US" sz="2800" dirty="0">
                <a:ln w="0"/>
              </a:rPr>
              <a:t>法律の</a:t>
            </a:r>
            <a:endParaRPr lang="en-US" altLang="ja-JP" sz="2800" dirty="0">
              <a:ln w="0"/>
            </a:endParaRPr>
          </a:p>
          <a:p>
            <a:pPr algn="ctr"/>
            <a:r>
              <a:rPr lang="ja-JP" altLang="en-US" sz="2800" dirty="0">
                <a:ln w="0"/>
              </a:rPr>
              <a:t>専門家</a:t>
            </a:r>
            <a:endParaRPr lang="en-US" altLang="ja-JP" sz="2800" dirty="0">
              <a:ln w="0"/>
            </a:endParaRPr>
          </a:p>
        </p:txBody>
      </p:sp>
      <p:sp>
        <p:nvSpPr>
          <p:cNvPr id="25" name="正方形/長方形 24">
            <a:extLst>
              <a:ext uri="{FF2B5EF4-FFF2-40B4-BE49-F238E27FC236}">
                <a16:creationId xmlns:a16="http://schemas.microsoft.com/office/drawing/2014/main" id="{6A91F62B-9EED-403C-9AB6-17517C858BFF}"/>
              </a:ext>
            </a:extLst>
          </p:cNvPr>
          <p:cNvSpPr/>
          <p:nvPr/>
        </p:nvSpPr>
        <p:spPr>
          <a:xfrm>
            <a:off x="867731" y="4788049"/>
            <a:ext cx="902811" cy="523220"/>
          </a:xfrm>
          <a:prstGeom prst="rect">
            <a:avLst/>
          </a:prstGeom>
          <a:noFill/>
        </p:spPr>
        <p:txBody>
          <a:bodyPr wrap="none" lIns="91440" tIns="45720" rIns="91440" bIns="45720">
            <a:spAutoFit/>
          </a:bodyPr>
          <a:lstStyle/>
          <a:p>
            <a:pPr algn="ctr"/>
            <a:r>
              <a:rPr lang="ja-JP" altLang="en-US" sz="2800" dirty="0">
                <a:ln w="0"/>
              </a:rPr>
              <a:t>貸主</a:t>
            </a:r>
            <a:endParaRPr lang="en-US" altLang="ja-JP" sz="2800" dirty="0">
              <a:ln w="0"/>
            </a:endParaRPr>
          </a:p>
        </p:txBody>
      </p:sp>
      <p:sp>
        <p:nvSpPr>
          <p:cNvPr id="26" name="正方形/長方形 25">
            <a:extLst>
              <a:ext uri="{FF2B5EF4-FFF2-40B4-BE49-F238E27FC236}">
                <a16:creationId xmlns:a16="http://schemas.microsoft.com/office/drawing/2014/main" id="{338F5A58-11B3-4CA4-8547-B33F956D9FE5}"/>
              </a:ext>
            </a:extLst>
          </p:cNvPr>
          <p:cNvSpPr/>
          <p:nvPr/>
        </p:nvSpPr>
        <p:spPr>
          <a:xfrm>
            <a:off x="2575538" y="4834956"/>
            <a:ext cx="902811" cy="523220"/>
          </a:xfrm>
          <a:prstGeom prst="rect">
            <a:avLst/>
          </a:prstGeom>
          <a:noFill/>
        </p:spPr>
        <p:txBody>
          <a:bodyPr wrap="none" lIns="91440" tIns="45720" rIns="91440" bIns="45720">
            <a:spAutoFit/>
          </a:bodyPr>
          <a:lstStyle/>
          <a:p>
            <a:pPr algn="ctr"/>
            <a:r>
              <a:rPr lang="ja-JP" altLang="en-US" sz="2800" dirty="0">
                <a:ln w="0"/>
              </a:rPr>
              <a:t>借主</a:t>
            </a:r>
            <a:endParaRPr lang="en-US" altLang="ja-JP" sz="2800" dirty="0">
              <a:ln w="0"/>
            </a:endParaRPr>
          </a:p>
        </p:txBody>
      </p:sp>
    </p:spTree>
    <p:extLst>
      <p:ext uri="{BB962C8B-B14F-4D97-AF65-F5344CB8AC3E}">
        <p14:creationId xmlns:p14="http://schemas.microsoft.com/office/powerpoint/2010/main" val="3829220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5093844-6B66-4173-A2F5-B758FD29F563}"/>
              </a:ext>
            </a:extLst>
          </p:cNvPr>
          <p:cNvSpPr/>
          <p:nvPr/>
        </p:nvSpPr>
        <p:spPr>
          <a:xfrm>
            <a:off x="418011" y="4891949"/>
            <a:ext cx="11355978" cy="175269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0361523B-AD97-4FF5-A02A-09D74A6AA455}"/>
              </a:ext>
            </a:extLst>
          </p:cNvPr>
          <p:cNvSpPr>
            <a:spLocks noGrp="1"/>
          </p:cNvSpPr>
          <p:nvPr>
            <p:ph type="title"/>
          </p:nvPr>
        </p:nvSpPr>
        <p:spPr/>
        <p:txBody>
          <a:bodyPr>
            <a:normAutofit/>
          </a:bodyPr>
          <a:lstStyle/>
          <a:p>
            <a:r>
              <a:rPr lang="ja-JP" altLang="en-US" sz="4800" dirty="0">
                <a:latin typeface="+mj-ea"/>
              </a:rPr>
              <a:t>困ったら一人で悩まず、まず相談</a:t>
            </a:r>
            <a:r>
              <a:rPr lang="en-US" altLang="ja-JP" sz="4800" dirty="0">
                <a:latin typeface="+mj-ea"/>
              </a:rPr>
              <a:t>!!</a:t>
            </a:r>
            <a:endParaRPr kumimoji="1" lang="ja-JP" altLang="en-US" sz="4800" dirty="0">
              <a:latin typeface="+mj-ea"/>
            </a:endParaRPr>
          </a:p>
        </p:txBody>
      </p:sp>
      <p:sp>
        <p:nvSpPr>
          <p:cNvPr id="5" name="Rectangle 1">
            <a:extLst>
              <a:ext uri="{FF2B5EF4-FFF2-40B4-BE49-F238E27FC236}">
                <a16:creationId xmlns:a16="http://schemas.microsoft.com/office/drawing/2014/main" id="{476FD7C6-D296-4942-A184-9E7E211C5063}"/>
              </a:ext>
            </a:extLst>
          </p:cNvPr>
          <p:cNvSpPr>
            <a:spLocks noChangeArrowheads="1"/>
          </p:cNvSpPr>
          <p:nvPr/>
        </p:nvSpPr>
        <p:spPr bwMode="auto">
          <a:xfrm>
            <a:off x="1369432" y="5115276"/>
            <a:ext cx="945313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eaLnBrk="0" fontAlgn="ctr" hangingPunct="0">
              <a:spcBef>
                <a:spcPct val="0"/>
              </a:spcBef>
              <a:spcAft>
                <a:spcPct val="0"/>
              </a:spcAft>
            </a:pPr>
            <a:r>
              <a:rPr lang="ja-JP" altLang="en-US" sz="2200" b="1" dirty="0">
                <a:latin typeface="+mn-ea"/>
              </a:rPr>
              <a:t>または　　</a:t>
            </a:r>
            <a:r>
              <a:rPr lang="ja-JP" altLang="en-US" sz="3200" b="1" dirty="0">
                <a:latin typeface="+mn-ea"/>
              </a:rPr>
              <a:t>埼玉県消費生活支援センター　へご相談ください</a:t>
            </a:r>
            <a:br>
              <a:rPr lang="en-US" altLang="ja-JP" sz="2200" b="1" dirty="0">
                <a:latin typeface="+mn-ea"/>
              </a:rPr>
            </a:br>
            <a:r>
              <a:rPr lang="ja-JP" altLang="en-US" sz="2200" b="1" dirty="0">
                <a:latin typeface="+mn-ea"/>
              </a:rPr>
              <a:t>川口：</a:t>
            </a:r>
            <a:r>
              <a:rPr lang="en-US" altLang="ja-JP" sz="3200" b="1" dirty="0">
                <a:solidFill>
                  <a:srgbClr val="FF0000"/>
                </a:solidFill>
                <a:latin typeface="+mn-ea"/>
              </a:rPr>
              <a:t>048-261-0999</a:t>
            </a:r>
            <a:r>
              <a:rPr lang="ja-JP" altLang="en-US" sz="3200" b="1" dirty="0">
                <a:latin typeface="+mn-ea"/>
              </a:rPr>
              <a:t>／</a:t>
            </a:r>
            <a:r>
              <a:rPr lang="ja-JP" altLang="en-US" sz="2200" b="1" dirty="0">
                <a:latin typeface="+mn-ea"/>
              </a:rPr>
              <a:t> 熊谷：</a:t>
            </a:r>
            <a:r>
              <a:rPr lang="en-US" altLang="ja-JP" sz="3200" b="1" dirty="0">
                <a:solidFill>
                  <a:srgbClr val="FF0000"/>
                </a:solidFill>
                <a:latin typeface="+mn-ea"/>
              </a:rPr>
              <a:t>048-524-0999</a:t>
            </a:r>
          </a:p>
          <a:p>
            <a:pPr algn="ctr" defTabSz="914400" eaLnBrk="0" fontAlgn="ctr" hangingPunct="0">
              <a:spcBef>
                <a:spcPct val="0"/>
              </a:spcBef>
              <a:spcAft>
                <a:spcPct val="0"/>
              </a:spcAft>
            </a:pPr>
            <a:r>
              <a:rPr lang="ja-JP" altLang="en-US" sz="1600" dirty="0">
                <a:latin typeface="+mn-ea"/>
              </a:rPr>
              <a:t>受付：９</a:t>
            </a:r>
            <a:r>
              <a:rPr lang="en-US" altLang="ja-JP" sz="1600" dirty="0">
                <a:latin typeface="+mn-ea"/>
              </a:rPr>
              <a:t>:00</a:t>
            </a:r>
            <a:r>
              <a:rPr lang="ja-JP" altLang="en-US" sz="1600" dirty="0">
                <a:latin typeface="+mn-ea"/>
              </a:rPr>
              <a:t>～</a:t>
            </a:r>
            <a:r>
              <a:rPr lang="en-US" altLang="ja-JP" sz="1600" dirty="0">
                <a:latin typeface="+mn-ea"/>
              </a:rPr>
              <a:t>16:00</a:t>
            </a:r>
            <a:r>
              <a:rPr lang="ja-JP" altLang="en-US" sz="1600" dirty="0">
                <a:latin typeface="+mn-ea"/>
              </a:rPr>
              <a:t>（月～土）日曜・祝日・</a:t>
            </a:r>
            <a:r>
              <a:rPr lang="en-US" altLang="ja-JP" sz="1600" dirty="0">
                <a:latin typeface="+mn-ea"/>
              </a:rPr>
              <a:t>12</a:t>
            </a:r>
            <a:r>
              <a:rPr lang="ja-JP" altLang="en-US" sz="1600" dirty="0">
                <a:latin typeface="+mn-ea"/>
              </a:rPr>
              <a:t>月</a:t>
            </a:r>
            <a:r>
              <a:rPr lang="en-US" altLang="ja-JP" sz="1600" dirty="0">
                <a:latin typeface="+mn-ea"/>
              </a:rPr>
              <a:t>29</a:t>
            </a:r>
            <a:r>
              <a:rPr lang="ja-JP" altLang="en-US" sz="1600" dirty="0">
                <a:latin typeface="+mn-ea"/>
              </a:rPr>
              <a:t>日～</a:t>
            </a:r>
            <a:r>
              <a:rPr lang="en-US" altLang="ja-JP" sz="1600" dirty="0">
                <a:latin typeface="+mn-ea"/>
              </a:rPr>
              <a:t>1</a:t>
            </a:r>
            <a:r>
              <a:rPr lang="ja-JP" altLang="en-US" sz="1600" dirty="0">
                <a:latin typeface="+mn-ea"/>
              </a:rPr>
              <a:t>月</a:t>
            </a:r>
            <a:r>
              <a:rPr lang="en-US" altLang="ja-JP" sz="1600" dirty="0">
                <a:latin typeface="+mn-ea"/>
              </a:rPr>
              <a:t>3</a:t>
            </a:r>
            <a:r>
              <a:rPr lang="ja-JP" altLang="en-US" sz="1600" dirty="0">
                <a:latin typeface="+mn-ea"/>
              </a:rPr>
              <a:t>日はお休みです</a:t>
            </a:r>
            <a:endParaRPr lang="en-US" altLang="ja-JP" sz="3200" dirty="0">
              <a:latin typeface="+mn-ea"/>
            </a:endParaRPr>
          </a:p>
        </p:txBody>
      </p:sp>
      <p:sp>
        <p:nvSpPr>
          <p:cNvPr id="6" name="楕円 5">
            <a:extLst>
              <a:ext uri="{FF2B5EF4-FFF2-40B4-BE49-F238E27FC236}">
                <a16:creationId xmlns:a16="http://schemas.microsoft.com/office/drawing/2014/main" id="{D657A3D8-44B9-4B8C-88EE-7E7716E1C4C8}"/>
              </a:ext>
            </a:extLst>
          </p:cNvPr>
          <p:cNvSpPr/>
          <p:nvPr/>
        </p:nvSpPr>
        <p:spPr>
          <a:xfrm>
            <a:off x="418011" y="1974459"/>
            <a:ext cx="2416517" cy="2024293"/>
          </a:xfrm>
          <a:prstGeom prst="ellipse">
            <a:avLst/>
          </a:prstGeom>
          <a:solidFill>
            <a:srgbClr val="FCD9C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dirty="0">
                <a:solidFill>
                  <a:sysClr val="windowText" lastClr="000000"/>
                </a:solidFill>
                <a:latin typeface="+mn-ea"/>
              </a:rPr>
              <a:t>地方公共団体が</a:t>
            </a:r>
            <a:endParaRPr kumimoji="1" lang="en-US" altLang="ja-JP" sz="1600" dirty="0">
              <a:solidFill>
                <a:sysClr val="windowText" lastClr="000000"/>
              </a:solidFill>
              <a:latin typeface="+mn-ea"/>
            </a:endParaRPr>
          </a:p>
          <a:p>
            <a:pPr algn="ctr"/>
            <a:r>
              <a:rPr kumimoji="1" lang="ja-JP" altLang="en-US" sz="1600" dirty="0">
                <a:solidFill>
                  <a:sysClr val="windowText" lastClr="000000"/>
                </a:solidFill>
                <a:latin typeface="+mn-ea"/>
              </a:rPr>
              <a:t>設置している身近な消費生活センターや消費生活相談窓口をご案内します</a:t>
            </a:r>
          </a:p>
        </p:txBody>
      </p:sp>
      <p:sp>
        <p:nvSpPr>
          <p:cNvPr id="8" name="楕円 7">
            <a:extLst>
              <a:ext uri="{FF2B5EF4-FFF2-40B4-BE49-F238E27FC236}">
                <a16:creationId xmlns:a16="http://schemas.microsoft.com/office/drawing/2014/main" id="{771E51CD-B149-44A0-857F-A5CD80651BA4}"/>
              </a:ext>
            </a:extLst>
          </p:cNvPr>
          <p:cNvSpPr/>
          <p:nvPr/>
        </p:nvSpPr>
        <p:spPr>
          <a:xfrm>
            <a:off x="10068540" y="1912041"/>
            <a:ext cx="1439838" cy="1217700"/>
          </a:xfrm>
          <a:prstGeom prst="ellipse">
            <a:avLst/>
          </a:prstGeom>
          <a:solidFill>
            <a:srgbClr val="FCD9C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600" dirty="0">
                <a:solidFill>
                  <a:sysClr val="windowText" lastClr="000000"/>
                </a:solidFill>
                <a:latin typeface="+mn-ea"/>
              </a:rPr>
              <a:t>局番なしの１８８！</a:t>
            </a:r>
            <a:endParaRPr kumimoji="1" lang="en-US" altLang="ja-JP" sz="1600" dirty="0">
              <a:solidFill>
                <a:sysClr val="windowText" lastClr="000000"/>
              </a:solidFill>
              <a:latin typeface="+mn-ea"/>
            </a:endParaRPr>
          </a:p>
        </p:txBody>
      </p:sp>
      <p:sp>
        <p:nvSpPr>
          <p:cNvPr id="9" name="楕円 8">
            <a:extLst>
              <a:ext uri="{FF2B5EF4-FFF2-40B4-BE49-F238E27FC236}">
                <a16:creationId xmlns:a16="http://schemas.microsoft.com/office/drawing/2014/main" id="{8A4B6C0D-EDEF-4FD4-A1E9-FD417CC1FF64}"/>
              </a:ext>
            </a:extLst>
          </p:cNvPr>
          <p:cNvSpPr/>
          <p:nvPr/>
        </p:nvSpPr>
        <p:spPr>
          <a:xfrm>
            <a:off x="9965232" y="3147474"/>
            <a:ext cx="1821925" cy="1569659"/>
          </a:xfrm>
          <a:prstGeom prst="ellipse">
            <a:avLst/>
          </a:prstGeom>
          <a:solidFill>
            <a:srgbClr val="FCD9C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600" dirty="0">
                <a:solidFill>
                  <a:sysClr val="windowText" lastClr="000000"/>
                </a:solidFill>
                <a:latin typeface="+mn-ea"/>
              </a:rPr>
              <a:t>お住まいの</a:t>
            </a:r>
            <a:endParaRPr kumimoji="1" lang="en-US" altLang="ja-JP" sz="1600" dirty="0">
              <a:solidFill>
                <a:sysClr val="windowText" lastClr="000000"/>
              </a:solidFill>
              <a:latin typeface="+mn-ea"/>
            </a:endParaRPr>
          </a:p>
          <a:p>
            <a:r>
              <a:rPr kumimoji="1" lang="ja-JP" altLang="en-US" sz="1600" dirty="0">
                <a:solidFill>
                  <a:sysClr val="windowText" lastClr="000000"/>
                </a:solidFill>
                <a:latin typeface="+mn-ea"/>
              </a:rPr>
              <a:t>郵便番号を</a:t>
            </a:r>
            <a:endParaRPr kumimoji="1" lang="en-US" altLang="ja-JP" sz="1600" dirty="0">
              <a:solidFill>
                <a:sysClr val="windowText" lastClr="000000"/>
              </a:solidFill>
              <a:latin typeface="+mn-ea"/>
            </a:endParaRPr>
          </a:p>
          <a:p>
            <a:r>
              <a:rPr kumimoji="1" lang="ja-JP" altLang="en-US" sz="1600" dirty="0">
                <a:solidFill>
                  <a:sysClr val="windowText" lastClr="000000"/>
                </a:solidFill>
                <a:latin typeface="+mn-ea"/>
              </a:rPr>
              <a:t>控えておくと</a:t>
            </a:r>
            <a:endParaRPr kumimoji="1" lang="en-US" altLang="ja-JP" sz="1600" dirty="0">
              <a:solidFill>
                <a:sysClr val="windowText" lastClr="000000"/>
              </a:solidFill>
              <a:latin typeface="+mn-ea"/>
            </a:endParaRPr>
          </a:p>
          <a:p>
            <a:r>
              <a:rPr kumimoji="1" lang="ja-JP" altLang="en-US" sz="1600" dirty="0">
                <a:solidFill>
                  <a:sysClr val="windowText" lastClr="000000"/>
                </a:solidFill>
                <a:latin typeface="+mn-ea"/>
              </a:rPr>
              <a:t>スムーズです☆</a:t>
            </a:r>
          </a:p>
        </p:txBody>
      </p:sp>
      <p:pic>
        <p:nvPicPr>
          <p:cNvPr id="4" name="Picture 2" descr="https://www.caa.go.jp/policies/policy/local_cooperation/local_consumer_administration/hotline/img/hotline_iyayan.jpg">
            <a:extLst>
              <a:ext uri="{FF2B5EF4-FFF2-40B4-BE49-F238E27FC236}">
                <a16:creationId xmlns:a16="http://schemas.microsoft.com/office/drawing/2014/main" id="{8FDCE3DC-368B-44E6-90FF-BECD590227E6}"/>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2564693" y="2112889"/>
            <a:ext cx="7503847" cy="2501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609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73E19F16-4EB6-4E26-B3A2-0CB6E455018E}"/>
              </a:ext>
            </a:extLst>
          </p:cNvPr>
          <p:cNvGraphicFramePr>
            <a:graphicFrameLocks noGrp="1"/>
          </p:cNvGraphicFramePr>
          <p:nvPr>
            <p:extLst>
              <p:ext uri="{D42A27DB-BD31-4B8C-83A1-F6EECF244321}">
                <p14:modId xmlns:p14="http://schemas.microsoft.com/office/powerpoint/2010/main" val="2366313612"/>
              </p:ext>
            </p:extLst>
          </p:nvPr>
        </p:nvGraphicFramePr>
        <p:xfrm>
          <a:off x="474329" y="1571116"/>
          <a:ext cx="3694032" cy="1823788"/>
        </p:xfrm>
        <a:graphic>
          <a:graphicData uri="http://schemas.openxmlformats.org/drawingml/2006/table">
            <a:tbl>
              <a:tblPr firstRow="1" bandRow="1">
                <a:tableStyleId>{5C22544A-7EE6-4342-B048-85BDC9FD1C3A}</a:tableStyleId>
              </a:tblPr>
              <a:tblGrid>
                <a:gridCol w="3694032">
                  <a:extLst>
                    <a:ext uri="{9D8B030D-6E8A-4147-A177-3AD203B41FA5}">
                      <a16:colId xmlns:a16="http://schemas.microsoft.com/office/drawing/2014/main" val="3169259501"/>
                    </a:ext>
                  </a:extLst>
                </a:gridCol>
              </a:tblGrid>
              <a:tr h="389331">
                <a:tc>
                  <a:txBody>
                    <a:bodyPr/>
                    <a:lstStyle/>
                    <a:p>
                      <a:r>
                        <a:rPr kumimoji="1" lang="ja-JP" altLang="en-US" sz="2000" dirty="0">
                          <a:latin typeface="+mn-ea"/>
                          <a:ea typeface="+mn-ea"/>
                        </a:rPr>
                        <a:t>貸主負担</a:t>
                      </a:r>
                    </a:p>
                  </a:txBody>
                  <a:tcPr>
                    <a:solidFill>
                      <a:srgbClr val="00B0F0"/>
                    </a:solidFill>
                  </a:tcPr>
                </a:tc>
                <a:extLst>
                  <a:ext uri="{0D108BD9-81ED-4DB2-BD59-A6C34878D82A}">
                    <a16:rowId xmlns:a16="http://schemas.microsoft.com/office/drawing/2014/main" val="1062942211"/>
                  </a:ext>
                </a:extLst>
              </a:tr>
              <a:tr h="1427548">
                <a:tc>
                  <a:txBody>
                    <a:bodyPr/>
                    <a:lstStyle/>
                    <a:p>
                      <a:pPr marL="171450" lvl="0" indent="-171450">
                        <a:buFont typeface="Arial" panose="020B0604020202020204" pitchFamily="34" charset="0"/>
                        <a:buChar char="•"/>
                      </a:pPr>
                      <a:r>
                        <a:rPr kumimoji="1" lang="ja-JP" altLang="en-US" sz="1400" kern="1200" dirty="0">
                          <a:solidFill>
                            <a:schemeClr val="dk1"/>
                          </a:solidFill>
                          <a:effectLst/>
                          <a:latin typeface="+mn-ea"/>
                          <a:ea typeface="+mn-ea"/>
                          <a:cs typeface="+mn-cs"/>
                        </a:rPr>
                        <a:t>日常の清掃範囲を超えるもの</a:t>
                      </a:r>
                      <a:br>
                        <a:rPr kumimoji="1" lang="en-US" altLang="ja-JP" sz="1400" kern="1200" dirty="0">
                          <a:solidFill>
                            <a:schemeClr val="dk1"/>
                          </a:solidFill>
                          <a:effectLst/>
                          <a:latin typeface="+mn-ea"/>
                          <a:ea typeface="+mn-ea"/>
                          <a:cs typeface="+mn-cs"/>
                        </a:rPr>
                      </a:br>
                      <a:r>
                        <a:rPr kumimoji="1" lang="ja-JP" altLang="en-US" sz="1400" kern="1200" dirty="0">
                          <a:solidFill>
                            <a:schemeClr val="dk1"/>
                          </a:solidFill>
                          <a:effectLst/>
                          <a:latin typeface="+mn-ea"/>
                          <a:ea typeface="+mn-ea"/>
                          <a:cs typeface="+mn-cs"/>
                        </a:rPr>
                        <a:t>（例：消毒、ワックスがけ）</a:t>
                      </a:r>
                      <a:endParaRPr kumimoji="1" lang="en-US" altLang="ja-JP" sz="1400" kern="1200" dirty="0">
                        <a:solidFill>
                          <a:schemeClr val="dk1"/>
                        </a:solidFill>
                        <a:effectLst/>
                        <a:latin typeface="+mn-ea"/>
                        <a:ea typeface="+mn-ea"/>
                        <a:cs typeface="+mn-cs"/>
                      </a:endParaRPr>
                    </a:p>
                    <a:p>
                      <a:pPr marL="171450" lvl="0" indent="-171450">
                        <a:buFont typeface="Arial" panose="020B0604020202020204" pitchFamily="34" charset="0"/>
                        <a:buChar char="•"/>
                      </a:pPr>
                      <a:r>
                        <a:rPr kumimoji="1" lang="ja-JP" altLang="ja-JP" sz="1400" kern="1200" dirty="0">
                          <a:solidFill>
                            <a:schemeClr val="dk1"/>
                          </a:solidFill>
                          <a:effectLst/>
                          <a:latin typeface="+mn-ea"/>
                          <a:ea typeface="+mn-ea"/>
                          <a:cs typeface="+mn-cs"/>
                        </a:rPr>
                        <a:t>次の入居者のため</a:t>
                      </a:r>
                      <a:r>
                        <a:rPr kumimoji="1" lang="ja-JP" altLang="en-US" sz="1400" kern="1200" dirty="0">
                          <a:solidFill>
                            <a:schemeClr val="dk1"/>
                          </a:solidFill>
                          <a:effectLst/>
                          <a:latin typeface="+mn-ea"/>
                          <a:ea typeface="+mn-ea"/>
                          <a:cs typeface="+mn-cs"/>
                        </a:rPr>
                        <a:t>に行う設備清掃や交換、</a:t>
                      </a:r>
                      <a:br>
                        <a:rPr kumimoji="1" lang="en-US" altLang="ja-JP" sz="1400" kern="1200" dirty="0">
                          <a:solidFill>
                            <a:schemeClr val="dk1"/>
                          </a:solidFill>
                          <a:effectLst/>
                          <a:latin typeface="+mn-ea"/>
                          <a:ea typeface="+mn-ea"/>
                          <a:cs typeface="+mn-cs"/>
                        </a:rPr>
                      </a:br>
                      <a:r>
                        <a:rPr kumimoji="1" lang="ja-JP" altLang="en-US" sz="1400" kern="1200" dirty="0">
                          <a:solidFill>
                            <a:schemeClr val="dk1"/>
                          </a:solidFill>
                          <a:effectLst/>
                          <a:latin typeface="+mn-ea"/>
                          <a:ea typeface="+mn-ea"/>
                          <a:cs typeface="+mn-cs"/>
                        </a:rPr>
                        <a:t>ハウスクリーニング</a:t>
                      </a:r>
                      <a:endParaRPr kumimoji="1" lang="en-US" altLang="ja-JP" sz="1400" kern="1200" dirty="0">
                        <a:solidFill>
                          <a:schemeClr val="dk1"/>
                        </a:solidFill>
                        <a:effectLst/>
                        <a:latin typeface="+mn-ea"/>
                        <a:ea typeface="+mn-ea"/>
                        <a:cs typeface="+mn-cs"/>
                      </a:endParaRPr>
                    </a:p>
                    <a:p>
                      <a:pPr marL="171450" lvl="0" indent="-171450">
                        <a:buFont typeface="Arial" panose="020B0604020202020204" pitchFamily="34" charset="0"/>
                        <a:buChar char="•"/>
                      </a:pPr>
                      <a:r>
                        <a:rPr kumimoji="1" lang="ja-JP" altLang="en-US" sz="1400" kern="1200" dirty="0">
                          <a:solidFill>
                            <a:schemeClr val="dk1"/>
                          </a:solidFill>
                          <a:effectLst/>
                          <a:latin typeface="+mn-ea"/>
                          <a:ea typeface="+mn-ea"/>
                          <a:cs typeface="+mn-cs"/>
                        </a:rPr>
                        <a:t>自然災害等で破損したガラスなどの交換</a:t>
                      </a:r>
                      <a:endParaRPr kumimoji="1" lang="en-US" altLang="ja-JP" sz="1400" kern="1200" dirty="0">
                        <a:solidFill>
                          <a:schemeClr val="dk1"/>
                        </a:solidFill>
                        <a:effectLst/>
                        <a:latin typeface="+mn-ea"/>
                        <a:ea typeface="+mn-ea"/>
                        <a:cs typeface="+mn-cs"/>
                      </a:endParaRPr>
                    </a:p>
                    <a:p>
                      <a:pPr marL="171450" lvl="0" indent="-171450">
                        <a:buFont typeface="Arial" panose="020B0604020202020204" pitchFamily="34" charset="0"/>
                        <a:buChar char="•"/>
                      </a:pPr>
                      <a:r>
                        <a:rPr kumimoji="1" lang="ja-JP" altLang="en-US" sz="1400" kern="1200" dirty="0">
                          <a:solidFill>
                            <a:schemeClr val="dk1"/>
                          </a:solidFill>
                          <a:effectLst/>
                          <a:latin typeface="+mn-ea"/>
                          <a:ea typeface="+mn-ea"/>
                          <a:cs typeface="+mn-cs"/>
                        </a:rPr>
                        <a:t>経年劣化、自然損耗による設備交換</a:t>
                      </a:r>
                      <a:endParaRPr kumimoji="1" lang="en-US" altLang="ja-JP" sz="1400" kern="1200" dirty="0">
                        <a:solidFill>
                          <a:schemeClr val="dk1"/>
                        </a:solidFill>
                        <a:effectLst/>
                        <a:latin typeface="+mn-ea"/>
                        <a:ea typeface="+mn-ea"/>
                        <a:cs typeface="+mn-cs"/>
                      </a:endParaRPr>
                    </a:p>
                  </a:txBody>
                  <a:tcPr/>
                </a:tc>
                <a:extLst>
                  <a:ext uri="{0D108BD9-81ED-4DB2-BD59-A6C34878D82A}">
                    <a16:rowId xmlns:a16="http://schemas.microsoft.com/office/drawing/2014/main" val="698234507"/>
                  </a:ext>
                </a:extLst>
              </a:tr>
            </a:tbl>
          </a:graphicData>
        </a:graphic>
      </p:graphicFrame>
      <p:sp>
        <p:nvSpPr>
          <p:cNvPr id="4" name="テキスト ボックス 3">
            <a:extLst>
              <a:ext uri="{FF2B5EF4-FFF2-40B4-BE49-F238E27FC236}">
                <a16:creationId xmlns:a16="http://schemas.microsoft.com/office/drawing/2014/main" id="{93B8799E-2FAA-4E82-861E-DC9B2F7AAD6E}"/>
              </a:ext>
            </a:extLst>
          </p:cNvPr>
          <p:cNvSpPr txBox="1"/>
          <p:nvPr/>
        </p:nvSpPr>
        <p:spPr>
          <a:xfrm>
            <a:off x="336285" y="700795"/>
            <a:ext cx="4128713" cy="707886"/>
          </a:xfrm>
          <a:prstGeom prst="rect">
            <a:avLst/>
          </a:prstGeom>
          <a:noFill/>
        </p:spPr>
        <p:txBody>
          <a:bodyPr wrap="square" rtlCol="0">
            <a:spAutoFit/>
          </a:bodyPr>
          <a:lstStyle/>
          <a:p>
            <a:r>
              <a:rPr lang="ja-JP" altLang="en-US" sz="2000" b="1" kern="100" dirty="0">
                <a:latin typeface="+mn-ea"/>
                <a:cs typeface="Times New Roman" panose="02020603050405020304" pitchFamily="18" charset="0"/>
              </a:rPr>
              <a:t>原状回復費用を貸主・借主のどちらが負担するかの基本的な考え方</a:t>
            </a:r>
            <a:endParaRPr lang="ja-JP" altLang="ja-JP" sz="2000" b="1" kern="100" dirty="0">
              <a:latin typeface="+mn-ea"/>
              <a:cs typeface="Times New Roman" panose="02020603050405020304" pitchFamily="18" charset="0"/>
            </a:endParaRPr>
          </a:p>
        </p:txBody>
      </p:sp>
      <p:graphicFrame>
        <p:nvGraphicFramePr>
          <p:cNvPr id="5" name="表 4">
            <a:extLst>
              <a:ext uri="{FF2B5EF4-FFF2-40B4-BE49-F238E27FC236}">
                <a16:creationId xmlns:a16="http://schemas.microsoft.com/office/drawing/2014/main" id="{84112779-F581-413F-AC18-05B2BBC53691}"/>
              </a:ext>
            </a:extLst>
          </p:cNvPr>
          <p:cNvGraphicFramePr>
            <a:graphicFrameLocks noGrp="1"/>
          </p:cNvGraphicFramePr>
          <p:nvPr>
            <p:extLst>
              <p:ext uri="{D42A27DB-BD31-4B8C-83A1-F6EECF244321}">
                <p14:modId xmlns:p14="http://schemas.microsoft.com/office/powerpoint/2010/main" val="2493536951"/>
              </p:ext>
            </p:extLst>
          </p:nvPr>
        </p:nvGraphicFramePr>
        <p:xfrm>
          <a:off x="485869" y="3490275"/>
          <a:ext cx="3682492" cy="1233320"/>
        </p:xfrm>
        <a:graphic>
          <a:graphicData uri="http://schemas.openxmlformats.org/drawingml/2006/table">
            <a:tbl>
              <a:tblPr firstRow="1" bandRow="1">
                <a:tableStyleId>{5C22544A-7EE6-4342-B048-85BDC9FD1C3A}</a:tableStyleId>
              </a:tblPr>
              <a:tblGrid>
                <a:gridCol w="3682492">
                  <a:extLst>
                    <a:ext uri="{9D8B030D-6E8A-4147-A177-3AD203B41FA5}">
                      <a16:colId xmlns:a16="http://schemas.microsoft.com/office/drawing/2014/main" val="2920947642"/>
                    </a:ext>
                  </a:extLst>
                </a:gridCol>
              </a:tblGrid>
              <a:tr h="3510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dirty="0">
                          <a:solidFill>
                            <a:schemeClr val="bg1"/>
                          </a:solidFill>
                          <a:latin typeface="+mn-ea"/>
                          <a:ea typeface="+mn-ea"/>
                        </a:rPr>
                        <a:t>借主負担</a:t>
                      </a:r>
                    </a:p>
                  </a:txBody>
                  <a:tcPr>
                    <a:solidFill>
                      <a:srgbClr val="FF6699"/>
                    </a:solidFill>
                  </a:tcPr>
                </a:tc>
                <a:extLst>
                  <a:ext uri="{0D108BD9-81ED-4DB2-BD59-A6C34878D82A}">
                    <a16:rowId xmlns:a16="http://schemas.microsoft.com/office/drawing/2014/main" val="1623742291"/>
                  </a:ext>
                </a:extLst>
              </a:tr>
              <a:tr h="837080">
                <a:tc>
                  <a:txBody>
                    <a:bodyPr/>
                    <a:lstStyle/>
                    <a:p>
                      <a:pPr marL="171450" lvl="0" indent="-171450">
                        <a:buFont typeface="Arial" panose="020B0604020202020204" pitchFamily="34" charset="0"/>
                        <a:buChar char="•"/>
                      </a:pPr>
                      <a:r>
                        <a:rPr kumimoji="1" lang="ja-JP" altLang="ja-JP" sz="1400" kern="1200" dirty="0">
                          <a:solidFill>
                            <a:schemeClr val="dk1"/>
                          </a:solidFill>
                          <a:effectLst/>
                          <a:latin typeface="+mn-ea"/>
                          <a:ea typeface="+mn-ea"/>
                          <a:cs typeface="+mn-cs"/>
                        </a:rPr>
                        <a:t>手入れを怠った</a:t>
                      </a:r>
                      <a:r>
                        <a:rPr kumimoji="1" lang="ja-JP" altLang="en-US" sz="1400" kern="1200" dirty="0">
                          <a:solidFill>
                            <a:schemeClr val="dk1"/>
                          </a:solidFill>
                          <a:effectLst/>
                          <a:latin typeface="+mn-ea"/>
                          <a:ea typeface="+mn-ea"/>
                          <a:cs typeface="+mn-cs"/>
                        </a:rPr>
                        <a:t>ことでできた水垢、シミ、カビ</a:t>
                      </a:r>
                      <a:endParaRPr kumimoji="1" lang="en-US" altLang="ja-JP" sz="1400" kern="100" dirty="0">
                        <a:solidFill>
                          <a:schemeClr val="dk1"/>
                        </a:solidFill>
                        <a:effectLst/>
                        <a:latin typeface="+mn-ea"/>
                        <a:ea typeface="+mn-ea"/>
                        <a:cs typeface="Times New Roman" panose="02020603050405020304" pitchFamily="18" charset="0"/>
                      </a:endParaRPr>
                    </a:p>
                    <a:p>
                      <a:pPr marL="171450" lvl="0" indent="-171450">
                        <a:buFont typeface="Arial" panose="020B0604020202020204" pitchFamily="34" charset="0"/>
                        <a:buChar char="•"/>
                      </a:pPr>
                      <a:r>
                        <a:rPr lang="ja-JP" altLang="en-US" sz="1400" kern="100" dirty="0">
                          <a:effectLst/>
                          <a:latin typeface="+mn-ea"/>
                          <a:ea typeface="+mn-ea"/>
                          <a:cs typeface="Times New Roman" panose="02020603050405020304" pitchFamily="18" charset="0"/>
                        </a:rPr>
                        <a:t>故意・過失による傷（通常の使用方法を超えた使用による損耗）</a:t>
                      </a:r>
                      <a:endParaRPr lang="en-US" altLang="ja-JP" sz="1400" kern="100" dirty="0">
                        <a:effectLst/>
                        <a:latin typeface="+mn-ea"/>
                        <a:ea typeface="+mn-ea"/>
                        <a:cs typeface="Times New Roman" panose="02020603050405020304" pitchFamily="18" charset="0"/>
                      </a:endParaRPr>
                    </a:p>
                  </a:txBody>
                  <a:tcPr/>
                </a:tc>
                <a:extLst>
                  <a:ext uri="{0D108BD9-81ED-4DB2-BD59-A6C34878D82A}">
                    <a16:rowId xmlns:a16="http://schemas.microsoft.com/office/drawing/2014/main" val="3248624870"/>
                  </a:ext>
                </a:extLst>
              </a:tr>
            </a:tbl>
          </a:graphicData>
        </a:graphic>
      </p:graphicFrame>
      <p:grpSp>
        <p:nvGrpSpPr>
          <p:cNvPr id="6" name="グループ化 5">
            <a:extLst>
              <a:ext uri="{FF2B5EF4-FFF2-40B4-BE49-F238E27FC236}">
                <a16:creationId xmlns:a16="http://schemas.microsoft.com/office/drawing/2014/main" id="{F2CB9462-D047-4F47-B408-5CE718512E15}"/>
              </a:ext>
            </a:extLst>
          </p:cNvPr>
          <p:cNvGrpSpPr/>
          <p:nvPr/>
        </p:nvGrpSpPr>
        <p:grpSpPr>
          <a:xfrm flipH="1">
            <a:off x="1390686" y="5070178"/>
            <a:ext cx="2777675" cy="1485218"/>
            <a:chOff x="8298723" y="4993430"/>
            <a:chExt cx="2764383" cy="1485218"/>
          </a:xfrm>
        </p:grpSpPr>
        <p:sp>
          <p:nvSpPr>
            <p:cNvPr id="7" name="吹き出し: 角を丸めた四角形 82">
              <a:extLst>
                <a:ext uri="{FF2B5EF4-FFF2-40B4-BE49-F238E27FC236}">
                  <a16:creationId xmlns:a16="http://schemas.microsoft.com/office/drawing/2014/main" id="{E4D2680A-B0A9-4286-AE54-A5D00475CFE4}"/>
                </a:ext>
              </a:extLst>
            </p:cNvPr>
            <p:cNvSpPr/>
            <p:nvPr/>
          </p:nvSpPr>
          <p:spPr>
            <a:xfrm>
              <a:off x="8298723" y="4993430"/>
              <a:ext cx="2764383" cy="1485218"/>
            </a:xfrm>
            <a:custGeom>
              <a:avLst/>
              <a:gdLst>
                <a:gd name="connsiteX0" fmla="*/ 0 w 2535968"/>
                <a:gd name="connsiteY0" fmla="*/ 247541 h 1485218"/>
                <a:gd name="connsiteX1" fmla="*/ 247541 w 2535968"/>
                <a:gd name="connsiteY1" fmla="*/ 0 h 1485218"/>
                <a:gd name="connsiteX2" fmla="*/ 1479315 w 2535968"/>
                <a:gd name="connsiteY2" fmla="*/ 0 h 1485218"/>
                <a:gd name="connsiteX3" fmla="*/ 1479315 w 2535968"/>
                <a:gd name="connsiteY3" fmla="*/ 0 h 1485218"/>
                <a:gd name="connsiteX4" fmla="*/ 2113307 w 2535968"/>
                <a:gd name="connsiteY4" fmla="*/ 0 h 1485218"/>
                <a:gd name="connsiteX5" fmla="*/ 2288427 w 2535968"/>
                <a:gd name="connsiteY5" fmla="*/ 0 h 1485218"/>
                <a:gd name="connsiteX6" fmla="*/ 2535968 w 2535968"/>
                <a:gd name="connsiteY6" fmla="*/ 247541 h 1485218"/>
                <a:gd name="connsiteX7" fmla="*/ 2535968 w 2535968"/>
                <a:gd name="connsiteY7" fmla="*/ 866377 h 1485218"/>
                <a:gd name="connsiteX8" fmla="*/ 2764383 w 2535968"/>
                <a:gd name="connsiteY8" fmla="*/ 1194041 h 1485218"/>
                <a:gd name="connsiteX9" fmla="*/ 2535968 w 2535968"/>
                <a:gd name="connsiteY9" fmla="*/ 1237682 h 1485218"/>
                <a:gd name="connsiteX10" fmla="*/ 2535968 w 2535968"/>
                <a:gd name="connsiteY10" fmla="*/ 1237677 h 1485218"/>
                <a:gd name="connsiteX11" fmla="*/ 2288427 w 2535968"/>
                <a:gd name="connsiteY11" fmla="*/ 1485218 h 1485218"/>
                <a:gd name="connsiteX12" fmla="*/ 2113307 w 2535968"/>
                <a:gd name="connsiteY12" fmla="*/ 1485218 h 1485218"/>
                <a:gd name="connsiteX13" fmla="*/ 1479315 w 2535968"/>
                <a:gd name="connsiteY13" fmla="*/ 1485218 h 1485218"/>
                <a:gd name="connsiteX14" fmla="*/ 1479315 w 2535968"/>
                <a:gd name="connsiteY14" fmla="*/ 1485218 h 1485218"/>
                <a:gd name="connsiteX15" fmla="*/ 247541 w 2535968"/>
                <a:gd name="connsiteY15" fmla="*/ 1485218 h 1485218"/>
                <a:gd name="connsiteX16" fmla="*/ 0 w 2535968"/>
                <a:gd name="connsiteY16" fmla="*/ 1237677 h 1485218"/>
                <a:gd name="connsiteX17" fmla="*/ 0 w 2535968"/>
                <a:gd name="connsiteY17" fmla="*/ 1237682 h 1485218"/>
                <a:gd name="connsiteX18" fmla="*/ 0 w 2535968"/>
                <a:gd name="connsiteY18" fmla="*/ 866377 h 1485218"/>
                <a:gd name="connsiteX19" fmla="*/ 0 w 2535968"/>
                <a:gd name="connsiteY19" fmla="*/ 866377 h 1485218"/>
                <a:gd name="connsiteX20" fmla="*/ 0 w 2535968"/>
                <a:gd name="connsiteY20" fmla="*/ 247541 h 1485218"/>
                <a:gd name="connsiteX0" fmla="*/ 0 w 2764383"/>
                <a:gd name="connsiteY0" fmla="*/ 247541 h 1485218"/>
                <a:gd name="connsiteX1" fmla="*/ 247541 w 2764383"/>
                <a:gd name="connsiteY1" fmla="*/ 0 h 1485218"/>
                <a:gd name="connsiteX2" fmla="*/ 1479315 w 2764383"/>
                <a:gd name="connsiteY2" fmla="*/ 0 h 1485218"/>
                <a:gd name="connsiteX3" fmla="*/ 1479315 w 2764383"/>
                <a:gd name="connsiteY3" fmla="*/ 0 h 1485218"/>
                <a:gd name="connsiteX4" fmla="*/ 2113307 w 2764383"/>
                <a:gd name="connsiteY4" fmla="*/ 0 h 1485218"/>
                <a:gd name="connsiteX5" fmla="*/ 2288427 w 2764383"/>
                <a:gd name="connsiteY5" fmla="*/ 0 h 1485218"/>
                <a:gd name="connsiteX6" fmla="*/ 2535968 w 2764383"/>
                <a:gd name="connsiteY6" fmla="*/ 247541 h 1485218"/>
                <a:gd name="connsiteX7" fmla="*/ 2535968 w 2764383"/>
                <a:gd name="connsiteY7" fmla="*/ 1014967 h 1485218"/>
                <a:gd name="connsiteX8" fmla="*/ 2764383 w 2764383"/>
                <a:gd name="connsiteY8" fmla="*/ 1194041 h 1485218"/>
                <a:gd name="connsiteX9" fmla="*/ 2535968 w 2764383"/>
                <a:gd name="connsiteY9" fmla="*/ 1237682 h 1485218"/>
                <a:gd name="connsiteX10" fmla="*/ 2535968 w 2764383"/>
                <a:gd name="connsiteY10" fmla="*/ 1237677 h 1485218"/>
                <a:gd name="connsiteX11" fmla="*/ 2288427 w 2764383"/>
                <a:gd name="connsiteY11" fmla="*/ 1485218 h 1485218"/>
                <a:gd name="connsiteX12" fmla="*/ 2113307 w 2764383"/>
                <a:gd name="connsiteY12" fmla="*/ 1485218 h 1485218"/>
                <a:gd name="connsiteX13" fmla="*/ 1479315 w 2764383"/>
                <a:gd name="connsiteY13" fmla="*/ 1485218 h 1485218"/>
                <a:gd name="connsiteX14" fmla="*/ 1479315 w 2764383"/>
                <a:gd name="connsiteY14" fmla="*/ 1485218 h 1485218"/>
                <a:gd name="connsiteX15" fmla="*/ 247541 w 2764383"/>
                <a:gd name="connsiteY15" fmla="*/ 1485218 h 1485218"/>
                <a:gd name="connsiteX16" fmla="*/ 0 w 2764383"/>
                <a:gd name="connsiteY16" fmla="*/ 1237677 h 1485218"/>
                <a:gd name="connsiteX17" fmla="*/ 0 w 2764383"/>
                <a:gd name="connsiteY17" fmla="*/ 1237682 h 1485218"/>
                <a:gd name="connsiteX18" fmla="*/ 0 w 2764383"/>
                <a:gd name="connsiteY18" fmla="*/ 866377 h 1485218"/>
                <a:gd name="connsiteX19" fmla="*/ 0 w 2764383"/>
                <a:gd name="connsiteY19" fmla="*/ 866377 h 1485218"/>
                <a:gd name="connsiteX20" fmla="*/ 0 w 2764383"/>
                <a:gd name="connsiteY20" fmla="*/ 247541 h 1485218"/>
                <a:gd name="connsiteX0" fmla="*/ 0 w 2764383"/>
                <a:gd name="connsiteY0" fmla="*/ 247541 h 1485218"/>
                <a:gd name="connsiteX1" fmla="*/ 247541 w 2764383"/>
                <a:gd name="connsiteY1" fmla="*/ 0 h 1485218"/>
                <a:gd name="connsiteX2" fmla="*/ 1479315 w 2764383"/>
                <a:gd name="connsiteY2" fmla="*/ 0 h 1485218"/>
                <a:gd name="connsiteX3" fmla="*/ 1479315 w 2764383"/>
                <a:gd name="connsiteY3" fmla="*/ 0 h 1485218"/>
                <a:gd name="connsiteX4" fmla="*/ 2113307 w 2764383"/>
                <a:gd name="connsiteY4" fmla="*/ 0 h 1485218"/>
                <a:gd name="connsiteX5" fmla="*/ 2288427 w 2764383"/>
                <a:gd name="connsiteY5" fmla="*/ 0 h 1485218"/>
                <a:gd name="connsiteX6" fmla="*/ 2535968 w 2764383"/>
                <a:gd name="connsiteY6" fmla="*/ 247541 h 1485218"/>
                <a:gd name="connsiteX7" fmla="*/ 2547398 w 2764383"/>
                <a:gd name="connsiteY7" fmla="*/ 1060687 h 1485218"/>
                <a:gd name="connsiteX8" fmla="*/ 2764383 w 2764383"/>
                <a:gd name="connsiteY8" fmla="*/ 1194041 h 1485218"/>
                <a:gd name="connsiteX9" fmla="*/ 2535968 w 2764383"/>
                <a:gd name="connsiteY9" fmla="*/ 1237682 h 1485218"/>
                <a:gd name="connsiteX10" fmla="*/ 2535968 w 2764383"/>
                <a:gd name="connsiteY10" fmla="*/ 1237677 h 1485218"/>
                <a:gd name="connsiteX11" fmla="*/ 2288427 w 2764383"/>
                <a:gd name="connsiteY11" fmla="*/ 1485218 h 1485218"/>
                <a:gd name="connsiteX12" fmla="*/ 2113307 w 2764383"/>
                <a:gd name="connsiteY12" fmla="*/ 1485218 h 1485218"/>
                <a:gd name="connsiteX13" fmla="*/ 1479315 w 2764383"/>
                <a:gd name="connsiteY13" fmla="*/ 1485218 h 1485218"/>
                <a:gd name="connsiteX14" fmla="*/ 1479315 w 2764383"/>
                <a:gd name="connsiteY14" fmla="*/ 1485218 h 1485218"/>
                <a:gd name="connsiteX15" fmla="*/ 247541 w 2764383"/>
                <a:gd name="connsiteY15" fmla="*/ 1485218 h 1485218"/>
                <a:gd name="connsiteX16" fmla="*/ 0 w 2764383"/>
                <a:gd name="connsiteY16" fmla="*/ 1237677 h 1485218"/>
                <a:gd name="connsiteX17" fmla="*/ 0 w 2764383"/>
                <a:gd name="connsiteY17" fmla="*/ 1237682 h 1485218"/>
                <a:gd name="connsiteX18" fmla="*/ 0 w 2764383"/>
                <a:gd name="connsiteY18" fmla="*/ 866377 h 1485218"/>
                <a:gd name="connsiteX19" fmla="*/ 0 w 2764383"/>
                <a:gd name="connsiteY19" fmla="*/ 866377 h 1485218"/>
                <a:gd name="connsiteX20" fmla="*/ 0 w 2764383"/>
                <a:gd name="connsiteY20" fmla="*/ 247541 h 1485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4383" h="1485218">
                  <a:moveTo>
                    <a:pt x="0" y="247541"/>
                  </a:moveTo>
                  <a:cubicBezTo>
                    <a:pt x="0" y="110828"/>
                    <a:pt x="110828" y="0"/>
                    <a:pt x="247541" y="0"/>
                  </a:cubicBezTo>
                  <a:lnTo>
                    <a:pt x="1479315" y="0"/>
                  </a:lnTo>
                  <a:lnTo>
                    <a:pt x="1479315" y="0"/>
                  </a:lnTo>
                  <a:lnTo>
                    <a:pt x="2113307" y="0"/>
                  </a:lnTo>
                  <a:lnTo>
                    <a:pt x="2288427" y="0"/>
                  </a:lnTo>
                  <a:cubicBezTo>
                    <a:pt x="2425140" y="0"/>
                    <a:pt x="2535968" y="110828"/>
                    <a:pt x="2535968" y="247541"/>
                  </a:cubicBezTo>
                  <a:lnTo>
                    <a:pt x="2547398" y="1060687"/>
                  </a:lnTo>
                  <a:lnTo>
                    <a:pt x="2764383" y="1194041"/>
                  </a:lnTo>
                  <a:lnTo>
                    <a:pt x="2535968" y="1237682"/>
                  </a:lnTo>
                  <a:lnTo>
                    <a:pt x="2535968" y="1237677"/>
                  </a:lnTo>
                  <a:cubicBezTo>
                    <a:pt x="2535968" y="1374390"/>
                    <a:pt x="2425140" y="1485218"/>
                    <a:pt x="2288427" y="1485218"/>
                  </a:cubicBezTo>
                  <a:lnTo>
                    <a:pt x="2113307" y="1485218"/>
                  </a:lnTo>
                  <a:lnTo>
                    <a:pt x="1479315" y="1485218"/>
                  </a:lnTo>
                  <a:lnTo>
                    <a:pt x="1479315" y="1485218"/>
                  </a:lnTo>
                  <a:lnTo>
                    <a:pt x="247541" y="1485218"/>
                  </a:lnTo>
                  <a:cubicBezTo>
                    <a:pt x="110828" y="1485218"/>
                    <a:pt x="0" y="1374390"/>
                    <a:pt x="0" y="1237677"/>
                  </a:cubicBezTo>
                  <a:lnTo>
                    <a:pt x="0" y="1237682"/>
                  </a:lnTo>
                  <a:lnTo>
                    <a:pt x="0" y="866377"/>
                  </a:lnTo>
                  <a:lnTo>
                    <a:pt x="0" y="866377"/>
                  </a:lnTo>
                  <a:lnTo>
                    <a:pt x="0" y="247541"/>
                  </a:lnTo>
                  <a:close/>
                </a:path>
              </a:pathLst>
            </a:cu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 name="テキスト ボックス 7">
              <a:extLst>
                <a:ext uri="{FF2B5EF4-FFF2-40B4-BE49-F238E27FC236}">
                  <a16:creationId xmlns:a16="http://schemas.microsoft.com/office/drawing/2014/main" id="{BD4D23E0-C7C8-41BC-BC87-493BE238B1DB}"/>
                </a:ext>
              </a:extLst>
            </p:cNvPr>
            <p:cNvSpPr txBox="1"/>
            <p:nvPr/>
          </p:nvSpPr>
          <p:spPr>
            <a:xfrm>
              <a:off x="8327185" y="5135874"/>
              <a:ext cx="2344111" cy="1200329"/>
            </a:xfrm>
            <a:prstGeom prst="rect">
              <a:avLst/>
            </a:prstGeom>
            <a:noFill/>
          </p:spPr>
          <p:txBody>
            <a:bodyPr wrap="square" rtlCol="0">
              <a:spAutoFit/>
            </a:bodyPr>
            <a:lstStyle/>
            <a:p>
              <a:r>
                <a:rPr lang="ja-JP" altLang="en-US" sz="1200" kern="100" dirty="0">
                  <a:latin typeface="+mn-ea"/>
                  <a:cs typeface="Times New Roman" panose="02020603050405020304" pitchFamily="18" charset="0"/>
                </a:rPr>
                <a:t>同じ玄関の「鍵の交換」でも、</a:t>
              </a:r>
              <a:endParaRPr lang="en-US" altLang="ja-JP" sz="1200" kern="100" dirty="0">
                <a:latin typeface="+mn-ea"/>
                <a:cs typeface="Times New Roman" panose="02020603050405020304" pitchFamily="18" charset="0"/>
              </a:endParaRPr>
            </a:p>
            <a:p>
              <a:r>
                <a:rPr lang="ja-JP" altLang="en-US" sz="1200" kern="100" dirty="0">
                  <a:latin typeface="+mn-ea"/>
                  <a:cs typeface="Times New Roman" panose="02020603050405020304" pitchFamily="18" charset="0"/>
                </a:rPr>
                <a:t>次の入居者のためにする</a:t>
              </a:r>
              <a:endParaRPr lang="en-US" altLang="ja-JP" sz="1200" kern="100" dirty="0">
                <a:latin typeface="+mn-ea"/>
                <a:cs typeface="Times New Roman" panose="02020603050405020304" pitchFamily="18" charset="0"/>
              </a:endParaRPr>
            </a:p>
            <a:p>
              <a:r>
                <a:rPr lang="ja-JP" altLang="en-US" sz="1200" kern="100" dirty="0">
                  <a:latin typeface="+mn-ea"/>
                  <a:cs typeface="Times New Roman" panose="02020603050405020304" pitchFamily="18" charset="0"/>
                </a:rPr>
                <a:t>鍵交換は貸主負担になるし、</a:t>
              </a:r>
              <a:endParaRPr lang="en-US" altLang="ja-JP" sz="1200" kern="100" dirty="0">
                <a:latin typeface="+mn-ea"/>
                <a:cs typeface="Times New Roman" panose="02020603050405020304" pitchFamily="18" charset="0"/>
              </a:endParaRPr>
            </a:p>
            <a:p>
              <a:r>
                <a:rPr lang="ja-JP" altLang="en-US" sz="1200" kern="100" dirty="0">
                  <a:latin typeface="+mn-ea"/>
                  <a:cs typeface="Times New Roman" panose="02020603050405020304" pitchFamily="18" charset="0"/>
                </a:rPr>
                <a:t>借主がカギを失くしたり、ドアを壊したりしたことでする</a:t>
              </a:r>
              <a:endParaRPr lang="en-US" altLang="ja-JP" sz="1200" kern="100" dirty="0">
                <a:latin typeface="+mn-ea"/>
                <a:cs typeface="Times New Roman" panose="02020603050405020304" pitchFamily="18" charset="0"/>
              </a:endParaRPr>
            </a:p>
            <a:p>
              <a:r>
                <a:rPr lang="ja-JP" altLang="en-US" sz="1200" kern="100" dirty="0">
                  <a:latin typeface="+mn-ea"/>
                  <a:cs typeface="Times New Roman" panose="02020603050405020304" pitchFamily="18" charset="0"/>
                </a:rPr>
                <a:t>鍵交換は借主負担</a:t>
              </a:r>
              <a:r>
                <a:rPr lang="ja-JP" altLang="en-US" sz="1000" kern="100" dirty="0">
                  <a:latin typeface="+mn-ea"/>
                  <a:cs typeface="Times New Roman" panose="02020603050405020304" pitchFamily="18" charset="0"/>
                </a:rPr>
                <a:t>カリよ</a:t>
              </a:r>
              <a:endParaRPr lang="ja-JP" altLang="ja-JP" sz="1200" kern="100" dirty="0">
                <a:latin typeface="+mn-ea"/>
                <a:cs typeface="Times New Roman" panose="02020603050405020304" pitchFamily="18" charset="0"/>
              </a:endParaRPr>
            </a:p>
          </p:txBody>
        </p:sp>
      </p:grpSp>
      <p:grpSp>
        <p:nvGrpSpPr>
          <p:cNvPr id="94" name="グループ化 93">
            <a:extLst>
              <a:ext uri="{FF2B5EF4-FFF2-40B4-BE49-F238E27FC236}">
                <a16:creationId xmlns:a16="http://schemas.microsoft.com/office/drawing/2014/main" id="{FEBBCECF-AF5F-4A0D-B0F5-50A1D5108167}"/>
              </a:ext>
            </a:extLst>
          </p:cNvPr>
          <p:cNvGrpSpPr/>
          <p:nvPr/>
        </p:nvGrpSpPr>
        <p:grpSpPr>
          <a:xfrm>
            <a:off x="4729425" y="725640"/>
            <a:ext cx="7216561" cy="5962011"/>
            <a:chOff x="4729425" y="725640"/>
            <a:chExt cx="7216561" cy="5962011"/>
          </a:xfrm>
        </p:grpSpPr>
        <p:sp>
          <p:nvSpPr>
            <p:cNvPr id="20" name="楕円 19">
              <a:extLst>
                <a:ext uri="{FF2B5EF4-FFF2-40B4-BE49-F238E27FC236}">
                  <a16:creationId xmlns:a16="http://schemas.microsoft.com/office/drawing/2014/main" id="{1C13F994-866F-4753-896E-9D07BAAAA055}"/>
                </a:ext>
              </a:extLst>
            </p:cNvPr>
            <p:cNvSpPr/>
            <p:nvPr/>
          </p:nvSpPr>
          <p:spPr>
            <a:xfrm>
              <a:off x="5009750" y="1448009"/>
              <a:ext cx="970998" cy="246428"/>
            </a:xfrm>
            <a:prstGeom prst="ellipse">
              <a:avLst/>
            </a:prstGeom>
            <a:solidFill>
              <a:schemeClr val="tx1">
                <a:lumMod val="75000"/>
                <a:lumOff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9" name="フリーフォーム: 図形 8">
              <a:extLst>
                <a:ext uri="{FF2B5EF4-FFF2-40B4-BE49-F238E27FC236}">
                  <a16:creationId xmlns:a16="http://schemas.microsoft.com/office/drawing/2014/main" id="{AC4456E1-FDB3-43E6-BCD7-E62B055BD2CD}"/>
                </a:ext>
              </a:extLst>
            </p:cNvPr>
            <p:cNvSpPr/>
            <p:nvPr/>
          </p:nvSpPr>
          <p:spPr>
            <a:xfrm rot="10800000" flipH="1">
              <a:off x="4999351" y="725640"/>
              <a:ext cx="1208822" cy="809261"/>
            </a:xfrm>
            <a:custGeom>
              <a:avLst/>
              <a:gdLst>
                <a:gd name="connsiteX0" fmla="*/ 1659199 w 1803470"/>
                <a:gd name="connsiteY0" fmla="*/ 1211250 h 1211250"/>
                <a:gd name="connsiteX1" fmla="*/ 144271 w 1803470"/>
                <a:gd name="connsiteY1" fmla="*/ 1211250 h 1211250"/>
                <a:gd name="connsiteX2" fmla="*/ 0 w 1803470"/>
                <a:gd name="connsiteY2" fmla="*/ 1066979 h 1211250"/>
                <a:gd name="connsiteX3" fmla="*/ 0 w 1803470"/>
                <a:gd name="connsiteY3" fmla="*/ 489914 h 1211250"/>
                <a:gd name="connsiteX4" fmla="*/ 144271 w 1803470"/>
                <a:gd name="connsiteY4" fmla="*/ 345643 h 1211250"/>
                <a:gd name="connsiteX5" fmla="*/ 429638 w 1803470"/>
                <a:gd name="connsiteY5" fmla="*/ 345643 h 1211250"/>
                <a:gd name="connsiteX6" fmla="*/ 531336 w 1803470"/>
                <a:gd name="connsiteY6" fmla="*/ 0 h 1211250"/>
                <a:gd name="connsiteX7" fmla="*/ 633034 w 1803470"/>
                <a:gd name="connsiteY7" fmla="*/ 345643 h 1211250"/>
                <a:gd name="connsiteX8" fmla="*/ 1659199 w 1803470"/>
                <a:gd name="connsiteY8" fmla="*/ 345643 h 1211250"/>
                <a:gd name="connsiteX9" fmla="*/ 1803470 w 1803470"/>
                <a:gd name="connsiteY9" fmla="*/ 489914 h 1211250"/>
                <a:gd name="connsiteX10" fmla="*/ 1803470 w 1803470"/>
                <a:gd name="connsiteY10" fmla="*/ 1066979 h 1211250"/>
                <a:gd name="connsiteX11" fmla="*/ 1659199 w 1803470"/>
                <a:gd name="connsiteY11" fmla="*/ 1211250 h 121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3470" h="1211250">
                  <a:moveTo>
                    <a:pt x="1659199" y="1211250"/>
                  </a:moveTo>
                  <a:lnTo>
                    <a:pt x="144271" y="1211250"/>
                  </a:lnTo>
                  <a:cubicBezTo>
                    <a:pt x="64592" y="1211250"/>
                    <a:pt x="0" y="1146658"/>
                    <a:pt x="0" y="1066979"/>
                  </a:cubicBezTo>
                  <a:lnTo>
                    <a:pt x="0" y="489914"/>
                  </a:lnTo>
                  <a:cubicBezTo>
                    <a:pt x="0" y="410235"/>
                    <a:pt x="64592" y="345643"/>
                    <a:pt x="144271" y="345643"/>
                  </a:cubicBezTo>
                  <a:lnTo>
                    <a:pt x="429638" y="345643"/>
                  </a:lnTo>
                  <a:lnTo>
                    <a:pt x="531336" y="0"/>
                  </a:lnTo>
                  <a:lnTo>
                    <a:pt x="633034" y="345643"/>
                  </a:lnTo>
                  <a:lnTo>
                    <a:pt x="1659199" y="345643"/>
                  </a:lnTo>
                  <a:cubicBezTo>
                    <a:pt x="1738878" y="345643"/>
                    <a:pt x="1803470" y="410235"/>
                    <a:pt x="1803470" y="489914"/>
                  </a:cubicBezTo>
                  <a:lnTo>
                    <a:pt x="1803470" y="1066979"/>
                  </a:lnTo>
                  <a:cubicBezTo>
                    <a:pt x="1803470" y="1146658"/>
                    <a:pt x="1738878" y="1211250"/>
                    <a:pt x="1659199" y="1211250"/>
                  </a:cubicBezTo>
                  <a:close/>
                </a:path>
              </a:pathLst>
            </a:cu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0" name="正方形/長方形 9">
              <a:extLst>
                <a:ext uri="{FF2B5EF4-FFF2-40B4-BE49-F238E27FC236}">
                  <a16:creationId xmlns:a16="http://schemas.microsoft.com/office/drawing/2014/main" id="{4AB90381-73C8-49E5-AE69-2F911895D1BC}"/>
                </a:ext>
              </a:extLst>
            </p:cNvPr>
            <p:cNvSpPr/>
            <p:nvPr/>
          </p:nvSpPr>
          <p:spPr>
            <a:xfrm>
              <a:off x="6177333" y="1541857"/>
              <a:ext cx="3402883" cy="156011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1" name="正方形/長方形 10">
              <a:extLst>
                <a:ext uri="{FF2B5EF4-FFF2-40B4-BE49-F238E27FC236}">
                  <a16:creationId xmlns:a16="http://schemas.microsoft.com/office/drawing/2014/main" id="{F49D249D-B8C0-4C7F-823F-A9B8392E15E4}"/>
                </a:ext>
              </a:extLst>
            </p:cNvPr>
            <p:cNvSpPr/>
            <p:nvPr/>
          </p:nvSpPr>
          <p:spPr>
            <a:xfrm>
              <a:off x="6279549" y="3498768"/>
              <a:ext cx="3279024" cy="295913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2" name="正方形/長方形 11">
              <a:extLst>
                <a:ext uri="{FF2B5EF4-FFF2-40B4-BE49-F238E27FC236}">
                  <a16:creationId xmlns:a16="http://schemas.microsoft.com/office/drawing/2014/main" id="{3686ED40-6E37-4BF4-8038-E2C14F939008}"/>
                </a:ext>
              </a:extLst>
            </p:cNvPr>
            <p:cNvSpPr/>
            <p:nvPr/>
          </p:nvSpPr>
          <p:spPr>
            <a:xfrm>
              <a:off x="4925074" y="3515296"/>
              <a:ext cx="1238720" cy="294260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en-US" altLang="ja-JP" dirty="0">
                <a:solidFill>
                  <a:schemeClr val="tx1">
                    <a:lumMod val="75000"/>
                    <a:lumOff val="25000"/>
                  </a:schemeClr>
                </a:solidFill>
                <a:latin typeface="+mn-ea"/>
              </a:endParaRPr>
            </a:p>
            <a:p>
              <a:pPr algn="ctr"/>
              <a:r>
                <a:rPr kumimoji="1" lang="ja-JP" altLang="en-US" dirty="0">
                  <a:solidFill>
                    <a:schemeClr val="tx1">
                      <a:lumMod val="75000"/>
                      <a:lumOff val="25000"/>
                    </a:schemeClr>
                  </a:solidFill>
                  <a:latin typeface="+mn-ea"/>
                </a:rPr>
                <a:t>畳</a:t>
              </a:r>
            </a:p>
          </p:txBody>
        </p:sp>
        <p:sp>
          <p:nvSpPr>
            <p:cNvPr id="13" name="正方形/長方形 12">
              <a:extLst>
                <a:ext uri="{FF2B5EF4-FFF2-40B4-BE49-F238E27FC236}">
                  <a16:creationId xmlns:a16="http://schemas.microsoft.com/office/drawing/2014/main" id="{CEB6E912-99B4-48E4-8D5A-174D80D420C3}"/>
                </a:ext>
              </a:extLst>
            </p:cNvPr>
            <p:cNvSpPr/>
            <p:nvPr/>
          </p:nvSpPr>
          <p:spPr>
            <a:xfrm>
              <a:off x="9741788" y="2734798"/>
              <a:ext cx="104046" cy="118389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4" name="フローチャート: 論理積ゲート 13">
              <a:extLst>
                <a:ext uri="{FF2B5EF4-FFF2-40B4-BE49-F238E27FC236}">
                  <a16:creationId xmlns:a16="http://schemas.microsoft.com/office/drawing/2014/main" id="{5724AC03-9021-4C07-A5AE-B26933A32AEF}"/>
                </a:ext>
              </a:extLst>
            </p:cNvPr>
            <p:cNvSpPr/>
            <p:nvPr/>
          </p:nvSpPr>
          <p:spPr>
            <a:xfrm flipH="1">
              <a:off x="8698545" y="4289223"/>
              <a:ext cx="531946" cy="787726"/>
            </a:xfrm>
            <a:prstGeom prst="flowChartDelay">
              <a:avLst/>
            </a:prstGeom>
            <a:solidFill>
              <a:srgbClr val="FFFFFF"/>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5" name="フローチャート: 論理積ゲート 14">
              <a:extLst>
                <a:ext uri="{FF2B5EF4-FFF2-40B4-BE49-F238E27FC236}">
                  <a16:creationId xmlns:a16="http://schemas.microsoft.com/office/drawing/2014/main" id="{065B6B30-5EF9-4195-9C81-59DB4A05497D}"/>
                </a:ext>
              </a:extLst>
            </p:cNvPr>
            <p:cNvSpPr/>
            <p:nvPr/>
          </p:nvSpPr>
          <p:spPr>
            <a:xfrm flipH="1">
              <a:off x="8865653" y="4372303"/>
              <a:ext cx="364960" cy="599895"/>
            </a:xfrm>
            <a:prstGeom prst="flowChartDelay">
              <a:avLst/>
            </a:prstGeom>
            <a:solidFill>
              <a:srgbClr val="FFFFFF"/>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6" name="四角形: 角を丸くする 15">
              <a:extLst>
                <a:ext uri="{FF2B5EF4-FFF2-40B4-BE49-F238E27FC236}">
                  <a16:creationId xmlns:a16="http://schemas.microsoft.com/office/drawing/2014/main" id="{719B638C-8BA8-472A-B557-DD49E27E2C36}"/>
                </a:ext>
              </a:extLst>
            </p:cNvPr>
            <p:cNvSpPr/>
            <p:nvPr/>
          </p:nvSpPr>
          <p:spPr>
            <a:xfrm>
              <a:off x="8252256" y="2005668"/>
              <a:ext cx="1141489" cy="921233"/>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7" name="四角形: 角を丸くする 16">
              <a:extLst>
                <a:ext uri="{FF2B5EF4-FFF2-40B4-BE49-F238E27FC236}">
                  <a16:creationId xmlns:a16="http://schemas.microsoft.com/office/drawing/2014/main" id="{7D6E9D0B-5CF6-4291-9EF3-5D3044366B1F}"/>
                </a:ext>
              </a:extLst>
            </p:cNvPr>
            <p:cNvSpPr/>
            <p:nvPr/>
          </p:nvSpPr>
          <p:spPr>
            <a:xfrm>
              <a:off x="6469608" y="1632844"/>
              <a:ext cx="1566074" cy="1325263"/>
            </a:xfrm>
            <a:prstGeom prst="roundRect">
              <a:avLst/>
            </a:prstGeom>
            <a:solidFill>
              <a:srgbClr val="FFFF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8" name="四角形: 角を丸くする 17">
              <a:extLst>
                <a:ext uri="{FF2B5EF4-FFF2-40B4-BE49-F238E27FC236}">
                  <a16:creationId xmlns:a16="http://schemas.microsoft.com/office/drawing/2014/main" id="{56ABCAE7-785E-4B41-9130-1B38694553FA}"/>
                </a:ext>
              </a:extLst>
            </p:cNvPr>
            <p:cNvSpPr/>
            <p:nvPr/>
          </p:nvSpPr>
          <p:spPr>
            <a:xfrm>
              <a:off x="6587721" y="1838661"/>
              <a:ext cx="1330384" cy="979541"/>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9" name="楕円 18">
              <a:extLst>
                <a:ext uri="{FF2B5EF4-FFF2-40B4-BE49-F238E27FC236}">
                  <a16:creationId xmlns:a16="http://schemas.microsoft.com/office/drawing/2014/main" id="{909EC682-B206-49F9-BEB6-35D3763275A5}"/>
                </a:ext>
              </a:extLst>
            </p:cNvPr>
            <p:cNvSpPr/>
            <p:nvPr/>
          </p:nvSpPr>
          <p:spPr>
            <a:xfrm>
              <a:off x="7030371" y="2133313"/>
              <a:ext cx="402604" cy="374215"/>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21" name="楕円 20">
              <a:extLst>
                <a:ext uri="{FF2B5EF4-FFF2-40B4-BE49-F238E27FC236}">
                  <a16:creationId xmlns:a16="http://schemas.microsoft.com/office/drawing/2014/main" id="{F53F1519-459F-4A36-91F7-BE780DD67272}"/>
                </a:ext>
              </a:extLst>
            </p:cNvPr>
            <p:cNvSpPr/>
            <p:nvPr/>
          </p:nvSpPr>
          <p:spPr>
            <a:xfrm>
              <a:off x="8415261" y="2108890"/>
              <a:ext cx="904634" cy="778387"/>
            </a:xfrm>
            <a:prstGeom prst="ellipse">
              <a:avLst/>
            </a:prstGeom>
            <a:solidFill>
              <a:schemeClr val="tx1">
                <a:lumMod val="75000"/>
                <a:lumOff val="2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22" name="グループ化 21">
              <a:extLst>
                <a:ext uri="{FF2B5EF4-FFF2-40B4-BE49-F238E27FC236}">
                  <a16:creationId xmlns:a16="http://schemas.microsoft.com/office/drawing/2014/main" id="{EEFD621B-61F8-4956-AE89-86872F377397}"/>
                </a:ext>
              </a:extLst>
            </p:cNvPr>
            <p:cNvGrpSpPr/>
            <p:nvPr/>
          </p:nvGrpSpPr>
          <p:grpSpPr>
            <a:xfrm>
              <a:off x="8887771" y="2262192"/>
              <a:ext cx="374682" cy="356824"/>
              <a:chOff x="5370001" y="2292417"/>
              <a:chExt cx="501869" cy="448152"/>
            </a:xfrm>
          </p:grpSpPr>
          <p:sp>
            <p:nvSpPr>
              <p:cNvPr id="23" name="楕円 22">
                <a:extLst>
                  <a:ext uri="{FF2B5EF4-FFF2-40B4-BE49-F238E27FC236}">
                    <a16:creationId xmlns:a16="http://schemas.microsoft.com/office/drawing/2014/main" id="{A7AF96D6-A841-4F76-A887-A94D8644EC15}"/>
                  </a:ext>
                </a:extLst>
              </p:cNvPr>
              <p:cNvSpPr/>
              <p:nvPr/>
            </p:nvSpPr>
            <p:spPr>
              <a:xfrm>
                <a:off x="5370001" y="2292417"/>
                <a:ext cx="501869" cy="448152"/>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24" name="星: 5 pt 23">
                <a:extLst>
                  <a:ext uri="{FF2B5EF4-FFF2-40B4-BE49-F238E27FC236}">
                    <a16:creationId xmlns:a16="http://schemas.microsoft.com/office/drawing/2014/main" id="{6349A311-6C95-4B5B-8C72-D6ABE367FC3B}"/>
                  </a:ext>
                </a:extLst>
              </p:cNvPr>
              <p:cNvSpPr/>
              <p:nvPr/>
            </p:nvSpPr>
            <p:spPr>
              <a:xfrm>
                <a:off x="5485616" y="2366962"/>
                <a:ext cx="259698" cy="265921"/>
              </a:xfrm>
              <a:prstGeom prst="star5">
                <a:avLst>
                  <a:gd name="adj" fmla="val 2309"/>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grpSp>
          <p:nvGrpSpPr>
            <p:cNvPr id="25" name="グループ化 24">
              <a:extLst>
                <a:ext uri="{FF2B5EF4-FFF2-40B4-BE49-F238E27FC236}">
                  <a16:creationId xmlns:a16="http://schemas.microsoft.com/office/drawing/2014/main" id="{4B6BFE4C-33DC-4885-9609-36B786B0F87A}"/>
                </a:ext>
              </a:extLst>
            </p:cNvPr>
            <p:cNvGrpSpPr/>
            <p:nvPr/>
          </p:nvGrpSpPr>
          <p:grpSpPr>
            <a:xfrm>
              <a:off x="8369244" y="2260746"/>
              <a:ext cx="374682" cy="356824"/>
              <a:chOff x="5370001" y="2292417"/>
              <a:chExt cx="501869" cy="448152"/>
            </a:xfrm>
          </p:grpSpPr>
          <p:sp>
            <p:nvSpPr>
              <p:cNvPr id="26" name="楕円 25">
                <a:extLst>
                  <a:ext uri="{FF2B5EF4-FFF2-40B4-BE49-F238E27FC236}">
                    <a16:creationId xmlns:a16="http://schemas.microsoft.com/office/drawing/2014/main" id="{9BB67952-EAB0-4356-826A-749B8ABA6818}"/>
                  </a:ext>
                </a:extLst>
              </p:cNvPr>
              <p:cNvSpPr/>
              <p:nvPr/>
            </p:nvSpPr>
            <p:spPr>
              <a:xfrm>
                <a:off x="5370001" y="2292417"/>
                <a:ext cx="501869" cy="448152"/>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27" name="星: 5 pt 26">
                <a:extLst>
                  <a:ext uri="{FF2B5EF4-FFF2-40B4-BE49-F238E27FC236}">
                    <a16:creationId xmlns:a16="http://schemas.microsoft.com/office/drawing/2014/main" id="{4E6FEEA8-8603-4058-9253-4CE93A40A7D0}"/>
                  </a:ext>
                </a:extLst>
              </p:cNvPr>
              <p:cNvSpPr/>
              <p:nvPr/>
            </p:nvSpPr>
            <p:spPr>
              <a:xfrm>
                <a:off x="5485616" y="2366962"/>
                <a:ext cx="259698" cy="265921"/>
              </a:xfrm>
              <a:prstGeom prst="star5">
                <a:avLst>
                  <a:gd name="adj" fmla="val 2309"/>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
          <p:nvSpPr>
            <p:cNvPr id="28" name="楕円 27">
              <a:extLst>
                <a:ext uri="{FF2B5EF4-FFF2-40B4-BE49-F238E27FC236}">
                  <a16:creationId xmlns:a16="http://schemas.microsoft.com/office/drawing/2014/main" id="{213A1772-F55B-46F9-BA8B-4C3CDFF350C6}"/>
                </a:ext>
              </a:extLst>
            </p:cNvPr>
            <p:cNvSpPr/>
            <p:nvPr/>
          </p:nvSpPr>
          <p:spPr>
            <a:xfrm>
              <a:off x="4729425" y="2438458"/>
              <a:ext cx="1523609" cy="730022"/>
            </a:xfrm>
            <a:prstGeom prst="ellipse">
              <a:avLst/>
            </a:prstGeom>
            <a:solidFill>
              <a:schemeClr val="accent2">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9" name="正方形/長方形 28">
              <a:extLst>
                <a:ext uri="{FF2B5EF4-FFF2-40B4-BE49-F238E27FC236}">
                  <a16:creationId xmlns:a16="http://schemas.microsoft.com/office/drawing/2014/main" id="{44E31A85-70C2-4B11-AADD-D19FF00F1E22}"/>
                </a:ext>
              </a:extLst>
            </p:cNvPr>
            <p:cNvSpPr/>
            <p:nvPr/>
          </p:nvSpPr>
          <p:spPr>
            <a:xfrm>
              <a:off x="4925074" y="1677542"/>
              <a:ext cx="1118505" cy="109025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n-ea"/>
                </a:rPr>
                <a:t>冷蔵庫</a:t>
              </a:r>
            </a:p>
          </p:txBody>
        </p:sp>
        <p:sp>
          <p:nvSpPr>
            <p:cNvPr id="30" name="正方形/長方形 29">
              <a:extLst>
                <a:ext uri="{FF2B5EF4-FFF2-40B4-BE49-F238E27FC236}">
                  <a16:creationId xmlns:a16="http://schemas.microsoft.com/office/drawing/2014/main" id="{BFD6E74F-3828-4858-9B31-62903E06D384}"/>
                </a:ext>
              </a:extLst>
            </p:cNvPr>
            <p:cNvSpPr/>
            <p:nvPr/>
          </p:nvSpPr>
          <p:spPr>
            <a:xfrm rot="5400000" flipH="1">
              <a:off x="5475460" y="2352446"/>
              <a:ext cx="71804" cy="100661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1" name="楕円 30">
              <a:extLst>
                <a:ext uri="{FF2B5EF4-FFF2-40B4-BE49-F238E27FC236}">
                  <a16:creationId xmlns:a16="http://schemas.microsoft.com/office/drawing/2014/main" id="{73A78DE3-9F03-4803-B01C-23995B335FA4}"/>
                </a:ext>
              </a:extLst>
            </p:cNvPr>
            <p:cNvSpPr/>
            <p:nvPr/>
          </p:nvSpPr>
          <p:spPr>
            <a:xfrm>
              <a:off x="7380241" y="1564868"/>
              <a:ext cx="611582" cy="374215"/>
            </a:xfrm>
            <a:prstGeom prst="ellipse">
              <a:avLst/>
            </a:prstGeom>
            <a:solidFill>
              <a:srgbClr val="E4D9BC"/>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2" name="四角形: 角を丸くする 31">
              <a:extLst>
                <a:ext uri="{FF2B5EF4-FFF2-40B4-BE49-F238E27FC236}">
                  <a16:creationId xmlns:a16="http://schemas.microsoft.com/office/drawing/2014/main" id="{235EED9D-4140-4BE1-8731-9F3AF52E0F4A}"/>
                </a:ext>
              </a:extLst>
            </p:cNvPr>
            <p:cNvSpPr/>
            <p:nvPr/>
          </p:nvSpPr>
          <p:spPr>
            <a:xfrm>
              <a:off x="7604851" y="1687549"/>
              <a:ext cx="162362" cy="506130"/>
            </a:xfrm>
            <a:prstGeom prst="roundRect">
              <a:avLst/>
            </a:prstGeom>
            <a:solidFill>
              <a:schemeClr val="bg1">
                <a:lumMod val="8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3" name="テキスト ボックス 32">
              <a:extLst>
                <a:ext uri="{FF2B5EF4-FFF2-40B4-BE49-F238E27FC236}">
                  <a16:creationId xmlns:a16="http://schemas.microsoft.com/office/drawing/2014/main" id="{1589DE9A-2BBE-4D6B-8FFD-493B9CB8888C}"/>
                </a:ext>
              </a:extLst>
            </p:cNvPr>
            <p:cNvSpPr txBox="1"/>
            <p:nvPr/>
          </p:nvSpPr>
          <p:spPr>
            <a:xfrm>
              <a:off x="5047989" y="734753"/>
              <a:ext cx="1178807" cy="523220"/>
            </a:xfrm>
            <a:prstGeom prst="rect">
              <a:avLst/>
            </a:prstGeom>
            <a:noFill/>
          </p:spPr>
          <p:txBody>
            <a:bodyPr wrap="square" rtlCol="0">
              <a:spAutoFit/>
            </a:bodyPr>
            <a:lstStyle/>
            <a:p>
              <a:r>
                <a:rPr kumimoji="1" lang="ja-JP" altLang="en-US" sz="1400" dirty="0">
                  <a:solidFill>
                    <a:schemeClr val="dk1"/>
                  </a:solidFill>
                  <a:latin typeface="+mn-ea"/>
                </a:rPr>
                <a:t>後部壁面の電気ヤケ</a:t>
              </a:r>
              <a:endParaRPr lang="ja-JP" altLang="ja-JP" sz="1400" kern="100" dirty="0">
                <a:latin typeface="+mn-ea"/>
                <a:cs typeface="Times New Roman" panose="02020603050405020304" pitchFamily="18" charset="0"/>
              </a:endParaRPr>
            </a:p>
          </p:txBody>
        </p:sp>
        <p:grpSp>
          <p:nvGrpSpPr>
            <p:cNvPr id="34" name="グループ化 33">
              <a:extLst>
                <a:ext uri="{FF2B5EF4-FFF2-40B4-BE49-F238E27FC236}">
                  <a16:creationId xmlns:a16="http://schemas.microsoft.com/office/drawing/2014/main" id="{7AAD0E6C-040C-4560-8BDD-E0174E7CC977}"/>
                </a:ext>
              </a:extLst>
            </p:cNvPr>
            <p:cNvGrpSpPr/>
            <p:nvPr/>
          </p:nvGrpSpPr>
          <p:grpSpPr>
            <a:xfrm>
              <a:off x="7016934" y="757892"/>
              <a:ext cx="1835593" cy="730022"/>
              <a:chOff x="3017846" y="845571"/>
              <a:chExt cx="1835593" cy="730022"/>
            </a:xfrm>
          </p:grpSpPr>
          <p:sp>
            <p:nvSpPr>
              <p:cNvPr id="35" name="フリーフォーム: 図形 34">
                <a:extLst>
                  <a:ext uri="{FF2B5EF4-FFF2-40B4-BE49-F238E27FC236}">
                    <a16:creationId xmlns:a16="http://schemas.microsoft.com/office/drawing/2014/main" id="{2E53C898-5FC0-4F17-B790-244B8E6B4B84}"/>
                  </a:ext>
                </a:extLst>
              </p:cNvPr>
              <p:cNvSpPr/>
              <p:nvPr/>
            </p:nvSpPr>
            <p:spPr>
              <a:xfrm rot="10800000">
                <a:off x="3017846" y="845571"/>
                <a:ext cx="1835593" cy="730022"/>
              </a:xfrm>
              <a:custGeom>
                <a:avLst/>
                <a:gdLst>
                  <a:gd name="connsiteX0" fmla="*/ 1659199 w 1803470"/>
                  <a:gd name="connsiteY0" fmla="*/ 1211250 h 1211250"/>
                  <a:gd name="connsiteX1" fmla="*/ 144271 w 1803470"/>
                  <a:gd name="connsiteY1" fmla="*/ 1211250 h 1211250"/>
                  <a:gd name="connsiteX2" fmla="*/ 0 w 1803470"/>
                  <a:gd name="connsiteY2" fmla="*/ 1066979 h 1211250"/>
                  <a:gd name="connsiteX3" fmla="*/ 0 w 1803470"/>
                  <a:gd name="connsiteY3" fmla="*/ 489914 h 1211250"/>
                  <a:gd name="connsiteX4" fmla="*/ 144271 w 1803470"/>
                  <a:gd name="connsiteY4" fmla="*/ 345643 h 1211250"/>
                  <a:gd name="connsiteX5" fmla="*/ 429638 w 1803470"/>
                  <a:gd name="connsiteY5" fmla="*/ 345643 h 1211250"/>
                  <a:gd name="connsiteX6" fmla="*/ 531336 w 1803470"/>
                  <a:gd name="connsiteY6" fmla="*/ 0 h 1211250"/>
                  <a:gd name="connsiteX7" fmla="*/ 633034 w 1803470"/>
                  <a:gd name="connsiteY7" fmla="*/ 345643 h 1211250"/>
                  <a:gd name="connsiteX8" fmla="*/ 1659199 w 1803470"/>
                  <a:gd name="connsiteY8" fmla="*/ 345643 h 1211250"/>
                  <a:gd name="connsiteX9" fmla="*/ 1803470 w 1803470"/>
                  <a:gd name="connsiteY9" fmla="*/ 489914 h 1211250"/>
                  <a:gd name="connsiteX10" fmla="*/ 1803470 w 1803470"/>
                  <a:gd name="connsiteY10" fmla="*/ 1066979 h 1211250"/>
                  <a:gd name="connsiteX11" fmla="*/ 1659199 w 1803470"/>
                  <a:gd name="connsiteY11" fmla="*/ 1211250 h 121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3470" h="1211250">
                    <a:moveTo>
                      <a:pt x="1659199" y="1211250"/>
                    </a:moveTo>
                    <a:lnTo>
                      <a:pt x="144271" y="1211250"/>
                    </a:lnTo>
                    <a:cubicBezTo>
                      <a:pt x="64592" y="1211250"/>
                      <a:pt x="0" y="1146658"/>
                      <a:pt x="0" y="1066979"/>
                    </a:cubicBezTo>
                    <a:lnTo>
                      <a:pt x="0" y="489914"/>
                    </a:lnTo>
                    <a:cubicBezTo>
                      <a:pt x="0" y="410235"/>
                      <a:pt x="64592" y="345643"/>
                      <a:pt x="144271" y="345643"/>
                    </a:cubicBezTo>
                    <a:lnTo>
                      <a:pt x="429638" y="345643"/>
                    </a:lnTo>
                    <a:lnTo>
                      <a:pt x="531336" y="0"/>
                    </a:lnTo>
                    <a:lnTo>
                      <a:pt x="633034" y="345643"/>
                    </a:lnTo>
                    <a:lnTo>
                      <a:pt x="1659199" y="345643"/>
                    </a:lnTo>
                    <a:cubicBezTo>
                      <a:pt x="1738878" y="345643"/>
                      <a:pt x="1803470" y="410235"/>
                      <a:pt x="1803470" y="489914"/>
                    </a:cubicBezTo>
                    <a:lnTo>
                      <a:pt x="1803470" y="1066979"/>
                    </a:lnTo>
                    <a:cubicBezTo>
                      <a:pt x="1803470" y="1146658"/>
                      <a:pt x="1738878" y="1211250"/>
                      <a:pt x="1659199" y="1211250"/>
                    </a:cubicBezTo>
                    <a:close/>
                  </a:path>
                </a:pathLst>
              </a:custGeom>
              <a:solidFill>
                <a:schemeClr val="bg1"/>
              </a:solidFill>
              <a:ln w="28575">
                <a:solidFill>
                  <a:srgbClr val="FF66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6" name="テキスト ボックス 35">
                <a:extLst>
                  <a:ext uri="{FF2B5EF4-FFF2-40B4-BE49-F238E27FC236}">
                    <a16:creationId xmlns:a16="http://schemas.microsoft.com/office/drawing/2014/main" id="{B4D5A3F6-8993-49DE-980E-5D845C02502A}"/>
                  </a:ext>
                </a:extLst>
              </p:cNvPr>
              <p:cNvSpPr txBox="1"/>
              <p:nvPr/>
            </p:nvSpPr>
            <p:spPr>
              <a:xfrm>
                <a:off x="3119518" y="924966"/>
                <a:ext cx="1668204" cy="307777"/>
              </a:xfrm>
              <a:prstGeom prst="rect">
                <a:avLst/>
              </a:prstGeom>
              <a:noFill/>
            </p:spPr>
            <p:txBody>
              <a:bodyPr wrap="square" rtlCol="0">
                <a:spAutoFit/>
              </a:bodyPr>
              <a:lstStyle/>
              <a:p>
                <a:r>
                  <a:rPr lang="ja-JP" altLang="en-US" sz="1400" kern="100" dirty="0">
                    <a:latin typeface="+mn-ea"/>
                    <a:cs typeface="Times New Roman" panose="02020603050405020304" pitchFamily="18" charset="0"/>
                  </a:rPr>
                  <a:t>水垢、油汚れ、すす</a:t>
                </a:r>
                <a:endParaRPr lang="ja-JP" altLang="ja-JP" sz="1400" kern="100" dirty="0">
                  <a:latin typeface="+mn-ea"/>
                  <a:cs typeface="Times New Roman" panose="02020603050405020304" pitchFamily="18" charset="0"/>
                </a:endParaRPr>
              </a:p>
            </p:txBody>
          </p:sp>
        </p:grpSp>
        <p:sp>
          <p:nvSpPr>
            <p:cNvPr id="37" name="フリーフォーム: 図形 36">
              <a:extLst>
                <a:ext uri="{FF2B5EF4-FFF2-40B4-BE49-F238E27FC236}">
                  <a16:creationId xmlns:a16="http://schemas.microsoft.com/office/drawing/2014/main" id="{C974A33D-8EA5-4F97-A9F6-BA4110161DD5}"/>
                </a:ext>
              </a:extLst>
            </p:cNvPr>
            <p:cNvSpPr/>
            <p:nvPr/>
          </p:nvSpPr>
          <p:spPr>
            <a:xfrm rot="10800000" flipV="1">
              <a:off x="5270289" y="2932093"/>
              <a:ext cx="567382" cy="491854"/>
            </a:xfrm>
            <a:custGeom>
              <a:avLst/>
              <a:gdLst>
                <a:gd name="connsiteX0" fmla="*/ 1659199 w 1803470"/>
                <a:gd name="connsiteY0" fmla="*/ 1211250 h 1211250"/>
                <a:gd name="connsiteX1" fmla="*/ 144271 w 1803470"/>
                <a:gd name="connsiteY1" fmla="*/ 1211250 h 1211250"/>
                <a:gd name="connsiteX2" fmla="*/ 0 w 1803470"/>
                <a:gd name="connsiteY2" fmla="*/ 1066979 h 1211250"/>
                <a:gd name="connsiteX3" fmla="*/ 0 w 1803470"/>
                <a:gd name="connsiteY3" fmla="*/ 489914 h 1211250"/>
                <a:gd name="connsiteX4" fmla="*/ 144271 w 1803470"/>
                <a:gd name="connsiteY4" fmla="*/ 345643 h 1211250"/>
                <a:gd name="connsiteX5" fmla="*/ 429638 w 1803470"/>
                <a:gd name="connsiteY5" fmla="*/ 345643 h 1211250"/>
                <a:gd name="connsiteX6" fmla="*/ 531336 w 1803470"/>
                <a:gd name="connsiteY6" fmla="*/ 0 h 1211250"/>
                <a:gd name="connsiteX7" fmla="*/ 633034 w 1803470"/>
                <a:gd name="connsiteY7" fmla="*/ 345643 h 1211250"/>
                <a:gd name="connsiteX8" fmla="*/ 1659199 w 1803470"/>
                <a:gd name="connsiteY8" fmla="*/ 345643 h 1211250"/>
                <a:gd name="connsiteX9" fmla="*/ 1803470 w 1803470"/>
                <a:gd name="connsiteY9" fmla="*/ 489914 h 1211250"/>
                <a:gd name="connsiteX10" fmla="*/ 1803470 w 1803470"/>
                <a:gd name="connsiteY10" fmla="*/ 1066979 h 1211250"/>
                <a:gd name="connsiteX11" fmla="*/ 1659199 w 1803470"/>
                <a:gd name="connsiteY11" fmla="*/ 1211250 h 121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3470" h="1211250">
                  <a:moveTo>
                    <a:pt x="1659199" y="1211250"/>
                  </a:moveTo>
                  <a:lnTo>
                    <a:pt x="144271" y="1211250"/>
                  </a:lnTo>
                  <a:cubicBezTo>
                    <a:pt x="64592" y="1211250"/>
                    <a:pt x="0" y="1146658"/>
                    <a:pt x="0" y="1066979"/>
                  </a:cubicBezTo>
                  <a:lnTo>
                    <a:pt x="0" y="489914"/>
                  </a:lnTo>
                  <a:cubicBezTo>
                    <a:pt x="0" y="410235"/>
                    <a:pt x="64592" y="345643"/>
                    <a:pt x="144271" y="345643"/>
                  </a:cubicBezTo>
                  <a:lnTo>
                    <a:pt x="429638" y="345643"/>
                  </a:lnTo>
                  <a:lnTo>
                    <a:pt x="531336" y="0"/>
                  </a:lnTo>
                  <a:lnTo>
                    <a:pt x="633034" y="345643"/>
                  </a:lnTo>
                  <a:lnTo>
                    <a:pt x="1659199" y="345643"/>
                  </a:lnTo>
                  <a:cubicBezTo>
                    <a:pt x="1738878" y="345643"/>
                    <a:pt x="1803470" y="410235"/>
                    <a:pt x="1803470" y="489914"/>
                  </a:cubicBezTo>
                  <a:lnTo>
                    <a:pt x="1803470" y="1066979"/>
                  </a:lnTo>
                  <a:cubicBezTo>
                    <a:pt x="1803470" y="1146658"/>
                    <a:pt x="1738878" y="1211250"/>
                    <a:pt x="1659199" y="1211250"/>
                  </a:cubicBezTo>
                  <a:close/>
                </a:path>
              </a:pathLst>
            </a:custGeom>
            <a:solidFill>
              <a:schemeClr val="bg1"/>
            </a:solidFill>
            <a:ln w="28575">
              <a:solidFill>
                <a:srgbClr val="FF66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8" name="テキスト ボックス 37">
              <a:extLst>
                <a:ext uri="{FF2B5EF4-FFF2-40B4-BE49-F238E27FC236}">
                  <a16:creationId xmlns:a16="http://schemas.microsoft.com/office/drawing/2014/main" id="{F7898126-954E-4274-B8F6-8EEC7918869C}"/>
                </a:ext>
              </a:extLst>
            </p:cNvPr>
            <p:cNvSpPr txBox="1"/>
            <p:nvPr/>
          </p:nvSpPr>
          <p:spPr>
            <a:xfrm>
              <a:off x="5285004" y="3105940"/>
              <a:ext cx="704778" cy="307777"/>
            </a:xfrm>
            <a:prstGeom prst="rect">
              <a:avLst/>
            </a:prstGeom>
            <a:noFill/>
          </p:spPr>
          <p:txBody>
            <a:bodyPr wrap="square" rtlCol="0">
              <a:spAutoFit/>
            </a:bodyPr>
            <a:lstStyle/>
            <a:p>
              <a:r>
                <a:rPr lang="ja-JP" altLang="en-US" sz="1400" kern="100" dirty="0">
                  <a:latin typeface="+mn-ea"/>
                  <a:cs typeface="Times New Roman" panose="02020603050405020304" pitchFamily="18" charset="0"/>
                </a:rPr>
                <a:t>サビ</a:t>
              </a:r>
              <a:endParaRPr lang="ja-JP" altLang="ja-JP" sz="1400" kern="100" dirty="0">
                <a:latin typeface="+mn-ea"/>
                <a:cs typeface="Times New Roman" panose="02020603050405020304" pitchFamily="18" charset="0"/>
              </a:endParaRPr>
            </a:p>
          </p:txBody>
        </p:sp>
        <p:grpSp>
          <p:nvGrpSpPr>
            <p:cNvPr id="39" name="グループ化 38">
              <a:extLst>
                <a:ext uri="{FF2B5EF4-FFF2-40B4-BE49-F238E27FC236}">
                  <a16:creationId xmlns:a16="http://schemas.microsoft.com/office/drawing/2014/main" id="{A99D4F0E-E8FD-417E-90F0-1B8C4688BA70}"/>
                </a:ext>
              </a:extLst>
            </p:cNvPr>
            <p:cNvGrpSpPr/>
            <p:nvPr/>
          </p:nvGrpSpPr>
          <p:grpSpPr>
            <a:xfrm>
              <a:off x="9119424" y="783227"/>
              <a:ext cx="1259597" cy="1039524"/>
              <a:chOff x="5106543" y="796384"/>
              <a:chExt cx="1259597" cy="1039524"/>
            </a:xfrm>
          </p:grpSpPr>
          <p:sp>
            <p:nvSpPr>
              <p:cNvPr id="40" name="フリーフォーム: 図形 39">
                <a:extLst>
                  <a:ext uri="{FF2B5EF4-FFF2-40B4-BE49-F238E27FC236}">
                    <a16:creationId xmlns:a16="http://schemas.microsoft.com/office/drawing/2014/main" id="{34E009D4-0DF3-4760-B36A-122AD4D538A8}"/>
                  </a:ext>
                </a:extLst>
              </p:cNvPr>
              <p:cNvSpPr/>
              <p:nvPr/>
            </p:nvSpPr>
            <p:spPr>
              <a:xfrm rot="19669873">
                <a:off x="5755212" y="796384"/>
                <a:ext cx="559682" cy="1039524"/>
              </a:xfrm>
              <a:custGeom>
                <a:avLst/>
                <a:gdLst>
                  <a:gd name="connsiteX0" fmla="*/ 427391 w 566390"/>
                  <a:gd name="connsiteY0" fmla="*/ 5499 h 1394053"/>
                  <a:gd name="connsiteX1" fmla="*/ 458322 w 566390"/>
                  <a:gd name="connsiteY1" fmla="*/ 52837 h 1394053"/>
                  <a:gd name="connsiteX2" fmla="*/ 456744 w 566390"/>
                  <a:gd name="connsiteY2" fmla="*/ 292635 h 1394053"/>
                  <a:gd name="connsiteX3" fmla="*/ 477016 w 566390"/>
                  <a:gd name="connsiteY3" fmla="*/ 293053 h 1394053"/>
                  <a:gd name="connsiteX4" fmla="*/ 566371 w 566390"/>
                  <a:gd name="connsiteY4" fmla="*/ 386171 h 1394053"/>
                  <a:gd name="connsiteX5" fmla="*/ 547426 w 566390"/>
                  <a:gd name="connsiteY5" fmla="*/ 1304680 h 1394053"/>
                  <a:gd name="connsiteX6" fmla="*/ 454308 w 566390"/>
                  <a:gd name="connsiteY6" fmla="*/ 1394034 h 1394053"/>
                  <a:gd name="connsiteX7" fmla="*/ 89374 w 566390"/>
                  <a:gd name="connsiteY7" fmla="*/ 1386507 h 1394053"/>
                  <a:gd name="connsiteX8" fmla="*/ 19 w 566390"/>
                  <a:gd name="connsiteY8" fmla="*/ 1293389 h 1394053"/>
                  <a:gd name="connsiteX9" fmla="*/ 18964 w 566390"/>
                  <a:gd name="connsiteY9" fmla="*/ 374880 h 1394053"/>
                  <a:gd name="connsiteX10" fmla="*/ 112082 w 566390"/>
                  <a:gd name="connsiteY10" fmla="*/ 285525 h 1394053"/>
                  <a:gd name="connsiteX11" fmla="*/ 149864 w 566390"/>
                  <a:gd name="connsiteY11" fmla="*/ 286305 h 1394053"/>
                  <a:gd name="connsiteX12" fmla="*/ 150908 w 566390"/>
                  <a:gd name="connsiteY12" fmla="*/ 127652 h 1394053"/>
                  <a:gd name="connsiteX13" fmla="*/ 13149 w 566390"/>
                  <a:gd name="connsiteY13" fmla="*/ 127652 h 1394053"/>
                  <a:gd name="connsiteX14" fmla="*/ 13149 w 566390"/>
                  <a:gd name="connsiteY14" fmla="*/ 20963 h 1394053"/>
                  <a:gd name="connsiteX15" fmla="*/ 164011 w 566390"/>
                  <a:gd name="connsiteY15" fmla="*/ 20963 h 1394053"/>
                  <a:gd name="connsiteX16" fmla="*/ 166634 w 566390"/>
                  <a:gd name="connsiteY16" fmla="*/ 14746 h 1394053"/>
                  <a:gd name="connsiteX17" fmla="*/ 202903 w 566390"/>
                  <a:gd name="connsiteY17" fmla="*/ 1 h 1394053"/>
                  <a:gd name="connsiteX18" fmla="*/ 407506 w 566390"/>
                  <a:gd name="connsiteY18" fmla="*/ 1348 h 1394053"/>
                  <a:gd name="connsiteX19" fmla="*/ 427391 w 566390"/>
                  <a:gd name="connsiteY19" fmla="*/ 5499 h 139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6390" h="1394053">
                    <a:moveTo>
                      <a:pt x="427391" y="5499"/>
                    </a:moveTo>
                    <a:cubicBezTo>
                      <a:pt x="445699" y="13385"/>
                      <a:pt x="458461" y="31649"/>
                      <a:pt x="458322" y="52837"/>
                    </a:cubicBezTo>
                    <a:lnTo>
                      <a:pt x="456744" y="292635"/>
                    </a:lnTo>
                    <a:lnTo>
                      <a:pt x="477016" y="293053"/>
                    </a:lnTo>
                    <a:cubicBezTo>
                      <a:pt x="527404" y="294092"/>
                      <a:pt x="567410" y="335783"/>
                      <a:pt x="566371" y="386171"/>
                    </a:cubicBezTo>
                    <a:lnTo>
                      <a:pt x="547426" y="1304680"/>
                    </a:lnTo>
                    <a:cubicBezTo>
                      <a:pt x="546387" y="1355068"/>
                      <a:pt x="504696" y="1395074"/>
                      <a:pt x="454308" y="1394034"/>
                    </a:cubicBezTo>
                    <a:lnTo>
                      <a:pt x="89374" y="1386507"/>
                    </a:lnTo>
                    <a:cubicBezTo>
                      <a:pt x="38986" y="1385468"/>
                      <a:pt x="-1020" y="1343777"/>
                      <a:pt x="19" y="1293389"/>
                    </a:cubicBezTo>
                    <a:lnTo>
                      <a:pt x="18964" y="374880"/>
                    </a:lnTo>
                    <a:cubicBezTo>
                      <a:pt x="20003" y="324492"/>
                      <a:pt x="61694" y="284486"/>
                      <a:pt x="112082" y="285525"/>
                    </a:cubicBezTo>
                    <a:lnTo>
                      <a:pt x="149864" y="286305"/>
                    </a:lnTo>
                    <a:lnTo>
                      <a:pt x="150908" y="127652"/>
                    </a:lnTo>
                    <a:lnTo>
                      <a:pt x="13149" y="127652"/>
                    </a:lnTo>
                    <a:lnTo>
                      <a:pt x="13149" y="20963"/>
                    </a:lnTo>
                    <a:lnTo>
                      <a:pt x="164011" y="20963"/>
                    </a:lnTo>
                    <a:lnTo>
                      <a:pt x="166634" y="14746"/>
                    </a:lnTo>
                    <a:cubicBezTo>
                      <a:pt x="175952" y="5550"/>
                      <a:pt x="188778" y="-92"/>
                      <a:pt x="202903" y="1"/>
                    </a:cubicBezTo>
                    <a:lnTo>
                      <a:pt x="407506" y="1348"/>
                    </a:lnTo>
                    <a:cubicBezTo>
                      <a:pt x="414569" y="1395"/>
                      <a:pt x="421288" y="2870"/>
                      <a:pt x="427391" y="5499"/>
                    </a:cubicBezTo>
                    <a:close/>
                  </a:path>
                </a:pathLst>
              </a:cu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41" name="直線コネクタ 40">
                <a:extLst>
                  <a:ext uri="{FF2B5EF4-FFF2-40B4-BE49-F238E27FC236}">
                    <a16:creationId xmlns:a16="http://schemas.microsoft.com/office/drawing/2014/main" id="{EC10174E-7C00-4C6C-8050-A0C8FEBCB943}"/>
                  </a:ext>
                </a:extLst>
              </p:cNvPr>
              <p:cNvCxnSpPr/>
              <p:nvPr/>
            </p:nvCxnSpPr>
            <p:spPr>
              <a:xfrm flipH="1">
                <a:off x="5106543" y="1081887"/>
                <a:ext cx="288885" cy="147279"/>
              </a:xfrm>
              <a:prstGeom prst="line">
                <a:avLst/>
              </a:prstGeom>
              <a:ln w="28575">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9BF93ABA-6C28-42B3-AC7E-CDD7B5B150DB}"/>
                  </a:ext>
                </a:extLst>
              </p:cNvPr>
              <p:cNvCxnSpPr>
                <a:cxnSpLocks/>
              </p:cNvCxnSpPr>
              <p:nvPr/>
            </p:nvCxnSpPr>
            <p:spPr>
              <a:xfrm flipH="1">
                <a:off x="5253731" y="1125471"/>
                <a:ext cx="235291" cy="233430"/>
              </a:xfrm>
              <a:prstGeom prst="line">
                <a:avLst/>
              </a:prstGeom>
              <a:ln w="28575">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5143AF41-3661-4EE3-B882-A7194545B09A}"/>
                  </a:ext>
                </a:extLst>
              </p:cNvPr>
              <p:cNvCxnSpPr>
                <a:cxnSpLocks/>
              </p:cNvCxnSpPr>
              <p:nvPr/>
            </p:nvCxnSpPr>
            <p:spPr>
              <a:xfrm flipH="1">
                <a:off x="5422636" y="1204062"/>
                <a:ext cx="121147" cy="217821"/>
              </a:xfrm>
              <a:prstGeom prst="line">
                <a:avLst/>
              </a:prstGeom>
              <a:ln w="28575">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074FD211-10A2-4816-95E3-87AB7D3460D5}"/>
                  </a:ext>
                </a:extLst>
              </p:cNvPr>
              <p:cNvSpPr txBox="1"/>
              <p:nvPr/>
            </p:nvSpPr>
            <p:spPr>
              <a:xfrm>
                <a:off x="5781277" y="1143428"/>
                <a:ext cx="584863" cy="492443"/>
              </a:xfrm>
              <a:prstGeom prst="rect">
                <a:avLst/>
              </a:prstGeom>
              <a:noFill/>
            </p:spPr>
            <p:txBody>
              <a:bodyPr wrap="square" rtlCol="0">
                <a:spAutoFit/>
              </a:bodyPr>
              <a:lstStyle/>
              <a:p>
                <a:r>
                  <a:rPr lang="ja-JP" altLang="en-US" sz="1400" kern="100" dirty="0">
                    <a:latin typeface="+mn-ea"/>
                    <a:cs typeface="Times New Roman" panose="02020603050405020304" pitchFamily="18" charset="0"/>
                  </a:rPr>
                  <a:t>消毒</a:t>
                </a:r>
                <a:endParaRPr lang="en-US" altLang="ja-JP" sz="1400" kern="100" dirty="0">
                  <a:latin typeface="+mn-ea"/>
                  <a:cs typeface="Times New Roman" panose="02020603050405020304" pitchFamily="18" charset="0"/>
                </a:endParaRPr>
              </a:p>
              <a:p>
                <a:endParaRPr lang="ja-JP" altLang="ja-JP" sz="1200" kern="100" dirty="0">
                  <a:latin typeface="+mn-ea"/>
                  <a:cs typeface="Times New Roman" panose="02020603050405020304" pitchFamily="18" charset="0"/>
                </a:endParaRPr>
              </a:p>
            </p:txBody>
          </p:sp>
        </p:grpSp>
        <p:grpSp>
          <p:nvGrpSpPr>
            <p:cNvPr id="45" name="グループ化 44">
              <a:extLst>
                <a:ext uri="{FF2B5EF4-FFF2-40B4-BE49-F238E27FC236}">
                  <a16:creationId xmlns:a16="http://schemas.microsoft.com/office/drawing/2014/main" id="{25145A59-754F-4671-ABCD-3EA891976CE4}"/>
                </a:ext>
              </a:extLst>
            </p:cNvPr>
            <p:cNvGrpSpPr/>
            <p:nvPr/>
          </p:nvGrpSpPr>
          <p:grpSpPr>
            <a:xfrm>
              <a:off x="10262859" y="2897007"/>
              <a:ext cx="1644363" cy="409935"/>
              <a:chOff x="6116780" y="3214139"/>
              <a:chExt cx="1416778" cy="409935"/>
            </a:xfrm>
          </p:grpSpPr>
          <p:sp>
            <p:nvSpPr>
              <p:cNvPr id="46" name="フリーフォーム: 図形 45">
                <a:extLst>
                  <a:ext uri="{FF2B5EF4-FFF2-40B4-BE49-F238E27FC236}">
                    <a16:creationId xmlns:a16="http://schemas.microsoft.com/office/drawing/2014/main" id="{4FEF1D4C-D871-4AE2-AA3F-3FED3B96B55D}"/>
                  </a:ext>
                </a:extLst>
              </p:cNvPr>
              <p:cNvSpPr/>
              <p:nvPr/>
            </p:nvSpPr>
            <p:spPr>
              <a:xfrm rot="16200000">
                <a:off x="6620201" y="2710718"/>
                <a:ext cx="409935" cy="1416778"/>
              </a:xfrm>
              <a:custGeom>
                <a:avLst/>
                <a:gdLst>
                  <a:gd name="connsiteX0" fmla="*/ 560282 w 560282"/>
                  <a:gd name="connsiteY0" fmla="*/ 327270 h 1169069"/>
                  <a:gd name="connsiteX1" fmla="*/ 560282 w 560282"/>
                  <a:gd name="connsiteY1" fmla="*/ 1075687 h 1169069"/>
                  <a:gd name="connsiteX2" fmla="*/ 466900 w 560282"/>
                  <a:gd name="connsiteY2" fmla="*/ 1169069 h 1169069"/>
                  <a:gd name="connsiteX3" fmla="*/ 93382 w 560282"/>
                  <a:gd name="connsiteY3" fmla="*/ 1169069 h 1169069"/>
                  <a:gd name="connsiteX4" fmla="*/ 0 w 560282"/>
                  <a:gd name="connsiteY4" fmla="*/ 1075687 h 1169069"/>
                  <a:gd name="connsiteX5" fmla="*/ 0 w 560282"/>
                  <a:gd name="connsiteY5" fmla="*/ 327270 h 1169069"/>
                  <a:gd name="connsiteX6" fmla="*/ 93382 w 560282"/>
                  <a:gd name="connsiteY6" fmla="*/ 233888 h 1169069"/>
                  <a:gd name="connsiteX7" fmla="*/ 243700 w 560282"/>
                  <a:gd name="connsiteY7" fmla="*/ 233888 h 1169069"/>
                  <a:gd name="connsiteX8" fmla="*/ 311248 w 560282"/>
                  <a:gd name="connsiteY8" fmla="*/ 0 h 1169069"/>
                  <a:gd name="connsiteX9" fmla="*/ 378796 w 560282"/>
                  <a:gd name="connsiteY9" fmla="*/ 233888 h 1169069"/>
                  <a:gd name="connsiteX10" fmla="*/ 466900 w 560282"/>
                  <a:gd name="connsiteY10" fmla="*/ 233888 h 1169069"/>
                  <a:gd name="connsiteX11" fmla="*/ 560282 w 560282"/>
                  <a:gd name="connsiteY11" fmla="*/ 327270 h 11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282" h="1169069">
                    <a:moveTo>
                      <a:pt x="560282" y="327270"/>
                    </a:moveTo>
                    <a:lnTo>
                      <a:pt x="560282" y="1075687"/>
                    </a:lnTo>
                    <a:cubicBezTo>
                      <a:pt x="560282" y="1127260"/>
                      <a:pt x="518473" y="1169069"/>
                      <a:pt x="466900" y="1169069"/>
                    </a:cubicBezTo>
                    <a:lnTo>
                      <a:pt x="93382" y="1169069"/>
                    </a:lnTo>
                    <a:cubicBezTo>
                      <a:pt x="41809" y="1169069"/>
                      <a:pt x="0" y="1127260"/>
                      <a:pt x="0" y="1075687"/>
                    </a:cubicBezTo>
                    <a:lnTo>
                      <a:pt x="0" y="327270"/>
                    </a:lnTo>
                    <a:cubicBezTo>
                      <a:pt x="0" y="275697"/>
                      <a:pt x="41809" y="233888"/>
                      <a:pt x="93382" y="233888"/>
                    </a:cubicBezTo>
                    <a:lnTo>
                      <a:pt x="243700" y="233888"/>
                    </a:lnTo>
                    <a:lnTo>
                      <a:pt x="311248" y="0"/>
                    </a:lnTo>
                    <a:lnTo>
                      <a:pt x="378796" y="233888"/>
                    </a:lnTo>
                    <a:lnTo>
                      <a:pt x="466900" y="233888"/>
                    </a:lnTo>
                    <a:cubicBezTo>
                      <a:pt x="518473" y="233888"/>
                      <a:pt x="560282" y="275697"/>
                      <a:pt x="560282" y="327270"/>
                    </a:cubicBezTo>
                    <a:close/>
                  </a:path>
                </a:pathLst>
              </a:cu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47" name="テキスト ボックス 46">
                <a:extLst>
                  <a:ext uri="{FF2B5EF4-FFF2-40B4-BE49-F238E27FC236}">
                    <a16:creationId xmlns:a16="http://schemas.microsoft.com/office/drawing/2014/main" id="{1C70DB3C-E466-44E0-AF93-3863A221D93A}"/>
                  </a:ext>
                </a:extLst>
              </p:cNvPr>
              <p:cNvSpPr txBox="1"/>
              <p:nvPr/>
            </p:nvSpPr>
            <p:spPr>
              <a:xfrm>
                <a:off x="6589321" y="3260884"/>
                <a:ext cx="819572" cy="307777"/>
              </a:xfrm>
              <a:prstGeom prst="rect">
                <a:avLst/>
              </a:prstGeom>
              <a:noFill/>
            </p:spPr>
            <p:txBody>
              <a:bodyPr wrap="square" rtlCol="0">
                <a:spAutoFit/>
              </a:bodyPr>
              <a:lstStyle/>
              <a:p>
                <a:r>
                  <a:rPr lang="ja-JP" altLang="en-US" sz="1400" kern="100" dirty="0">
                    <a:latin typeface="+mn-ea"/>
                    <a:cs typeface="Times New Roman" panose="02020603050405020304" pitchFamily="18" charset="0"/>
                  </a:rPr>
                  <a:t>鍵の交換</a:t>
                </a:r>
                <a:endParaRPr lang="ja-JP" altLang="ja-JP" sz="1400" kern="100" dirty="0">
                  <a:latin typeface="+mn-ea"/>
                  <a:cs typeface="Times New Roman" panose="02020603050405020304" pitchFamily="18" charset="0"/>
                </a:endParaRPr>
              </a:p>
            </p:txBody>
          </p:sp>
        </p:grpSp>
        <p:grpSp>
          <p:nvGrpSpPr>
            <p:cNvPr id="48" name="グループ化 47">
              <a:extLst>
                <a:ext uri="{FF2B5EF4-FFF2-40B4-BE49-F238E27FC236}">
                  <a16:creationId xmlns:a16="http://schemas.microsoft.com/office/drawing/2014/main" id="{714A8917-ED39-49BB-8E91-A4D593669B44}"/>
                </a:ext>
              </a:extLst>
            </p:cNvPr>
            <p:cNvGrpSpPr/>
            <p:nvPr/>
          </p:nvGrpSpPr>
          <p:grpSpPr>
            <a:xfrm>
              <a:off x="9896394" y="3388703"/>
              <a:ext cx="2049592" cy="830995"/>
              <a:chOff x="5943206" y="3729637"/>
              <a:chExt cx="1697593" cy="830995"/>
            </a:xfrm>
          </p:grpSpPr>
          <p:sp>
            <p:nvSpPr>
              <p:cNvPr id="49" name="フリーフォーム: 図形 48">
                <a:extLst>
                  <a:ext uri="{FF2B5EF4-FFF2-40B4-BE49-F238E27FC236}">
                    <a16:creationId xmlns:a16="http://schemas.microsoft.com/office/drawing/2014/main" id="{183BC2CB-F799-4699-8166-793A7E5140FC}"/>
                  </a:ext>
                </a:extLst>
              </p:cNvPr>
              <p:cNvSpPr/>
              <p:nvPr/>
            </p:nvSpPr>
            <p:spPr>
              <a:xfrm rot="16200000">
                <a:off x="6376505" y="3296338"/>
                <a:ext cx="830995" cy="1697593"/>
              </a:xfrm>
              <a:custGeom>
                <a:avLst/>
                <a:gdLst>
                  <a:gd name="connsiteX0" fmla="*/ 560282 w 560282"/>
                  <a:gd name="connsiteY0" fmla="*/ 327270 h 1169069"/>
                  <a:gd name="connsiteX1" fmla="*/ 560282 w 560282"/>
                  <a:gd name="connsiteY1" fmla="*/ 1075687 h 1169069"/>
                  <a:gd name="connsiteX2" fmla="*/ 466900 w 560282"/>
                  <a:gd name="connsiteY2" fmla="*/ 1169069 h 1169069"/>
                  <a:gd name="connsiteX3" fmla="*/ 93382 w 560282"/>
                  <a:gd name="connsiteY3" fmla="*/ 1169069 h 1169069"/>
                  <a:gd name="connsiteX4" fmla="*/ 0 w 560282"/>
                  <a:gd name="connsiteY4" fmla="*/ 1075687 h 1169069"/>
                  <a:gd name="connsiteX5" fmla="*/ 0 w 560282"/>
                  <a:gd name="connsiteY5" fmla="*/ 327270 h 1169069"/>
                  <a:gd name="connsiteX6" fmla="*/ 93382 w 560282"/>
                  <a:gd name="connsiteY6" fmla="*/ 233888 h 1169069"/>
                  <a:gd name="connsiteX7" fmla="*/ 243700 w 560282"/>
                  <a:gd name="connsiteY7" fmla="*/ 233888 h 1169069"/>
                  <a:gd name="connsiteX8" fmla="*/ 311248 w 560282"/>
                  <a:gd name="connsiteY8" fmla="*/ 0 h 1169069"/>
                  <a:gd name="connsiteX9" fmla="*/ 378796 w 560282"/>
                  <a:gd name="connsiteY9" fmla="*/ 233888 h 1169069"/>
                  <a:gd name="connsiteX10" fmla="*/ 466900 w 560282"/>
                  <a:gd name="connsiteY10" fmla="*/ 233888 h 1169069"/>
                  <a:gd name="connsiteX11" fmla="*/ 560282 w 560282"/>
                  <a:gd name="connsiteY11" fmla="*/ 327270 h 11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282" h="1169069">
                    <a:moveTo>
                      <a:pt x="560282" y="327270"/>
                    </a:moveTo>
                    <a:lnTo>
                      <a:pt x="560282" y="1075687"/>
                    </a:lnTo>
                    <a:cubicBezTo>
                      <a:pt x="560282" y="1127260"/>
                      <a:pt x="518473" y="1169069"/>
                      <a:pt x="466900" y="1169069"/>
                    </a:cubicBezTo>
                    <a:lnTo>
                      <a:pt x="93382" y="1169069"/>
                    </a:lnTo>
                    <a:cubicBezTo>
                      <a:pt x="41809" y="1169069"/>
                      <a:pt x="0" y="1127260"/>
                      <a:pt x="0" y="1075687"/>
                    </a:cubicBezTo>
                    <a:lnTo>
                      <a:pt x="0" y="327270"/>
                    </a:lnTo>
                    <a:cubicBezTo>
                      <a:pt x="0" y="275697"/>
                      <a:pt x="41809" y="233888"/>
                      <a:pt x="93382" y="233888"/>
                    </a:cubicBezTo>
                    <a:lnTo>
                      <a:pt x="243700" y="233888"/>
                    </a:lnTo>
                    <a:lnTo>
                      <a:pt x="311248" y="0"/>
                    </a:lnTo>
                    <a:lnTo>
                      <a:pt x="378796" y="233888"/>
                    </a:lnTo>
                    <a:lnTo>
                      <a:pt x="466900" y="233888"/>
                    </a:lnTo>
                    <a:cubicBezTo>
                      <a:pt x="518473" y="233888"/>
                      <a:pt x="560282" y="275697"/>
                      <a:pt x="560282" y="327270"/>
                    </a:cubicBezTo>
                    <a:close/>
                  </a:path>
                </a:pathLst>
              </a:custGeom>
              <a:solidFill>
                <a:schemeClr val="bg1"/>
              </a:solidFill>
              <a:ln w="28575">
                <a:solidFill>
                  <a:srgbClr val="FF66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0" name="テキスト ボックス 49">
                <a:extLst>
                  <a:ext uri="{FF2B5EF4-FFF2-40B4-BE49-F238E27FC236}">
                    <a16:creationId xmlns:a16="http://schemas.microsoft.com/office/drawing/2014/main" id="{DCF8CC3B-06C8-48A8-A134-5718B9101E8F}"/>
                  </a:ext>
                </a:extLst>
              </p:cNvPr>
              <p:cNvSpPr txBox="1"/>
              <p:nvPr/>
            </p:nvSpPr>
            <p:spPr>
              <a:xfrm>
                <a:off x="6336035" y="3779376"/>
                <a:ext cx="1166541" cy="738664"/>
              </a:xfrm>
              <a:prstGeom prst="rect">
                <a:avLst/>
              </a:prstGeom>
              <a:noFill/>
            </p:spPr>
            <p:txBody>
              <a:bodyPr wrap="square" rtlCol="0">
                <a:spAutoFit/>
              </a:bodyPr>
              <a:lstStyle/>
              <a:p>
                <a:r>
                  <a:rPr lang="ja-JP" altLang="ja-JP" sz="1400" kern="100" dirty="0">
                    <a:latin typeface="+mn-ea"/>
                  </a:rPr>
                  <a:t>紛失</a:t>
                </a:r>
                <a:r>
                  <a:rPr lang="ja-JP" altLang="en-US" sz="1400" kern="100" dirty="0">
                    <a:latin typeface="+mn-ea"/>
                  </a:rPr>
                  <a:t>や</a:t>
                </a:r>
                <a:r>
                  <a:rPr lang="ja-JP" altLang="ja-JP" sz="1400" kern="100" dirty="0">
                    <a:latin typeface="+mn-ea"/>
                  </a:rPr>
                  <a:t>不適切な使用</a:t>
                </a:r>
                <a:r>
                  <a:rPr lang="ja-JP" altLang="en-US" sz="1400" kern="100" dirty="0">
                    <a:latin typeface="+mn-ea"/>
                  </a:rPr>
                  <a:t>で</a:t>
                </a:r>
                <a:r>
                  <a:rPr lang="ja-JP" altLang="ja-JP" sz="1400" kern="100" dirty="0">
                    <a:latin typeface="+mn-ea"/>
                  </a:rPr>
                  <a:t>破損</a:t>
                </a:r>
                <a:r>
                  <a:rPr lang="ja-JP" altLang="en-US" sz="1400" kern="100" dirty="0">
                    <a:latin typeface="+mn-ea"/>
                  </a:rPr>
                  <a:t>した鍵の交換</a:t>
                </a:r>
                <a:endParaRPr lang="ja-JP" altLang="ja-JP" sz="1400" kern="100" dirty="0">
                  <a:latin typeface="+mn-ea"/>
                  <a:cs typeface="Times New Roman" panose="02020603050405020304" pitchFamily="18" charset="0"/>
                </a:endParaRPr>
              </a:p>
            </p:txBody>
          </p:sp>
        </p:grpSp>
        <p:grpSp>
          <p:nvGrpSpPr>
            <p:cNvPr id="51" name="グループ化 50">
              <a:extLst>
                <a:ext uri="{FF2B5EF4-FFF2-40B4-BE49-F238E27FC236}">
                  <a16:creationId xmlns:a16="http://schemas.microsoft.com/office/drawing/2014/main" id="{412F5E9E-7BD8-45CC-A516-B38D4F72F948}"/>
                </a:ext>
              </a:extLst>
            </p:cNvPr>
            <p:cNvGrpSpPr/>
            <p:nvPr/>
          </p:nvGrpSpPr>
          <p:grpSpPr>
            <a:xfrm>
              <a:off x="7107211" y="3726186"/>
              <a:ext cx="1548889" cy="871301"/>
              <a:chOff x="3334228" y="3680527"/>
              <a:chExt cx="1548889" cy="871301"/>
            </a:xfrm>
          </p:grpSpPr>
          <p:sp>
            <p:nvSpPr>
              <p:cNvPr id="52" name="楕円 51">
                <a:extLst>
                  <a:ext uri="{FF2B5EF4-FFF2-40B4-BE49-F238E27FC236}">
                    <a16:creationId xmlns:a16="http://schemas.microsoft.com/office/drawing/2014/main" id="{D5196FE6-F9EA-4FC3-8A66-A2A63EAB23F7}"/>
                  </a:ext>
                </a:extLst>
              </p:cNvPr>
              <p:cNvSpPr/>
              <p:nvPr/>
            </p:nvSpPr>
            <p:spPr>
              <a:xfrm>
                <a:off x="3334228" y="3680527"/>
                <a:ext cx="1330337" cy="871301"/>
              </a:xfrm>
              <a:prstGeom prst="ellipse">
                <a:avLst/>
              </a:prstGeom>
              <a:solidFill>
                <a:srgbClr val="FFFFFF"/>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3" name="楕円 52">
                <a:extLst>
                  <a:ext uri="{FF2B5EF4-FFF2-40B4-BE49-F238E27FC236}">
                    <a16:creationId xmlns:a16="http://schemas.microsoft.com/office/drawing/2014/main" id="{D461460E-E4FD-4608-A347-4F9A3493B8DF}"/>
                  </a:ext>
                </a:extLst>
              </p:cNvPr>
              <p:cNvSpPr/>
              <p:nvPr/>
            </p:nvSpPr>
            <p:spPr>
              <a:xfrm>
                <a:off x="3552018" y="3830874"/>
                <a:ext cx="1007791" cy="601147"/>
              </a:xfrm>
              <a:prstGeom prst="ellipse">
                <a:avLst/>
              </a:prstGeom>
              <a:gradFill>
                <a:gsLst>
                  <a:gs pos="0">
                    <a:schemeClr val="accent1">
                      <a:lumMod val="0"/>
                      <a:lumOff val="100000"/>
                    </a:schemeClr>
                  </a:gs>
                  <a:gs pos="100000">
                    <a:schemeClr val="accent1">
                      <a:lumMod val="0"/>
                      <a:lumOff val="100000"/>
                    </a:schemeClr>
                  </a:gs>
                  <a:gs pos="91000">
                    <a:schemeClr val="accent1">
                      <a:lumMod val="100000"/>
                    </a:schemeClr>
                  </a:gs>
                </a:gsLst>
                <a:path path="circle">
                  <a:fillToRect l="50000" t="50000" r="50000" b="50000"/>
                </a:path>
              </a:gradFill>
              <a:ln w="19050">
                <a:gradFill flip="none" rotWithShape="1">
                  <a:gsLst>
                    <a:gs pos="0">
                      <a:schemeClr val="accent1">
                        <a:lumMod val="0"/>
                        <a:lumOff val="100000"/>
                      </a:schemeClr>
                    </a:gs>
                    <a:gs pos="100000">
                      <a:schemeClr val="accent1">
                        <a:lumMod val="0"/>
                        <a:lumOff val="100000"/>
                      </a:schemeClr>
                    </a:gs>
                    <a:gs pos="49000">
                      <a:schemeClr val="accent1">
                        <a:lumMod val="100000"/>
                      </a:schemeClr>
                    </a:gs>
                  </a:gsLst>
                  <a:path path="circl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4" name="楕円 53">
                <a:extLst>
                  <a:ext uri="{FF2B5EF4-FFF2-40B4-BE49-F238E27FC236}">
                    <a16:creationId xmlns:a16="http://schemas.microsoft.com/office/drawing/2014/main" id="{10C1141A-3F53-4CE3-B70D-A0821EB99272}"/>
                  </a:ext>
                </a:extLst>
              </p:cNvPr>
              <p:cNvSpPr/>
              <p:nvPr/>
            </p:nvSpPr>
            <p:spPr>
              <a:xfrm>
                <a:off x="4224771" y="3984371"/>
                <a:ext cx="292594" cy="242829"/>
              </a:xfrm>
              <a:prstGeom prst="ellipse">
                <a:avLst/>
              </a:prstGeom>
              <a:solidFill>
                <a:schemeClr val="bg1">
                  <a:lumMod val="8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55" name="グループ化 54">
                <a:extLst>
                  <a:ext uri="{FF2B5EF4-FFF2-40B4-BE49-F238E27FC236}">
                    <a16:creationId xmlns:a16="http://schemas.microsoft.com/office/drawing/2014/main" id="{DC3EFBD4-D08F-459B-B8A8-51BC103B636A}"/>
                  </a:ext>
                </a:extLst>
              </p:cNvPr>
              <p:cNvGrpSpPr/>
              <p:nvPr/>
            </p:nvGrpSpPr>
            <p:grpSpPr>
              <a:xfrm>
                <a:off x="4508902" y="3680527"/>
                <a:ext cx="374215" cy="871301"/>
                <a:chOff x="4508902" y="3680527"/>
                <a:chExt cx="374215" cy="871301"/>
              </a:xfrm>
            </p:grpSpPr>
            <p:sp>
              <p:nvSpPr>
                <p:cNvPr id="56" name="フローチャート: 論理積ゲート 55">
                  <a:extLst>
                    <a:ext uri="{FF2B5EF4-FFF2-40B4-BE49-F238E27FC236}">
                      <a16:creationId xmlns:a16="http://schemas.microsoft.com/office/drawing/2014/main" id="{542452BE-532C-48C7-880C-8C63A554D13B}"/>
                    </a:ext>
                  </a:extLst>
                </p:cNvPr>
                <p:cNvSpPr/>
                <p:nvPr/>
              </p:nvSpPr>
              <p:spPr>
                <a:xfrm>
                  <a:off x="4509620" y="3680527"/>
                  <a:ext cx="372780" cy="871301"/>
                </a:xfrm>
                <a:prstGeom prst="flowChartDelay">
                  <a:avLst/>
                </a:prstGeom>
                <a:solidFill>
                  <a:srgbClr val="FFFFFF"/>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7" name="楕円 56">
                  <a:extLst>
                    <a:ext uri="{FF2B5EF4-FFF2-40B4-BE49-F238E27FC236}">
                      <a16:creationId xmlns:a16="http://schemas.microsoft.com/office/drawing/2014/main" id="{CF0230A0-D893-47A7-AC92-21ECD1CA39DD}"/>
                    </a:ext>
                  </a:extLst>
                </p:cNvPr>
                <p:cNvSpPr/>
                <p:nvPr/>
              </p:nvSpPr>
              <p:spPr>
                <a:xfrm rot="5068140">
                  <a:off x="4390219" y="3902671"/>
                  <a:ext cx="611582" cy="374215"/>
                </a:xfrm>
                <a:prstGeom prst="ellipse">
                  <a:avLst/>
                </a:prstGeom>
                <a:solidFill>
                  <a:srgbClr val="E4D9BC"/>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8" name="四角形: 角を丸くする 57">
                  <a:extLst>
                    <a:ext uri="{FF2B5EF4-FFF2-40B4-BE49-F238E27FC236}">
                      <a16:creationId xmlns:a16="http://schemas.microsoft.com/office/drawing/2014/main" id="{0CFB552A-B88D-4045-9F86-4AAD3678D898}"/>
                    </a:ext>
                  </a:extLst>
                </p:cNvPr>
                <p:cNvSpPr/>
                <p:nvPr/>
              </p:nvSpPr>
              <p:spPr>
                <a:xfrm>
                  <a:off x="4559809" y="4040353"/>
                  <a:ext cx="181567" cy="91094"/>
                </a:xfrm>
                <a:prstGeom prst="roundRect">
                  <a:avLst/>
                </a:prstGeom>
                <a:solidFill>
                  <a:srgbClr val="FFFFFF"/>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grpSp>
        <p:sp>
          <p:nvSpPr>
            <p:cNvPr id="59" name="四角形: 角を丸くする 58">
              <a:extLst>
                <a:ext uri="{FF2B5EF4-FFF2-40B4-BE49-F238E27FC236}">
                  <a16:creationId xmlns:a16="http://schemas.microsoft.com/office/drawing/2014/main" id="{079CC6CB-EA87-4D38-B737-AD1B77F512D9}"/>
                </a:ext>
              </a:extLst>
            </p:cNvPr>
            <p:cNvSpPr/>
            <p:nvPr/>
          </p:nvSpPr>
          <p:spPr>
            <a:xfrm>
              <a:off x="9230491" y="4192396"/>
              <a:ext cx="221917" cy="953836"/>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60" name="楕円 59">
              <a:extLst>
                <a:ext uri="{FF2B5EF4-FFF2-40B4-BE49-F238E27FC236}">
                  <a16:creationId xmlns:a16="http://schemas.microsoft.com/office/drawing/2014/main" id="{7B6E93F8-A39D-4077-840A-C3061CF4B862}"/>
                </a:ext>
              </a:extLst>
            </p:cNvPr>
            <p:cNvSpPr/>
            <p:nvPr/>
          </p:nvSpPr>
          <p:spPr>
            <a:xfrm rot="5068140">
              <a:off x="9017362" y="4479688"/>
              <a:ext cx="611582" cy="374215"/>
            </a:xfrm>
            <a:prstGeom prst="ellipse">
              <a:avLst/>
            </a:prstGeom>
            <a:solidFill>
              <a:srgbClr val="E4D9BC"/>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1" name="楕円 60">
              <a:extLst>
                <a:ext uri="{FF2B5EF4-FFF2-40B4-BE49-F238E27FC236}">
                  <a16:creationId xmlns:a16="http://schemas.microsoft.com/office/drawing/2014/main" id="{106C5E13-59F3-4F71-8F98-84050E5FCEAA}"/>
                </a:ext>
              </a:extLst>
            </p:cNvPr>
            <p:cNvSpPr/>
            <p:nvPr/>
          </p:nvSpPr>
          <p:spPr>
            <a:xfrm rot="5068140">
              <a:off x="8762447" y="4507598"/>
              <a:ext cx="611582" cy="374215"/>
            </a:xfrm>
            <a:prstGeom prst="ellipse">
              <a:avLst/>
            </a:prstGeom>
            <a:solidFill>
              <a:srgbClr val="E4D9BC"/>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2" name="四角形: 角を丸くする 61">
              <a:extLst>
                <a:ext uri="{FF2B5EF4-FFF2-40B4-BE49-F238E27FC236}">
                  <a16:creationId xmlns:a16="http://schemas.microsoft.com/office/drawing/2014/main" id="{5CEF7475-0623-46CC-A461-A9C3D36DBD01}"/>
                </a:ext>
              </a:extLst>
            </p:cNvPr>
            <p:cNvSpPr/>
            <p:nvPr/>
          </p:nvSpPr>
          <p:spPr>
            <a:xfrm>
              <a:off x="9128807" y="4588932"/>
              <a:ext cx="250039" cy="105676"/>
            </a:xfrm>
            <a:prstGeom prst="roundRect">
              <a:avLst/>
            </a:prstGeom>
            <a:solidFill>
              <a:srgbClr val="FFFFFF"/>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3" name="楕円 62">
              <a:extLst>
                <a:ext uri="{FF2B5EF4-FFF2-40B4-BE49-F238E27FC236}">
                  <a16:creationId xmlns:a16="http://schemas.microsoft.com/office/drawing/2014/main" id="{A9E71D6A-F41C-446F-BE9F-DDD1BCE87144}"/>
                </a:ext>
              </a:extLst>
            </p:cNvPr>
            <p:cNvSpPr/>
            <p:nvPr/>
          </p:nvSpPr>
          <p:spPr>
            <a:xfrm>
              <a:off x="6681430" y="4690967"/>
              <a:ext cx="2360867" cy="1053847"/>
            </a:xfrm>
            <a:prstGeom prst="ellipse">
              <a:avLst/>
            </a:prstGeom>
            <a:solidFill>
              <a:schemeClr val="tx1">
                <a:lumMod val="75000"/>
                <a:lumOff val="25000"/>
              </a:schemeClr>
            </a:soli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4" name="四角形: 角を丸くする 63">
              <a:extLst>
                <a:ext uri="{FF2B5EF4-FFF2-40B4-BE49-F238E27FC236}">
                  <a16:creationId xmlns:a16="http://schemas.microsoft.com/office/drawing/2014/main" id="{C0FD2C15-4505-4C8F-8210-F6ED1ED64D4E}"/>
                </a:ext>
              </a:extLst>
            </p:cNvPr>
            <p:cNvSpPr/>
            <p:nvPr/>
          </p:nvSpPr>
          <p:spPr>
            <a:xfrm>
              <a:off x="6590401" y="5179500"/>
              <a:ext cx="2871711" cy="1159368"/>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65" name="四角形: 角を丸くする 64">
              <a:extLst>
                <a:ext uri="{FF2B5EF4-FFF2-40B4-BE49-F238E27FC236}">
                  <a16:creationId xmlns:a16="http://schemas.microsoft.com/office/drawing/2014/main" id="{3F63E477-9511-453E-B544-7F3F73402B15}"/>
                </a:ext>
              </a:extLst>
            </p:cNvPr>
            <p:cNvSpPr/>
            <p:nvPr/>
          </p:nvSpPr>
          <p:spPr>
            <a:xfrm>
              <a:off x="6801319" y="5304759"/>
              <a:ext cx="2461134" cy="905602"/>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66" name="楕円 65">
              <a:extLst>
                <a:ext uri="{FF2B5EF4-FFF2-40B4-BE49-F238E27FC236}">
                  <a16:creationId xmlns:a16="http://schemas.microsoft.com/office/drawing/2014/main" id="{B1C89654-226C-41E0-A89A-4F614D26D834}"/>
                </a:ext>
              </a:extLst>
            </p:cNvPr>
            <p:cNvSpPr/>
            <p:nvPr/>
          </p:nvSpPr>
          <p:spPr>
            <a:xfrm rot="5400000">
              <a:off x="8535300" y="5488316"/>
              <a:ext cx="886476" cy="666995"/>
            </a:xfrm>
            <a:prstGeom prst="ellipse">
              <a:avLst/>
            </a:prstGeom>
            <a:solidFill>
              <a:srgbClr val="E4D9BC"/>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7" name="楕円 66">
              <a:extLst>
                <a:ext uri="{FF2B5EF4-FFF2-40B4-BE49-F238E27FC236}">
                  <a16:creationId xmlns:a16="http://schemas.microsoft.com/office/drawing/2014/main" id="{8629604B-E66C-4FA4-A8A6-B62DC027A49E}"/>
                </a:ext>
              </a:extLst>
            </p:cNvPr>
            <p:cNvSpPr/>
            <p:nvPr/>
          </p:nvSpPr>
          <p:spPr>
            <a:xfrm>
              <a:off x="8959537" y="5725890"/>
              <a:ext cx="159887" cy="148058"/>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grpSp>
          <p:nvGrpSpPr>
            <p:cNvPr id="68" name="グループ化 67">
              <a:extLst>
                <a:ext uri="{FF2B5EF4-FFF2-40B4-BE49-F238E27FC236}">
                  <a16:creationId xmlns:a16="http://schemas.microsoft.com/office/drawing/2014/main" id="{8D4BEF2D-A3E7-41B3-B86B-98C03B7F94C2}"/>
                </a:ext>
              </a:extLst>
            </p:cNvPr>
            <p:cNvGrpSpPr/>
            <p:nvPr/>
          </p:nvGrpSpPr>
          <p:grpSpPr>
            <a:xfrm>
              <a:off x="9434174" y="4415945"/>
              <a:ext cx="1427630" cy="512609"/>
              <a:chOff x="5748891" y="5444162"/>
              <a:chExt cx="1427630" cy="512609"/>
            </a:xfrm>
          </p:grpSpPr>
          <p:sp>
            <p:nvSpPr>
              <p:cNvPr id="69" name="フリーフォーム: 図形 68">
                <a:extLst>
                  <a:ext uri="{FF2B5EF4-FFF2-40B4-BE49-F238E27FC236}">
                    <a16:creationId xmlns:a16="http://schemas.microsoft.com/office/drawing/2014/main" id="{5D7C7D12-079B-4AD0-818B-3253C9498F6F}"/>
                  </a:ext>
                </a:extLst>
              </p:cNvPr>
              <p:cNvSpPr/>
              <p:nvPr/>
            </p:nvSpPr>
            <p:spPr>
              <a:xfrm rot="16200000">
                <a:off x="6206401" y="4986652"/>
                <a:ext cx="512609" cy="1427630"/>
              </a:xfrm>
              <a:custGeom>
                <a:avLst/>
                <a:gdLst>
                  <a:gd name="connsiteX0" fmla="*/ 560282 w 560282"/>
                  <a:gd name="connsiteY0" fmla="*/ 327270 h 1169069"/>
                  <a:gd name="connsiteX1" fmla="*/ 560282 w 560282"/>
                  <a:gd name="connsiteY1" fmla="*/ 1075687 h 1169069"/>
                  <a:gd name="connsiteX2" fmla="*/ 466900 w 560282"/>
                  <a:gd name="connsiteY2" fmla="*/ 1169069 h 1169069"/>
                  <a:gd name="connsiteX3" fmla="*/ 93382 w 560282"/>
                  <a:gd name="connsiteY3" fmla="*/ 1169069 h 1169069"/>
                  <a:gd name="connsiteX4" fmla="*/ 0 w 560282"/>
                  <a:gd name="connsiteY4" fmla="*/ 1075687 h 1169069"/>
                  <a:gd name="connsiteX5" fmla="*/ 0 w 560282"/>
                  <a:gd name="connsiteY5" fmla="*/ 327270 h 1169069"/>
                  <a:gd name="connsiteX6" fmla="*/ 93382 w 560282"/>
                  <a:gd name="connsiteY6" fmla="*/ 233888 h 1169069"/>
                  <a:gd name="connsiteX7" fmla="*/ 243700 w 560282"/>
                  <a:gd name="connsiteY7" fmla="*/ 233888 h 1169069"/>
                  <a:gd name="connsiteX8" fmla="*/ 311248 w 560282"/>
                  <a:gd name="connsiteY8" fmla="*/ 0 h 1169069"/>
                  <a:gd name="connsiteX9" fmla="*/ 378796 w 560282"/>
                  <a:gd name="connsiteY9" fmla="*/ 233888 h 1169069"/>
                  <a:gd name="connsiteX10" fmla="*/ 466900 w 560282"/>
                  <a:gd name="connsiteY10" fmla="*/ 233888 h 1169069"/>
                  <a:gd name="connsiteX11" fmla="*/ 560282 w 560282"/>
                  <a:gd name="connsiteY11" fmla="*/ 327270 h 11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282" h="1169069">
                    <a:moveTo>
                      <a:pt x="560282" y="327270"/>
                    </a:moveTo>
                    <a:lnTo>
                      <a:pt x="560282" y="1075687"/>
                    </a:lnTo>
                    <a:cubicBezTo>
                      <a:pt x="560282" y="1127260"/>
                      <a:pt x="518473" y="1169069"/>
                      <a:pt x="466900" y="1169069"/>
                    </a:cubicBezTo>
                    <a:lnTo>
                      <a:pt x="93382" y="1169069"/>
                    </a:lnTo>
                    <a:cubicBezTo>
                      <a:pt x="41809" y="1169069"/>
                      <a:pt x="0" y="1127260"/>
                      <a:pt x="0" y="1075687"/>
                    </a:cubicBezTo>
                    <a:lnTo>
                      <a:pt x="0" y="327270"/>
                    </a:lnTo>
                    <a:cubicBezTo>
                      <a:pt x="0" y="275697"/>
                      <a:pt x="41809" y="233888"/>
                      <a:pt x="93382" y="233888"/>
                    </a:cubicBezTo>
                    <a:lnTo>
                      <a:pt x="243700" y="233888"/>
                    </a:lnTo>
                    <a:lnTo>
                      <a:pt x="311248" y="0"/>
                    </a:lnTo>
                    <a:lnTo>
                      <a:pt x="378796" y="233888"/>
                    </a:lnTo>
                    <a:lnTo>
                      <a:pt x="466900" y="233888"/>
                    </a:lnTo>
                    <a:cubicBezTo>
                      <a:pt x="518473" y="233888"/>
                      <a:pt x="560282" y="275697"/>
                      <a:pt x="560282" y="327270"/>
                    </a:cubicBezTo>
                    <a:close/>
                  </a:path>
                </a:pathLst>
              </a:custGeom>
              <a:solidFill>
                <a:schemeClr val="bg1"/>
              </a:solidFill>
              <a:ln w="28575">
                <a:solidFill>
                  <a:srgbClr val="FF66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0" name="テキスト ボックス 69">
                <a:extLst>
                  <a:ext uri="{FF2B5EF4-FFF2-40B4-BE49-F238E27FC236}">
                    <a16:creationId xmlns:a16="http://schemas.microsoft.com/office/drawing/2014/main" id="{A97A140A-2CA0-4C77-A720-64BF5F7A32A8}"/>
                  </a:ext>
                </a:extLst>
              </p:cNvPr>
              <p:cNvSpPr txBox="1"/>
              <p:nvPr/>
            </p:nvSpPr>
            <p:spPr>
              <a:xfrm>
                <a:off x="6104914" y="5558930"/>
                <a:ext cx="1033064" cy="307777"/>
              </a:xfrm>
              <a:prstGeom prst="rect">
                <a:avLst/>
              </a:prstGeom>
              <a:noFill/>
            </p:spPr>
            <p:txBody>
              <a:bodyPr wrap="square" rtlCol="0">
                <a:spAutoFit/>
              </a:bodyPr>
              <a:lstStyle/>
              <a:p>
                <a:r>
                  <a:rPr lang="ja-JP" altLang="en-US" sz="1400" kern="100" dirty="0">
                    <a:latin typeface="+mn-ea"/>
                    <a:cs typeface="Times New Roman" panose="02020603050405020304" pitchFamily="18" charset="0"/>
                  </a:rPr>
                  <a:t>水垢、カビ</a:t>
                </a:r>
                <a:endParaRPr lang="ja-JP" altLang="ja-JP" sz="1400" kern="100" dirty="0">
                  <a:latin typeface="+mn-ea"/>
                  <a:cs typeface="Times New Roman" panose="02020603050405020304" pitchFamily="18" charset="0"/>
                </a:endParaRPr>
              </a:p>
            </p:txBody>
          </p:sp>
        </p:grpSp>
        <p:grpSp>
          <p:nvGrpSpPr>
            <p:cNvPr id="71" name="グループ化 70">
              <a:extLst>
                <a:ext uri="{FF2B5EF4-FFF2-40B4-BE49-F238E27FC236}">
                  <a16:creationId xmlns:a16="http://schemas.microsoft.com/office/drawing/2014/main" id="{206C4098-3BFA-4003-9DDB-F68ABD3A980C}"/>
                </a:ext>
              </a:extLst>
            </p:cNvPr>
            <p:cNvGrpSpPr/>
            <p:nvPr/>
          </p:nvGrpSpPr>
          <p:grpSpPr>
            <a:xfrm>
              <a:off x="8019992" y="3179997"/>
              <a:ext cx="1250163" cy="1039524"/>
              <a:chOff x="5106543" y="796384"/>
              <a:chExt cx="1250163" cy="1039524"/>
            </a:xfrm>
          </p:grpSpPr>
          <p:sp>
            <p:nvSpPr>
              <p:cNvPr id="72" name="フリーフォーム: 図形 71">
                <a:extLst>
                  <a:ext uri="{FF2B5EF4-FFF2-40B4-BE49-F238E27FC236}">
                    <a16:creationId xmlns:a16="http://schemas.microsoft.com/office/drawing/2014/main" id="{6BF16120-04C0-462E-8D69-C578CB830B91}"/>
                  </a:ext>
                </a:extLst>
              </p:cNvPr>
              <p:cNvSpPr/>
              <p:nvPr/>
            </p:nvSpPr>
            <p:spPr>
              <a:xfrm rot="19669873">
                <a:off x="5755212" y="796384"/>
                <a:ext cx="559682" cy="1039524"/>
              </a:xfrm>
              <a:custGeom>
                <a:avLst/>
                <a:gdLst>
                  <a:gd name="connsiteX0" fmla="*/ 427391 w 566390"/>
                  <a:gd name="connsiteY0" fmla="*/ 5499 h 1394053"/>
                  <a:gd name="connsiteX1" fmla="*/ 458322 w 566390"/>
                  <a:gd name="connsiteY1" fmla="*/ 52837 h 1394053"/>
                  <a:gd name="connsiteX2" fmla="*/ 456744 w 566390"/>
                  <a:gd name="connsiteY2" fmla="*/ 292635 h 1394053"/>
                  <a:gd name="connsiteX3" fmla="*/ 477016 w 566390"/>
                  <a:gd name="connsiteY3" fmla="*/ 293053 h 1394053"/>
                  <a:gd name="connsiteX4" fmla="*/ 566371 w 566390"/>
                  <a:gd name="connsiteY4" fmla="*/ 386171 h 1394053"/>
                  <a:gd name="connsiteX5" fmla="*/ 547426 w 566390"/>
                  <a:gd name="connsiteY5" fmla="*/ 1304680 h 1394053"/>
                  <a:gd name="connsiteX6" fmla="*/ 454308 w 566390"/>
                  <a:gd name="connsiteY6" fmla="*/ 1394034 h 1394053"/>
                  <a:gd name="connsiteX7" fmla="*/ 89374 w 566390"/>
                  <a:gd name="connsiteY7" fmla="*/ 1386507 h 1394053"/>
                  <a:gd name="connsiteX8" fmla="*/ 19 w 566390"/>
                  <a:gd name="connsiteY8" fmla="*/ 1293389 h 1394053"/>
                  <a:gd name="connsiteX9" fmla="*/ 18964 w 566390"/>
                  <a:gd name="connsiteY9" fmla="*/ 374880 h 1394053"/>
                  <a:gd name="connsiteX10" fmla="*/ 112082 w 566390"/>
                  <a:gd name="connsiteY10" fmla="*/ 285525 h 1394053"/>
                  <a:gd name="connsiteX11" fmla="*/ 149864 w 566390"/>
                  <a:gd name="connsiteY11" fmla="*/ 286305 h 1394053"/>
                  <a:gd name="connsiteX12" fmla="*/ 150908 w 566390"/>
                  <a:gd name="connsiteY12" fmla="*/ 127652 h 1394053"/>
                  <a:gd name="connsiteX13" fmla="*/ 13149 w 566390"/>
                  <a:gd name="connsiteY13" fmla="*/ 127652 h 1394053"/>
                  <a:gd name="connsiteX14" fmla="*/ 13149 w 566390"/>
                  <a:gd name="connsiteY14" fmla="*/ 20963 h 1394053"/>
                  <a:gd name="connsiteX15" fmla="*/ 164011 w 566390"/>
                  <a:gd name="connsiteY15" fmla="*/ 20963 h 1394053"/>
                  <a:gd name="connsiteX16" fmla="*/ 166634 w 566390"/>
                  <a:gd name="connsiteY16" fmla="*/ 14746 h 1394053"/>
                  <a:gd name="connsiteX17" fmla="*/ 202903 w 566390"/>
                  <a:gd name="connsiteY17" fmla="*/ 1 h 1394053"/>
                  <a:gd name="connsiteX18" fmla="*/ 407506 w 566390"/>
                  <a:gd name="connsiteY18" fmla="*/ 1348 h 1394053"/>
                  <a:gd name="connsiteX19" fmla="*/ 427391 w 566390"/>
                  <a:gd name="connsiteY19" fmla="*/ 5499 h 139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6390" h="1394053">
                    <a:moveTo>
                      <a:pt x="427391" y="5499"/>
                    </a:moveTo>
                    <a:cubicBezTo>
                      <a:pt x="445699" y="13385"/>
                      <a:pt x="458461" y="31649"/>
                      <a:pt x="458322" y="52837"/>
                    </a:cubicBezTo>
                    <a:lnTo>
                      <a:pt x="456744" y="292635"/>
                    </a:lnTo>
                    <a:lnTo>
                      <a:pt x="477016" y="293053"/>
                    </a:lnTo>
                    <a:cubicBezTo>
                      <a:pt x="527404" y="294092"/>
                      <a:pt x="567410" y="335783"/>
                      <a:pt x="566371" y="386171"/>
                    </a:cubicBezTo>
                    <a:lnTo>
                      <a:pt x="547426" y="1304680"/>
                    </a:lnTo>
                    <a:cubicBezTo>
                      <a:pt x="546387" y="1355068"/>
                      <a:pt x="504696" y="1395074"/>
                      <a:pt x="454308" y="1394034"/>
                    </a:cubicBezTo>
                    <a:lnTo>
                      <a:pt x="89374" y="1386507"/>
                    </a:lnTo>
                    <a:cubicBezTo>
                      <a:pt x="38986" y="1385468"/>
                      <a:pt x="-1020" y="1343777"/>
                      <a:pt x="19" y="1293389"/>
                    </a:cubicBezTo>
                    <a:lnTo>
                      <a:pt x="18964" y="374880"/>
                    </a:lnTo>
                    <a:cubicBezTo>
                      <a:pt x="20003" y="324492"/>
                      <a:pt x="61694" y="284486"/>
                      <a:pt x="112082" y="285525"/>
                    </a:cubicBezTo>
                    <a:lnTo>
                      <a:pt x="149864" y="286305"/>
                    </a:lnTo>
                    <a:lnTo>
                      <a:pt x="150908" y="127652"/>
                    </a:lnTo>
                    <a:lnTo>
                      <a:pt x="13149" y="127652"/>
                    </a:lnTo>
                    <a:lnTo>
                      <a:pt x="13149" y="20963"/>
                    </a:lnTo>
                    <a:lnTo>
                      <a:pt x="164011" y="20963"/>
                    </a:lnTo>
                    <a:lnTo>
                      <a:pt x="166634" y="14746"/>
                    </a:lnTo>
                    <a:cubicBezTo>
                      <a:pt x="175952" y="5550"/>
                      <a:pt x="188778" y="-92"/>
                      <a:pt x="202903" y="1"/>
                    </a:cubicBezTo>
                    <a:lnTo>
                      <a:pt x="407506" y="1348"/>
                    </a:lnTo>
                    <a:cubicBezTo>
                      <a:pt x="414569" y="1395"/>
                      <a:pt x="421288" y="2870"/>
                      <a:pt x="427391" y="5499"/>
                    </a:cubicBezTo>
                    <a:close/>
                  </a:path>
                </a:pathLst>
              </a:cu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73" name="直線コネクタ 72">
                <a:extLst>
                  <a:ext uri="{FF2B5EF4-FFF2-40B4-BE49-F238E27FC236}">
                    <a16:creationId xmlns:a16="http://schemas.microsoft.com/office/drawing/2014/main" id="{47BA3757-2B21-47E7-8E3A-7F08F307D38D}"/>
                  </a:ext>
                </a:extLst>
              </p:cNvPr>
              <p:cNvCxnSpPr/>
              <p:nvPr/>
            </p:nvCxnSpPr>
            <p:spPr>
              <a:xfrm flipH="1">
                <a:off x="5106543" y="1081887"/>
                <a:ext cx="288885" cy="147279"/>
              </a:xfrm>
              <a:prstGeom prst="line">
                <a:avLst/>
              </a:prstGeom>
              <a:ln w="28575">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54C9E616-4F8B-445C-A598-C45B5378D6BF}"/>
                  </a:ext>
                </a:extLst>
              </p:cNvPr>
              <p:cNvCxnSpPr>
                <a:cxnSpLocks/>
              </p:cNvCxnSpPr>
              <p:nvPr/>
            </p:nvCxnSpPr>
            <p:spPr>
              <a:xfrm flipH="1">
                <a:off x="5253731" y="1125471"/>
                <a:ext cx="235291" cy="233430"/>
              </a:xfrm>
              <a:prstGeom prst="line">
                <a:avLst/>
              </a:prstGeom>
              <a:ln w="28575">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261ABE94-5D5B-4CCC-AD7B-AB8BAFCA053F}"/>
                  </a:ext>
                </a:extLst>
              </p:cNvPr>
              <p:cNvCxnSpPr>
                <a:cxnSpLocks/>
              </p:cNvCxnSpPr>
              <p:nvPr/>
            </p:nvCxnSpPr>
            <p:spPr>
              <a:xfrm flipH="1">
                <a:off x="5422636" y="1204062"/>
                <a:ext cx="121147" cy="217821"/>
              </a:xfrm>
              <a:prstGeom prst="line">
                <a:avLst/>
              </a:prstGeom>
              <a:ln w="28575">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76" name="テキスト ボックス 75">
                <a:extLst>
                  <a:ext uri="{FF2B5EF4-FFF2-40B4-BE49-F238E27FC236}">
                    <a16:creationId xmlns:a16="http://schemas.microsoft.com/office/drawing/2014/main" id="{E5BD017C-AE5C-435D-BE09-8767BB0EC6AD}"/>
                  </a:ext>
                </a:extLst>
              </p:cNvPr>
              <p:cNvSpPr txBox="1"/>
              <p:nvPr/>
            </p:nvSpPr>
            <p:spPr>
              <a:xfrm>
                <a:off x="5792108" y="1133477"/>
                <a:ext cx="564598" cy="307777"/>
              </a:xfrm>
              <a:prstGeom prst="rect">
                <a:avLst/>
              </a:prstGeom>
              <a:noFill/>
            </p:spPr>
            <p:txBody>
              <a:bodyPr wrap="square" rtlCol="0">
                <a:spAutoFit/>
              </a:bodyPr>
              <a:lstStyle/>
              <a:p>
                <a:r>
                  <a:rPr lang="ja-JP" altLang="en-US" sz="1400" kern="100" dirty="0">
                    <a:latin typeface="+mn-ea"/>
                    <a:cs typeface="Times New Roman" panose="02020603050405020304" pitchFamily="18" charset="0"/>
                  </a:rPr>
                  <a:t>消毒</a:t>
                </a:r>
                <a:endParaRPr lang="en-US" altLang="ja-JP" sz="1400" kern="100" dirty="0">
                  <a:latin typeface="+mn-ea"/>
                  <a:cs typeface="Times New Roman" panose="02020603050405020304" pitchFamily="18" charset="0"/>
                </a:endParaRPr>
              </a:p>
            </p:txBody>
          </p:sp>
        </p:grpSp>
        <p:grpSp>
          <p:nvGrpSpPr>
            <p:cNvPr id="77" name="グループ化 76">
              <a:extLst>
                <a:ext uri="{FF2B5EF4-FFF2-40B4-BE49-F238E27FC236}">
                  <a16:creationId xmlns:a16="http://schemas.microsoft.com/office/drawing/2014/main" id="{0C741957-3606-4837-8B7B-E8775879C14C}"/>
                </a:ext>
              </a:extLst>
            </p:cNvPr>
            <p:cNvGrpSpPr/>
            <p:nvPr/>
          </p:nvGrpSpPr>
          <p:grpSpPr>
            <a:xfrm>
              <a:off x="9339545" y="5367847"/>
              <a:ext cx="1416778" cy="409935"/>
              <a:chOff x="5730177" y="4888341"/>
              <a:chExt cx="1416778" cy="409935"/>
            </a:xfrm>
          </p:grpSpPr>
          <p:sp>
            <p:nvSpPr>
              <p:cNvPr id="78" name="フリーフォーム: 図形 77">
                <a:extLst>
                  <a:ext uri="{FF2B5EF4-FFF2-40B4-BE49-F238E27FC236}">
                    <a16:creationId xmlns:a16="http://schemas.microsoft.com/office/drawing/2014/main" id="{ADD7D179-E2D7-47B0-B764-7541236020EA}"/>
                  </a:ext>
                </a:extLst>
              </p:cNvPr>
              <p:cNvSpPr/>
              <p:nvPr/>
            </p:nvSpPr>
            <p:spPr>
              <a:xfrm rot="16200000">
                <a:off x="6233598" y="4384920"/>
                <a:ext cx="409935" cy="1416778"/>
              </a:xfrm>
              <a:custGeom>
                <a:avLst/>
                <a:gdLst>
                  <a:gd name="connsiteX0" fmla="*/ 560282 w 560282"/>
                  <a:gd name="connsiteY0" fmla="*/ 327270 h 1169069"/>
                  <a:gd name="connsiteX1" fmla="*/ 560282 w 560282"/>
                  <a:gd name="connsiteY1" fmla="*/ 1075687 h 1169069"/>
                  <a:gd name="connsiteX2" fmla="*/ 466900 w 560282"/>
                  <a:gd name="connsiteY2" fmla="*/ 1169069 h 1169069"/>
                  <a:gd name="connsiteX3" fmla="*/ 93382 w 560282"/>
                  <a:gd name="connsiteY3" fmla="*/ 1169069 h 1169069"/>
                  <a:gd name="connsiteX4" fmla="*/ 0 w 560282"/>
                  <a:gd name="connsiteY4" fmla="*/ 1075687 h 1169069"/>
                  <a:gd name="connsiteX5" fmla="*/ 0 w 560282"/>
                  <a:gd name="connsiteY5" fmla="*/ 327270 h 1169069"/>
                  <a:gd name="connsiteX6" fmla="*/ 93382 w 560282"/>
                  <a:gd name="connsiteY6" fmla="*/ 233888 h 1169069"/>
                  <a:gd name="connsiteX7" fmla="*/ 243700 w 560282"/>
                  <a:gd name="connsiteY7" fmla="*/ 233888 h 1169069"/>
                  <a:gd name="connsiteX8" fmla="*/ 311248 w 560282"/>
                  <a:gd name="connsiteY8" fmla="*/ 0 h 1169069"/>
                  <a:gd name="connsiteX9" fmla="*/ 378796 w 560282"/>
                  <a:gd name="connsiteY9" fmla="*/ 233888 h 1169069"/>
                  <a:gd name="connsiteX10" fmla="*/ 466900 w 560282"/>
                  <a:gd name="connsiteY10" fmla="*/ 233888 h 1169069"/>
                  <a:gd name="connsiteX11" fmla="*/ 560282 w 560282"/>
                  <a:gd name="connsiteY11" fmla="*/ 327270 h 11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282" h="1169069">
                    <a:moveTo>
                      <a:pt x="560282" y="327270"/>
                    </a:moveTo>
                    <a:lnTo>
                      <a:pt x="560282" y="1075687"/>
                    </a:lnTo>
                    <a:cubicBezTo>
                      <a:pt x="560282" y="1127260"/>
                      <a:pt x="518473" y="1169069"/>
                      <a:pt x="466900" y="1169069"/>
                    </a:cubicBezTo>
                    <a:lnTo>
                      <a:pt x="93382" y="1169069"/>
                    </a:lnTo>
                    <a:cubicBezTo>
                      <a:pt x="41809" y="1169069"/>
                      <a:pt x="0" y="1127260"/>
                      <a:pt x="0" y="1075687"/>
                    </a:cubicBezTo>
                    <a:lnTo>
                      <a:pt x="0" y="327270"/>
                    </a:lnTo>
                    <a:cubicBezTo>
                      <a:pt x="0" y="275697"/>
                      <a:pt x="41809" y="233888"/>
                      <a:pt x="93382" y="233888"/>
                    </a:cubicBezTo>
                    <a:lnTo>
                      <a:pt x="243700" y="233888"/>
                    </a:lnTo>
                    <a:lnTo>
                      <a:pt x="311248" y="0"/>
                    </a:lnTo>
                    <a:lnTo>
                      <a:pt x="378796" y="233888"/>
                    </a:lnTo>
                    <a:lnTo>
                      <a:pt x="466900" y="233888"/>
                    </a:lnTo>
                    <a:cubicBezTo>
                      <a:pt x="518473" y="233888"/>
                      <a:pt x="560282" y="275697"/>
                      <a:pt x="560282" y="327270"/>
                    </a:cubicBezTo>
                    <a:close/>
                  </a:path>
                </a:pathLst>
              </a:cu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9" name="テキスト ボックス 78">
                <a:extLst>
                  <a:ext uri="{FF2B5EF4-FFF2-40B4-BE49-F238E27FC236}">
                    <a16:creationId xmlns:a16="http://schemas.microsoft.com/office/drawing/2014/main" id="{38C8B876-E5F4-4BD1-80FE-55285382F8DD}"/>
                  </a:ext>
                </a:extLst>
              </p:cNvPr>
              <p:cNvSpPr txBox="1"/>
              <p:nvPr/>
            </p:nvSpPr>
            <p:spPr>
              <a:xfrm>
                <a:off x="6132884" y="4939197"/>
                <a:ext cx="1003558" cy="307777"/>
              </a:xfrm>
              <a:prstGeom prst="rect">
                <a:avLst/>
              </a:prstGeom>
              <a:noFill/>
            </p:spPr>
            <p:txBody>
              <a:bodyPr wrap="square" rtlCol="0">
                <a:spAutoFit/>
              </a:bodyPr>
              <a:lstStyle/>
              <a:p>
                <a:r>
                  <a:rPr lang="ja-JP" altLang="en-US" sz="1400" kern="100" dirty="0">
                    <a:latin typeface="+mn-ea"/>
                    <a:cs typeface="Times New Roman" panose="02020603050405020304" pitchFamily="18" charset="0"/>
                  </a:rPr>
                  <a:t>浴槽交換</a:t>
                </a:r>
                <a:endParaRPr lang="ja-JP" altLang="ja-JP" sz="1400" kern="100" dirty="0">
                  <a:latin typeface="+mn-ea"/>
                  <a:cs typeface="Times New Roman" panose="02020603050405020304" pitchFamily="18" charset="0"/>
                </a:endParaRPr>
              </a:p>
            </p:txBody>
          </p:sp>
        </p:grpSp>
        <p:sp>
          <p:nvSpPr>
            <p:cNvPr id="80" name="楕円 79">
              <a:extLst>
                <a:ext uri="{FF2B5EF4-FFF2-40B4-BE49-F238E27FC236}">
                  <a16:creationId xmlns:a16="http://schemas.microsoft.com/office/drawing/2014/main" id="{66CDD092-041A-4FE4-9720-456E7E2348B0}"/>
                </a:ext>
              </a:extLst>
            </p:cNvPr>
            <p:cNvSpPr/>
            <p:nvPr/>
          </p:nvSpPr>
          <p:spPr>
            <a:xfrm>
              <a:off x="5780085" y="5926995"/>
              <a:ext cx="4003029" cy="598810"/>
            </a:xfrm>
            <a:prstGeom prst="ellipse">
              <a:avLst/>
            </a:prstGeom>
            <a:solidFill>
              <a:schemeClr val="tx1">
                <a:lumMod val="75000"/>
                <a:lumOff val="25000"/>
              </a:schemeClr>
            </a:soli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1" name="楕円 80">
              <a:extLst>
                <a:ext uri="{FF2B5EF4-FFF2-40B4-BE49-F238E27FC236}">
                  <a16:creationId xmlns:a16="http://schemas.microsoft.com/office/drawing/2014/main" id="{F286B541-AFF2-4B95-B363-A34849CC3421}"/>
                </a:ext>
              </a:extLst>
            </p:cNvPr>
            <p:cNvSpPr/>
            <p:nvPr/>
          </p:nvSpPr>
          <p:spPr>
            <a:xfrm rot="5400000">
              <a:off x="7380254" y="4996474"/>
              <a:ext cx="777097" cy="1601216"/>
            </a:xfrm>
            <a:prstGeom prst="ellipse">
              <a:avLst/>
            </a:prstGeom>
            <a:solidFill>
              <a:srgbClr val="FEE6DB"/>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2" name="四角形: 角を丸くする 81">
              <a:extLst>
                <a:ext uri="{FF2B5EF4-FFF2-40B4-BE49-F238E27FC236}">
                  <a16:creationId xmlns:a16="http://schemas.microsoft.com/office/drawing/2014/main" id="{527A904E-E06A-455E-8145-242C0C705AB1}"/>
                </a:ext>
              </a:extLst>
            </p:cNvPr>
            <p:cNvSpPr/>
            <p:nvPr/>
          </p:nvSpPr>
          <p:spPr>
            <a:xfrm>
              <a:off x="8323103" y="1811766"/>
              <a:ext cx="1010197" cy="157477"/>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3" name="フリーフォーム: 図形 82">
              <a:extLst>
                <a:ext uri="{FF2B5EF4-FFF2-40B4-BE49-F238E27FC236}">
                  <a16:creationId xmlns:a16="http://schemas.microsoft.com/office/drawing/2014/main" id="{5DBAE6F6-0EE1-4DA1-84A7-A95AC411EBEF}"/>
                </a:ext>
              </a:extLst>
            </p:cNvPr>
            <p:cNvSpPr/>
            <p:nvPr/>
          </p:nvSpPr>
          <p:spPr>
            <a:xfrm rot="21258089">
              <a:off x="8365363" y="1590455"/>
              <a:ext cx="1217445" cy="415894"/>
            </a:xfrm>
            <a:custGeom>
              <a:avLst/>
              <a:gdLst>
                <a:gd name="connsiteX0" fmla="*/ 171450 w 1105966"/>
                <a:gd name="connsiteY0" fmla="*/ 0 h 790963"/>
                <a:gd name="connsiteX1" fmla="*/ 171450 w 1105966"/>
                <a:gd name="connsiteY1" fmla="*/ 0 h 790963"/>
                <a:gd name="connsiteX2" fmla="*/ 85725 w 1105966"/>
                <a:gd name="connsiteY2" fmla="*/ 19050 h 790963"/>
                <a:gd name="connsiteX3" fmla="*/ 47625 w 1105966"/>
                <a:gd name="connsiteY3" fmla="*/ 28575 h 790963"/>
                <a:gd name="connsiteX4" fmla="*/ 0 w 1105966"/>
                <a:gd name="connsiteY4" fmla="*/ 114300 h 790963"/>
                <a:gd name="connsiteX5" fmla="*/ 9525 w 1105966"/>
                <a:gd name="connsiteY5" fmla="*/ 276225 h 790963"/>
                <a:gd name="connsiteX6" fmla="*/ 38100 w 1105966"/>
                <a:gd name="connsiteY6" fmla="*/ 295275 h 790963"/>
                <a:gd name="connsiteX7" fmla="*/ 66675 w 1105966"/>
                <a:gd name="connsiteY7" fmla="*/ 352425 h 790963"/>
                <a:gd name="connsiteX8" fmla="*/ 76200 w 1105966"/>
                <a:gd name="connsiteY8" fmla="*/ 390525 h 790963"/>
                <a:gd name="connsiteX9" fmla="*/ 76200 w 1105966"/>
                <a:gd name="connsiteY9" fmla="*/ 695325 h 790963"/>
                <a:gd name="connsiteX10" fmla="*/ 133350 w 1105966"/>
                <a:gd name="connsiteY10" fmla="*/ 742950 h 790963"/>
                <a:gd name="connsiteX11" fmla="*/ 200025 w 1105966"/>
                <a:gd name="connsiteY11" fmla="*/ 733425 h 790963"/>
                <a:gd name="connsiteX12" fmla="*/ 209550 w 1105966"/>
                <a:gd name="connsiteY12" fmla="*/ 704850 h 790963"/>
                <a:gd name="connsiteX13" fmla="*/ 228600 w 1105966"/>
                <a:gd name="connsiteY13" fmla="*/ 609600 h 790963"/>
                <a:gd name="connsiteX14" fmla="*/ 238125 w 1105966"/>
                <a:gd name="connsiteY14" fmla="*/ 476250 h 790963"/>
                <a:gd name="connsiteX15" fmla="*/ 257175 w 1105966"/>
                <a:gd name="connsiteY15" fmla="*/ 447675 h 790963"/>
                <a:gd name="connsiteX16" fmla="*/ 304800 w 1105966"/>
                <a:gd name="connsiteY16" fmla="*/ 438150 h 790963"/>
                <a:gd name="connsiteX17" fmla="*/ 333375 w 1105966"/>
                <a:gd name="connsiteY17" fmla="*/ 447675 h 790963"/>
                <a:gd name="connsiteX18" fmla="*/ 314325 w 1105966"/>
                <a:gd name="connsiteY18" fmla="*/ 619125 h 790963"/>
                <a:gd name="connsiteX19" fmla="*/ 323850 w 1105966"/>
                <a:gd name="connsiteY19" fmla="*/ 771525 h 790963"/>
                <a:gd name="connsiteX20" fmla="*/ 352425 w 1105966"/>
                <a:gd name="connsiteY20" fmla="*/ 790575 h 790963"/>
                <a:gd name="connsiteX21" fmla="*/ 428625 w 1105966"/>
                <a:gd name="connsiteY21" fmla="*/ 781050 h 790963"/>
                <a:gd name="connsiteX22" fmla="*/ 457200 w 1105966"/>
                <a:gd name="connsiteY22" fmla="*/ 762000 h 790963"/>
                <a:gd name="connsiteX23" fmla="*/ 495300 w 1105966"/>
                <a:gd name="connsiteY23" fmla="*/ 704850 h 790963"/>
                <a:gd name="connsiteX24" fmla="*/ 552450 w 1105966"/>
                <a:gd name="connsiteY24" fmla="*/ 428625 h 790963"/>
                <a:gd name="connsiteX25" fmla="*/ 590550 w 1105966"/>
                <a:gd name="connsiteY25" fmla="*/ 438150 h 790963"/>
                <a:gd name="connsiteX26" fmla="*/ 600075 w 1105966"/>
                <a:gd name="connsiteY26" fmla="*/ 466725 h 790963"/>
                <a:gd name="connsiteX27" fmla="*/ 609600 w 1105966"/>
                <a:gd name="connsiteY27" fmla="*/ 514350 h 790963"/>
                <a:gd name="connsiteX28" fmla="*/ 676275 w 1105966"/>
                <a:gd name="connsiteY28" fmla="*/ 571500 h 790963"/>
                <a:gd name="connsiteX29" fmla="*/ 809625 w 1105966"/>
                <a:gd name="connsiteY29" fmla="*/ 533400 h 790963"/>
                <a:gd name="connsiteX30" fmla="*/ 819150 w 1105966"/>
                <a:gd name="connsiteY30" fmla="*/ 495300 h 790963"/>
                <a:gd name="connsiteX31" fmla="*/ 828675 w 1105966"/>
                <a:gd name="connsiteY31" fmla="*/ 409575 h 790963"/>
                <a:gd name="connsiteX32" fmla="*/ 904875 w 1105966"/>
                <a:gd name="connsiteY32" fmla="*/ 361950 h 790963"/>
                <a:gd name="connsiteX33" fmla="*/ 933450 w 1105966"/>
                <a:gd name="connsiteY33" fmla="*/ 342900 h 790963"/>
                <a:gd name="connsiteX34" fmla="*/ 1019175 w 1105966"/>
                <a:gd name="connsiteY34" fmla="*/ 333375 h 790963"/>
                <a:gd name="connsiteX35" fmla="*/ 1066800 w 1105966"/>
                <a:gd name="connsiteY35" fmla="*/ 323850 h 790963"/>
                <a:gd name="connsiteX36" fmla="*/ 1085850 w 1105966"/>
                <a:gd name="connsiteY36" fmla="*/ 219075 h 790963"/>
                <a:gd name="connsiteX37" fmla="*/ 1057275 w 1105966"/>
                <a:gd name="connsiteY37" fmla="*/ 209550 h 790963"/>
                <a:gd name="connsiteX38" fmla="*/ 1028700 w 1105966"/>
                <a:gd name="connsiteY38" fmla="*/ 190500 h 790963"/>
                <a:gd name="connsiteX39" fmla="*/ 962025 w 1105966"/>
                <a:gd name="connsiteY39" fmla="*/ 171450 h 790963"/>
                <a:gd name="connsiteX40" fmla="*/ 904875 w 1105966"/>
                <a:gd name="connsiteY40" fmla="*/ 152400 h 790963"/>
                <a:gd name="connsiteX41" fmla="*/ 714375 w 1105966"/>
                <a:gd name="connsiteY41" fmla="*/ 123825 h 790963"/>
                <a:gd name="connsiteX42" fmla="*/ 657225 w 1105966"/>
                <a:gd name="connsiteY42" fmla="*/ 114300 h 790963"/>
                <a:gd name="connsiteX43" fmla="*/ 571500 w 1105966"/>
                <a:gd name="connsiteY43" fmla="*/ 85725 h 790963"/>
                <a:gd name="connsiteX44" fmla="*/ 514350 w 1105966"/>
                <a:gd name="connsiteY44" fmla="*/ 66675 h 790963"/>
                <a:gd name="connsiteX45" fmla="*/ 485775 w 1105966"/>
                <a:gd name="connsiteY45" fmla="*/ 57150 h 790963"/>
                <a:gd name="connsiteX46" fmla="*/ 447675 w 1105966"/>
                <a:gd name="connsiteY46" fmla="*/ 47625 h 790963"/>
                <a:gd name="connsiteX47" fmla="*/ 352425 w 1105966"/>
                <a:gd name="connsiteY47" fmla="*/ 19050 h 790963"/>
                <a:gd name="connsiteX48" fmla="*/ 171450 w 1105966"/>
                <a:gd name="connsiteY48" fmla="*/ 0 h 79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5966" h="790963">
                  <a:moveTo>
                    <a:pt x="171450" y="0"/>
                  </a:moveTo>
                  <a:lnTo>
                    <a:pt x="171450" y="0"/>
                  </a:lnTo>
                  <a:lnTo>
                    <a:pt x="85725" y="19050"/>
                  </a:lnTo>
                  <a:cubicBezTo>
                    <a:pt x="72969" y="21994"/>
                    <a:pt x="57477" y="19955"/>
                    <a:pt x="47625" y="28575"/>
                  </a:cubicBezTo>
                  <a:cubicBezTo>
                    <a:pt x="16800" y="55547"/>
                    <a:pt x="11133" y="80902"/>
                    <a:pt x="0" y="114300"/>
                  </a:cubicBezTo>
                  <a:cubicBezTo>
                    <a:pt x="3175" y="168275"/>
                    <a:pt x="-1614" y="223316"/>
                    <a:pt x="9525" y="276225"/>
                  </a:cubicBezTo>
                  <a:cubicBezTo>
                    <a:pt x="11883" y="287427"/>
                    <a:pt x="30005" y="287180"/>
                    <a:pt x="38100" y="295275"/>
                  </a:cubicBezTo>
                  <a:cubicBezTo>
                    <a:pt x="54798" y="311973"/>
                    <a:pt x="60477" y="330734"/>
                    <a:pt x="66675" y="352425"/>
                  </a:cubicBezTo>
                  <a:cubicBezTo>
                    <a:pt x="70271" y="365012"/>
                    <a:pt x="73025" y="377825"/>
                    <a:pt x="76200" y="390525"/>
                  </a:cubicBezTo>
                  <a:cubicBezTo>
                    <a:pt x="73318" y="448162"/>
                    <a:pt x="56252" y="620521"/>
                    <a:pt x="76200" y="695325"/>
                  </a:cubicBezTo>
                  <a:cubicBezTo>
                    <a:pt x="80164" y="710191"/>
                    <a:pt x="121361" y="734957"/>
                    <a:pt x="133350" y="742950"/>
                  </a:cubicBezTo>
                  <a:cubicBezTo>
                    <a:pt x="155575" y="739775"/>
                    <a:pt x="179945" y="743465"/>
                    <a:pt x="200025" y="733425"/>
                  </a:cubicBezTo>
                  <a:cubicBezTo>
                    <a:pt x="209005" y="728935"/>
                    <a:pt x="207292" y="714633"/>
                    <a:pt x="209550" y="704850"/>
                  </a:cubicBezTo>
                  <a:cubicBezTo>
                    <a:pt x="216831" y="673300"/>
                    <a:pt x="228600" y="609600"/>
                    <a:pt x="228600" y="609600"/>
                  </a:cubicBezTo>
                  <a:cubicBezTo>
                    <a:pt x="231775" y="565150"/>
                    <a:pt x="230381" y="520135"/>
                    <a:pt x="238125" y="476250"/>
                  </a:cubicBezTo>
                  <a:cubicBezTo>
                    <a:pt x="240114" y="464977"/>
                    <a:pt x="247236" y="453355"/>
                    <a:pt x="257175" y="447675"/>
                  </a:cubicBezTo>
                  <a:cubicBezTo>
                    <a:pt x="271231" y="439643"/>
                    <a:pt x="288925" y="441325"/>
                    <a:pt x="304800" y="438150"/>
                  </a:cubicBezTo>
                  <a:cubicBezTo>
                    <a:pt x="314325" y="441325"/>
                    <a:pt x="332048" y="437723"/>
                    <a:pt x="333375" y="447675"/>
                  </a:cubicBezTo>
                  <a:cubicBezTo>
                    <a:pt x="342469" y="515877"/>
                    <a:pt x="328915" y="560766"/>
                    <a:pt x="314325" y="619125"/>
                  </a:cubicBezTo>
                  <a:cubicBezTo>
                    <a:pt x="317500" y="669925"/>
                    <a:pt x="312808" y="721838"/>
                    <a:pt x="323850" y="771525"/>
                  </a:cubicBezTo>
                  <a:cubicBezTo>
                    <a:pt x="326333" y="782700"/>
                    <a:pt x="341024" y="789539"/>
                    <a:pt x="352425" y="790575"/>
                  </a:cubicBezTo>
                  <a:cubicBezTo>
                    <a:pt x="377918" y="792893"/>
                    <a:pt x="403225" y="784225"/>
                    <a:pt x="428625" y="781050"/>
                  </a:cubicBezTo>
                  <a:cubicBezTo>
                    <a:pt x="438150" y="774700"/>
                    <a:pt x="449662" y="770615"/>
                    <a:pt x="457200" y="762000"/>
                  </a:cubicBezTo>
                  <a:cubicBezTo>
                    <a:pt x="472277" y="744770"/>
                    <a:pt x="495300" y="704850"/>
                    <a:pt x="495300" y="704850"/>
                  </a:cubicBezTo>
                  <a:cubicBezTo>
                    <a:pt x="498597" y="615823"/>
                    <a:pt x="426544" y="442615"/>
                    <a:pt x="552450" y="428625"/>
                  </a:cubicBezTo>
                  <a:cubicBezTo>
                    <a:pt x="565461" y="427179"/>
                    <a:pt x="577850" y="434975"/>
                    <a:pt x="590550" y="438150"/>
                  </a:cubicBezTo>
                  <a:cubicBezTo>
                    <a:pt x="593725" y="447675"/>
                    <a:pt x="597640" y="456985"/>
                    <a:pt x="600075" y="466725"/>
                  </a:cubicBezTo>
                  <a:cubicBezTo>
                    <a:pt x="604002" y="482431"/>
                    <a:pt x="602360" y="499870"/>
                    <a:pt x="609600" y="514350"/>
                  </a:cubicBezTo>
                  <a:cubicBezTo>
                    <a:pt x="617560" y="530270"/>
                    <a:pt x="664923" y="562986"/>
                    <a:pt x="676275" y="571500"/>
                  </a:cubicBezTo>
                  <a:cubicBezTo>
                    <a:pt x="731652" y="566466"/>
                    <a:pt x="780380" y="584579"/>
                    <a:pt x="809625" y="533400"/>
                  </a:cubicBezTo>
                  <a:cubicBezTo>
                    <a:pt x="816120" y="522034"/>
                    <a:pt x="815975" y="508000"/>
                    <a:pt x="819150" y="495300"/>
                  </a:cubicBezTo>
                  <a:cubicBezTo>
                    <a:pt x="822325" y="466725"/>
                    <a:pt x="821702" y="437467"/>
                    <a:pt x="828675" y="409575"/>
                  </a:cubicBezTo>
                  <a:cubicBezTo>
                    <a:pt x="840099" y="363878"/>
                    <a:pt x="869780" y="385347"/>
                    <a:pt x="904875" y="361950"/>
                  </a:cubicBezTo>
                  <a:cubicBezTo>
                    <a:pt x="914400" y="355600"/>
                    <a:pt x="922344" y="345676"/>
                    <a:pt x="933450" y="342900"/>
                  </a:cubicBezTo>
                  <a:cubicBezTo>
                    <a:pt x="961342" y="335927"/>
                    <a:pt x="990713" y="337441"/>
                    <a:pt x="1019175" y="333375"/>
                  </a:cubicBezTo>
                  <a:cubicBezTo>
                    <a:pt x="1035202" y="331085"/>
                    <a:pt x="1050925" y="327025"/>
                    <a:pt x="1066800" y="323850"/>
                  </a:cubicBezTo>
                  <a:cubicBezTo>
                    <a:pt x="1110479" y="294730"/>
                    <a:pt x="1118785" y="301413"/>
                    <a:pt x="1085850" y="219075"/>
                  </a:cubicBezTo>
                  <a:cubicBezTo>
                    <a:pt x="1082121" y="209753"/>
                    <a:pt x="1066255" y="214040"/>
                    <a:pt x="1057275" y="209550"/>
                  </a:cubicBezTo>
                  <a:cubicBezTo>
                    <a:pt x="1047036" y="204430"/>
                    <a:pt x="1038939" y="195620"/>
                    <a:pt x="1028700" y="190500"/>
                  </a:cubicBezTo>
                  <a:cubicBezTo>
                    <a:pt x="1012695" y="182497"/>
                    <a:pt x="977284" y="176028"/>
                    <a:pt x="962025" y="171450"/>
                  </a:cubicBezTo>
                  <a:cubicBezTo>
                    <a:pt x="942791" y="165680"/>
                    <a:pt x="924733" y="155379"/>
                    <a:pt x="904875" y="152400"/>
                  </a:cubicBezTo>
                  <a:lnTo>
                    <a:pt x="714375" y="123825"/>
                  </a:lnTo>
                  <a:cubicBezTo>
                    <a:pt x="695325" y="120650"/>
                    <a:pt x="675886" y="119276"/>
                    <a:pt x="657225" y="114300"/>
                  </a:cubicBezTo>
                  <a:cubicBezTo>
                    <a:pt x="628121" y="106539"/>
                    <a:pt x="600075" y="95250"/>
                    <a:pt x="571500" y="85725"/>
                  </a:cubicBezTo>
                  <a:lnTo>
                    <a:pt x="514350" y="66675"/>
                  </a:lnTo>
                  <a:cubicBezTo>
                    <a:pt x="504825" y="63500"/>
                    <a:pt x="495515" y="59585"/>
                    <a:pt x="485775" y="57150"/>
                  </a:cubicBezTo>
                  <a:cubicBezTo>
                    <a:pt x="473075" y="53975"/>
                    <a:pt x="460214" y="51387"/>
                    <a:pt x="447675" y="47625"/>
                  </a:cubicBezTo>
                  <a:cubicBezTo>
                    <a:pt x="439744" y="45246"/>
                    <a:pt x="369823" y="19878"/>
                    <a:pt x="352425" y="19050"/>
                  </a:cubicBezTo>
                  <a:cubicBezTo>
                    <a:pt x="298511" y="16483"/>
                    <a:pt x="244475" y="19050"/>
                    <a:pt x="171450" y="0"/>
                  </a:cubicBezTo>
                  <a:close/>
                </a:path>
              </a:pathLst>
            </a:custGeom>
            <a:solidFill>
              <a:srgbClr val="8F7639"/>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4" name="四角形: 角を丸くする 83">
              <a:extLst>
                <a:ext uri="{FF2B5EF4-FFF2-40B4-BE49-F238E27FC236}">
                  <a16:creationId xmlns:a16="http://schemas.microsoft.com/office/drawing/2014/main" id="{5787DFCD-C9F3-4439-9083-33CCEE2D39E8}"/>
                </a:ext>
              </a:extLst>
            </p:cNvPr>
            <p:cNvSpPr/>
            <p:nvPr/>
          </p:nvSpPr>
          <p:spPr>
            <a:xfrm>
              <a:off x="10947947" y="5877854"/>
              <a:ext cx="959274" cy="30777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ysClr val="windowText" lastClr="000000"/>
                  </a:solidFill>
                  <a:latin typeface="+mn-ea"/>
                </a:rPr>
                <a:t>貸主負担</a:t>
              </a:r>
              <a:endParaRPr kumimoji="1" lang="ja-JP" altLang="en-US" dirty="0">
                <a:solidFill>
                  <a:sysClr val="windowText" lastClr="000000"/>
                </a:solidFill>
                <a:latin typeface="+mn-ea"/>
              </a:endParaRPr>
            </a:p>
          </p:txBody>
        </p:sp>
        <p:sp>
          <p:nvSpPr>
            <p:cNvPr id="85" name="四角形: 角を丸くする 84">
              <a:extLst>
                <a:ext uri="{FF2B5EF4-FFF2-40B4-BE49-F238E27FC236}">
                  <a16:creationId xmlns:a16="http://schemas.microsoft.com/office/drawing/2014/main" id="{0572AC67-F2ED-4135-9365-3151D1C71365}"/>
                </a:ext>
              </a:extLst>
            </p:cNvPr>
            <p:cNvSpPr/>
            <p:nvPr/>
          </p:nvSpPr>
          <p:spPr>
            <a:xfrm>
              <a:off x="10947947" y="6346961"/>
              <a:ext cx="959274" cy="340690"/>
            </a:xfrm>
            <a:prstGeom prst="roundRect">
              <a:avLst/>
            </a:prstGeom>
            <a:solidFill>
              <a:schemeClr val="bg1"/>
            </a:solidFill>
            <a:ln w="28575">
              <a:solidFill>
                <a:srgbClr val="FF66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ysClr val="windowText" lastClr="000000"/>
                  </a:solidFill>
                  <a:latin typeface="+mn-ea"/>
                </a:rPr>
                <a:t>借主負担</a:t>
              </a:r>
              <a:endParaRPr kumimoji="1" lang="ja-JP" altLang="en-US" dirty="0">
                <a:solidFill>
                  <a:sysClr val="windowText" lastClr="000000"/>
                </a:solidFill>
                <a:latin typeface="+mn-ea"/>
              </a:endParaRPr>
            </a:p>
          </p:txBody>
        </p:sp>
        <p:sp>
          <p:nvSpPr>
            <p:cNvPr id="86" name="テキスト ボックス 85">
              <a:extLst>
                <a:ext uri="{FF2B5EF4-FFF2-40B4-BE49-F238E27FC236}">
                  <a16:creationId xmlns:a16="http://schemas.microsoft.com/office/drawing/2014/main" id="{F3796D62-0E74-49C7-8ADB-9E146D79AABB}"/>
                </a:ext>
              </a:extLst>
            </p:cNvPr>
            <p:cNvSpPr txBox="1"/>
            <p:nvPr/>
          </p:nvSpPr>
          <p:spPr>
            <a:xfrm>
              <a:off x="10906525" y="5572591"/>
              <a:ext cx="556989" cy="276999"/>
            </a:xfrm>
            <a:prstGeom prst="rect">
              <a:avLst/>
            </a:prstGeom>
            <a:noFill/>
          </p:spPr>
          <p:txBody>
            <a:bodyPr wrap="square" rtlCol="0">
              <a:spAutoFit/>
            </a:bodyPr>
            <a:lstStyle/>
            <a:p>
              <a:r>
                <a:rPr lang="ja-JP" altLang="en-US" sz="1200" kern="100" dirty="0">
                  <a:latin typeface="+mn-ea"/>
                  <a:cs typeface="Times New Roman" panose="02020603050405020304" pitchFamily="18" charset="0"/>
                </a:rPr>
                <a:t>凡例</a:t>
              </a:r>
              <a:endParaRPr lang="ja-JP" altLang="ja-JP" sz="1200" kern="100" dirty="0">
                <a:latin typeface="+mn-ea"/>
                <a:cs typeface="Times New Roman" panose="02020603050405020304" pitchFamily="18" charset="0"/>
              </a:endParaRPr>
            </a:p>
          </p:txBody>
        </p:sp>
        <p:sp>
          <p:nvSpPr>
            <p:cNvPr id="87" name="四角形: 角を丸くする 86">
              <a:extLst>
                <a:ext uri="{FF2B5EF4-FFF2-40B4-BE49-F238E27FC236}">
                  <a16:creationId xmlns:a16="http://schemas.microsoft.com/office/drawing/2014/main" id="{7ABBF9DC-AB06-419C-8024-0E5472929CEA}"/>
                </a:ext>
              </a:extLst>
            </p:cNvPr>
            <p:cNvSpPr/>
            <p:nvPr/>
          </p:nvSpPr>
          <p:spPr>
            <a:xfrm>
              <a:off x="5132617" y="4172373"/>
              <a:ext cx="810555" cy="59881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ysClr val="windowText" lastClr="000000"/>
                  </a:solidFill>
                  <a:latin typeface="+mn-ea"/>
                </a:rPr>
                <a:t>裏返し</a:t>
              </a:r>
              <a:endParaRPr kumimoji="1" lang="en-US" altLang="ja-JP" sz="1400" dirty="0">
                <a:solidFill>
                  <a:sysClr val="windowText" lastClr="000000"/>
                </a:solidFill>
                <a:latin typeface="+mn-ea"/>
              </a:endParaRPr>
            </a:p>
            <a:p>
              <a:r>
                <a:rPr kumimoji="1" lang="ja-JP" altLang="en-US" sz="1400" dirty="0">
                  <a:solidFill>
                    <a:sysClr val="windowText" lastClr="000000"/>
                  </a:solidFill>
                  <a:latin typeface="+mn-ea"/>
                </a:rPr>
                <a:t>表替え</a:t>
              </a:r>
            </a:p>
          </p:txBody>
        </p:sp>
        <p:sp>
          <p:nvSpPr>
            <p:cNvPr id="88" name="L 字 87">
              <a:extLst>
                <a:ext uri="{FF2B5EF4-FFF2-40B4-BE49-F238E27FC236}">
                  <a16:creationId xmlns:a16="http://schemas.microsoft.com/office/drawing/2014/main" id="{F2289ED1-9770-4A28-8FE3-69D0CD561A37}"/>
                </a:ext>
              </a:extLst>
            </p:cNvPr>
            <p:cNvSpPr/>
            <p:nvPr/>
          </p:nvSpPr>
          <p:spPr>
            <a:xfrm flipH="1" flipV="1">
              <a:off x="9849858" y="2958107"/>
              <a:ext cx="356633" cy="641468"/>
            </a:xfrm>
            <a:prstGeom prst="corner">
              <a:avLst>
                <a:gd name="adj1" fmla="val 50000"/>
                <a:gd name="adj2" fmla="val 3077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9" name="稲妻 88">
              <a:extLst>
                <a:ext uri="{FF2B5EF4-FFF2-40B4-BE49-F238E27FC236}">
                  <a16:creationId xmlns:a16="http://schemas.microsoft.com/office/drawing/2014/main" id="{5393A6EA-332E-414F-82EA-7AFDC7D79E85}"/>
                </a:ext>
              </a:extLst>
            </p:cNvPr>
            <p:cNvSpPr/>
            <p:nvPr/>
          </p:nvSpPr>
          <p:spPr>
            <a:xfrm rot="3688365" flipH="1">
              <a:off x="5396696" y="5856311"/>
              <a:ext cx="390681" cy="724552"/>
            </a:xfrm>
            <a:prstGeom prst="lightningBolt">
              <a:avLst/>
            </a:prstGeom>
            <a:solidFill>
              <a:schemeClr val="tx1">
                <a:lumMod val="65000"/>
                <a:lumOff val="3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90" name="フリーフォーム: 図形 89">
              <a:extLst>
                <a:ext uri="{FF2B5EF4-FFF2-40B4-BE49-F238E27FC236}">
                  <a16:creationId xmlns:a16="http://schemas.microsoft.com/office/drawing/2014/main" id="{77370713-B575-496C-96D7-E972C3C25695}"/>
                </a:ext>
              </a:extLst>
            </p:cNvPr>
            <p:cNvSpPr/>
            <p:nvPr/>
          </p:nvSpPr>
          <p:spPr>
            <a:xfrm rot="10800000">
              <a:off x="5097415" y="5015700"/>
              <a:ext cx="902904" cy="1053847"/>
            </a:xfrm>
            <a:custGeom>
              <a:avLst/>
              <a:gdLst>
                <a:gd name="connsiteX0" fmla="*/ 1659199 w 1803470"/>
                <a:gd name="connsiteY0" fmla="*/ 1211250 h 1211250"/>
                <a:gd name="connsiteX1" fmla="*/ 144271 w 1803470"/>
                <a:gd name="connsiteY1" fmla="*/ 1211250 h 1211250"/>
                <a:gd name="connsiteX2" fmla="*/ 0 w 1803470"/>
                <a:gd name="connsiteY2" fmla="*/ 1066979 h 1211250"/>
                <a:gd name="connsiteX3" fmla="*/ 0 w 1803470"/>
                <a:gd name="connsiteY3" fmla="*/ 489914 h 1211250"/>
                <a:gd name="connsiteX4" fmla="*/ 144271 w 1803470"/>
                <a:gd name="connsiteY4" fmla="*/ 345643 h 1211250"/>
                <a:gd name="connsiteX5" fmla="*/ 429638 w 1803470"/>
                <a:gd name="connsiteY5" fmla="*/ 345643 h 1211250"/>
                <a:gd name="connsiteX6" fmla="*/ 531336 w 1803470"/>
                <a:gd name="connsiteY6" fmla="*/ 0 h 1211250"/>
                <a:gd name="connsiteX7" fmla="*/ 633034 w 1803470"/>
                <a:gd name="connsiteY7" fmla="*/ 345643 h 1211250"/>
                <a:gd name="connsiteX8" fmla="*/ 1659199 w 1803470"/>
                <a:gd name="connsiteY8" fmla="*/ 345643 h 1211250"/>
                <a:gd name="connsiteX9" fmla="*/ 1803470 w 1803470"/>
                <a:gd name="connsiteY9" fmla="*/ 489914 h 1211250"/>
                <a:gd name="connsiteX10" fmla="*/ 1803470 w 1803470"/>
                <a:gd name="connsiteY10" fmla="*/ 1066979 h 1211250"/>
                <a:gd name="connsiteX11" fmla="*/ 1659199 w 1803470"/>
                <a:gd name="connsiteY11" fmla="*/ 1211250 h 121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3470" h="1211250">
                  <a:moveTo>
                    <a:pt x="1659199" y="1211250"/>
                  </a:moveTo>
                  <a:lnTo>
                    <a:pt x="144271" y="1211250"/>
                  </a:lnTo>
                  <a:cubicBezTo>
                    <a:pt x="64592" y="1211250"/>
                    <a:pt x="0" y="1146658"/>
                    <a:pt x="0" y="1066979"/>
                  </a:cubicBezTo>
                  <a:lnTo>
                    <a:pt x="0" y="489914"/>
                  </a:lnTo>
                  <a:cubicBezTo>
                    <a:pt x="0" y="410235"/>
                    <a:pt x="64592" y="345643"/>
                    <a:pt x="144271" y="345643"/>
                  </a:cubicBezTo>
                  <a:lnTo>
                    <a:pt x="429638" y="345643"/>
                  </a:lnTo>
                  <a:lnTo>
                    <a:pt x="531336" y="0"/>
                  </a:lnTo>
                  <a:lnTo>
                    <a:pt x="633034" y="345643"/>
                  </a:lnTo>
                  <a:lnTo>
                    <a:pt x="1659199" y="345643"/>
                  </a:lnTo>
                  <a:cubicBezTo>
                    <a:pt x="1738878" y="345643"/>
                    <a:pt x="1803470" y="410235"/>
                    <a:pt x="1803470" y="489914"/>
                  </a:cubicBezTo>
                  <a:lnTo>
                    <a:pt x="1803470" y="1066979"/>
                  </a:lnTo>
                  <a:cubicBezTo>
                    <a:pt x="1803470" y="1146658"/>
                    <a:pt x="1738878" y="1211250"/>
                    <a:pt x="1659199" y="1211250"/>
                  </a:cubicBezTo>
                  <a:close/>
                </a:path>
              </a:pathLst>
            </a:custGeom>
            <a:solidFill>
              <a:schemeClr val="bg1"/>
            </a:solidFill>
            <a:ln w="28575">
              <a:solidFill>
                <a:srgbClr val="FF66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91" name="テキスト ボックス 90">
              <a:extLst>
                <a:ext uri="{FF2B5EF4-FFF2-40B4-BE49-F238E27FC236}">
                  <a16:creationId xmlns:a16="http://schemas.microsoft.com/office/drawing/2014/main" id="{EE06AB2F-CCEE-4E92-905C-5044C8CA07A2}"/>
                </a:ext>
              </a:extLst>
            </p:cNvPr>
            <p:cNvSpPr txBox="1"/>
            <p:nvPr/>
          </p:nvSpPr>
          <p:spPr>
            <a:xfrm flipH="1">
              <a:off x="5081799" y="5015700"/>
              <a:ext cx="969047" cy="738664"/>
            </a:xfrm>
            <a:prstGeom prst="rect">
              <a:avLst/>
            </a:prstGeom>
            <a:noFill/>
          </p:spPr>
          <p:txBody>
            <a:bodyPr wrap="square" rtlCol="0">
              <a:spAutoFit/>
            </a:bodyPr>
            <a:lstStyle/>
            <a:p>
              <a:r>
                <a:rPr lang="ja-JP" altLang="en-US" sz="1400" kern="100" dirty="0">
                  <a:latin typeface="+mn-ea"/>
                  <a:cs typeface="Times New Roman" panose="02020603050405020304" pitchFamily="18" charset="0"/>
                </a:rPr>
                <a:t>引っ越し</a:t>
              </a:r>
              <a:endParaRPr lang="en-US" altLang="ja-JP" sz="1400" kern="100" dirty="0">
                <a:latin typeface="+mn-ea"/>
                <a:cs typeface="Times New Roman" panose="02020603050405020304" pitchFamily="18" charset="0"/>
              </a:endParaRPr>
            </a:p>
            <a:p>
              <a:r>
                <a:rPr lang="ja-JP" altLang="en-US" sz="1400" kern="100" dirty="0">
                  <a:latin typeface="+mn-ea"/>
                  <a:cs typeface="Times New Roman" panose="02020603050405020304" pitchFamily="18" charset="0"/>
                </a:rPr>
                <a:t>作業で</a:t>
              </a:r>
              <a:endParaRPr lang="en-US" altLang="ja-JP" sz="1400" kern="100" dirty="0">
                <a:latin typeface="+mn-ea"/>
                <a:cs typeface="Times New Roman" panose="02020603050405020304" pitchFamily="18" charset="0"/>
              </a:endParaRPr>
            </a:p>
            <a:p>
              <a:r>
                <a:rPr lang="ja-JP" altLang="en-US" sz="1400" kern="100" dirty="0">
                  <a:latin typeface="+mn-ea"/>
                  <a:cs typeface="Times New Roman" panose="02020603050405020304" pitchFamily="18" charset="0"/>
                </a:rPr>
                <a:t>できた傷</a:t>
              </a:r>
              <a:endParaRPr lang="en-US" altLang="ja-JP" sz="1400" kern="100" dirty="0">
                <a:latin typeface="+mn-ea"/>
                <a:cs typeface="Times New Roman" panose="02020603050405020304" pitchFamily="18" charset="0"/>
              </a:endParaRPr>
            </a:p>
          </p:txBody>
        </p:sp>
      </p:grpSp>
      <p:grpSp>
        <p:nvGrpSpPr>
          <p:cNvPr id="93" name="グループ化 92">
            <a:extLst>
              <a:ext uri="{FF2B5EF4-FFF2-40B4-BE49-F238E27FC236}">
                <a16:creationId xmlns:a16="http://schemas.microsoft.com/office/drawing/2014/main" id="{32E0FE53-72C4-404B-848A-B70209504094}"/>
              </a:ext>
            </a:extLst>
          </p:cNvPr>
          <p:cNvGrpSpPr/>
          <p:nvPr/>
        </p:nvGrpSpPr>
        <p:grpSpPr>
          <a:xfrm>
            <a:off x="335694" y="5557359"/>
            <a:ext cx="1199617" cy="1047048"/>
            <a:chOff x="335694" y="5557359"/>
            <a:chExt cx="1199617" cy="1047048"/>
          </a:xfrm>
        </p:grpSpPr>
        <p:pic>
          <p:nvPicPr>
            <p:cNvPr id="2" name="図 1">
              <a:extLst>
                <a:ext uri="{FF2B5EF4-FFF2-40B4-BE49-F238E27FC236}">
                  <a16:creationId xmlns:a16="http://schemas.microsoft.com/office/drawing/2014/main" id="{A1596058-82F9-45D5-AF89-AB3369C4D58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1087758">
              <a:off x="335694" y="5557359"/>
              <a:ext cx="1199617" cy="1047048"/>
            </a:xfrm>
            <a:prstGeom prst="rect">
              <a:avLst/>
            </a:prstGeom>
          </p:spPr>
        </p:pic>
        <p:sp>
          <p:nvSpPr>
            <p:cNvPr id="92" name="正方形/長方形 91">
              <a:extLst>
                <a:ext uri="{FF2B5EF4-FFF2-40B4-BE49-F238E27FC236}">
                  <a16:creationId xmlns:a16="http://schemas.microsoft.com/office/drawing/2014/main" id="{414ACE45-D840-47E8-8BAB-78D876C79F2D}"/>
                </a:ext>
              </a:extLst>
            </p:cNvPr>
            <p:cNvSpPr/>
            <p:nvPr/>
          </p:nvSpPr>
          <p:spPr>
            <a:xfrm rot="21164698">
              <a:off x="683614" y="5629398"/>
              <a:ext cx="516569" cy="230832"/>
            </a:xfrm>
            <a:prstGeom prst="rect">
              <a:avLst/>
            </a:prstGeom>
            <a:noFill/>
          </p:spPr>
          <p:txBody>
            <a:bodyPr wrap="square" lIns="91440" tIns="45720" rIns="91440" bIns="45720">
              <a:spAutoFit/>
            </a:bodyPr>
            <a:lstStyle/>
            <a:p>
              <a:r>
                <a:rPr lang="ja-JP" altLang="en-US" sz="900" dirty="0">
                  <a:ln w="6350">
                    <a:noFill/>
                  </a:ln>
                  <a:latin typeface="+mn-ea"/>
                </a:rPr>
                <a:t>駅近</a:t>
              </a:r>
              <a:endParaRPr lang="ja-JP" altLang="en-US" sz="900" cap="none" spc="0" dirty="0">
                <a:ln w="6350">
                  <a:noFill/>
                </a:ln>
                <a:latin typeface="+mn-ea"/>
              </a:endParaRPr>
            </a:p>
          </p:txBody>
        </p:sp>
      </p:grpSp>
    </p:spTree>
    <p:extLst>
      <p:ext uri="{BB962C8B-B14F-4D97-AF65-F5344CB8AC3E}">
        <p14:creationId xmlns:p14="http://schemas.microsoft.com/office/powerpoint/2010/main" val="116179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下矢印吹き出し 33">
            <a:extLst>
              <a:ext uri="{FF2B5EF4-FFF2-40B4-BE49-F238E27FC236}">
                <a16:creationId xmlns:a16="http://schemas.microsoft.com/office/drawing/2014/main" id="{63AE3EFC-A174-49C7-BCE2-774275EB35BD}"/>
              </a:ext>
            </a:extLst>
          </p:cNvPr>
          <p:cNvSpPr/>
          <p:nvPr/>
        </p:nvSpPr>
        <p:spPr>
          <a:xfrm>
            <a:off x="1165279" y="2469745"/>
            <a:ext cx="9817100" cy="3177573"/>
          </a:xfrm>
          <a:prstGeom prst="downArrowCallout">
            <a:avLst>
              <a:gd name="adj1" fmla="val 12849"/>
              <a:gd name="adj2" fmla="val 14264"/>
              <a:gd name="adj3" fmla="val 7619"/>
              <a:gd name="adj4" fmla="val 8797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 name="星 32 1">
            <a:extLst>
              <a:ext uri="{FF2B5EF4-FFF2-40B4-BE49-F238E27FC236}">
                <a16:creationId xmlns:a16="http://schemas.microsoft.com/office/drawing/2014/main" id="{F696AC99-93AE-4A46-B88E-C2B05E0309BA}"/>
              </a:ext>
            </a:extLst>
          </p:cNvPr>
          <p:cNvSpPr/>
          <p:nvPr/>
        </p:nvSpPr>
        <p:spPr>
          <a:xfrm>
            <a:off x="4879917" y="2469745"/>
            <a:ext cx="2345438" cy="2215426"/>
          </a:xfrm>
          <a:prstGeom prst="star32">
            <a:avLst/>
          </a:prstGeom>
          <a:solidFill>
            <a:srgbClr val="FF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 name="正方形/長方形 5">
            <a:extLst>
              <a:ext uri="{FF2B5EF4-FFF2-40B4-BE49-F238E27FC236}">
                <a16:creationId xmlns:a16="http://schemas.microsoft.com/office/drawing/2014/main" id="{4D72EC6D-A64B-415F-8511-6A1A3C33857D}"/>
              </a:ext>
            </a:extLst>
          </p:cNvPr>
          <p:cNvSpPr/>
          <p:nvPr/>
        </p:nvSpPr>
        <p:spPr>
          <a:xfrm>
            <a:off x="7081785" y="3875160"/>
            <a:ext cx="3938335" cy="1323439"/>
          </a:xfrm>
          <a:prstGeom prst="rect">
            <a:avLst/>
          </a:prstGeom>
          <a:noFill/>
        </p:spPr>
        <p:txBody>
          <a:bodyPr wrap="square" lIns="91440" tIns="45720" rIns="91440" bIns="45720">
            <a:spAutoFit/>
          </a:bodyPr>
          <a:lstStyle/>
          <a:p>
            <a:pPr algn="ctr"/>
            <a:r>
              <a:rPr kumimoji="1" lang="ja-JP" altLang="en-US" sz="3200" b="1" dirty="0">
                <a:latin typeface="+mn-ea"/>
              </a:rPr>
              <a:t>賃借人</a:t>
            </a:r>
            <a:endParaRPr kumimoji="1" lang="en-US" altLang="ja-JP" sz="3200" b="1" dirty="0">
              <a:latin typeface="+mn-ea"/>
            </a:endParaRPr>
          </a:p>
          <a:p>
            <a:r>
              <a:rPr kumimoji="1" lang="ja-JP" altLang="en-US" sz="2400" dirty="0">
                <a:latin typeface="+mn-ea"/>
              </a:rPr>
              <a:t>（賃料を払い、</a:t>
            </a:r>
            <a:endParaRPr kumimoji="1" lang="en-US" altLang="ja-JP" sz="2400" dirty="0">
              <a:latin typeface="+mn-ea"/>
            </a:endParaRPr>
          </a:p>
          <a:p>
            <a:r>
              <a:rPr kumimoji="1" lang="ja-JP" altLang="en-US" sz="2400" dirty="0">
                <a:latin typeface="+mn-ea"/>
              </a:rPr>
              <a:t>　契約終了後は返還します）</a:t>
            </a:r>
            <a:endParaRPr kumimoji="1" lang="en-US" altLang="ja-JP" sz="2400" dirty="0">
              <a:latin typeface="+mn-ea"/>
            </a:endParaRPr>
          </a:p>
        </p:txBody>
      </p:sp>
      <p:sp>
        <p:nvSpPr>
          <p:cNvPr id="7" name="正方形/長方形 6">
            <a:extLst>
              <a:ext uri="{FF2B5EF4-FFF2-40B4-BE49-F238E27FC236}">
                <a16:creationId xmlns:a16="http://schemas.microsoft.com/office/drawing/2014/main" id="{E961DB0A-D47E-4525-82B2-CDF6DCE026A2}"/>
              </a:ext>
            </a:extLst>
          </p:cNvPr>
          <p:cNvSpPr/>
          <p:nvPr/>
        </p:nvSpPr>
        <p:spPr>
          <a:xfrm>
            <a:off x="1209621" y="3956875"/>
            <a:ext cx="4046502" cy="954107"/>
          </a:xfrm>
          <a:prstGeom prst="rect">
            <a:avLst/>
          </a:prstGeom>
          <a:noFill/>
        </p:spPr>
        <p:txBody>
          <a:bodyPr wrap="square" lIns="91440" tIns="45720" rIns="91440" bIns="45720">
            <a:spAutoFit/>
          </a:bodyPr>
          <a:lstStyle/>
          <a:p>
            <a:pPr algn="ctr"/>
            <a:r>
              <a:rPr kumimoji="1" lang="ja-JP" altLang="en-US" sz="3200" b="1" dirty="0">
                <a:latin typeface="+mn-ea"/>
              </a:rPr>
              <a:t>賃貸人</a:t>
            </a:r>
            <a:endParaRPr kumimoji="1" lang="en-US" altLang="ja-JP" sz="3200" b="1" dirty="0">
              <a:latin typeface="+mn-ea"/>
            </a:endParaRPr>
          </a:p>
          <a:p>
            <a:pPr algn="ctr"/>
            <a:r>
              <a:rPr kumimoji="1" lang="ja-JP" altLang="en-US" sz="2400" dirty="0">
                <a:latin typeface="+mn-ea"/>
              </a:rPr>
              <a:t>（部屋を使用していいです）</a:t>
            </a:r>
            <a:endParaRPr kumimoji="1" lang="en-US" altLang="ja-JP" sz="2400" dirty="0">
              <a:latin typeface="+mn-ea"/>
            </a:endParaRPr>
          </a:p>
        </p:txBody>
      </p:sp>
      <p:sp>
        <p:nvSpPr>
          <p:cNvPr id="8" name="スマイル 7">
            <a:extLst>
              <a:ext uri="{FF2B5EF4-FFF2-40B4-BE49-F238E27FC236}">
                <a16:creationId xmlns:a16="http://schemas.microsoft.com/office/drawing/2014/main" id="{8D0BF85F-ACF4-4DB8-A983-31451258B4E2}"/>
              </a:ext>
            </a:extLst>
          </p:cNvPr>
          <p:cNvSpPr/>
          <p:nvPr/>
        </p:nvSpPr>
        <p:spPr>
          <a:xfrm>
            <a:off x="2556932" y="2805636"/>
            <a:ext cx="1272989" cy="1085922"/>
          </a:xfrm>
          <a:prstGeom prst="smileyFace">
            <a:avLst/>
          </a:prstGeom>
          <a:solidFill>
            <a:srgbClr val="6BD9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9" name="スマイル 8">
            <a:extLst>
              <a:ext uri="{FF2B5EF4-FFF2-40B4-BE49-F238E27FC236}">
                <a16:creationId xmlns:a16="http://schemas.microsoft.com/office/drawing/2014/main" id="{B2AABA0D-B7E3-479E-94FF-4BFB1460D633}"/>
              </a:ext>
            </a:extLst>
          </p:cNvPr>
          <p:cNvSpPr/>
          <p:nvPr/>
        </p:nvSpPr>
        <p:spPr>
          <a:xfrm>
            <a:off x="8414459" y="2789238"/>
            <a:ext cx="1272989" cy="1085922"/>
          </a:xfrm>
          <a:prstGeom prst="smileyFac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0" name="右矢印 11">
            <a:extLst>
              <a:ext uri="{FF2B5EF4-FFF2-40B4-BE49-F238E27FC236}">
                <a16:creationId xmlns:a16="http://schemas.microsoft.com/office/drawing/2014/main" id="{69C35F3A-7920-4289-B2F8-FA6F7563EBE3}"/>
              </a:ext>
            </a:extLst>
          </p:cNvPr>
          <p:cNvSpPr/>
          <p:nvPr/>
        </p:nvSpPr>
        <p:spPr>
          <a:xfrm>
            <a:off x="3960962" y="3106354"/>
            <a:ext cx="1272990" cy="271049"/>
          </a:xfrm>
          <a:prstGeom prst="rightArrow">
            <a:avLst/>
          </a:prstGeom>
          <a:solidFill>
            <a:srgbClr val="6BD9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1" name="右矢印 12">
            <a:extLst>
              <a:ext uri="{FF2B5EF4-FFF2-40B4-BE49-F238E27FC236}">
                <a16:creationId xmlns:a16="http://schemas.microsoft.com/office/drawing/2014/main" id="{8AC0D116-C821-4C8D-8F3F-54BA7C71E7D7}"/>
              </a:ext>
            </a:extLst>
          </p:cNvPr>
          <p:cNvSpPr/>
          <p:nvPr/>
        </p:nvSpPr>
        <p:spPr>
          <a:xfrm flipH="1">
            <a:off x="6941380" y="3106354"/>
            <a:ext cx="1342011" cy="288558"/>
          </a:xfrm>
          <a:prstGeom prst="rightArrow">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2" name="正方形/長方形 11">
            <a:extLst>
              <a:ext uri="{FF2B5EF4-FFF2-40B4-BE49-F238E27FC236}">
                <a16:creationId xmlns:a16="http://schemas.microsoft.com/office/drawing/2014/main" id="{D6959C1A-4FF0-4F8B-A139-773684F37232}"/>
              </a:ext>
            </a:extLst>
          </p:cNvPr>
          <p:cNvSpPr/>
          <p:nvPr/>
        </p:nvSpPr>
        <p:spPr>
          <a:xfrm>
            <a:off x="5396046" y="2816377"/>
            <a:ext cx="1313180" cy="769441"/>
          </a:xfrm>
          <a:prstGeom prst="rect">
            <a:avLst/>
          </a:prstGeom>
          <a:noFill/>
        </p:spPr>
        <p:txBody>
          <a:bodyPr wrap="none" lIns="91440" tIns="45720" rIns="91440" bIns="45720">
            <a:spAutoFit/>
          </a:bodyPr>
          <a:lstStyle/>
          <a:p>
            <a:pPr algn="ctr"/>
            <a:r>
              <a:rPr kumimoji="1" lang="ja-JP" altLang="en-US" sz="4400" b="1" dirty="0">
                <a:solidFill>
                  <a:srgbClr val="FF0000"/>
                </a:solidFill>
                <a:latin typeface="+mn-ea"/>
              </a:rPr>
              <a:t>合致</a:t>
            </a:r>
            <a:endParaRPr kumimoji="1" lang="en-US" altLang="ja-JP" sz="4400" b="1" dirty="0">
              <a:solidFill>
                <a:srgbClr val="FF0000"/>
              </a:solidFill>
              <a:latin typeface="+mn-ea"/>
            </a:endParaRPr>
          </a:p>
        </p:txBody>
      </p:sp>
      <p:sp>
        <p:nvSpPr>
          <p:cNvPr id="13" name="正方形/長方形 12">
            <a:extLst>
              <a:ext uri="{FF2B5EF4-FFF2-40B4-BE49-F238E27FC236}">
                <a16:creationId xmlns:a16="http://schemas.microsoft.com/office/drawing/2014/main" id="{C7C5C64A-0F07-4296-8A8F-7354163446EF}"/>
              </a:ext>
            </a:extLst>
          </p:cNvPr>
          <p:cNvSpPr/>
          <p:nvPr/>
        </p:nvSpPr>
        <p:spPr>
          <a:xfrm>
            <a:off x="1221142" y="2034601"/>
            <a:ext cx="3028393" cy="523220"/>
          </a:xfrm>
          <a:prstGeom prst="rect">
            <a:avLst/>
          </a:prstGeom>
        </p:spPr>
        <p:txBody>
          <a:bodyPr wrap="none">
            <a:spAutoFit/>
          </a:bodyPr>
          <a:lstStyle/>
          <a:p>
            <a:r>
              <a:rPr lang="ja-JP" altLang="en-US" sz="2800" b="1" dirty="0"/>
              <a:t>賃貸借契約の成立</a:t>
            </a:r>
          </a:p>
        </p:txBody>
      </p:sp>
      <p:sp>
        <p:nvSpPr>
          <p:cNvPr id="14" name="正方形/長方形 13">
            <a:extLst>
              <a:ext uri="{FF2B5EF4-FFF2-40B4-BE49-F238E27FC236}">
                <a16:creationId xmlns:a16="http://schemas.microsoft.com/office/drawing/2014/main" id="{1136396F-3FB0-4A4A-991A-486672631D30}"/>
              </a:ext>
            </a:extLst>
          </p:cNvPr>
          <p:cNvSpPr/>
          <p:nvPr/>
        </p:nvSpPr>
        <p:spPr>
          <a:xfrm>
            <a:off x="3847809" y="3377403"/>
            <a:ext cx="1421101" cy="400110"/>
          </a:xfrm>
          <a:prstGeom prst="rect">
            <a:avLst/>
          </a:prstGeom>
          <a:noFill/>
        </p:spPr>
        <p:txBody>
          <a:bodyPr wrap="square" lIns="91440" tIns="45720" rIns="91440" bIns="45720">
            <a:spAutoFit/>
          </a:bodyPr>
          <a:lstStyle/>
          <a:p>
            <a:r>
              <a:rPr kumimoji="1" lang="ja-JP" altLang="en-US" sz="2000" dirty="0">
                <a:latin typeface="+mn-ea"/>
              </a:rPr>
              <a:t>意思表示</a:t>
            </a:r>
            <a:endParaRPr kumimoji="1" lang="en-US" altLang="ja-JP" sz="3200" dirty="0">
              <a:latin typeface="+mn-ea"/>
            </a:endParaRPr>
          </a:p>
        </p:txBody>
      </p:sp>
      <p:sp>
        <p:nvSpPr>
          <p:cNvPr id="15" name="正方形/長方形 14">
            <a:extLst>
              <a:ext uri="{FF2B5EF4-FFF2-40B4-BE49-F238E27FC236}">
                <a16:creationId xmlns:a16="http://schemas.microsoft.com/office/drawing/2014/main" id="{253859BB-F02E-42C4-A43C-D9736C295420}"/>
              </a:ext>
            </a:extLst>
          </p:cNvPr>
          <p:cNvSpPr/>
          <p:nvPr/>
        </p:nvSpPr>
        <p:spPr>
          <a:xfrm>
            <a:off x="7154127" y="3442225"/>
            <a:ext cx="1421101" cy="400110"/>
          </a:xfrm>
          <a:prstGeom prst="rect">
            <a:avLst/>
          </a:prstGeom>
          <a:noFill/>
        </p:spPr>
        <p:txBody>
          <a:bodyPr wrap="square" lIns="91440" tIns="45720" rIns="91440" bIns="45720">
            <a:spAutoFit/>
          </a:bodyPr>
          <a:lstStyle/>
          <a:p>
            <a:r>
              <a:rPr kumimoji="1" lang="ja-JP" altLang="en-US" sz="2000" dirty="0">
                <a:latin typeface="+mn-ea"/>
              </a:rPr>
              <a:t>意思表示</a:t>
            </a:r>
            <a:endParaRPr kumimoji="1" lang="en-US" altLang="ja-JP" sz="3200" dirty="0">
              <a:latin typeface="+mn-ea"/>
            </a:endParaRPr>
          </a:p>
        </p:txBody>
      </p:sp>
      <p:sp>
        <p:nvSpPr>
          <p:cNvPr id="16" name="正方形/長方形 15">
            <a:extLst>
              <a:ext uri="{FF2B5EF4-FFF2-40B4-BE49-F238E27FC236}">
                <a16:creationId xmlns:a16="http://schemas.microsoft.com/office/drawing/2014/main" id="{F3FB7199-1538-46ED-8E12-BF660D6271BD}"/>
              </a:ext>
            </a:extLst>
          </p:cNvPr>
          <p:cNvSpPr/>
          <p:nvPr/>
        </p:nvSpPr>
        <p:spPr>
          <a:xfrm rot="5400000">
            <a:off x="5791200" y="3353032"/>
            <a:ext cx="543739" cy="523220"/>
          </a:xfrm>
          <a:prstGeom prst="rect">
            <a:avLst/>
          </a:prstGeom>
          <a:noFill/>
        </p:spPr>
        <p:txBody>
          <a:bodyPr wrap="none" lIns="91440" tIns="45720" rIns="91440" bIns="45720">
            <a:spAutoFit/>
          </a:bodyPr>
          <a:lstStyle/>
          <a:p>
            <a:pPr algn="ctr"/>
            <a:r>
              <a:rPr lang="ja-JP" altLang="en-US" sz="2800" b="0" cap="none" spc="0" dirty="0">
                <a:ln w="0"/>
                <a:solidFill>
                  <a:srgbClr val="FF0000"/>
                </a:solidFill>
                <a:latin typeface="+mn-ea"/>
              </a:rPr>
              <a:t>＝</a:t>
            </a:r>
          </a:p>
        </p:txBody>
      </p:sp>
      <p:sp>
        <p:nvSpPr>
          <p:cNvPr id="17" name="正方形/長方形 16">
            <a:extLst>
              <a:ext uri="{FF2B5EF4-FFF2-40B4-BE49-F238E27FC236}">
                <a16:creationId xmlns:a16="http://schemas.microsoft.com/office/drawing/2014/main" id="{31D172D3-0E71-42B1-A29A-EC1A5AA98554}"/>
              </a:ext>
            </a:extLst>
          </p:cNvPr>
          <p:cNvSpPr/>
          <p:nvPr/>
        </p:nvSpPr>
        <p:spPr>
          <a:xfrm>
            <a:off x="5406480" y="3698757"/>
            <a:ext cx="1313180" cy="769441"/>
          </a:xfrm>
          <a:prstGeom prst="rect">
            <a:avLst/>
          </a:prstGeom>
          <a:noFill/>
        </p:spPr>
        <p:txBody>
          <a:bodyPr wrap="none" lIns="91440" tIns="45720" rIns="91440" bIns="45720">
            <a:spAutoFit/>
          </a:bodyPr>
          <a:lstStyle/>
          <a:p>
            <a:pPr algn="ctr"/>
            <a:r>
              <a:rPr kumimoji="1" lang="ja-JP" altLang="en-US" sz="4400" b="1" dirty="0">
                <a:solidFill>
                  <a:srgbClr val="FF0000"/>
                </a:solidFill>
                <a:latin typeface="+mn-ea"/>
              </a:rPr>
              <a:t>契約</a:t>
            </a:r>
            <a:endParaRPr kumimoji="1" lang="en-US" altLang="ja-JP" sz="4400" b="1" dirty="0">
              <a:solidFill>
                <a:srgbClr val="FF0000"/>
              </a:solidFill>
              <a:latin typeface="+mn-ea"/>
            </a:endParaRPr>
          </a:p>
        </p:txBody>
      </p:sp>
      <p:sp>
        <p:nvSpPr>
          <p:cNvPr id="19" name="正方形/長方形 18">
            <a:extLst>
              <a:ext uri="{FF2B5EF4-FFF2-40B4-BE49-F238E27FC236}">
                <a16:creationId xmlns:a16="http://schemas.microsoft.com/office/drawing/2014/main" id="{1E6A4A18-1BB8-4766-A71D-31D264A750B6}"/>
              </a:ext>
            </a:extLst>
          </p:cNvPr>
          <p:cNvSpPr/>
          <p:nvPr/>
        </p:nvSpPr>
        <p:spPr>
          <a:xfrm>
            <a:off x="3193426" y="5798198"/>
            <a:ext cx="5929828" cy="584775"/>
          </a:xfrm>
          <a:prstGeom prst="rect">
            <a:avLst/>
          </a:prstGeom>
          <a:noFill/>
        </p:spPr>
        <p:txBody>
          <a:bodyPr wrap="none" lIns="91440" tIns="45720" rIns="91440" bIns="45720">
            <a:spAutoFit/>
          </a:bodyPr>
          <a:lstStyle/>
          <a:p>
            <a:pPr algn="ctr"/>
            <a:r>
              <a:rPr lang="ja-JP" altLang="en-US" sz="3200" b="1" dirty="0">
                <a:latin typeface="+mn-ea"/>
              </a:rPr>
              <a:t>契約＝法的な責任が生じる約束</a:t>
            </a:r>
            <a:endParaRPr lang="ja-JP" altLang="en-US" sz="3200" b="1" cap="none" spc="0" dirty="0">
              <a:ln w="0"/>
              <a:solidFill>
                <a:schemeClr val="tx1"/>
              </a:solidFill>
              <a:effectLst>
                <a:outerShdw blurRad="38100" dist="19050" dir="2700000" algn="tl" rotWithShape="0">
                  <a:schemeClr val="dk1">
                    <a:alpha val="40000"/>
                  </a:schemeClr>
                </a:outerShdw>
              </a:effectLst>
              <a:latin typeface="+mn-ea"/>
            </a:endParaRPr>
          </a:p>
        </p:txBody>
      </p:sp>
      <p:sp>
        <p:nvSpPr>
          <p:cNvPr id="20" name="タイトル 1">
            <a:extLst>
              <a:ext uri="{FF2B5EF4-FFF2-40B4-BE49-F238E27FC236}">
                <a16:creationId xmlns:a16="http://schemas.microsoft.com/office/drawing/2014/main" id="{8C36E97C-83B1-4907-A96B-7C0AAB859687}"/>
              </a:ext>
            </a:extLst>
          </p:cNvPr>
          <p:cNvSpPr txBox="1">
            <a:spLocks/>
          </p:cNvSpPr>
          <p:nvPr/>
        </p:nvSpPr>
        <p:spPr>
          <a:xfrm>
            <a:off x="581192" y="782298"/>
            <a:ext cx="11029616"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kumimoji="1" sz="28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800" dirty="0"/>
              <a:t>賃貸借契約</a:t>
            </a:r>
          </a:p>
        </p:txBody>
      </p:sp>
    </p:spTree>
    <p:extLst>
      <p:ext uri="{BB962C8B-B14F-4D97-AF65-F5344CB8AC3E}">
        <p14:creationId xmlns:p14="http://schemas.microsoft.com/office/powerpoint/2010/main" val="2283029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2858A0F0-9D52-4C2D-A4FC-F18DB26D182D}"/>
              </a:ext>
            </a:extLst>
          </p:cNvPr>
          <p:cNvSpPr/>
          <p:nvPr/>
        </p:nvSpPr>
        <p:spPr>
          <a:xfrm>
            <a:off x="465688" y="3883188"/>
            <a:ext cx="10234087" cy="2620345"/>
          </a:xfrm>
          <a:prstGeom prst="rect">
            <a:avLst/>
          </a:prstGeom>
          <a: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265" name="四角形: 角を丸くする 264">
            <a:extLst>
              <a:ext uri="{FF2B5EF4-FFF2-40B4-BE49-F238E27FC236}">
                <a16:creationId xmlns:a16="http://schemas.microsoft.com/office/drawing/2014/main" id="{0F8EB4D4-DFA3-46EF-A5E3-745621094EB0}"/>
              </a:ext>
            </a:extLst>
          </p:cNvPr>
          <p:cNvSpPr/>
          <p:nvPr/>
        </p:nvSpPr>
        <p:spPr>
          <a:xfrm>
            <a:off x="5264430" y="4315283"/>
            <a:ext cx="309888" cy="685982"/>
          </a:xfrm>
          <a:prstGeom prst="roundRect">
            <a:avLst>
              <a:gd name="adj" fmla="val 42107"/>
            </a:avLst>
          </a:prstGeom>
          <a:blipFill>
            <a:blip r:embed="rId5">
              <a:duotone>
                <a:schemeClr val="accent3">
                  <a:shade val="45000"/>
                  <a:satMod val="135000"/>
                </a:schemeClr>
                <a:prstClr val="white"/>
              </a:duotone>
            </a:blip>
            <a:tile tx="0" ty="0" sx="100000" sy="100000" flip="none" algn="tl"/>
          </a:blipFill>
          <a:ln>
            <a:noFill/>
          </a:ln>
          <a:effectLst>
            <a:innerShdw blurRad="177800" dist="38100" dir="10200000">
              <a:srgbClr val="957C3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67" name="正方形/長方形 66">
            <a:extLst>
              <a:ext uri="{FF2B5EF4-FFF2-40B4-BE49-F238E27FC236}">
                <a16:creationId xmlns:a16="http://schemas.microsoft.com/office/drawing/2014/main" id="{17AAD1B4-6909-4795-8632-B184BEBAD5E1}"/>
              </a:ext>
            </a:extLst>
          </p:cNvPr>
          <p:cNvSpPr/>
          <p:nvPr/>
        </p:nvSpPr>
        <p:spPr>
          <a:xfrm>
            <a:off x="465688" y="969487"/>
            <a:ext cx="10234087" cy="2891640"/>
          </a:xfrm>
          <a:prstGeom prst="rect">
            <a:avLst/>
          </a:prstGeom>
          <a:blipFill>
            <a:blip r:embed="rId6">
              <a:lum bright="70000" contrast="-70000"/>
              <a:extLst>
                <a:ext uri="{BEBA8EAE-BF5A-486C-A8C5-ECC9F3942E4B}">
                  <a14:imgProps xmlns:a14="http://schemas.microsoft.com/office/drawing/2010/main">
                    <a14:imgLayer r:embed="rId7">
                      <a14:imgEffect>
                        <a14:saturation sat="40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47" name="四角形: 角を丸くする 146">
            <a:extLst>
              <a:ext uri="{FF2B5EF4-FFF2-40B4-BE49-F238E27FC236}">
                <a16:creationId xmlns:a16="http://schemas.microsoft.com/office/drawing/2014/main" id="{A22BBE9D-ED6B-4B69-A344-CAAD48A4D3D6}"/>
              </a:ext>
            </a:extLst>
          </p:cNvPr>
          <p:cNvSpPr/>
          <p:nvPr/>
        </p:nvSpPr>
        <p:spPr>
          <a:xfrm>
            <a:off x="461273" y="818302"/>
            <a:ext cx="2610006" cy="1822124"/>
          </a:xfrm>
          <a:prstGeom prst="roundRect">
            <a:avLst/>
          </a:prstGeom>
          <a:solidFill>
            <a:srgbClr val="FFFFEF"/>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11" name="雲 110">
            <a:extLst>
              <a:ext uri="{FF2B5EF4-FFF2-40B4-BE49-F238E27FC236}">
                <a16:creationId xmlns:a16="http://schemas.microsoft.com/office/drawing/2014/main" id="{00040043-6F62-493F-9503-0CFDEA4DE3E8}"/>
              </a:ext>
            </a:extLst>
          </p:cNvPr>
          <p:cNvSpPr/>
          <p:nvPr/>
        </p:nvSpPr>
        <p:spPr>
          <a:xfrm>
            <a:off x="5208084" y="5369017"/>
            <a:ext cx="2389208" cy="1285702"/>
          </a:xfrm>
          <a:prstGeom prst="cloud">
            <a:avLst/>
          </a:prstGeom>
          <a:blipFill>
            <a:blip r:embed="rId5">
              <a:duotone>
                <a:schemeClr val="accent3">
                  <a:shade val="45000"/>
                  <a:satMod val="135000"/>
                </a:schemeClr>
                <a:prstClr val="white"/>
              </a:duotone>
            </a:blip>
            <a:tile tx="0" ty="0" sx="100000" sy="100000" flip="none" algn="tl"/>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 name="正方形/長方形 6">
            <a:extLst>
              <a:ext uri="{FF2B5EF4-FFF2-40B4-BE49-F238E27FC236}">
                <a16:creationId xmlns:a16="http://schemas.microsoft.com/office/drawing/2014/main" id="{7860D93D-00AC-4900-99EE-E1CAD6DAC432}"/>
              </a:ext>
            </a:extLst>
          </p:cNvPr>
          <p:cNvSpPr/>
          <p:nvPr/>
        </p:nvSpPr>
        <p:spPr>
          <a:xfrm>
            <a:off x="562111" y="1597568"/>
            <a:ext cx="123823" cy="2309687"/>
          </a:xfrm>
          <a:prstGeom prst="rect">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1" name="フリーフォーム: 図形 20">
            <a:extLst>
              <a:ext uri="{FF2B5EF4-FFF2-40B4-BE49-F238E27FC236}">
                <a16:creationId xmlns:a16="http://schemas.microsoft.com/office/drawing/2014/main" id="{304A311B-4E30-44D4-AB76-F8E26902F880}"/>
              </a:ext>
            </a:extLst>
          </p:cNvPr>
          <p:cNvSpPr/>
          <p:nvPr/>
        </p:nvSpPr>
        <p:spPr>
          <a:xfrm>
            <a:off x="3387614" y="1632941"/>
            <a:ext cx="1576408" cy="954107"/>
          </a:xfrm>
          <a:custGeom>
            <a:avLst/>
            <a:gdLst>
              <a:gd name="connsiteX0" fmla="*/ 171450 w 1105966"/>
              <a:gd name="connsiteY0" fmla="*/ 0 h 790963"/>
              <a:gd name="connsiteX1" fmla="*/ 171450 w 1105966"/>
              <a:gd name="connsiteY1" fmla="*/ 0 h 790963"/>
              <a:gd name="connsiteX2" fmla="*/ 85725 w 1105966"/>
              <a:gd name="connsiteY2" fmla="*/ 19050 h 790963"/>
              <a:gd name="connsiteX3" fmla="*/ 47625 w 1105966"/>
              <a:gd name="connsiteY3" fmla="*/ 28575 h 790963"/>
              <a:gd name="connsiteX4" fmla="*/ 0 w 1105966"/>
              <a:gd name="connsiteY4" fmla="*/ 114300 h 790963"/>
              <a:gd name="connsiteX5" fmla="*/ 9525 w 1105966"/>
              <a:gd name="connsiteY5" fmla="*/ 276225 h 790963"/>
              <a:gd name="connsiteX6" fmla="*/ 38100 w 1105966"/>
              <a:gd name="connsiteY6" fmla="*/ 295275 h 790963"/>
              <a:gd name="connsiteX7" fmla="*/ 66675 w 1105966"/>
              <a:gd name="connsiteY7" fmla="*/ 352425 h 790963"/>
              <a:gd name="connsiteX8" fmla="*/ 76200 w 1105966"/>
              <a:gd name="connsiteY8" fmla="*/ 390525 h 790963"/>
              <a:gd name="connsiteX9" fmla="*/ 76200 w 1105966"/>
              <a:gd name="connsiteY9" fmla="*/ 695325 h 790963"/>
              <a:gd name="connsiteX10" fmla="*/ 133350 w 1105966"/>
              <a:gd name="connsiteY10" fmla="*/ 742950 h 790963"/>
              <a:gd name="connsiteX11" fmla="*/ 200025 w 1105966"/>
              <a:gd name="connsiteY11" fmla="*/ 733425 h 790963"/>
              <a:gd name="connsiteX12" fmla="*/ 209550 w 1105966"/>
              <a:gd name="connsiteY12" fmla="*/ 704850 h 790963"/>
              <a:gd name="connsiteX13" fmla="*/ 228600 w 1105966"/>
              <a:gd name="connsiteY13" fmla="*/ 609600 h 790963"/>
              <a:gd name="connsiteX14" fmla="*/ 238125 w 1105966"/>
              <a:gd name="connsiteY14" fmla="*/ 476250 h 790963"/>
              <a:gd name="connsiteX15" fmla="*/ 257175 w 1105966"/>
              <a:gd name="connsiteY15" fmla="*/ 447675 h 790963"/>
              <a:gd name="connsiteX16" fmla="*/ 304800 w 1105966"/>
              <a:gd name="connsiteY16" fmla="*/ 438150 h 790963"/>
              <a:gd name="connsiteX17" fmla="*/ 333375 w 1105966"/>
              <a:gd name="connsiteY17" fmla="*/ 447675 h 790963"/>
              <a:gd name="connsiteX18" fmla="*/ 314325 w 1105966"/>
              <a:gd name="connsiteY18" fmla="*/ 619125 h 790963"/>
              <a:gd name="connsiteX19" fmla="*/ 323850 w 1105966"/>
              <a:gd name="connsiteY19" fmla="*/ 771525 h 790963"/>
              <a:gd name="connsiteX20" fmla="*/ 352425 w 1105966"/>
              <a:gd name="connsiteY20" fmla="*/ 790575 h 790963"/>
              <a:gd name="connsiteX21" fmla="*/ 428625 w 1105966"/>
              <a:gd name="connsiteY21" fmla="*/ 781050 h 790963"/>
              <a:gd name="connsiteX22" fmla="*/ 457200 w 1105966"/>
              <a:gd name="connsiteY22" fmla="*/ 762000 h 790963"/>
              <a:gd name="connsiteX23" fmla="*/ 495300 w 1105966"/>
              <a:gd name="connsiteY23" fmla="*/ 704850 h 790963"/>
              <a:gd name="connsiteX24" fmla="*/ 552450 w 1105966"/>
              <a:gd name="connsiteY24" fmla="*/ 428625 h 790963"/>
              <a:gd name="connsiteX25" fmla="*/ 590550 w 1105966"/>
              <a:gd name="connsiteY25" fmla="*/ 438150 h 790963"/>
              <a:gd name="connsiteX26" fmla="*/ 600075 w 1105966"/>
              <a:gd name="connsiteY26" fmla="*/ 466725 h 790963"/>
              <a:gd name="connsiteX27" fmla="*/ 609600 w 1105966"/>
              <a:gd name="connsiteY27" fmla="*/ 514350 h 790963"/>
              <a:gd name="connsiteX28" fmla="*/ 676275 w 1105966"/>
              <a:gd name="connsiteY28" fmla="*/ 571500 h 790963"/>
              <a:gd name="connsiteX29" fmla="*/ 809625 w 1105966"/>
              <a:gd name="connsiteY29" fmla="*/ 533400 h 790963"/>
              <a:gd name="connsiteX30" fmla="*/ 819150 w 1105966"/>
              <a:gd name="connsiteY30" fmla="*/ 495300 h 790963"/>
              <a:gd name="connsiteX31" fmla="*/ 828675 w 1105966"/>
              <a:gd name="connsiteY31" fmla="*/ 409575 h 790963"/>
              <a:gd name="connsiteX32" fmla="*/ 904875 w 1105966"/>
              <a:gd name="connsiteY32" fmla="*/ 361950 h 790963"/>
              <a:gd name="connsiteX33" fmla="*/ 933450 w 1105966"/>
              <a:gd name="connsiteY33" fmla="*/ 342900 h 790963"/>
              <a:gd name="connsiteX34" fmla="*/ 1019175 w 1105966"/>
              <a:gd name="connsiteY34" fmla="*/ 333375 h 790963"/>
              <a:gd name="connsiteX35" fmla="*/ 1066800 w 1105966"/>
              <a:gd name="connsiteY35" fmla="*/ 323850 h 790963"/>
              <a:gd name="connsiteX36" fmla="*/ 1085850 w 1105966"/>
              <a:gd name="connsiteY36" fmla="*/ 219075 h 790963"/>
              <a:gd name="connsiteX37" fmla="*/ 1057275 w 1105966"/>
              <a:gd name="connsiteY37" fmla="*/ 209550 h 790963"/>
              <a:gd name="connsiteX38" fmla="*/ 1028700 w 1105966"/>
              <a:gd name="connsiteY38" fmla="*/ 190500 h 790963"/>
              <a:gd name="connsiteX39" fmla="*/ 962025 w 1105966"/>
              <a:gd name="connsiteY39" fmla="*/ 171450 h 790963"/>
              <a:gd name="connsiteX40" fmla="*/ 904875 w 1105966"/>
              <a:gd name="connsiteY40" fmla="*/ 152400 h 790963"/>
              <a:gd name="connsiteX41" fmla="*/ 714375 w 1105966"/>
              <a:gd name="connsiteY41" fmla="*/ 123825 h 790963"/>
              <a:gd name="connsiteX42" fmla="*/ 657225 w 1105966"/>
              <a:gd name="connsiteY42" fmla="*/ 114300 h 790963"/>
              <a:gd name="connsiteX43" fmla="*/ 571500 w 1105966"/>
              <a:gd name="connsiteY43" fmla="*/ 85725 h 790963"/>
              <a:gd name="connsiteX44" fmla="*/ 514350 w 1105966"/>
              <a:gd name="connsiteY44" fmla="*/ 66675 h 790963"/>
              <a:gd name="connsiteX45" fmla="*/ 485775 w 1105966"/>
              <a:gd name="connsiteY45" fmla="*/ 57150 h 790963"/>
              <a:gd name="connsiteX46" fmla="*/ 447675 w 1105966"/>
              <a:gd name="connsiteY46" fmla="*/ 47625 h 790963"/>
              <a:gd name="connsiteX47" fmla="*/ 352425 w 1105966"/>
              <a:gd name="connsiteY47" fmla="*/ 19050 h 790963"/>
              <a:gd name="connsiteX48" fmla="*/ 171450 w 1105966"/>
              <a:gd name="connsiteY48" fmla="*/ 0 h 79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5966" h="790963">
                <a:moveTo>
                  <a:pt x="171450" y="0"/>
                </a:moveTo>
                <a:lnTo>
                  <a:pt x="171450" y="0"/>
                </a:lnTo>
                <a:lnTo>
                  <a:pt x="85725" y="19050"/>
                </a:lnTo>
                <a:cubicBezTo>
                  <a:pt x="72969" y="21994"/>
                  <a:pt x="57477" y="19955"/>
                  <a:pt x="47625" y="28575"/>
                </a:cubicBezTo>
                <a:cubicBezTo>
                  <a:pt x="16800" y="55547"/>
                  <a:pt x="11133" y="80902"/>
                  <a:pt x="0" y="114300"/>
                </a:cubicBezTo>
                <a:cubicBezTo>
                  <a:pt x="3175" y="168275"/>
                  <a:pt x="-1614" y="223316"/>
                  <a:pt x="9525" y="276225"/>
                </a:cubicBezTo>
                <a:cubicBezTo>
                  <a:pt x="11883" y="287427"/>
                  <a:pt x="30005" y="287180"/>
                  <a:pt x="38100" y="295275"/>
                </a:cubicBezTo>
                <a:cubicBezTo>
                  <a:pt x="54798" y="311973"/>
                  <a:pt x="60477" y="330734"/>
                  <a:pt x="66675" y="352425"/>
                </a:cubicBezTo>
                <a:cubicBezTo>
                  <a:pt x="70271" y="365012"/>
                  <a:pt x="73025" y="377825"/>
                  <a:pt x="76200" y="390525"/>
                </a:cubicBezTo>
                <a:cubicBezTo>
                  <a:pt x="73318" y="448162"/>
                  <a:pt x="56252" y="620521"/>
                  <a:pt x="76200" y="695325"/>
                </a:cubicBezTo>
                <a:cubicBezTo>
                  <a:pt x="80164" y="710191"/>
                  <a:pt x="121361" y="734957"/>
                  <a:pt x="133350" y="742950"/>
                </a:cubicBezTo>
                <a:cubicBezTo>
                  <a:pt x="155575" y="739775"/>
                  <a:pt x="179945" y="743465"/>
                  <a:pt x="200025" y="733425"/>
                </a:cubicBezTo>
                <a:cubicBezTo>
                  <a:pt x="209005" y="728935"/>
                  <a:pt x="207292" y="714633"/>
                  <a:pt x="209550" y="704850"/>
                </a:cubicBezTo>
                <a:cubicBezTo>
                  <a:pt x="216831" y="673300"/>
                  <a:pt x="228600" y="609600"/>
                  <a:pt x="228600" y="609600"/>
                </a:cubicBezTo>
                <a:cubicBezTo>
                  <a:pt x="231775" y="565150"/>
                  <a:pt x="230381" y="520135"/>
                  <a:pt x="238125" y="476250"/>
                </a:cubicBezTo>
                <a:cubicBezTo>
                  <a:pt x="240114" y="464977"/>
                  <a:pt x="247236" y="453355"/>
                  <a:pt x="257175" y="447675"/>
                </a:cubicBezTo>
                <a:cubicBezTo>
                  <a:pt x="271231" y="439643"/>
                  <a:pt x="288925" y="441325"/>
                  <a:pt x="304800" y="438150"/>
                </a:cubicBezTo>
                <a:cubicBezTo>
                  <a:pt x="314325" y="441325"/>
                  <a:pt x="332048" y="437723"/>
                  <a:pt x="333375" y="447675"/>
                </a:cubicBezTo>
                <a:cubicBezTo>
                  <a:pt x="342469" y="515877"/>
                  <a:pt x="328915" y="560766"/>
                  <a:pt x="314325" y="619125"/>
                </a:cubicBezTo>
                <a:cubicBezTo>
                  <a:pt x="317500" y="669925"/>
                  <a:pt x="312808" y="721838"/>
                  <a:pt x="323850" y="771525"/>
                </a:cubicBezTo>
                <a:cubicBezTo>
                  <a:pt x="326333" y="782700"/>
                  <a:pt x="341024" y="789539"/>
                  <a:pt x="352425" y="790575"/>
                </a:cubicBezTo>
                <a:cubicBezTo>
                  <a:pt x="377918" y="792893"/>
                  <a:pt x="403225" y="784225"/>
                  <a:pt x="428625" y="781050"/>
                </a:cubicBezTo>
                <a:cubicBezTo>
                  <a:pt x="438150" y="774700"/>
                  <a:pt x="449662" y="770615"/>
                  <a:pt x="457200" y="762000"/>
                </a:cubicBezTo>
                <a:cubicBezTo>
                  <a:pt x="472277" y="744770"/>
                  <a:pt x="495300" y="704850"/>
                  <a:pt x="495300" y="704850"/>
                </a:cubicBezTo>
                <a:cubicBezTo>
                  <a:pt x="498597" y="615823"/>
                  <a:pt x="426544" y="442615"/>
                  <a:pt x="552450" y="428625"/>
                </a:cubicBezTo>
                <a:cubicBezTo>
                  <a:pt x="565461" y="427179"/>
                  <a:pt x="577850" y="434975"/>
                  <a:pt x="590550" y="438150"/>
                </a:cubicBezTo>
                <a:cubicBezTo>
                  <a:pt x="593725" y="447675"/>
                  <a:pt x="597640" y="456985"/>
                  <a:pt x="600075" y="466725"/>
                </a:cubicBezTo>
                <a:cubicBezTo>
                  <a:pt x="604002" y="482431"/>
                  <a:pt x="602360" y="499870"/>
                  <a:pt x="609600" y="514350"/>
                </a:cubicBezTo>
                <a:cubicBezTo>
                  <a:pt x="617560" y="530270"/>
                  <a:pt x="664923" y="562986"/>
                  <a:pt x="676275" y="571500"/>
                </a:cubicBezTo>
                <a:cubicBezTo>
                  <a:pt x="731652" y="566466"/>
                  <a:pt x="780380" y="584579"/>
                  <a:pt x="809625" y="533400"/>
                </a:cubicBezTo>
                <a:cubicBezTo>
                  <a:pt x="816120" y="522034"/>
                  <a:pt x="815975" y="508000"/>
                  <a:pt x="819150" y="495300"/>
                </a:cubicBezTo>
                <a:cubicBezTo>
                  <a:pt x="822325" y="466725"/>
                  <a:pt x="821702" y="437467"/>
                  <a:pt x="828675" y="409575"/>
                </a:cubicBezTo>
                <a:cubicBezTo>
                  <a:pt x="840099" y="363878"/>
                  <a:pt x="869780" y="385347"/>
                  <a:pt x="904875" y="361950"/>
                </a:cubicBezTo>
                <a:cubicBezTo>
                  <a:pt x="914400" y="355600"/>
                  <a:pt x="922344" y="345676"/>
                  <a:pt x="933450" y="342900"/>
                </a:cubicBezTo>
                <a:cubicBezTo>
                  <a:pt x="961342" y="335927"/>
                  <a:pt x="990713" y="337441"/>
                  <a:pt x="1019175" y="333375"/>
                </a:cubicBezTo>
                <a:cubicBezTo>
                  <a:pt x="1035202" y="331085"/>
                  <a:pt x="1050925" y="327025"/>
                  <a:pt x="1066800" y="323850"/>
                </a:cubicBezTo>
                <a:cubicBezTo>
                  <a:pt x="1110479" y="294730"/>
                  <a:pt x="1118785" y="301413"/>
                  <a:pt x="1085850" y="219075"/>
                </a:cubicBezTo>
                <a:cubicBezTo>
                  <a:pt x="1082121" y="209753"/>
                  <a:pt x="1066255" y="214040"/>
                  <a:pt x="1057275" y="209550"/>
                </a:cubicBezTo>
                <a:cubicBezTo>
                  <a:pt x="1047036" y="204430"/>
                  <a:pt x="1038939" y="195620"/>
                  <a:pt x="1028700" y="190500"/>
                </a:cubicBezTo>
                <a:cubicBezTo>
                  <a:pt x="1012695" y="182497"/>
                  <a:pt x="977284" y="176028"/>
                  <a:pt x="962025" y="171450"/>
                </a:cubicBezTo>
                <a:cubicBezTo>
                  <a:pt x="942791" y="165680"/>
                  <a:pt x="924733" y="155379"/>
                  <a:pt x="904875" y="152400"/>
                </a:cubicBezTo>
                <a:lnTo>
                  <a:pt x="714375" y="123825"/>
                </a:lnTo>
                <a:cubicBezTo>
                  <a:pt x="695325" y="120650"/>
                  <a:pt x="675886" y="119276"/>
                  <a:pt x="657225" y="114300"/>
                </a:cubicBezTo>
                <a:cubicBezTo>
                  <a:pt x="628121" y="106539"/>
                  <a:pt x="600075" y="95250"/>
                  <a:pt x="571500" y="85725"/>
                </a:cubicBezTo>
                <a:lnTo>
                  <a:pt x="514350" y="66675"/>
                </a:lnTo>
                <a:cubicBezTo>
                  <a:pt x="504825" y="63500"/>
                  <a:pt x="495515" y="59585"/>
                  <a:pt x="485775" y="57150"/>
                </a:cubicBezTo>
                <a:cubicBezTo>
                  <a:pt x="473075" y="53975"/>
                  <a:pt x="460214" y="51387"/>
                  <a:pt x="447675" y="47625"/>
                </a:cubicBezTo>
                <a:cubicBezTo>
                  <a:pt x="439744" y="45246"/>
                  <a:pt x="369823" y="19878"/>
                  <a:pt x="352425" y="19050"/>
                </a:cubicBezTo>
                <a:cubicBezTo>
                  <a:pt x="298511" y="16483"/>
                  <a:pt x="244475" y="19050"/>
                  <a:pt x="171450" y="0"/>
                </a:cubicBezTo>
                <a:close/>
              </a:path>
            </a:pathLst>
          </a:cu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69" name="フリーフォーム: 図形 68">
            <a:extLst>
              <a:ext uri="{FF2B5EF4-FFF2-40B4-BE49-F238E27FC236}">
                <a16:creationId xmlns:a16="http://schemas.microsoft.com/office/drawing/2014/main" id="{546BF8A1-66AB-49B5-9BB6-C7C7A053AD00}"/>
              </a:ext>
            </a:extLst>
          </p:cNvPr>
          <p:cNvSpPr/>
          <p:nvPr/>
        </p:nvSpPr>
        <p:spPr>
          <a:xfrm>
            <a:off x="8873071" y="4598734"/>
            <a:ext cx="1040537" cy="955380"/>
          </a:xfrm>
          <a:custGeom>
            <a:avLst/>
            <a:gdLst>
              <a:gd name="connsiteX0" fmla="*/ 171450 w 1105966"/>
              <a:gd name="connsiteY0" fmla="*/ 0 h 790963"/>
              <a:gd name="connsiteX1" fmla="*/ 171450 w 1105966"/>
              <a:gd name="connsiteY1" fmla="*/ 0 h 790963"/>
              <a:gd name="connsiteX2" fmla="*/ 85725 w 1105966"/>
              <a:gd name="connsiteY2" fmla="*/ 19050 h 790963"/>
              <a:gd name="connsiteX3" fmla="*/ 47625 w 1105966"/>
              <a:gd name="connsiteY3" fmla="*/ 28575 h 790963"/>
              <a:gd name="connsiteX4" fmla="*/ 0 w 1105966"/>
              <a:gd name="connsiteY4" fmla="*/ 114300 h 790963"/>
              <a:gd name="connsiteX5" fmla="*/ 9525 w 1105966"/>
              <a:gd name="connsiteY5" fmla="*/ 276225 h 790963"/>
              <a:gd name="connsiteX6" fmla="*/ 38100 w 1105966"/>
              <a:gd name="connsiteY6" fmla="*/ 295275 h 790963"/>
              <a:gd name="connsiteX7" fmla="*/ 66675 w 1105966"/>
              <a:gd name="connsiteY7" fmla="*/ 352425 h 790963"/>
              <a:gd name="connsiteX8" fmla="*/ 76200 w 1105966"/>
              <a:gd name="connsiteY8" fmla="*/ 390525 h 790963"/>
              <a:gd name="connsiteX9" fmla="*/ 76200 w 1105966"/>
              <a:gd name="connsiteY9" fmla="*/ 695325 h 790963"/>
              <a:gd name="connsiteX10" fmla="*/ 133350 w 1105966"/>
              <a:gd name="connsiteY10" fmla="*/ 742950 h 790963"/>
              <a:gd name="connsiteX11" fmla="*/ 200025 w 1105966"/>
              <a:gd name="connsiteY11" fmla="*/ 733425 h 790963"/>
              <a:gd name="connsiteX12" fmla="*/ 209550 w 1105966"/>
              <a:gd name="connsiteY12" fmla="*/ 704850 h 790963"/>
              <a:gd name="connsiteX13" fmla="*/ 228600 w 1105966"/>
              <a:gd name="connsiteY13" fmla="*/ 609600 h 790963"/>
              <a:gd name="connsiteX14" fmla="*/ 238125 w 1105966"/>
              <a:gd name="connsiteY14" fmla="*/ 476250 h 790963"/>
              <a:gd name="connsiteX15" fmla="*/ 257175 w 1105966"/>
              <a:gd name="connsiteY15" fmla="*/ 447675 h 790963"/>
              <a:gd name="connsiteX16" fmla="*/ 304800 w 1105966"/>
              <a:gd name="connsiteY16" fmla="*/ 438150 h 790963"/>
              <a:gd name="connsiteX17" fmla="*/ 333375 w 1105966"/>
              <a:gd name="connsiteY17" fmla="*/ 447675 h 790963"/>
              <a:gd name="connsiteX18" fmla="*/ 314325 w 1105966"/>
              <a:gd name="connsiteY18" fmla="*/ 619125 h 790963"/>
              <a:gd name="connsiteX19" fmla="*/ 323850 w 1105966"/>
              <a:gd name="connsiteY19" fmla="*/ 771525 h 790963"/>
              <a:gd name="connsiteX20" fmla="*/ 352425 w 1105966"/>
              <a:gd name="connsiteY20" fmla="*/ 790575 h 790963"/>
              <a:gd name="connsiteX21" fmla="*/ 428625 w 1105966"/>
              <a:gd name="connsiteY21" fmla="*/ 781050 h 790963"/>
              <a:gd name="connsiteX22" fmla="*/ 457200 w 1105966"/>
              <a:gd name="connsiteY22" fmla="*/ 762000 h 790963"/>
              <a:gd name="connsiteX23" fmla="*/ 495300 w 1105966"/>
              <a:gd name="connsiteY23" fmla="*/ 704850 h 790963"/>
              <a:gd name="connsiteX24" fmla="*/ 552450 w 1105966"/>
              <a:gd name="connsiteY24" fmla="*/ 428625 h 790963"/>
              <a:gd name="connsiteX25" fmla="*/ 590550 w 1105966"/>
              <a:gd name="connsiteY25" fmla="*/ 438150 h 790963"/>
              <a:gd name="connsiteX26" fmla="*/ 600075 w 1105966"/>
              <a:gd name="connsiteY26" fmla="*/ 466725 h 790963"/>
              <a:gd name="connsiteX27" fmla="*/ 609600 w 1105966"/>
              <a:gd name="connsiteY27" fmla="*/ 514350 h 790963"/>
              <a:gd name="connsiteX28" fmla="*/ 676275 w 1105966"/>
              <a:gd name="connsiteY28" fmla="*/ 571500 h 790963"/>
              <a:gd name="connsiteX29" fmla="*/ 809625 w 1105966"/>
              <a:gd name="connsiteY29" fmla="*/ 533400 h 790963"/>
              <a:gd name="connsiteX30" fmla="*/ 819150 w 1105966"/>
              <a:gd name="connsiteY30" fmla="*/ 495300 h 790963"/>
              <a:gd name="connsiteX31" fmla="*/ 828675 w 1105966"/>
              <a:gd name="connsiteY31" fmla="*/ 409575 h 790963"/>
              <a:gd name="connsiteX32" fmla="*/ 904875 w 1105966"/>
              <a:gd name="connsiteY32" fmla="*/ 361950 h 790963"/>
              <a:gd name="connsiteX33" fmla="*/ 933450 w 1105966"/>
              <a:gd name="connsiteY33" fmla="*/ 342900 h 790963"/>
              <a:gd name="connsiteX34" fmla="*/ 1019175 w 1105966"/>
              <a:gd name="connsiteY34" fmla="*/ 333375 h 790963"/>
              <a:gd name="connsiteX35" fmla="*/ 1066800 w 1105966"/>
              <a:gd name="connsiteY35" fmla="*/ 323850 h 790963"/>
              <a:gd name="connsiteX36" fmla="*/ 1085850 w 1105966"/>
              <a:gd name="connsiteY36" fmla="*/ 219075 h 790963"/>
              <a:gd name="connsiteX37" fmla="*/ 1057275 w 1105966"/>
              <a:gd name="connsiteY37" fmla="*/ 209550 h 790963"/>
              <a:gd name="connsiteX38" fmla="*/ 1028700 w 1105966"/>
              <a:gd name="connsiteY38" fmla="*/ 190500 h 790963"/>
              <a:gd name="connsiteX39" fmla="*/ 962025 w 1105966"/>
              <a:gd name="connsiteY39" fmla="*/ 171450 h 790963"/>
              <a:gd name="connsiteX40" fmla="*/ 904875 w 1105966"/>
              <a:gd name="connsiteY40" fmla="*/ 152400 h 790963"/>
              <a:gd name="connsiteX41" fmla="*/ 714375 w 1105966"/>
              <a:gd name="connsiteY41" fmla="*/ 123825 h 790963"/>
              <a:gd name="connsiteX42" fmla="*/ 657225 w 1105966"/>
              <a:gd name="connsiteY42" fmla="*/ 114300 h 790963"/>
              <a:gd name="connsiteX43" fmla="*/ 571500 w 1105966"/>
              <a:gd name="connsiteY43" fmla="*/ 85725 h 790963"/>
              <a:gd name="connsiteX44" fmla="*/ 514350 w 1105966"/>
              <a:gd name="connsiteY44" fmla="*/ 66675 h 790963"/>
              <a:gd name="connsiteX45" fmla="*/ 485775 w 1105966"/>
              <a:gd name="connsiteY45" fmla="*/ 57150 h 790963"/>
              <a:gd name="connsiteX46" fmla="*/ 447675 w 1105966"/>
              <a:gd name="connsiteY46" fmla="*/ 47625 h 790963"/>
              <a:gd name="connsiteX47" fmla="*/ 352425 w 1105966"/>
              <a:gd name="connsiteY47" fmla="*/ 19050 h 790963"/>
              <a:gd name="connsiteX48" fmla="*/ 171450 w 1105966"/>
              <a:gd name="connsiteY48" fmla="*/ 0 h 79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5966" h="790963">
                <a:moveTo>
                  <a:pt x="171450" y="0"/>
                </a:moveTo>
                <a:lnTo>
                  <a:pt x="171450" y="0"/>
                </a:lnTo>
                <a:lnTo>
                  <a:pt x="85725" y="19050"/>
                </a:lnTo>
                <a:cubicBezTo>
                  <a:pt x="72969" y="21994"/>
                  <a:pt x="57477" y="19955"/>
                  <a:pt x="47625" y="28575"/>
                </a:cubicBezTo>
                <a:cubicBezTo>
                  <a:pt x="16800" y="55547"/>
                  <a:pt x="11133" y="80902"/>
                  <a:pt x="0" y="114300"/>
                </a:cubicBezTo>
                <a:cubicBezTo>
                  <a:pt x="3175" y="168275"/>
                  <a:pt x="-1614" y="223316"/>
                  <a:pt x="9525" y="276225"/>
                </a:cubicBezTo>
                <a:cubicBezTo>
                  <a:pt x="11883" y="287427"/>
                  <a:pt x="30005" y="287180"/>
                  <a:pt x="38100" y="295275"/>
                </a:cubicBezTo>
                <a:cubicBezTo>
                  <a:pt x="54798" y="311973"/>
                  <a:pt x="60477" y="330734"/>
                  <a:pt x="66675" y="352425"/>
                </a:cubicBezTo>
                <a:cubicBezTo>
                  <a:pt x="70271" y="365012"/>
                  <a:pt x="73025" y="377825"/>
                  <a:pt x="76200" y="390525"/>
                </a:cubicBezTo>
                <a:cubicBezTo>
                  <a:pt x="73318" y="448162"/>
                  <a:pt x="56252" y="620521"/>
                  <a:pt x="76200" y="695325"/>
                </a:cubicBezTo>
                <a:cubicBezTo>
                  <a:pt x="80164" y="710191"/>
                  <a:pt x="121361" y="734957"/>
                  <a:pt x="133350" y="742950"/>
                </a:cubicBezTo>
                <a:cubicBezTo>
                  <a:pt x="155575" y="739775"/>
                  <a:pt x="179945" y="743465"/>
                  <a:pt x="200025" y="733425"/>
                </a:cubicBezTo>
                <a:cubicBezTo>
                  <a:pt x="209005" y="728935"/>
                  <a:pt x="207292" y="714633"/>
                  <a:pt x="209550" y="704850"/>
                </a:cubicBezTo>
                <a:cubicBezTo>
                  <a:pt x="216831" y="673300"/>
                  <a:pt x="228600" y="609600"/>
                  <a:pt x="228600" y="609600"/>
                </a:cubicBezTo>
                <a:cubicBezTo>
                  <a:pt x="231775" y="565150"/>
                  <a:pt x="230381" y="520135"/>
                  <a:pt x="238125" y="476250"/>
                </a:cubicBezTo>
                <a:cubicBezTo>
                  <a:pt x="240114" y="464977"/>
                  <a:pt x="247236" y="453355"/>
                  <a:pt x="257175" y="447675"/>
                </a:cubicBezTo>
                <a:cubicBezTo>
                  <a:pt x="271231" y="439643"/>
                  <a:pt x="288925" y="441325"/>
                  <a:pt x="304800" y="438150"/>
                </a:cubicBezTo>
                <a:cubicBezTo>
                  <a:pt x="314325" y="441325"/>
                  <a:pt x="332048" y="437723"/>
                  <a:pt x="333375" y="447675"/>
                </a:cubicBezTo>
                <a:cubicBezTo>
                  <a:pt x="342469" y="515877"/>
                  <a:pt x="328915" y="560766"/>
                  <a:pt x="314325" y="619125"/>
                </a:cubicBezTo>
                <a:cubicBezTo>
                  <a:pt x="317500" y="669925"/>
                  <a:pt x="312808" y="721838"/>
                  <a:pt x="323850" y="771525"/>
                </a:cubicBezTo>
                <a:cubicBezTo>
                  <a:pt x="326333" y="782700"/>
                  <a:pt x="341024" y="789539"/>
                  <a:pt x="352425" y="790575"/>
                </a:cubicBezTo>
                <a:cubicBezTo>
                  <a:pt x="377918" y="792893"/>
                  <a:pt x="403225" y="784225"/>
                  <a:pt x="428625" y="781050"/>
                </a:cubicBezTo>
                <a:cubicBezTo>
                  <a:pt x="438150" y="774700"/>
                  <a:pt x="449662" y="770615"/>
                  <a:pt x="457200" y="762000"/>
                </a:cubicBezTo>
                <a:cubicBezTo>
                  <a:pt x="472277" y="744770"/>
                  <a:pt x="495300" y="704850"/>
                  <a:pt x="495300" y="704850"/>
                </a:cubicBezTo>
                <a:cubicBezTo>
                  <a:pt x="498597" y="615823"/>
                  <a:pt x="426544" y="442615"/>
                  <a:pt x="552450" y="428625"/>
                </a:cubicBezTo>
                <a:cubicBezTo>
                  <a:pt x="565461" y="427179"/>
                  <a:pt x="577850" y="434975"/>
                  <a:pt x="590550" y="438150"/>
                </a:cubicBezTo>
                <a:cubicBezTo>
                  <a:pt x="593725" y="447675"/>
                  <a:pt x="597640" y="456985"/>
                  <a:pt x="600075" y="466725"/>
                </a:cubicBezTo>
                <a:cubicBezTo>
                  <a:pt x="604002" y="482431"/>
                  <a:pt x="602360" y="499870"/>
                  <a:pt x="609600" y="514350"/>
                </a:cubicBezTo>
                <a:cubicBezTo>
                  <a:pt x="617560" y="530270"/>
                  <a:pt x="664923" y="562986"/>
                  <a:pt x="676275" y="571500"/>
                </a:cubicBezTo>
                <a:cubicBezTo>
                  <a:pt x="731652" y="566466"/>
                  <a:pt x="780380" y="584579"/>
                  <a:pt x="809625" y="533400"/>
                </a:cubicBezTo>
                <a:cubicBezTo>
                  <a:pt x="816120" y="522034"/>
                  <a:pt x="815975" y="508000"/>
                  <a:pt x="819150" y="495300"/>
                </a:cubicBezTo>
                <a:cubicBezTo>
                  <a:pt x="822325" y="466725"/>
                  <a:pt x="821702" y="437467"/>
                  <a:pt x="828675" y="409575"/>
                </a:cubicBezTo>
                <a:cubicBezTo>
                  <a:pt x="840099" y="363878"/>
                  <a:pt x="869780" y="385347"/>
                  <a:pt x="904875" y="361950"/>
                </a:cubicBezTo>
                <a:cubicBezTo>
                  <a:pt x="914400" y="355600"/>
                  <a:pt x="922344" y="345676"/>
                  <a:pt x="933450" y="342900"/>
                </a:cubicBezTo>
                <a:cubicBezTo>
                  <a:pt x="961342" y="335927"/>
                  <a:pt x="990713" y="337441"/>
                  <a:pt x="1019175" y="333375"/>
                </a:cubicBezTo>
                <a:cubicBezTo>
                  <a:pt x="1035202" y="331085"/>
                  <a:pt x="1050925" y="327025"/>
                  <a:pt x="1066800" y="323850"/>
                </a:cubicBezTo>
                <a:cubicBezTo>
                  <a:pt x="1110479" y="294730"/>
                  <a:pt x="1118785" y="301413"/>
                  <a:pt x="1085850" y="219075"/>
                </a:cubicBezTo>
                <a:cubicBezTo>
                  <a:pt x="1082121" y="209753"/>
                  <a:pt x="1066255" y="214040"/>
                  <a:pt x="1057275" y="209550"/>
                </a:cubicBezTo>
                <a:cubicBezTo>
                  <a:pt x="1047036" y="204430"/>
                  <a:pt x="1038939" y="195620"/>
                  <a:pt x="1028700" y="190500"/>
                </a:cubicBezTo>
                <a:cubicBezTo>
                  <a:pt x="1012695" y="182497"/>
                  <a:pt x="977284" y="176028"/>
                  <a:pt x="962025" y="171450"/>
                </a:cubicBezTo>
                <a:cubicBezTo>
                  <a:pt x="942791" y="165680"/>
                  <a:pt x="924733" y="155379"/>
                  <a:pt x="904875" y="152400"/>
                </a:cubicBezTo>
                <a:lnTo>
                  <a:pt x="714375" y="123825"/>
                </a:lnTo>
                <a:cubicBezTo>
                  <a:pt x="695325" y="120650"/>
                  <a:pt x="675886" y="119276"/>
                  <a:pt x="657225" y="114300"/>
                </a:cubicBezTo>
                <a:cubicBezTo>
                  <a:pt x="628121" y="106539"/>
                  <a:pt x="600075" y="95250"/>
                  <a:pt x="571500" y="85725"/>
                </a:cubicBezTo>
                <a:lnTo>
                  <a:pt x="514350" y="66675"/>
                </a:lnTo>
                <a:cubicBezTo>
                  <a:pt x="504825" y="63500"/>
                  <a:pt x="495515" y="59585"/>
                  <a:pt x="485775" y="57150"/>
                </a:cubicBezTo>
                <a:cubicBezTo>
                  <a:pt x="473075" y="53975"/>
                  <a:pt x="460214" y="51387"/>
                  <a:pt x="447675" y="47625"/>
                </a:cubicBezTo>
                <a:cubicBezTo>
                  <a:pt x="439744" y="45246"/>
                  <a:pt x="369823" y="19878"/>
                  <a:pt x="352425" y="19050"/>
                </a:cubicBezTo>
                <a:cubicBezTo>
                  <a:pt x="298511" y="16483"/>
                  <a:pt x="244475" y="19050"/>
                  <a:pt x="171450" y="0"/>
                </a:cubicBezTo>
                <a:close/>
              </a:path>
            </a:pathLst>
          </a:cu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1" name="稲妻 30">
            <a:extLst>
              <a:ext uri="{FF2B5EF4-FFF2-40B4-BE49-F238E27FC236}">
                <a16:creationId xmlns:a16="http://schemas.microsoft.com/office/drawing/2014/main" id="{C0D911D4-1E79-465F-9A3D-BA625803EC8B}"/>
              </a:ext>
            </a:extLst>
          </p:cNvPr>
          <p:cNvSpPr/>
          <p:nvPr/>
        </p:nvSpPr>
        <p:spPr>
          <a:xfrm rot="1437161" flipH="1">
            <a:off x="8912256" y="3181999"/>
            <a:ext cx="333922" cy="756229"/>
          </a:xfrm>
          <a:prstGeom prst="lightningBolt">
            <a:avLst/>
          </a:prstGeom>
          <a:solidFill>
            <a:schemeClr val="tx1">
              <a:lumMod val="65000"/>
              <a:lumOff val="3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18" name="雲 117">
            <a:extLst>
              <a:ext uri="{FF2B5EF4-FFF2-40B4-BE49-F238E27FC236}">
                <a16:creationId xmlns:a16="http://schemas.microsoft.com/office/drawing/2014/main" id="{68B88958-E7EB-471C-9EF7-A4D857309649}"/>
              </a:ext>
            </a:extLst>
          </p:cNvPr>
          <p:cNvSpPr/>
          <p:nvPr/>
        </p:nvSpPr>
        <p:spPr>
          <a:xfrm>
            <a:off x="807292" y="4593345"/>
            <a:ext cx="2249541" cy="1584432"/>
          </a:xfrm>
          <a:prstGeom prst="cloud">
            <a:avLst/>
          </a:prstGeom>
          <a:blipFill>
            <a:blip r:embed="rId5">
              <a:duotone>
                <a:schemeClr val="accent3">
                  <a:shade val="45000"/>
                  <a:satMod val="135000"/>
                </a:schemeClr>
                <a:prstClr val="white"/>
              </a:duotone>
            </a:blip>
            <a:tile tx="0" ty="0" sx="100000" sy="100000" flip="none" algn="tl"/>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grpSp>
        <p:nvGrpSpPr>
          <p:cNvPr id="11" name="グループ化 10">
            <a:extLst>
              <a:ext uri="{FF2B5EF4-FFF2-40B4-BE49-F238E27FC236}">
                <a16:creationId xmlns:a16="http://schemas.microsoft.com/office/drawing/2014/main" id="{112EA787-B1F5-4C53-AEF3-F288A83331D7}"/>
              </a:ext>
            </a:extLst>
          </p:cNvPr>
          <p:cNvGrpSpPr/>
          <p:nvPr/>
        </p:nvGrpSpPr>
        <p:grpSpPr>
          <a:xfrm flipH="1">
            <a:off x="2464192" y="681984"/>
            <a:ext cx="1583038" cy="1016454"/>
            <a:chOff x="2990676" y="1257922"/>
            <a:chExt cx="1376469" cy="973386"/>
          </a:xfrm>
        </p:grpSpPr>
        <p:sp>
          <p:nvSpPr>
            <p:cNvPr id="59" name="フリーフォーム: 図形 58">
              <a:extLst>
                <a:ext uri="{FF2B5EF4-FFF2-40B4-BE49-F238E27FC236}">
                  <a16:creationId xmlns:a16="http://schemas.microsoft.com/office/drawing/2014/main" id="{95E5A3C9-B3A5-43FD-9759-55E032A33A77}"/>
                </a:ext>
              </a:extLst>
            </p:cNvPr>
            <p:cNvSpPr/>
            <p:nvPr/>
          </p:nvSpPr>
          <p:spPr>
            <a:xfrm rot="10800000" flipH="1">
              <a:off x="2990676" y="1257922"/>
              <a:ext cx="1376469" cy="973386"/>
            </a:xfrm>
            <a:custGeom>
              <a:avLst/>
              <a:gdLst>
                <a:gd name="connsiteX0" fmla="*/ 1659199 w 1803470"/>
                <a:gd name="connsiteY0" fmla="*/ 1211250 h 1211250"/>
                <a:gd name="connsiteX1" fmla="*/ 144271 w 1803470"/>
                <a:gd name="connsiteY1" fmla="*/ 1211250 h 1211250"/>
                <a:gd name="connsiteX2" fmla="*/ 0 w 1803470"/>
                <a:gd name="connsiteY2" fmla="*/ 1066979 h 1211250"/>
                <a:gd name="connsiteX3" fmla="*/ 0 w 1803470"/>
                <a:gd name="connsiteY3" fmla="*/ 489914 h 1211250"/>
                <a:gd name="connsiteX4" fmla="*/ 144271 w 1803470"/>
                <a:gd name="connsiteY4" fmla="*/ 345643 h 1211250"/>
                <a:gd name="connsiteX5" fmla="*/ 429638 w 1803470"/>
                <a:gd name="connsiteY5" fmla="*/ 345643 h 1211250"/>
                <a:gd name="connsiteX6" fmla="*/ 531336 w 1803470"/>
                <a:gd name="connsiteY6" fmla="*/ 0 h 1211250"/>
                <a:gd name="connsiteX7" fmla="*/ 633034 w 1803470"/>
                <a:gd name="connsiteY7" fmla="*/ 345643 h 1211250"/>
                <a:gd name="connsiteX8" fmla="*/ 1659199 w 1803470"/>
                <a:gd name="connsiteY8" fmla="*/ 345643 h 1211250"/>
                <a:gd name="connsiteX9" fmla="*/ 1803470 w 1803470"/>
                <a:gd name="connsiteY9" fmla="*/ 489914 h 1211250"/>
                <a:gd name="connsiteX10" fmla="*/ 1803470 w 1803470"/>
                <a:gd name="connsiteY10" fmla="*/ 1066979 h 1211250"/>
                <a:gd name="connsiteX11" fmla="*/ 1659199 w 1803470"/>
                <a:gd name="connsiteY11" fmla="*/ 1211250 h 121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3470" h="1211250">
                  <a:moveTo>
                    <a:pt x="1659199" y="1211250"/>
                  </a:moveTo>
                  <a:lnTo>
                    <a:pt x="144271" y="1211250"/>
                  </a:lnTo>
                  <a:cubicBezTo>
                    <a:pt x="64592" y="1211250"/>
                    <a:pt x="0" y="1146658"/>
                    <a:pt x="0" y="1066979"/>
                  </a:cubicBezTo>
                  <a:lnTo>
                    <a:pt x="0" y="489914"/>
                  </a:lnTo>
                  <a:cubicBezTo>
                    <a:pt x="0" y="410235"/>
                    <a:pt x="64592" y="345643"/>
                    <a:pt x="144271" y="345643"/>
                  </a:cubicBezTo>
                  <a:lnTo>
                    <a:pt x="429638" y="345643"/>
                  </a:lnTo>
                  <a:lnTo>
                    <a:pt x="531336" y="0"/>
                  </a:lnTo>
                  <a:lnTo>
                    <a:pt x="633034" y="345643"/>
                  </a:lnTo>
                  <a:lnTo>
                    <a:pt x="1659199" y="345643"/>
                  </a:lnTo>
                  <a:cubicBezTo>
                    <a:pt x="1738878" y="345643"/>
                    <a:pt x="1803470" y="410235"/>
                    <a:pt x="1803470" y="489914"/>
                  </a:cubicBezTo>
                  <a:lnTo>
                    <a:pt x="1803470" y="1066979"/>
                  </a:lnTo>
                  <a:cubicBezTo>
                    <a:pt x="1803470" y="1146658"/>
                    <a:pt x="1738878" y="1211250"/>
                    <a:pt x="1659199" y="1211250"/>
                  </a:cubicBezTo>
                  <a:close/>
                </a:path>
              </a:pathLst>
            </a:custGeom>
            <a:solidFill>
              <a:schemeClr val="bg1"/>
            </a:solidFill>
            <a:ln w="28575">
              <a:solidFill>
                <a:srgbClr val="FF66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0" name="テキスト ボックス 59">
              <a:extLst>
                <a:ext uri="{FF2B5EF4-FFF2-40B4-BE49-F238E27FC236}">
                  <a16:creationId xmlns:a16="http://schemas.microsoft.com/office/drawing/2014/main" id="{8F782933-8691-4105-B0E9-049365B5B360}"/>
                </a:ext>
              </a:extLst>
            </p:cNvPr>
            <p:cNvSpPr txBox="1"/>
            <p:nvPr/>
          </p:nvSpPr>
          <p:spPr>
            <a:xfrm>
              <a:off x="3034240" y="1349892"/>
              <a:ext cx="1311049" cy="501051"/>
            </a:xfrm>
            <a:prstGeom prst="rect">
              <a:avLst/>
            </a:prstGeom>
            <a:noFill/>
          </p:spPr>
          <p:txBody>
            <a:bodyPr wrap="square" rtlCol="0">
              <a:spAutoFit/>
            </a:bodyPr>
            <a:lstStyle/>
            <a:p>
              <a:pPr lvl="0"/>
              <a:r>
                <a:rPr lang="ja-JP" altLang="en-US" sz="1400" kern="100" dirty="0">
                  <a:latin typeface="+mn-ea"/>
                  <a:cs typeface="Times New Roman" panose="02020603050405020304" pitchFamily="18" charset="0"/>
                </a:rPr>
                <a:t>水漏れ放置によるカビ・腐食</a:t>
              </a:r>
              <a:endParaRPr kumimoji="1" lang="en-US" altLang="ja-JP" sz="1400" dirty="0">
                <a:solidFill>
                  <a:schemeClr val="dk1"/>
                </a:solidFill>
                <a:latin typeface="+mn-ea"/>
              </a:endParaRPr>
            </a:p>
          </p:txBody>
        </p:sp>
      </p:grpSp>
      <p:grpSp>
        <p:nvGrpSpPr>
          <p:cNvPr id="17" name="グループ化 16">
            <a:extLst>
              <a:ext uri="{FF2B5EF4-FFF2-40B4-BE49-F238E27FC236}">
                <a16:creationId xmlns:a16="http://schemas.microsoft.com/office/drawing/2014/main" id="{8C60547A-4A7E-4601-B5F8-CDF0E5594079}"/>
              </a:ext>
            </a:extLst>
          </p:cNvPr>
          <p:cNvGrpSpPr/>
          <p:nvPr/>
        </p:nvGrpSpPr>
        <p:grpSpPr>
          <a:xfrm>
            <a:off x="3865010" y="4579704"/>
            <a:ext cx="2115870" cy="685982"/>
            <a:chOff x="3865017" y="3303601"/>
            <a:chExt cx="2115870" cy="685982"/>
          </a:xfrm>
        </p:grpSpPr>
        <p:grpSp>
          <p:nvGrpSpPr>
            <p:cNvPr id="62" name="グループ化 61">
              <a:extLst>
                <a:ext uri="{FF2B5EF4-FFF2-40B4-BE49-F238E27FC236}">
                  <a16:creationId xmlns:a16="http://schemas.microsoft.com/office/drawing/2014/main" id="{C587D4A2-3D83-4FC5-A526-FB4AC80E3644}"/>
                </a:ext>
              </a:extLst>
            </p:cNvPr>
            <p:cNvGrpSpPr/>
            <p:nvPr/>
          </p:nvGrpSpPr>
          <p:grpSpPr>
            <a:xfrm>
              <a:off x="3865017" y="3303601"/>
              <a:ext cx="2115870" cy="685982"/>
              <a:chOff x="6247069" y="3090078"/>
              <a:chExt cx="1823028" cy="685982"/>
            </a:xfrm>
          </p:grpSpPr>
          <p:sp>
            <p:nvSpPr>
              <p:cNvPr id="66" name="フリーフォーム: 図形 65">
                <a:extLst>
                  <a:ext uri="{FF2B5EF4-FFF2-40B4-BE49-F238E27FC236}">
                    <a16:creationId xmlns:a16="http://schemas.microsoft.com/office/drawing/2014/main" id="{5D818852-A00A-4676-8DFD-6E4ACAAE1CB2}"/>
                  </a:ext>
                </a:extLst>
              </p:cNvPr>
              <p:cNvSpPr/>
              <p:nvPr/>
            </p:nvSpPr>
            <p:spPr>
              <a:xfrm rot="16200000">
                <a:off x="6815592" y="2521555"/>
                <a:ext cx="685982" cy="1823028"/>
              </a:xfrm>
              <a:custGeom>
                <a:avLst/>
                <a:gdLst>
                  <a:gd name="connsiteX0" fmla="*/ 560282 w 560282"/>
                  <a:gd name="connsiteY0" fmla="*/ 327270 h 1169069"/>
                  <a:gd name="connsiteX1" fmla="*/ 560282 w 560282"/>
                  <a:gd name="connsiteY1" fmla="*/ 1075687 h 1169069"/>
                  <a:gd name="connsiteX2" fmla="*/ 466900 w 560282"/>
                  <a:gd name="connsiteY2" fmla="*/ 1169069 h 1169069"/>
                  <a:gd name="connsiteX3" fmla="*/ 93382 w 560282"/>
                  <a:gd name="connsiteY3" fmla="*/ 1169069 h 1169069"/>
                  <a:gd name="connsiteX4" fmla="*/ 0 w 560282"/>
                  <a:gd name="connsiteY4" fmla="*/ 1075687 h 1169069"/>
                  <a:gd name="connsiteX5" fmla="*/ 0 w 560282"/>
                  <a:gd name="connsiteY5" fmla="*/ 327270 h 1169069"/>
                  <a:gd name="connsiteX6" fmla="*/ 93382 w 560282"/>
                  <a:gd name="connsiteY6" fmla="*/ 233888 h 1169069"/>
                  <a:gd name="connsiteX7" fmla="*/ 243700 w 560282"/>
                  <a:gd name="connsiteY7" fmla="*/ 233888 h 1169069"/>
                  <a:gd name="connsiteX8" fmla="*/ 311248 w 560282"/>
                  <a:gd name="connsiteY8" fmla="*/ 0 h 1169069"/>
                  <a:gd name="connsiteX9" fmla="*/ 378796 w 560282"/>
                  <a:gd name="connsiteY9" fmla="*/ 233888 h 1169069"/>
                  <a:gd name="connsiteX10" fmla="*/ 466900 w 560282"/>
                  <a:gd name="connsiteY10" fmla="*/ 233888 h 1169069"/>
                  <a:gd name="connsiteX11" fmla="*/ 560282 w 560282"/>
                  <a:gd name="connsiteY11" fmla="*/ 327270 h 1169069"/>
                  <a:gd name="connsiteX0" fmla="*/ 560282 w 560282"/>
                  <a:gd name="connsiteY0" fmla="*/ 203280 h 1045079"/>
                  <a:gd name="connsiteX1" fmla="*/ 560282 w 560282"/>
                  <a:gd name="connsiteY1" fmla="*/ 951697 h 1045079"/>
                  <a:gd name="connsiteX2" fmla="*/ 466900 w 560282"/>
                  <a:gd name="connsiteY2" fmla="*/ 1045079 h 1045079"/>
                  <a:gd name="connsiteX3" fmla="*/ 93382 w 560282"/>
                  <a:gd name="connsiteY3" fmla="*/ 1045079 h 1045079"/>
                  <a:gd name="connsiteX4" fmla="*/ 0 w 560282"/>
                  <a:gd name="connsiteY4" fmla="*/ 951697 h 1045079"/>
                  <a:gd name="connsiteX5" fmla="*/ 0 w 560282"/>
                  <a:gd name="connsiteY5" fmla="*/ 203280 h 1045079"/>
                  <a:gd name="connsiteX6" fmla="*/ 93382 w 560282"/>
                  <a:gd name="connsiteY6" fmla="*/ 109898 h 1045079"/>
                  <a:gd name="connsiteX7" fmla="*/ 243700 w 560282"/>
                  <a:gd name="connsiteY7" fmla="*/ 109898 h 1045079"/>
                  <a:gd name="connsiteX8" fmla="*/ 272610 w 560282"/>
                  <a:gd name="connsiteY8" fmla="*/ 0 h 1045079"/>
                  <a:gd name="connsiteX9" fmla="*/ 378796 w 560282"/>
                  <a:gd name="connsiteY9" fmla="*/ 109898 h 1045079"/>
                  <a:gd name="connsiteX10" fmla="*/ 466900 w 560282"/>
                  <a:gd name="connsiteY10" fmla="*/ 109898 h 1045079"/>
                  <a:gd name="connsiteX11" fmla="*/ 560282 w 560282"/>
                  <a:gd name="connsiteY11" fmla="*/ 203280 h 1045079"/>
                  <a:gd name="connsiteX0" fmla="*/ 560282 w 560282"/>
                  <a:gd name="connsiteY0" fmla="*/ 208956 h 1050755"/>
                  <a:gd name="connsiteX1" fmla="*/ 560282 w 560282"/>
                  <a:gd name="connsiteY1" fmla="*/ 957373 h 1050755"/>
                  <a:gd name="connsiteX2" fmla="*/ 466900 w 560282"/>
                  <a:gd name="connsiteY2" fmla="*/ 1050755 h 1050755"/>
                  <a:gd name="connsiteX3" fmla="*/ 93382 w 560282"/>
                  <a:gd name="connsiteY3" fmla="*/ 1050755 h 1050755"/>
                  <a:gd name="connsiteX4" fmla="*/ 0 w 560282"/>
                  <a:gd name="connsiteY4" fmla="*/ 957373 h 1050755"/>
                  <a:gd name="connsiteX5" fmla="*/ 0 w 560282"/>
                  <a:gd name="connsiteY5" fmla="*/ 208956 h 1050755"/>
                  <a:gd name="connsiteX6" fmla="*/ 93382 w 560282"/>
                  <a:gd name="connsiteY6" fmla="*/ 115574 h 1050755"/>
                  <a:gd name="connsiteX7" fmla="*/ 243700 w 560282"/>
                  <a:gd name="connsiteY7" fmla="*/ 115574 h 1050755"/>
                  <a:gd name="connsiteX8" fmla="*/ 412643 w 560282"/>
                  <a:gd name="connsiteY8" fmla="*/ 0 h 1050755"/>
                  <a:gd name="connsiteX9" fmla="*/ 378796 w 560282"/>
                  <a:gd name="connsiteY9" fmla="*/ 115574 h 1050755"/>
                  <a:gd name="connsiteX10" fmla="*/ 466900 w 560282"/>
                  <a:gd name="connsiteY10" fmla="*/ 115574 h 1050755"/>
                  <a:gd name="connsiteX11" fmla="*/ 560282 w 560282"/>
                  <a:gd name="connsiteY11" fmla="*/ 208956 h 105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282" h="1050755">
                    <a:moveTo>
                      <a:pt x="560282" y="208956"/>
                    </a:moveTo>
                    <a:lnTo>
                      <a:pt x="560282" y="957373"/>
                    </a:lnTo>
                    <a:cubicBezTo>
                      <a:pt x="560282" y="1008946"/>
                      <a:pt x="518473" y="1050755"/>
                      <a:pt x="466900" y="1050755"/>
                    </a:cubicBezTo>
                    <a:lnTo>
                      <a:pt x="93382" y="1050755"/>
                    </a:lnTo>
                    <a:cubicBezTo>
                      <a:pt x="41809" y="1050755"/>
                      <a:pt x="0" y="1008946"/>
                      <a:pt x="0" y="957373"/>
                    </a:cubicBezTo>
                    <a:lnTo>
                      <a:pt x="0" y="208956"/>
                    </a:lnTo>
                    <a:cubicBezTo>
                      <a:pt x="0" y="157383"/>
                      <a:pt x="41809" y="115574"/>
                      <a:pt x="93382" y="115574"/>
                    </a:cubicBezTo>
                    <a:lnTo>
                      <a:pt x="243700" y="115574"/>
                    </a:lnTo>
                    <a:lnTo>
                      <a:pt x="412643" y="0"/>
                    </a:lnTo>
                    <a:lnTo>
                      <a:pt x="378796" y="115574"/>
                    </a:lnTo>
                    <a:lnTo>
                      <a:pt x="466900" y="115574"/>
                    </a:lnTo>
                    <a:cubicBezTo>
                      <a:pt x="518473" y="115574"/>
                      <a:pt x="560282" y="157383"/>
                      <a:pt x="560282" y="208956"/>
                    </a:cubicBezTo>
                    <a:close/>
                  </a:path>
                </a:pathLst>
              </a:cu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0" name="テキスト ボックス 69">
                <a:extLst>
                  <a:ext uri="{FF2B5EF4-FFF2-40B4-BE49-F238E27FC236}">
                    <a16:creationId xmlns:a16="http://schemas.microsoft.com/office/drawing/2014/main" id="{1033FB32-A3E4-4102-A3C3-1640BC0014C2}"/>
                  </a:ext>
                </a:extLst>
              </p:cNvPr>
              <p:cNvSpPr txBox="1"/>
              <p:nvPr/>
            </p:nvSpPr>
            <p:spPr>
              <a:xfrm>
                <a:off x="6589321" y="3286284"/>
                <a:ext cx="819572" cy="276999"/>
              </a:xfrm>
              <a:prstGeom prst="rect">
                <a:avLst/>
              </a:prstGeom>
              <a:noFill/>
            </p:spPr>
            <p:txBody>
              <a:bodyPr wrap="square" rtlCol="0">
                <a:spAutoFit/>
              </a:bodyPr>
              <a:lstStyle/>
              <a:p>
                <a:endParaRPr lang="ja-JP" altLang="ja-JP" sz="1200" kern="100" dirty="0">
                  <a:latin typeface="+mn-ea"/>
                  <a:cs typeface="Times New Roman" panose="02020603050405020304" pitchFamily="18" charset="0"/>
                </a:endParaRPr>
              </a:p>
            </p:txBody>
          </p:sp>
        </p:grpSp>
        <p:sp>
          <p:nvSpPr>
            <p:cNvPr id="71" name="テキスト ボックス 70">
              <a:extLst>
                <a:ext uri="{FF2B5EF4-FFF2-40B4-BE49-F238E27FC236}">
                  <a16:creationId xmlns:a16="http://schemas.microsoft.com/office/drawing/2014/main" id="{ABA205A0-AE0B-48DF-94B0-7B14AF92C01A}"/>
                </a:ext>
              </a:extLst>
            </p:cNvPr>
            <p:cNvSpPr txBox="1"/>
            <p:nvPr/>
          </p:nvSpPr>
          <p:spPr>
            <a:xfrm>
              <a:off x="4318802" y="3380884"/>
              <a:ext cx="1662083" cy="523220"/>
            </a:xfrm>
            <a:prstGeom prst="rect">
              <a:avLst/>
            </a:prstGeom>
            <a:noFill/>
          </p:spPr>
          <p:txBody>
            <a:bodyPr wrap="square" rtlCol="0">
              <a:spAutoFit/>
            </a:bodyPr>
            <a:lstStyle/>
            <a:p>
              <a:pPr lvl="0"/>
              <a:r>
                <a:rPr kumimoji="1" lang="ja-JP" altLang="en-US" sz="1400" dirty="0">
                  <a:solidFill>
                    <a:schemeClr val="dk1"/>
                  </a:solidFill>
                  <a:latin typeface="+mn-ea"/>
                </a:rPr>
                <a:t>家具の設置による</a:t>
              </a:r>
              <a:endParaRPr kumimoji="1" lang="en-US" altLang="ja-JP" sz="1400" dirty="0">
                <a:solidFill>
                  <a:schemeClr val="dk1"/>
                </a:solidFill>
                <a:latin typeface="+mn-ea"/>
              </a:endParaRPr>
            </a:p>
            <a:p>
              <a:pPr lvl="0"/>
              <a:r>
                <a:rPr kumimoji="1" lang="ja-JP" altLang="en-US" sz="1400" dirty="0">
                  <a:solidFill>
                    <a:schemeClr val="dk1"/>
                  </a:solidFill>
                  <a:latin typeface="+mn-ea"/>
                </a:rPr>
                <a:t>床の凹み</a:t>
              </a:r>
              <a:endParaRPr kumimoji="1" lang="en-US" altLang="ja-JP" sz="1400" dirty="0">
                <a:solidFill>
                  <a:schemeClr val="dk1"/>
                </a:solidFill>
                <a:latin typeface="+mn-ea"/>
              </a:endParaRPr>
            </a:p>
          </p:txBody>
        </p:sp>
      </p:grpSp>
      <p:sp>
        <p:nvSpPr>
          <p:cNvPr id="72" name="正方形/長方形 71">
            <a:extLst>
              <a:ext uri="{FF2B5EF4-FFF2-40B4-BE49-F238E27FC236}">
                <a16:creationId xmlns:a16="http://schemas.microsoft.com/office/drawing/2014/main" id="{1497C169-20AA-4412-AA48-C3C922E01179}"/>
              </a:ext>
            </a:extLst>
          </p:cNvPr>
          <p:cNvSpPr/>
          <p:nvPr/>
        </p:nvSpPr>
        <p:spPr>
          <a:xfrm rot="5400000">
            <a:off x="4631324" y="5682507"/>
            <a:ext cx="117021" cy="1213037"/>
          </a:xfrm>
          <a:prstGeom prst="rect">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3" name="正方形/長方形 72">
            <a:extLst>
              <a:ext uri="{FF2B5EF4-FFF2-40B4-BE49-F238E27FC236}">
                <a16:creationId xmlns:a16="http://schemas.microsoft.com/office/drawing/2014/main" id="{D3CC7A26-2BC7-4E51-A3C7-3F3249EBCE0E}"/>
              </a:ext>
            </a:extLst>
          </p:cNvPr>
          <p:cNvSpPr/>
          <p:nvPr/>
        </p:nvSpPr>
        <p:spPr>
          <a:xfrm rot="5400000">
            <a:off x="4951045" y="5796326"/>
            <a:ext cx="117021" cy="1213037"/>
          </a:xfrm>
          <a:prstGeom prst="rect">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74" name="グループ化 73">
            <a:extLst>
              <a:ext uri="{FF2B5EF4-FFF2-40B4-BE49-F238E27FC236}">
                <a16:creationId xmlns:a16="http://schemas.microsoft.com/office/drawing/2014/main" id="{A557AE18-93D7-4E49-B706-CBD02B9E908A}"/>
              </a:ext>
            </a:extLst>
          </p:cNvPr>
          <p:cNvGrpSpPr/>
          <p:nvPr/>
        </p:nvGrpSpPr>
        <p:grpSpPr>
          <a:xfrm flipH="1">
            <a:off x="7079435" y="3284509"/>
            <a:ext cx="1828752" cy="597430"/>
            <a:chOff x="5748891" y="5422638"/>
            <a:chExt cx="1427630" cy="597430"/>
          </a:xfrm>
        </p:grpSpPr>
        <p:sp>
          <p:nvSpPr>
            <p:cNvPr id="75" name="フリーフォーム: 図形 74">
              <a:extLst>
                <a:ext uri="{FF2B5EF4-FFF2-40B4-BE49-F238E27FC236}">
                  <a16:creationId xmlns:a16="http://schemas.microsoft.com/office/drawing/2014/main" id="{4A108617-F917-4BCB-9211-21466539893F}"/>
                </a:ext>
              </a:extLst>
            </p:cNvPr>
            <p:cNvSpPr/>
            <p:nvPr/>
          </p:nvSpPr>
          <p:spPr>
            <a:xfrm rot="16200000">
              <a:off x="6163991" y="5007538"/>
              <a:ext cx="597430" cy="1427630"/>
            </a:xfrm>
            <a:custGeom>
              <a:avLst/>
              <a:gdLst>
                <a:gd name="connsiteX0" fmla="*/ 560282 w 560282"/>
                <a:gd name="connsiteY0" fmla="*/ 327270 h 1169069"/>
                <a:gd name="connsiteX1" fmla="*/ 560282 w 560282"/>
                <a:gd name="connsiteY1" fmla="*/ 1075687 h 1169069"/>
                <a:gd name="connsiteX2" fmla="*/ 466900 w 560282"/>
                <a:gd name="connsiteY2" fmla="*/ 1169069 h 1169069"/>
                <a:gd name="connsiteX3" fmla="*/ 93382 w 560282"/>
                <a:gd name="connsiteY3" fmla="*/ 1169069 h 1169069"/>
                <a:gd name="connsiteX4" fmla="*/ 0 w 560282"/>
                <a:gd name="connsiteY4" fmla="*/ 1075687 h 1169069"/>
                <a:gd name="connsiteX5" fmla="*/ 0 w 560282"/>
                <a:gd name="connsiteY5" fmla="*/ 327270 h 1169069"/>
                <a:gd name="connsiteX6" fmla="*/ 93382 w 560282"/>
                <a:gd name="connsiteY6" fmla="*/ 233888 h 1169069"/>
                <a:gd name="connsiteX7" fmla="*/ 243700 w 560282"/>
                <a:gd name="connsiteY7" fmla="*/ 233888 h 1169069"/>
                <a:gd name="connsiteX8" fmla="*/ 311248 w 560282"/>
                <a:gd name="connsiteY8" fmla="*/ 0 h 1169069"/>
                <a:gd name="connsiteX9" fmla="*/ 378796 w 560282"/>
                <a:gd name="connsiteY9" fmla="*/ 233888 h 1169069"/>
                <a:gd name="connsiteX10" fmla="*/ 466900 w 560282"/>
                <a:gd name="connsiteY10" fmla="*/ 233888 h 1169069"/>
                <a:gd name="connsiteX11" fmla="*/ 560282 w 560282"/>
                <a:gd name="connsiteY11" fmla="*/ 327270 h 11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282" h="1169069">
                  <a:moveTo>
                    <a:pt x="560282" y="327270"/>
                  </a:moveTo>
                  <a:lnTo>
                    <a:pt x="560282" y="1075687"/>
                  </a:lnTo>
                  <a:cubicBezTo>
                    <a:pt x="560282" y="1127260"/>
                    <a:pt x="518473" y="1169069"/>
                    <a:pt x="466900" y="1169069"/>
                  </a:cubicBezTo>
                  <a:lnTo>
                    <a:pt x="93382" y="1169069"/>
                  </a:lnTo>
                  <a:cubicBezTo>
                    <a:pt x="41809" y="1169069"/>
                    <a:pt x="0" y="1127260"/>
                    <a:pt x="0" y="1075687"/>
                  </a:cubicBezTo>
                  <a:lnTo>
                    <a:pt x="0" y="327270"/>
                  </a:lnTo>
                  <a:cubicBezTo>
                    <a:pt x="0" y="275697"/>
                    <a:pt x="41809" y="233888"/>
                    <a:pt x="93382" y="233888"/>
                  </a:cubicBezTo>
                  <a:lnTo>
                    <a:pt x="243700" y="233888"/>
                  </a:lnTo>
                  <a:lnTo>
                    <a:pt x="311248" y="0"/>
                  </a:lnTo>
                  <a:lnTo>
                    <a:pt x="378796" y="233888"/>
                  </a:lnTo>
                  <a:lnTo>
                    <a:pt x="466900" y="233888"/>
                  </a:lnTo>
                  <a:cubicBezTo>
                    <a:pt x="518473" y="233888"/>
                    <a:pt x="560282" y="275697"/>
                    <a:pt x="560282" y="327270"/>
                  </a:cubicBezTo>
                  <a:close/>
                </a:path>
              </a:pathLst>
            </a:custGeom>
            <a:solidFill>
              <a:schemeClr val="bg1"/>
            </a:solidFill>
            <a:ln w="28575">
              <a:solidFill>
                <a:srgbClr val="FF66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6" name="テキスト ボックス 75">
              <a:extLst>
                <a:ext uri="{FF2B5EF4-FFF2-40B4-BE49-F238E27FC236}">
                  <a16:creationId xmlns:a16="http://schemas.microsoft.com/office/drawing/2014/main" id="{94B285B1-290D-4B00-A6E3-A8971FA72DC8}"/>
                </a:ext>
              </a:extLst>
            </p:cNvPr>
            <p:cNvSpPr txBox="1"/>
            <p:nvPr/>
          </p:nvSpPr>
          <p:spPr>
            <a:xfrm>
              <a:off x="6011097" y="5459425"/>
              <a:ext cx="1107912" cy="523220"/>
            </a:xfrm>
            <a:prstGeom prst="rect">
              <a:avLst/>
            </a:prstGeom>
            <a:noFill/>
          </p:spPr>
          <p:txBody>
            <a:bodyPr wrap="square" rtlCol="0">
              <a:spAutoFit/>
            </a:bodyPr>
            <a:lstStyle/>
            <a:p>
              <a:r>
                <a:rPr lang="ja-JP" altLang="en-US" sz="1400" kern="100" dirty="0">
                  <a:latin typeface="+mn-ea"/>
                  <a:cs typeface="Times New Roman" panose="02020603050405020304" pitchFamily="18" charset="0"/>
                </a:rPr>
                <a:t>引っ越し作業でできた傷</a:t>
              </a:r>
              <a:endParaRPr lang="en-US" altLang="ja-JP" sz="1400" kern="100" dirty="0">
                <a:latin typeface="+mn-ea"/>
                <a:cs typeface="Times New Roman" panose="02020603050405020304" pitchFamily="18" charset="0"/>
              </a:endParaRPr>
            </a:p>
          </p:txBody>
        </p:sp>
      </p:grpSp>
      <p:grpSp>
        <p:nvGrpSpPr>
          <p:cNvPr id="77" name="グループ化 76">
            <a:extLst>
              <a:ext uri="{FF2B5EF4-FFF2-40B4-BE49-F238E27FC236}">
                <a16:creationId xmlns:a16="http://schemas.microsoft.com/office/drawing/2014/main" id="{8D3C2EA5-6CDE-4782-944E-2D6C559523B6}"/>
              </a:ext>
            </a:extLst>
          </p:cNvPr>
          <p:cNvGrpSpPr/>
          <p:nvPr/>
        </p:nvGrpSpPr>
        <p:grpSpPr>
          <a:xfrm flipH="1">
            <a:off x="7057060" y="4649379"/>
            <a:ext cx="1880622" cy="736182"/>
            <a:chOff x="5918318" y="5391394"/>
            <a:chExt cx="1695563" cy="736182"/>
          </a:xfrm>
        </p:grpSpPr>
        <p:sp>
          <p:nvSpPr>
            <p:cNvPr id="78" name="フリーフォーム: 図形 77">
              <a:extLst>
                <a:ext uri="{FF2B5EF4-FFF2-40B4-BE49-F238E27FC236}">
                  <a16:creationId xmlns:a16="http://schemas.microsoft.com/office/drawing/2014/main" id="{EEB30A24-7769-42E8-A74A-6DA773170F34}"/>
                </a:ext>
              </a:extLst>
            </p:cNvPr>
            <p:cNvSpPr/>
            <p:nvPr/>
          </p:nvSpPr>
          <p:spPr>
            <a:xfrm rot="16200000">
              <a:off x="6398009" y="4911703"/>
              <a:ext cx="736182" cy="1695563"/>
            </a:xfrm>
            <a:custGeom>
              <a:avLst/>
              <a:gdLst>
                <a:gd name="connsiteX0" fmla="*/ 560282 w 560282"/>
                <a:gd name="connsiteY0" fmla="*/ 327270 h 1169069"/>
                <a:gd name="connsiteX1" fmla="*/ 560282 w 560282"/>
                <a:gd name="connsiteY1" fmla="*/ 1075687 h 1169069"/>
                <a:gd name="connsiteX2" fmla="*/ 466900 w 560282"/>
                <a:gd name="connsiteY2" fmla="*/ 1169069 h 1169069"/>
                <a:gd name="connsiteX3" fmla="*/ 93382 w 560282"/>
                <a:gd name="connsiteY3" fmla="*/ 1169069 h 1169069"/>
                <a:gd name="connsiteX4" fmla="*/ 0 w 560282"/>
                <a:gd name="connsiteY4" fmla="*/ 1075687 h 1169069"/>
                <a:gd name="connsiteX5" fmla="*/ 0 w 560282"/>
                <a:gd name="connsiteY5" fmla="*/ 327270 h 1169069"/>
                <a:gd name="connsiteX6" fmla="*/ 93382 w 560282"/>
                <a:gd name="connsiteY6" fmla="*/ 233888 h 1169069"/>
                <a:gd name="connsiteX7" fmla="*/ 243700 w 560282"/>
                <a:gd name="connsiteY7" fmla="*/ 233888 h 1169069"/>
                <a:gd name="connsiteX8" fmla="*/ 311248 w 560282"/>
                <a:gd name="connsiteY8" fmla="*/ 0 h 1169069"/>
                <a:gd name="connsiteX9" fmla="*/ 378796 w 560282"/>
                <a:gd name="connsiteY9" fmla="*/ 233888 h 1169069"/>
                <a:gd name="connsiteX10" fmla="*/ 466900 w 560282"/>
                <a:gd name="connsiteY10" fmla="*/ 233888 h 1169069"/>
                <a:gd name="connsiteX11" fmla="*/ 560282 w 560282"/>
                <a:gd name="connsiteY11" fmla="*/ 327270 h 11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282" h="1169069">
                  <a:moveTo>
                    <a:pt x="560282" y="327270"/>
                  </a:moveTo>
                  <a:lnTo>
                    <a:pt x="560282" y="1075687"/>
                  </a:lnTo>
                  <a:cubicBezTo>
                    <a:pt x="560282" y="1127260"/>
                    <a:pt x="518473" y="1169069"/>
                    <a:pt x="466900" y="1169069"/>
                  </a:cubicBezTo>
                  <a:lnTo>
                    <a:pt x="93382" y="1169069"/>
                  </a:lnTo>
                  <a:cubicBezTo>
                    <a:pt x="41809" y="1169069"/>
                    <a:pt x="0" y="1127260"/>
                    <a:pt x="0" y="1075687"/>
                  </a:cubicBezTo>
                  <a:lnTo>
                    <a:pt x="0" y="327270"/>
                  </a:lnTo>
                  <a:cubicBezTo>
                    <a:pt x="0" y="275697"/>
                    <a:pt x="41809" y="233888"/>
                    <a:pt x="93382" y="233888"/>
                  </a:cubicBezTo>
                  <a:lnTo>
                    <a:pt x="243700" y="233888"/>
                  </a:lnTo>
                  <a:lnTo>
                    <a:pt x="311248" y="0"/>
                  </a:lnTo>
                  <a:lnTo>
                    <a:pt x="378796" y="233888"/>
                  </a:lnTo>
                  <a:lnTo>
                    <a:pt x="466900" y="233888"/>
                  </a:lnTo>
                  <a:cubicBezTo>
                    <a:pt x="518473" y="233888"/>
                    <a:pt x="560282" y="275697"/>
                    <a:pt x="560282" y="327270"/>
                  </a:cubicBezTo>
                  <a:close/>
                </a:path>
              </a:pathLst>
            </a:custGeom>
            <a:solidFill>
              <a:schemeClr val="bg1"/>
            </a:solidFill>
            <a:ln w="28575">
              <a:solidFill>
                <a:srgbClr val="FF66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9" name="テキスト ボックス 78">
              <a:extLst>
                <a:ext uri="{FF2B5EF4-FFF2-40B4-BE49-F238E27FC236}">
                  <a16:creationId xmlns:a16="http://schemas.microsoft.com/office/drawing/2014/main" id="{1C9F847E-49D3-405E-AAC1-502A80F58F77}"/>
                </a:ext>
              </a:extLst>
            </p:cNvPr>
            <p:cNvSpPr txBox="1"/>
            <p:nvPr/>
          </p:nvSpPr>
          <p:spPr>
            <a:xfrm>
              <a:off x="6351839" y="5494322"/>
              <a:ext cx="1151560" cy="523220"/>
            </a:xfrm>
            <a:prstGeom prst="rect">
              <a:avLst/>
            </a:prstGeom>
            <a:noFill/>
          </p:spPr>
          <p:txBody>
            <a:bodyPr wrap="square" rtlCol="0">
              <a:spAutoFit/>
            </a:bodyPr>
            <a:lstStyle/>
            <a:p>
              <a:r>
                <a:rPr lang="ja-JP" altLang="en-US" sz="1400" kern="100" dirty="0">
                  <a:latin typeface="+mn-ea"/>
                  <a:cs typeface="Times New Roman" panose="02020603050405020304" pitchFamily="18" charset="0"/>
                </a:rPr>
                <a:t>飲食物をこぼしたシミ・カビ</a:t>
              </a:r>
              <a:endParaRPr lang="en-US" altLang="ja-JP" sz="1400" kern="100" dirty="0">
                <a:latin typeface="+mn-ea"/>
                <a:cs typeface="Times New Roman" panose="02020603050405020304" pitchFamily="18" charset="0"/>
              </a:endParaRPr>
            </a:p>
          </p:txBody>
        </p:sp>
      </p:grpSp>
      <p:cxnSp>
        <p:nvCxnSpPr>
          <p:cNvPr id="23" name="直線コネクタ 22">
            <a:extLst>
              <a:ext uri="{FF2B5EF4-FFF2-40B4-BE49-F238E27FC236}">
                <a16:creationId xmlns:a16="http://schemas.microsoft.com/office/drawing/2014/main" id="{9A482863-09A3-4882-B7B6-9F2C5A23873E}"/>
              </a:ext>
            </a:extLst>
          </p:cNvPr>
          <p:cNvCxnSpPr/>
          <p:nvPr/>
        </p:nvCxnSpPr>
        <p:spPr>
          <a:xfrm flipH="1">
            <a:off x="9048729" y="3833478"/>
            <a:ext cx="490183" cy="43863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B713895C-B9E9-40F8-979A-69204900430E}"/>
              </a:ext>
            </a:extLst>
          </p:cNvPr>
          <p:cNvCxnSpPr/>
          <p:nvPr/>
        </p:nvCxnSpPr>
        <p:spPr>
          <a:xfrm flipH="1">
            <a:off x="8982698" y="3823559"/>
            <a:ext cx="490183" cy="43863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53F794A4-8C65-4773-81A4-DB9BCBB0E65E}"/>
              </a:ext>
            </a:extLst>
          </p:cNvPr>
          <p:cNvCxnSpPr/>
          <p:nvPr/>
        </p:nvCxnSpPr>
        <p:spPr>
          <a:xfrm flipH="1">
            <a:off x="8847266" y="3872557"/>
            <a:ext cx="490183" cy="43863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36" name="グループ化 35">
            <a:extLst>
              <a:ext uri="{FF2B5EF4-FFF2-40B4-BE49-F238E27FC236}">
                <a16:creationId xmlns:a16="http://schemas.microsoft.com/office/drawing/2014/main" id="{754B6D50-DC70-4423-AFC8-A7FE3FE4B6FF}"/>
              </a:ext>
            </a:extLst>
          </p:cNvPr>
          <p:cNvGrpSpPr/>
          <p:nvPr/>
        </p:nvGrpSpPr>
        <p:grpSpPr>
          <a:xfrm>
            <a:off x="9152801" y="3971244"/>
            <a:ext cx="656093" cy="445984"/>
            <a:chOff x="7889324" y="5286857"/>
            <a:chExt cx="447847" cy="310161"/>
          </a:xfrm>
        </p:grpSpPr>
        <p:cxnSp>
          <p:nvCxnSpPr>
            <p:cNvPr id="88" name="直線コネクタ 87">
              <a:extLst>
                <a:ext uri="{FF2B5EF4-FFF2-40B4-BE49-F238E27FC236}">
                  <a16:creationId xmlns:a16="http://schemas.microsoft.com/office/drawing/2014/main" id="{58515C66-6CD4-4F11-8DE6-2D42C3A9246D}"/>
                </a:ext>
              </a:extLst>
            </p:cNvPr>
            <p:cNvCxnSpPr/>
            <p:nvPr/>
          </p:nvCxnSpPr>
          <p:spPr>
            <a:xfrm flipH="1">
              <a:off x="7889324" y="5291969"/>
              <a:ext cx="334597" cy="30504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2B9A9F8F-5406-467E-8E80-FBE751B99CEB}"/>
                </a:ext>
              </a:extLst>
            </p:cNvPr>
            <p:cNvCxnSpPr/>
            <p:nvPr/>
          </p:nvCxnSpPr>
          <p:spPr>
            <a:xfrm flipH="1">
              <a:off x="7961695" y="5286857"/>
              <a:ext cx="334597" cy="30504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38C0B8F6-1B7C-4734-9192-31A5B8CCCBF4}"/>
                </a:ext>
              </a:extLst>
            </p:cNvPr>
            <p:cNvCxnSpPr/>
            <p:nvPr/>
          </p:nvCxnSpPr>
          <p:spPr>
            <a:xfrm flipH="1">
              <a:off x="8002574" y="5291969"/>
              <a:ext cx="334597" cy="30504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28" name="グループ化 27">
            <a:extLst>
              <a:ext uri="{FF2B5EF4-FFF2-40B4-BE49-F238E27FC236}">
                <a16:creationId xmlns:a16="http://schemas.microsoft.com/office/drawing/2014/main" id="{EE452E3B-7345-4AC2-AFFB-85722D2C72F5}"/>
              </a:ext>
            </a:extLst>
          </p:cNvPr>
          <p:cNvGrpSpPr/>
          <p:nvPr/>
        </p:nvGrpSpPr>
        <p:grpSpPr>
          <a:xfrm>
            <a:off x="9668428" y="4042817"/>
            <a:ext cx="449939" cy="359461"/>
            <a:chOff x="7359215" y="4892925"/>
            <a:chExt cx="416705" cy="377469"/>
          </a:xfrm>
        </p:grpSpPr>
        <p:grpSp>
          <p:nvGrpSpPr>
            <p:cNvPr id="27" name="グループ化 26">
              <a:extLst>
                <a:ext uri="{FF2B5EF4-FFF2-40B4-BE49-F238E27FC236}">
                  <a16:creationId xmlns:a16="http://schemas.microsoft.com/office/drawing/2014/main" id="{D6B1AE4E-A7E5-49BC-8845-F7952D83B6DA}"/>
                </a:ext>
              </a:extLst>
            </p:cNvPr>
            <p:cNvGrpSpPr/>
            <p:nvPr/>
          </p:nvGrpSpPr>
          <p:grpSpPr>
            <a:xfrm>
              <a:off x="7359215" y="4935756"/>
              <a:ext cx="364971" cy="334638"/>
              <a:chOff x="7298791" y="3803659"/>
              <a:chExt cx="1225681" cy="1088185"/>
            </a:xfrm>
          </p:grpSpPr>
          <p:sp>
            <p:nvSpPr>
              <p:cNvPr id="24" name="スマイル 23">
                <a:extLst>
                  <a:ext uri="{FF2B5EF4-FFF2-40B4-BE49-F238E27FC236}">
                    <a16:creationId xmlns:a16="http://schemas.microsoft.com/office/drawing/2014/main" id="{5AD57BE9-844E-45E6-8F91-36FE3E033260}"/>
                  </a:ext>
                </a:extLst>
              </p:cNvPr>
              <p:cNvSpPr/>
              <p:nvPr/>
            </p:nvSpPr>
            <p:spPr>
              <a:xfrm>
                <a:off x="7458876" y="3905553"/>
                <a:ext cx="1065596" cy="986291"/>
              </a:xfrm>
              <a:prstGeom prst="smileyFac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5" name="二等辺三角形 24">
                <a:extLst>
                  <a:ext uri="{FF2B5EF4-FFF2-40B4-BE49-F238E27FC236}">
                    <a16:creationId xmlns:a16="http://schemas.microsoft.com/office/drawing/2014/main" id="{D3EB36C5-B84F-443B-B428-0415A74955B4}"/>
                  </a:ext>
                </a:extLst>
              </p:cNvPr>
              <p:cNvSpPr/>
              <p:nvPr/>
            </p:nvSpPr>
            <p:spPr>
              <a:xfrm rot="19101364">
                <a:off x="7298791" y="3803659"/>
                <a:ext cx="416648" cy="336892"/>
              </a:xfrm>
              <a:prstGeom prst="triangle">
                <a:avLst/>
              </a:prstGeom>
              <a:solidFill>
                <a:schemeClr val="bg1">
                  <a:lumMod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
          <p:nvSpPr>
            <p:cNvPr id="91" name="二等辺三角形 90">
              <a:extLst>
                <a:ext uri="{FF2B5EF4-FFF2-40B4-BE49-F238E27FC236}">
                  <a16:creationId xmlns:a16="http://schemas.microsoft.com/office/drawing/2014/main" id="{0BEF2F88-2F6E-4915-B2C0-ED198CD0E588}"/>
                </a:ext>
              </a:extLst>
            </p:cNvPr>
            <p:cNvSpPr/>
            <p:nvPr/>
          </p:nvSpPr>
          <p:spPr>
            <a:xfrm rot="2245508">
              <a:off x="7639025" y="4892925"/>
              <a:ext cx="136895" cy="143944"/>
            </a:xfrm>
            <a:prstGeom prst="triangle">
              <a:avLst/>
            </a:prstGeom>
            <a:solidFill>
              <a:schemeClr val="bg1">
                <a:lumMod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grpSp>
        <p:nvGrpSpPr>
          <p:cNvPr id="94" name="グループ化 93">
            <a:extLst>
              <a:ext uri="{FF2B5EF4-FFF2-40B4-BE49-F238E27FC236}">
                <a16:creationId xmlns:a16="http://schemas.microsoft.com/office/drawing/2014/main" id="{410CEC9A-B831-47B4-9C90-903E42F92614}"/>
              </a:ext>
            </a:extLst>
          </p:cNvPr>
          <p:cNvGrpSpPr/>
          <p:nvPr/>
        </p:nvGrpSpPr>
        <p:grpSpPr>
          <a:xfrm flipH="1">
            <a:off x="7044687" y="3988894"/>
            <a:ext cx="1892994" cy="523219"/>
            <a:chOff x="5748892" y="5422636"/>
            <a:chExt cx="1607010" cy="845191"/>
          </a:xfrm>
        </p:grpSpPr>
        <p:sp>
          <p:nvSpPr>
            <p:cNvPr id="95" name="フリーフォーム: 図形 94">
              <a:extLst>
                <a:ext uri="{FF2B5EF4-FFF2-40B4-BE49-F238E27FC236}">
                  <a16:creationId xmlns:a16="http://schemas.microsoft.com/office/drawing/2014/main" id="{53CB38A3-8081-485F-A9A7-CBB222743AB6}"/>
                </a:ext>
              </a:extLst>
            </p:cNvPr>
            <p:cNvSpPr/>
            <p:nvPr/>
          </p:nvSpPr>
          <p:spPr>
            <a:xfrm rot="16200000">
              <a:off x="6124549" y="5046979"/>
              <a:ext cx="845191" cy="1596506"/>
            </a:xfrm>
            <a:custGeom>
              <a:avLst/>
              <a:gdLst>
                <a:gd name="connsiteX0" fmla="*/ 560282 w 560282"/>
                <a:gd name="connsiteY0" fmla="*/ 327270 h 1169069"/>
                <a:gd name="connsiteX1" fmla="*/ 560282 w 560282"/>
                <a:gd name="connsiteY1" fmla="*/ 1075687 h 1169069"/>
                <a:gd name="connsiteX2" fmla="*/ 466900 w 560282"/>
                <a:gd name="connsiteY2" fmla="*/ 1169069 h 1169069"/>
                <a:gd name="connsiteX3" fmla="*/ 93382 w 560282"/>
                <a:gd name="connsiteY3" fmla="*/ 1169069 h 1169069"/>
                <a:gd name="connsiteX4" fmla="*/ 0 w 560282"/>
                <a:gd name="connsiteY4" fmla="*/ 1075687 h 1169069"/>
                <a:gd name="connsiteX5" fmla="*/ 0 w 560282"/>
                <a:gd name="connsiteY5" fmla="*/ 327270 h 1169069"/>
                <a:gd name="connsiteX6" fmla="*/ 93382 w 560282"/>
                <a:gd name="connsiteY6" fmla="*/ 233888 h 1169069"/>
                <a:gd name="connsiteX7" fmla="*/ 243700 w 560282"/>
                <a:gd name="connsiteY7" fmla="*/ 233888 h 1169069"/>
                <a:gd name="connsiteX8" fmla="*/ 311248 w 560282"/>
                <a:gd name="connsiteY8" fmla="*/ 0 h 1169069"/>
                <a:gd name="connsiteX9" fmla="*/ 378796 w 560282"/>
                <a:gd name="connsiteY9" fmla="*/ 233888 h 1169069"/>
                <a:gd name="connsiteX10" fmla="*/ 466900 w 560282"/>
                <a:gd name="connsiteY10" fmla="*/ 233888 h 1169069"/>
                <a:gd name="connsiteX11" fmla="*/ 560282 w 560282"/>
                <a:gd name="connsiteY11" fmla="*/ 327270 h 11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282" h="1169069">
                  <a:moveTo>
                    <a:pt x="560282" y="327270"/>
                  </a:moveTo>
                  <a:lnTo>
                    <a:pt x="560282" y="1075687"/>
                  </a:lnTo>
                  <a:cubicBezTo>
                    <a:pt x="560282" y="1127260"/>
                    <a:pt x="518473" y="1169069"/>
                    <a:pt x="466900" y="1169069"/>
                  </a:cubicBezTo>
                  <a:lnTo>
                    <a:pt x="93382" y="1169069"/>
                  </a:lnTo>
                  <a:cubicBezTo>
                    <a:pt x="41809" y="1169069"/>
                    <a:pt x="0" y="1127260"/>
                    <a:pt x="0" y="1075687"/>
                  </a:cubicBezTo>
                  <a:lnTo>
                    <a:pt x="0" y="327270"/>
                  </a:lnTo>
                  <a:cubicBezTo>
                    <a:pt x="0" y="275697"/>
                    <a:pt x="41809" y="233888"/>
                    <a:pt x="93382" y="233888"/>
                  </a:cubicBezTo>
                  <a:lnTo>
                    <a:pt x="243700" y="233888"/>
                  </a:lnTo>
                  <a:lnTo>
                    <a:pt x="311248" y="0"/>
                  </a:lnTo>
                  <a:lnTo>
                    <a:pt x="378796" y="233888"/>
                  </a:lnTo>
                  <a:lnTo>
                    <a:pt x="466900" y="233888"/>
                  </a:lnTo>
                  <a:cubicBezTo>
                    <a:pt x="518473" y="233888"/>
                    <a:pt x="560282" y="275697"/>
                    <a:pt x="560282" y="327270"/>
                  </a:cubicBezTo>
                  <a:close/>
                </a:path>
              </a:pathLst>
            </a:custGeom>
            <a:solidFill>
              <a:schemeClr val="bg1"/>
            </a:solidFill>
            <a:ln w="28575">
              <a:solidFill>
                <a:srgbClr val="FF66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96" name="テキスト ボックス 95">
              <a:extLst>
                <a:ext uri="{FF2B5EF4-FFF2-40B4-BE49-F238E27FC236}">
                  <a16:creationId xmlns:a16="http://schemas.microsoft.com/office/drawing/2014/main" id="{82A8CC46-3603-4FD7-A335-E0D8327D889C}"/>
                </a:ext>
              </a:extLst>
            </p:cNvPr>
            <p:cNvSpPr txBox="1"/>
            <p:nvPr/>
          </p:nvSpPr>
          <p:spPr>
            <a:xfrm>
              <a:off x="5964986" y="5574401"/>
              <a:ext cx="1390916" cy="497173"/>
            </a:xfrm>
            <a:prstGeom prst="rect">
              <a:avLst/>
            </a:prstGeom>
            <a:noFill/>
          </p:spPr>
          <p:txBody>
            <a:bodyPr wrap="square" rtlCol="0">
              <a:spAutoFit/>
            </a:bodyPr>
            <a:lstStyle/>
            <a:p>
              <a:r>
                <a:rPr lang="ja-JP" altLang="en-US" sz="1400" kern="100" dirty="0">
                  <a:latin typeface="+mn-ea"/>
                  <a:cs typeface="Times New Roman" panose="02020603050405020304" pitchFamily="18" charset="0"/>
                </a:rPr>
                <a:t>ペットが付けた傷</a:t>
              </a:r>
              <a:endParaRPr lang="en-US" altLang="ja-JP" sz="1400" kern="100" dirty="0">
                <a:latin typeface="+mn-ea"/>
                <a:cs typeface="Times New Roman" panose="02020603050405020304" pitchFamily="18" charset="0"/>
              </a:endParaRPr>
            </a:p>
          </p:txBody>
        </p:sp>
      </p:grpSp>
      <p:sp>
        <p:nvSpPr>
          <p:cNvPr id="97" name="テキスト ボックス 96">
            <a:extLst>
              <a:ext uri="{FF2B5EF4-FFF2-40B4-BE49-F238E27FC236}">
                <a16:creationId xmlns:a16="http://schemas.microsoft.com/office/drawing/2014/main" id="{0FC6C9B9-5C87-4D3C-995E-77B36EE5F7E9}"/>
              </a:ext>
            </a:extLst>
          </p:cNvPr>
          <p:cNvSpPr txBox="1"/>
          <p:nvPr/>
        </p:nvSpPr>
        <p:spPr>
          <a:xfrm flipH="1">
            <a:off x="9964431" y="4294117"/>
            <a:ext cx="848595" cy="246221"/>
          </a:xfrm>
          <a:prstGeom prst="rect">
            <a:avLst/>
          </a:prstGeom>
          <a:noFill/>
        </p:spPr>
        <p:txBody>
          <a:bodyPr wrap="square" rtlCol="0">
            <a:spAutoFit/>
          </a:bodyPr>
          <a:lstStyle/>
          <a:p>
            <a:r>
              <a:rPr lang="ja-JP" altLang="en-US" sz="1000" kern="100" dirty="0" err="1">
                <a:latin typeface="+mn-ea"/>
                <a:cs typeface="Times New Roman" panose="02020603050405020304" pitchFamily="18" charset="0"/>
              </a:rPr>
              <a:t>にゃは</a:t>
            </a:r>
            <a:r>
              <a:rPr lang="ja-JP" altLang="en-US" sz="1000" kern="100" dirty="0">
                <a:latin typeface="+mn-ea"/>
                <a:cs typeface="Times New Roman" panose="02020603050405020304" pitchFamily="18" charset="0"/>
              </a:rPr>
              <a:t>ー</a:t>
            </a:r>
            <a:endParaRPr lang="en-US" altLang="ja-JP" sz="1000" kern="100" dirty="0">
              <a:latin typeface="+mn-ea"/>
              <a:cs typeface="Times New Roman" panose="02020603050405020304" pitchFamily="18" charset="0"/>
            </a:endParaRPr>
          </a:p>
        </p:txBody>
      </p:sp>
      <p:grpSp>
        <p:nvGrpSpPr>
          <p:cNvPr id="92" name="グループ化 91">
            <a:extLst>
              <a:ext uri="{FF2B5EF4-FFF2-40B4-BE49-F238E27FC236}">
                <a16:creationId xmlns:a16="http://schemas.microsoft.com/office/drawing/2014/main" id="{2F4E4C1D-9820-45D5-B908-C3E2D1445E97}"/>
              </a:ext>
            </a:extLst>
          </p:cNvPr>
          <p:cNvGrpSpPr/>
          <p:nvPr/>
        </p:nvGrpSpPr>
        <p:grpSpPr>
          <a:xfrm>
            <a:off x="844195" y="5547242"/>
            <a:ext cx="2478257" cy="772554"/>
            <a:chOff x="3106320" y="4308807"/>
            <a:chExt cx="2082480" cy="772554"/>
          </a:xfrm>
        </p:grpSpPr>
        <p:sp>
          <p:nvSpPr>
            <p:cNvPr id="49" name="四角形: 角を丸くする 48">
              <a:extLst>
                <a:ext uri="{FF2B5EF4-FFF2-40B4-BE49-F238E27FC236}">
                  <a16:creationId xmlns:a16="http://schemas.microsoft.com/office/drawing/2014/main" id="{2464CC66-AF3C-4BE9-85BE-AA52E39D54B1}"/>
                </a:ext>
              </a:extLst>
            </p:cNvPr>
            <p:cNvSpPr/>
            <p:nvPr/>
          </p:nvSpPr>
          <p:spPr>
            <a:xfrm>
              <a:off x="3106320" y="4308807"/>
              <a:ext cx="2082480" cy="772554"/>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98" name="テキスト ボックス 97">
              <a:extLst>
                <a:ext uri="{FF2B5EF4-FFF2-40B4-BE49-F238E27FC236}">
                  <a16:creationId xmlns:a16="http://schemas.microsoft.com/office/drawing/2014/main" id="{0AF6AD95-776F-426B-9392-3F6669C1599C}"/>
                </a:ext>
              </a:extLst>
            </p:cNvPr>
            <p:cNvSpPr txBox="1"/>
            <p:nvPr/>
          </p:nvSpPr>
          <p:spPr>
            <a:xfrm>
              <a:off x="3192246" y="4309047"/>
              <a:ext cx="1955129" cy="738664"/>
            </a:xfrm>
            <a:prstGeom prst="rect">
              <a:avLst/>
            </a:prstGeom>
            <a:noFill/>
          </p:spPr>
          <p:txBody>
            <a:bodyPr wrap="square" rtlCol="0">
              <a:spAutoFit/>
            </a:bodyPr>
            <a:lstStyle/>
            <a:p>
              <a:r>
                <a:rPr kumimoji="1" lang="ja-JP" altLang="en-US" sz="1400" dirty="0">
                  <a:solidFill>
                    <a:schemeClr val="dk1"/>
                  </a:solidFill>
                  <a:latin typeface="+mn-ea"/>
                </a:rPr>
                <a:t>日照、建物構造欠陥による雨漏りなどで発生した</a:t>
              </a:r>
              <a:endParaRPr kumimoji="1" lang="en-US" altLang="ja-JP" sz="1400" dirty="0">
                <a:solidFill>
                  <a:schemeClr val="dk1"/>
                </a:solidFill>
                <a:latin typeface="+mn-ea"/>
              </a:endParaRPr>
            </a:p>
            <a:p>
              <a:pPr lvl="0"/>
              <a:r>
                <a:rPr kumimoji="1" lang="ja-JP" altLang="en-US" sz="1400" dirty="0">
                  <a:solidFill>
                    <a:schemeClr val="dk1"/>
                  </a:solidFill>
                  <a:latin typeface="+mn-ea"/>
                </a:rPr>
                <a:t>フローリングの色落ち</a:t>
              </a:r>
              <a:endParaRPr kumimoji="1" lang="en-US" altLang="ja-JP" sz="1400" dirty="0">
                <a:solidFill>
                  <a:schemeClr val="dk1"/>
                </a:solidFill>
                <a:latin typeface="+mn-ea"/>
              </a:endParaRPr>
            </a:p>
          </p:txBody>
        </p:sp>
      </p:grpSp>
      <p:grpSp>
        <p:nvGrpSpPr>
          <p:cNvPr id="101" name="グループ化 100">
            <a:extLst>
              <a:ext uri="{FF2B5EF4-FFF2-40B4-BE49-F238E27FC236}">
                <a16:creationId xmlns:a16="http://schemas.microsoft.com/office/drawing/2014/main" id="{657ADD7C-E615-41A4-B6D3-6DEF0461B176}"/>
              </a:ext>
            </a:extLst>
          </p:cNvPr>
          <p:cNvGrpSpPr/>
          <p:nvPr/>
        </p:nvGrpSpPr>
        <p:grpSpPr>
          <a:xfrm>
            <a:off x="7212341" y="5518734"/>
            <a:ext cx="2793787" cy="866677"/>
            <a:chOff x="3106320" y="4397091"/>
            <a:chExt cx="2082480" cy="658661"/>
          </a:xfrm>
        </p:grpSpPr>
        <p:sp>
          <p:nvSpPr>
            <p:cNvPr id="102" name="四角形: 角を丸くする 101">
              <a:extLst>
                <a:ext uri="{FF2B5EF4-FFF2-40B4-BE49-F238E27FC236}">
                  <a16:creationId xmlns:a16="http://schemas.microsoft.com/office/drawing/2014/main" id="{327E1593-E6EB-4ADA-A601-8D35A50E16D5}"/>
                </a:ext>
              </a:extLst>
            </p:cNvPr>
            <p:cNvSpPr/>
            <p:nvPr/>
          </p:nvSpPr>
          <p:spPr>
            <a:xfrm>
              <a:off x="3106320" y="4397091"/>
              <a:ext cx="2082480" cy="658661"/>
            </a:xfrm>
            <a:prstGeom prst="roundRect">
              <a:avLst/>
            </a:prstGeom>
            <a:solidFill>
              <a:schemeClr val="bg1"/>
            </a:solidFill>
            <a:ln w="28575">
              <a:solidFill>
                <a:srgbClr val="FF66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03" name="テキスト ボックス 102">
              <a:extLst>
                <a:ext uri="{FF2B5EF4-FFF2-40B4-BE49-F238E27FC236}">
                  <a16:creationId xmlns:a16="http://schemas.microsoft.com/office/drawing/2014/main" id="{965CC93D-66C1-4F9B-BE4B-0EA6161865CB}"/>
                </a:ext>
              </a:extLst>
            </p:cNvPr>
            <p:cNvSpPr txBox="1"/>
            <p:nvPr/>
          </p:nvSpPr>
          <p:spPr>
            <a:xfrm>
              <a:off x="3203960" y="4456953"/>
              <a:ext cx="1955129" cy="561373"/>
            </a:xfrm>
            <a:prstGeom prst="rect">
              <a:avLst/>
            </a:prstGeom>
            <a:noFill/>
          </p:spPr>
          <p:txBody>
            <a:bodyPr wrap="square" rtlCol="0">
              <a:spAutoFit/>
            </a:bodyPr>
            <a:lstStyle/>
            <a:p>
              <a:r>
                <a:rPr kumimoji="1" lang="ja-JP" altLang="en-US" sz="1400" dirty="0">
                  <a:solidFill>
                    <a:schemeClr val="dk1"/>
                  </a:solidFill>
                  <a:latin typeface="+mn-ea"/>
                </a:rPr>
                <a:t>借主の不注意で雨が吹き込んだことなどで発生した</a:t>
              </a:r>
              <a:endParaRPr kumimoji="1" lang="en-US" altLang="ja-JP" sz="1400" dirty="0">
                <a:solidFill>
                  <a:schemeClr val="dk1"/>
                </a:solidFill>
                <a:latin typeface="+mn-ea"/>
              </a:endParaRPr>
            </a:p>
            <a:p>
              <a:pPr lvl="0"/>
              <a:r>
                <a:rPr kumimoji="1" lang="ja-JP" altLang="en-US" sz="1400" dirty="0">
                  <a:solidFill>
                    <a:schemeClr val="dk1"/>
                  </a:solidFill>
                  <a:latin typeface="+mn-ea"/>
                </a:rPr>
                <a:t>フローリングの色落ち</a:t>
              </a:r>
              <a:endParaRPr kumimoji="1" lang="en-US" altLang="ja-JP" sz="1400" dirty="0">
                <a:solidFill>
                  <a:schemeClr val="dk1"/>
                </a:solidFill>
                <a:latin typeface="+mn-ea"/>
              </a:endParaRPr>
            </a:p>
          </p:txBody>
        </p:sp>
      </p:grpSp>
      <p:sp>
        <p:nvSpPr>
          <p:cNvPr id="108" name="テキスト ボックス 107">
            <a:extLst>
              <a:ext uri="{FF2B5EF4-FFF2-40B4-BE49-F238E27FC236}">
                <a16:creationId xmlns:a16="http://schemas.microsoft.com/office/drawing/2014/main" id="{6013B7A1-B599-4A7A-83DD-C2705C6B7565}"/>
              </a:ext>
            </a:extLst>
          </p:cNvPr>
          <p:cNvSpPr txBox="1"/>
          <p:nvPr/>
        </p:nvSpPr>
        <p:spPr>
          <a:xfrm rot="1310650" flipH="1">
            <a:off x="6387541" y="6023755"/>
            <a:ext cx="443993" cy="400110"/>
          </a:xfrm>
          <a:prstGeom prst="rect">
            <a:avLst/>
          </a:prstGeom>
          <a:noFill/>
        </p:spPr>
        <p:txBody>
          <a:bodyPr wrap="square" rtlCol="0">
            <a:spAutoFit/>
          </a:bodyPr>
          <a:lstStyle/>
          <a:p>
            <a:r>
              <a:rPr lang="ja-JP" altLang="en-US" sz="2000" kern="100" dirty="0">
                <a:latin typeface="+mn-ea"/>
                <a:cs typeface="Times New Roman" panose="02020603050405020304" pitchFamily="18" charset="0"/>
              </a:rPr>
              <a:t>💧</a:t>
            </a:r>
            <a:endParaRPr lang="en-US" altLang="ja-JP" sz="2000" kern="100" dirty="0">
              <a:latin typeface="+mn-ea"/>
              <a:cs typeface="Times New Roman" panose="02020603050405020304" pitchFamily="18" charset="0"/>
            </a:endParaRPr>
          </a:p>
        </p:txBody>
      </p:sp>
      <p:sp>
        <p:nvSpPr>
          <p:cNvPr id="109" name="テキスト ボックス 108">
            <a:extLst>
              <a:ext uri="{FF2B5EF4-FFF2-40B4-BE49-F238E27FC236}">
                <a16:creationId xmlns:a16="http://schemas.microsoft.com/office/drawing/2014/main" id="{DBB83108-A217-4148-8966-39906B690498}"/>
              </a:ext>
            </a:extLst>
          </p:cNvPr>
          <p:cNvSpPr txBox="1"/>
          <p:nvPr/>
        </p:nvSpPr>
        <p:spPr>
          <a:xfrm rot="1316086" flipH="1">
            <a:off x="6070336" y="6086031"/>
            <a:ext cx="443993" cy="400110"/>
          </a:xfrm>
          <a:prstGeom prst="rect">
            <a:avLst/>
          </a:prstGeom>
          <a:noFill/>
        </p:spPr>
        <p:txBody>
          <a:bodyPr wrap="square" rtlCol="0">
            <a:spAutoFit/>
          </a:bodyPr>
          <a:lstStyle/>
          <a:p>
            <a:r>
              <a:rPr lang="ja-JP" altLang="en-US" sz="2000" kern="100" dirty="0">
                <a:latin typeface="+mn-ea"/>
                <a:cs typeface="Times New Roman" panose="02020603050405020304" pitchFamily="18" charset="0"/>
              </a:rPr>
              <a:t>💧</a:t>
            </a:r>
            <a:endParaRPr lang="en-US" altLang="ja-JP" sz="2000" kern="100" dirty="0">
              <a:latin typeface="+mn-ea"/>
              <a:cs typeface="Times New Roman" panose="02020603050405020304" pitchFamily="18" charset="0"/>
            </a:endParaRPr>
          </a:p>
        </p:txBody>
      </p:sp>
      <p:sp>
        <p:nvSpPr>
          <p:cNvPr id="110" name="テキスト ボックス 109">
            <a:extLst>
              <a:ext uri="{FF2B5EF4-FFF2-40B4-BE49-F238E27FC236}">
                <a16:creationId xmlns:a16="http://schemas.microsoft.com/office/drawing/2014/main" id="{A8EF72C6-78D8-4576-8051-E56A7FDB687F}"/>
              </a:ext>
            </a:extLst>
          </p:cNvPr>
          <p:cNvSpPr txBox="1"/>
          <p:nvPr/>
        </p:nvSpPr>
        <p:spPr>
          <a:xfrm rot="1522590" flipH="1">
            <a:off x="6267850" y="5830139"/>
            <a:ext cx="443993" cy="369332"/>
          </a:xfrm>
          <a:prstGeom prst="rect">
            <a:avLst/>
          </a:prstGeom>
          <a:noFill/>
        </p:spPr>
        <p:txBody>
          <a:bodyPr wrap="square" rtlCol="0">
            <a:spAutoFit/>
          </a:bodyPr>
          <a:lstStyle/>
          <a:p>
            <a:r>
              <a:rPr lang="ja-JP" altLang="en-US" kern="100" dirty="0">
                <a:latin typeface="+mn-ea"/>
                <a:cs typeface="Times New Roman" panose="02020603050405020304" pitchFamily="18" charset="0"/>
              </a:rPr>
              <a:t>💧</a:t>
            </a:r>
            <a:endParaRPr lang="en-US" altLang="ja-JP" kern="100" dirty="0">
              <a:latin typeface="+mn-ea"/>
              <a:cs typeface="Times New Roman" panose="02020603050405020304" pitchFamily="18" charset="0"/>
            </a:endParaRPr>
          </a:p>
        </p:txBody>
      </p:sp>
      <p:sp>
        <p:nvSpPr>
          <p:cNvPr id="112" name="フリーフォーム: 図形 111">
            <a:extLst>
              <a:ext uri="{FF2B5EF4-FFF2-40B4-BE49-F238E27FC236}">
                <a16:creationId xmlns:a16="http://schemas.microsoft.com/office/drawing/2014/main" id="{91DC1D60-D93A-4727-B11A-A32851AE3D89}"/>
              </a:ext>
            </a:extLst>
          </p:cNvPr>
          <p:cNvSpPr/>
          <p:nvPr/>
        </p:nvSpPr>
        <p:spPr>
          <a:xfrm rot="15997834">
            <a:off x="68189" y="3561709"/>
            <a:ext cx="1567535" cy="627111"/>
          </a:xfrm>
          <a:custGeom>
            <a:avLst/>
            <a:gdLst>
              <a:gd name="connsiteX0" fmla="*/ 171450 w 1105966"/>
              <a:gd name="connsiteY0" fmla="*/ 0 h 790963"/>
              <a:gd name="connsiteX1" fmla="*/ 171450 w 1105966"/>
              <a:gd name="connsiteY1" fmla="*/ 0 h 790963"/>
              <a:gd name="connsiteX2" fmla="*/ 85725 w 1105966"/>
              <a:gd name="connsiteY2" fmla="*/ 19050 h 790963"/>
              <a:gd name="connsiteX3" fmla="*/ 47625 w 1105966"/>
              <a:gd name="connsiteY3" fmla="*/ 28575 h 790963"/>
              <a:gd name="connsiteX4" fmla="*/ 0 w 1105966"/>
              <a:gd name="connsiteY4" fmla="*/ 114300 h 790963"/>
              <a:gd name="connsiteX5" fmla="*/ 9525 w 1105966"/>
              <a:gd name="connsiteY5" fmla="*/ 276225 h 790963"/>
              <a:gd name="connsiteX6" fmla="*/ 38100 w 1105966"/>
              <a:gd name="connsiteY6" fmla="*/ 295275 h 790963"/>
              <a:gd name="connsiteX7" fmla="*/ 66675 w 1105966"/>
              <a:gd name="connsiteY7" fmla="*/ 352425 h 790963"/>
              <a:gd name="connsiteX8" fmla="*/ 76200 w 1105966"/>
              <a:gd name="connsiteY8" fmla="*/ 390525 h 790963"/>
              <a:gd name="connsiteX9" fmla="*/ 76200 w 1105966"/>
              <a:gd name="connsiteY9" fmla="*/ 695325 h 790963"/>
              <a:gd name="connsiteX10" fmla="*/ 133350 w 1105966"/>
              <a:gd name="connsiteY10" fmla="*/ 742950 h 790963"/>
              <a:gd name="connsiteX11" fmla="*/ 200025 w 1105966"/>
              <a:gd name="connsiteY11" fmla="*/ 733425 h 790963"/>
              <a:gd name="connsiteX12" fmla="*/ 209550 w 1105966"/>
              <a:gd name="connsiteY12" fmla="*/ 704850 h 790963"/>
              <a:gd name="connsiteX13" fmla="*/ 228600 w 1105966"/>
              <a:gd name="connsiteY13" fmla="*/ 609600 h 790963"/>
              <a:gd name="connsiteX14" fmla="*/ 238125 w 1105966"/>
              <a:gd name="connsiteY14" fmla="*/ 476250 h 790963"/>
              <a:gd name="connsiteX15" fmla="*/ 257175 w 1105966"/>
              <a:gd name="connsiteY15" fmla="*/ 447675 h 790963"/>
              <a:gd name="connsiteX16" fmla="*/ 304800 w 1105966"/>
              <a:gd name="connsiteY16" fmla="*/ 438150 h 790963"/>
              <a:gd name="connsiteX17" fmla="*/ 333375 w 1105966"/>
              <a:gd name="connsiteY17" fmla="*/ 447675 h 790963"/>
              <a:gd name="connsiteX18" fmla="*/ 314325 w 1105966"/>
              <a:gd name="connsiteY18" fmla="*/ 619125 h 790963"/>
              <a:gd name="connsiteX19" fmla="*/ 323850 w 1105966"/>
              <a:gd name="connsiteY19" fmla="*/ 771525 h 790963"/>
              <a:gd name="connsiteX20" fmla="*/ 352425 w 1105966"/>
              <a:gd name="connsiteY20" fmla="*/ 790575 h 790963"/>
              <a:gd name="connsiteX21" fmla="*/ 428625 w 1105966"/>
              <a:gd name="connsiteY21" fmla="*/ 781050 h 790963"/>
              <a:gd name="connsiteX22" fmla="*/ 457200 w 1105966"/>
              <a:gd name="connsiteY22" fmla="*/ 762000 h 790963"/>
              <a:gd name="connsiteX23" fmla="*/ 495300 w 1105966"/>
              <a:gd name="connsiteY23" fmla="*/ 704850 h 790963"/>
              <a:gd name="connsiteX24" fmla="*/ 552450 w 1105966"/>
              <a:gd name="connsiteY24" fmla="*/ 428625 h 790963"/>
              <a:gd name="connsiteX25" fmla="*/ 590550 w 1105966"/>
              <a:gd name="connsiteY25" fmla="*/ 438150 h 790963"/>
              <a:gd name="connsiteX26" fmla="*/ 600075 w 1105966"/>
              <a:gd name="connsiteY26" fmla="*/ 466725 h 790963"/>
              <a:gd name="connsiteX27" fmla="*/ 609600 w 1105966"/>
              <a:gd name="connsiteY27" fmla="*/ 514350 h 790963"/>
              <a:gd name="connsiteX28" fmla="*/ 676275 w 1105966"/>
              <a:gd name="connsiteY28" fmla="*/ 571500 h 790963"/>
              <a:gd name="connsiteX29" fmla="*/ 809625 w 1105966"/>
              <a:gd name="connsiteY29" fmla="*/ 533400 h 790963"/>
              <a:gd name="connsiteX30" fmla="*/ 819150 w 1105966"/>
              <a:gd name="connsiteY30" fmla="*/ 495300 h 790963"/>
              <a:gd name="connsiteX31" fmla="*/ 828675 w 1105966"/>
              <a:gd name="connsiteY31" fmla="*/ 409575 h 790963"/>
              <a:gd name="connsiteX32" fmla="*/ 904875 w 1105966"/>
              <a:gd name="connsiteY32" fmla="*/ 361950 h 790963"/>
              <a:gd name="connsiteX33" fmla="*/ 933450 w 1105966"/>
              <a:gd name="connsiteY33" fmla="*/ 342900 h 790963"/>
              <a:gd name="connsiteX34" fmla="*/ 1019175 w 1105966"/>
              <a:gd name="connsiteY34" fmla="*/ 333375 h 790963"/>
              <a:gd name="connsiteX35" fmla="*/ 1066800 w 1105966"/>
              <a:gd name="connsiteY35" fmla="*/ 323850 h 790963"/>
              <a:gd name="connsiteX36" fmla="*/ 1085850 w 1105966"/>
              <a:gd name="connsiteY36" fmla="*/ 219075 h 790963"/>
              <a:gd name="connsiteX37" fmla="*/ 1057275 w 1105966"/>
              <a:gd name="connsiteY37" fmla="*/ 209550 h 790963"/>
              <a:gd name="connsiteX38" fmla="*/ 1028700 w 1105966"/>
              <a:gd name="connsiteY38" fmla="*/ 190500 h 790963"/>
              <a:gd name="connsiteX39" fmla="*/ 962025 w 1105966"/>
              <a:gd name="connsiteY39" fmla="*/ 171450 h 790963"/>
              <a:gd name="connsiteX40" fmla="*/ 904875 w 1105966"/>
              <a:gd name="connsiteY40" fmla="*/ 152400 h 790963"/>
              <a:gd name="connsiteX41" fmla="*/ 714375 w 1105966"/>
              <a:gd name="connsiteY41" fmla="*/ 123825 h 790963"/>
              <a:gd name="connsiteX42" fmla="*/ 657225 w 1105966"/>
              <a:gd name="connsiteY42" fmla="*/ 114300 h 790963"/>
              <a:gd name="connsiteX43" fmla="*/ 571500 w 1105966"/>
              <a:gd name="connsiteY43" fmla="*/ 85725 h 790963"/>
              <a:gd name="connsiteX44" fmla="*/ 514350 w 1105966"/>
              <a:gd name="connsiteY44" fmla="*/ 66675 h 790963"/>
              <a:gd name="connsiteX45" fmla="*/ 485775 w 1105966"/>
              <a:gd name="connsiteY45" fmla="*/ 57150 h 790963"/>
              <a:gd name="connsiteX46" fmla="*/ 447675 w 1105966"/>
              <a:gd name="connsiteY46" fmla="*/ 47625 h 790963"/>
              <a:gd name="connsiteX47" fmla="*/ 352425 w 1105966"/>
              <a:gd name="connsiteY47" fmla="*/ 19050 h 790963"/>
              <a:gd name="connsiteX48" fmla="*/ 171450 w 1105966"/>
              <a:gd name="connsiteY48" fmla="*/ 0 h 79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5966" h="790963">
                <a:moveTo>
                  <a:pt x="171450" y="0"/>
                </a:moveTo>
                <a:lnTo>
                  <a:pt x="171450" y="0"/>
                </a:lnTo>
                <a:lnTo>
                  <a:pt x="85725" y="19050"/>
                </a:lnTo>
                <a:cubicBezTo>
                  <a:pt x="72969" y="21994"/>
                  <a:pt x="57477" y="19955"/>
                  <a:pt x="47625" y="28575"/>
                </a:cubicBezTo>
                <a:cubicBezTo>
                  <a:pt x="16800" y="55547"/>
                  <a:pt x="11133" y="80902"/>
                  <a:pt x="0" y="114300"/>
                </a:cubicBezTo>
                <a:cubicBezTo>
                  <a:pt x="3175" y="168275"/>
                  <a:pt x="-1614" y="223316"/>
                  <a:pt x="9525" y="276225"/>
                </a:cubicBezTo>
                <a:cubicBezTo>
                  <a:pt x="11883" y="287427"/>
                  <a:pt x="30005" y="287180"/>
                  <a:pt x="38100" y="295275"/>
                </a:cubicBezTo>
                <a:cubicBezTo>
                  <a:pt x="54798" y="311973"/>
                  <a:pt x="60477" y="330734"/>
                  <a:pt x="66675" y="352425"/>
                </a:cubicBezTo>
                <a:cubicBezTo>
                  <a:pt x="70271" y="365012"/>
                  <a:pt x="73025" y="377825"/>
                  <a:pt x="76200" y="390525"/>
                </a:cubicBezTo>
                <a:cubicBezTo>
                  <a:pt x="73318" y="448162"/>
                  <a:pt x="56252" y="620521"/>
                  <a:pt x="76200" y="695325"/>
                </a:cubicBezTo>
                <a:cubicBezTo>
                  <a:pt x="80164" y="710191"/>
                  <a:pt x="121361" y="734957"/>
                  <a:pt x="133350" y="742950"/>
                </a:cubicBezTo>
                <a:cubicBezTo>
                  <a:pt x="155575" y="739775"/>
                  <a:pt x="179945" y="743465"/>
                  <a:pt x="200025" y="733425"/>
                </a:cubicBezTo>
                <a:cubicBezTo>
                  <a:pt x="209005" y="728935"/>
                  <a:pt x="207292" y="714633"/>
                  <a:pt x="209550" y="704850"/>
                </a:cubicBezTo>
                <a:cubicBezTo>
                  <a:pt x="216831" y="673300"/>
                  <a:pt x="228600" y="609600"/>
                  <a:pt x="228600" y="609600"/>
                </a:cubicBezTo>
                <a:cubicBezTo>
                  <a:pt x="231775" y="565150"/>
                  <a:pt x="230381" y="520135"/>
                  <a:pt x="238125" y="476250"/>
                </a:cubicBezTo>
                <a:cubicBezTo>
                  <a:pt x="240114" y="464977"/>
                  <a:pt x="247236" y="453355"/>
                  <a:pt x="257175" y="447675"/>
                </a:cubicBezTo>
                <a:cubicBezTo>
                  <a:pt x="271231" y="439643"/>
                  <a:pt x="288925" y="441325"/>
                  <a:pt x="304800" y="438150"/>
                </a:cubicBezTo>
                <a:cubicBezTo>
                  <a:pt x="314325" y="441325"/>
                  <a:pt x="332048" y="437723"/>
                  <a:pt x="333375" y="447675"/>
                </a:cubicBezTo>
                <a:cubicBezTo>
                  <a:pt x="342469" y="515877"/>
                  <a:pt x="328915" y="560766"/>
                  <a:pt x="314325" y="619125"/>
                </a:cubicBezTo>
                <a:cubicBezTo>
                  <a:pt x="317500" y="669925"/>
                  <a:pt x="312808" y="721838"/>
                  <a:pt x="323850" y="771525"/>
                </a:cubicBezTo>
                <a:cubicBezTo>
                  <a:pt x="326333" y="782700"/>
                  <a:pt x="341024" y="789539"/>
                  <a:pt x="352425" y="790575"/>
                </a:cubicBezTo>
                <a:cubicBezTo>
                  <a:pt x="377918" y="792893"/>
                  <a:pt x="403225" y="784225"/>
                  <a:pt x="428625" y="781050"/>
                </a:cubicBezTo>
                <a:cubicBezTo>
                  <a:pt x="438150" y="774700"/>
                  <a:pt x="449662" y="770615"/>
                  <a:pt x="457200" y="762000"/>
                </a:cubicBezTo>
                <a:cubicBezTo>
                  <a:pt x="472277" y="744770"/>
                  <a:pt x="495300" y="704850"/>
                  <a:pt x="495300" y="704850"/>
                </a:cubicBezTo>
                <a:cubicBezTo>
                  <a:pt x="498597" y="615823"/>
                  <a:pt x="426544" y="442615"/>
                  <a:pt x="552450" y="428625"/>
                </a:cubicBezTo>
                <a:cubicBezTo>
                  <a:pt x="565461" y="427179"/>
                  <a:pt x="577850" y="434975"/>
                  <a:pt x="590550" y="438150"/>
                </a:cubicBezTo>
                <a:cubicBezTo>
                  <a:pt x="593725" y="447675"/>
                  <a:pt x="597640" y="456985"/>
                  <a:pt x="600075" y="466725"/>
                </a:cubicBezTo>
                <a:cubicBezTo>
                  <a:pt x="604002" y="482431"/>
                  <a:pt x="602360" y="499870"/>
                  <a:pt x="609600" y="514350"/>
                </a:cubicBezTo>
                <a:cubicBezTo>
                  <a:pt x="617560" y="530270"/>
                  <a:pt x="664923" y="562986"/>
                  <a:pt x="676275" y="571500"/>
                </a:cubicBezTo>
                <a:cubicBezTo>
                  <a:pt x="731652" y="566466"/>
                  <a:pt x="780380" y="584579"/>
                  <a:pt x="809625" y="533400"/>
                </a:cubicBezTo>
                <a:cubicBezTo>
                  <a:pt x="816120" y="522034"/>
                  <a:pt x="815975" y="508000"/>
                  <a:pt x="819150" y="495300"/>
                </a:cubicBezTo>
                <a:cubicBezTo>
                  <a:pt x="822325" y="466725"/>
                  <a:pt x="821702" y="437467"/>
                  <a:pt x="828675" y="409575"/>
                </a:cubicBezTo>
                <a:cubicBezTo>
                  <a:pt x="840099" y="363878"/>
                  <a:pt x="869780" y="385347"/>
                  <a:pt x="904875" y="361950"/>
                </a:cubicBezTo>
                <a:cubicBezTo>
                  <a:pt x="914400" y="355600"/>
                  <a:pt x="922344" y="345676"/>
                  <a:pt x="933450" y="342900"/>
                </a:cubicBezTo>
                <a:cubicBezTo>
                  <a:pt x="961342" y="335927"/>
                  <a:pt x="990713" y="337441"/>
                  <a:pt x="1019175" y="333375"/>
                </a:cubicBezTo>
                <a:cubicBezTo>
                  <a:pt x="1035202" y="331085"/>
                  <a:pt x="1050925" y="327025"/>
                  <a:pt x="1066800" y="323850"/>
                </a:cubicBezTo>
                <a:cubicBezTo>
                  <a:pt x="1110479" y="294730"/>
                  <a:pt x="1118785" y="301413"/>
                  <a:pt x="1085850" y="219075"/>
                </a:cubicBezTo>
                <a:cubicBezTo>
                  <a:pt x="1082121" y="209753"/>
                  <a:pt x="1066255" y="214040"/>
                  <a:pt x="1057275" y="209550"/>
                </a:cubicBezTo>
                <a:cubicBezTo>
                  <a:pt x="1047036" y="204430"/>
                  <a:pt x="1038939" y="195620"/>
                  <a:pt x="1028700" y="190500"/>
                </a:cubicBezTo>
                <a:cubicBezTo>
                  <a:pt x="1012695" y="182497"/>
                  <a:pt x="977284" y="176028"/>
                  <a:pt x="962025" y="171450"/>
                </a:cubicBezTo>
                <a:cubicBezTo>
                  <a:pt x="942791" y="165680"/>
                  <a:pt x="924733" y="155379"/>
                  <a:pt x="904875" y="152400"/>
                </a:cubicBezTo>
                <a:lnTo>
                  <a:pt x="714375" y="123825"/>
                </a:lnTo>
                <a:cubicBezTo>
                  <a:pt x="695325" y="120650"/>
                  <a:pt x="675886" y="119276"/>
                  <a:pt x="657225" y="114300"/>
                </a:cubicBezTo>
                <a:cubicBezTo>
                  <a:pt x="628121" y="106539"/>
                  <a:pt x="600075" y="95250"/>
                  <a:pt x="571500" y="85725"/>
                </a:cubicBezTo>
                <a:lnTo>
                  <a:pt x="514350" y="66675"/>
                </a:lnTo>
                <a:cubicBezTo>
                  <a:pt x="504825" y="63500"/>
                  <a:pt x="495515" y="59585"/>
                  <a:pt x="485775" y="57150"/>
                </a:cubicBezTo>
                <a:cubicBezTo>
                  <a:pt x="473075" y="53975"/>
                  <a:pt x="460214" y="51387"/>
                  <a:pt x="447675" y="47625"/>
                </a:cubicBezTo>
                <a:cubicBezTo>
                  <a:pt x="439744" y="45246"/>
                  <a:pt x="369823" y="19878"/>
                  <a:pt x="352425" y="19050"/>
                </a:cubicBezTo>
                <a:cubicBezTo>
                  <a:pt x="298511" y="16483"/>
                  <a:pt x="244475" y="19050"/>
                  <a:pt x="171450" y="0"/>
                </a:cubicBezTo>
                <a:close/>
              </a:path>
            </a:pathLst>
          </a:cu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99" name="太陽 98">
            <a:extLst>
              <a:ext uri="{FF2B5EF4-FFF2-40B4-BE49-F238E27FC236}">
                <a16:creationId xmlns:a16="http://schemas.microsoft.com/office/drawing/2014/main" id="{877A661D-CE92-490A-99A1-1DF5383261FF}"/>
              </a:ext>
            </a:extLst>
          </p:cNvPr>
          <p:cNvSpPr/>
          <p:nvPr/>
        </p:nvSpPr>
        <p:spPr>
          <a:xfrm>
            <a:off x="644130" y="4807522"/>
            <a:ext cx="627111" cy="608304"/>
          </a:xfrm>
          <a:prstGeom prst="sun">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26" name="楕円 125">
            <a:extLst>
              <a:ext uri="{FF2B5EF4-FFF2-40B4-BE49-F238E27FC236}">
                <a16:creationId xmlns:a16="http://schemas.microsoft.com/office/drawing/2014/main" id="{DEEEDC22-EBAD-4823-ACEE-9DFCC5FF6612}"/>
              </a:ext>
            </a:extLst>
          </p:cNvPr>
          <p:cNvSpPr/>
          <p:nvPr/>
        </p:nvSpPr>
        <p:spPr>
          <a:xfrm>
            <a:off x="3865010" y="2892149"/>
            <a:ext cx="1496268" cy="511581"/>
          </a:xfrm>
          <a:prstGeom prst="ellipse">
            <a:avLst/>
          </a:prstGeom>
          <a:solidFill>
            <a:schemeClr val="tx1">
              <a:lumMod val="75000"/>
              <a:lumOff val="2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127" name="グループ化 126">
            <a:extLst>
              <a:ext uri="{FF2B5EF4-FFF2-40B4-BE49-F238E27FC236}">
                <a16:creationId xmlns:a16="http://schemas.microsoft.com/office/drawing/2014/main" id="{9A13BFF5-76D8-45D1-8B86-47735D1531E5}"/>
              </a:ext>
            </a:extLst>
          </p:cNvPr>
          <p:cNvGrpSpPr/>
          <p:nvPr/>
        </p:nvGrpSpPr>
        <p:grpSpPr>
          <a:xfrm>
            <a:off x="3706882" y="3199325"/>
            <a:ext cx="1806645" cy="1011315"/>
            <a:chOff x="4875109" y="2108466"/>
            <a:chExt cx="1720914" cy="1131752"/>
          </a:xfrm>
        </p:grpSpPr>
        <p:sp>
          <p:nvSpPr>
            <p:cNvPr id="100" name="正方形/長方形 99">
              <a:extLst>
                <a:ext uri="{FF2B5EF4-FFF2-40B4-BE49-F238E27FC236}">
                  <a16:creationId xmlns:a16="http://schemas.microsoft.com/office/drawing/2014/main" id="{4687CBCC-E3CC-49E7-A4B7-9957EB3570CF}"/>
                </a:ext>
              </a:extLst>
            </p:cNvPr>
            <p:cNvSpPr/>
            <p:nvPr/>
          </p:nvSpPr>
          <p:spPr>
            <a:xfrm>
              <a:off x="4875109" y="2108466"/>
              <a:ext cx="1720914" cy="914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24" name="正方形/長方形 123">
              <a:extLst>
                <a:ext uri="{FF2B5EF4-FFF2-40B4-BE49-F238E27FC236}">
                  <a16:creationId xmlns:a16="http://schemas.microsoft.com/office/drawing/2014/main" id="{A8410952-3204-409F-AF81-5327D091609A}"/>
                </a:ext>
              </a:extLst>
            </p:cNvPr>
            <p:cNvSpPr/>
            <p:nvPr/>
          </p:nvSpPr>
          <p:spPr>
            <a:xfrm>
              <a:off x="5001241" y="2208468"/>
              <a:ext cx="1465075" cy="7528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07" name="正方形/長方形 106">
              <a:extLst>
                <a:ext uri="{FF2B5EF4-FFF2-40B4-BE49-F238E27FC236}">
                  <a16:creationId xmlns:a16="http://schemas.microsoft.com/office/drawing/2014/main" id="{AFD0BF53-FA76-49DE-9FDF-36025F15E407}"/>
                </a:ext>
              </a:extLst>
            </p:cNvPr>
            <p:cNvSpPr/>
            <p:nvPr/>
          </p:nvSpPr>
          <p:spPr>
            <a:xfrm>
              <a:off x="4919283" y="3000822"/>
              <a:ext cx="79597" cy="2393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25" name="正方形/長方形 124">
              <a:extLst>
                <a:ext uri="{FF2B5EF4-FFF2-40B4-BE49-F238E27FC236}">
                  <a16:creationId xmlns:a16="http://schemas.microsoft.com/office/drawing/2014/main" id="{1FE5A756-52E2-4807-BEFE-A44DD4B82065}"/>
                </a:ext>
              </a:extLst>
            </p:cNvPr>
            <p:cNvSpPr/>
            <p:nvPr/>
          </p:nvSpPr>
          <p:spPr>
            <a:xfrm>
              <a:off x="6466317" y="2984603"/>
              <a:ext cx="79597" cy="2393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grpSp>
        <p:nvGrpSpPr>
          <p:cNvPr id="229" name="グループ化 228">
            <a:extLst>
              <a:ext uri="{FF2B5EF4-FFF2-40B4-BE49-F238E27FC236}">
                <a16:creationId xmlns:a16="http://schemas.microsoft.com/office/drawing/2014/main" id="{D078B7A8-F402-44B6-A97B-C34E095F5581}"/>
              </a:ext>
            </a:extLst>
          </p:cNvPr>
          <p:cNvGrpSpPr/>
          <p:nvPr/>
        </p:nvGrpSpPr>
        <p:grpSpPr>
          <a:xfrm>
            <a:off x="4053456" y="2532424"/>
            <a:ext cx="1159454" cy="518857"/>
            <a:chOff x="3816616" y="2180885"/>
            <a:chExt cx="1159454" cy="518857"/>
          </a:xfrm>
        </p:grpSpPr>
        <p:sp>
          <p:nvSpPr>
            <p:cNvPr id="129" name="フリーフォーム: 図形 128">
              <a:extLst>
                <a:ext uri="{FF2B5EF4-FFF2-40B4-BE49-F238E27FC236}">
                  <a16:creationId xmlns:a16="http://schemas.microsoft.com/office/drawing/2014/main" id="{8CD1F551-41D8-4485-B7EF-24E566CF6F58}"/>
                </a:ext>
              </a:extLst>
            </p:cNvPr>
            <p:cNvSpPr/>
            <p:nvPr/>
          </p:nvSpPr>
          <p:spPr>
            <a:xfrm rot="10800000" flipH="1">
              <a:off x="3816616" y="2180885"/>
              <a:ext cx="1159454" cy="518857"/>
            </a:xfrm>
            <a:custGeom>
              <a:avLst/>
              <a:gdLst>
                <a:gd name="connsiteX0" fmla="*/ 1659199 w 1803470"/>
                <a:gd name="connsiteY0" fmla="*/ 1211250 h 1211250"/>
                <a:gd name="connsiteX1" fmla="*/ 144271 w 1803470"/>
                <a:gd name="connsiteY1" fmla="*/ 1211250 h 1211250"/>
                <a:gd name="connsiteX2" fmla="*/ 0 w 1803470"/>
                <a:gd name="connsiteY2" fmla="*/ 1066979 h 1211250"/>
                <a:gd name="connsiteX3" fmla="*/ 0 w 1803470"/>
                <a:gd name="connsiteY3" fmla="*/ 489914 h 1211250"/>
                <a:gd name="connsiteX4" fmla="*/ 144271 w 1803470"/>
                <a:gd name="connsiteY4" fmla="*/ 345643 h 1211250"/>
                <a:gd name="connsiteX5" fmla="*/ 429638 w 1803470"/>
                <a:gd name="connsiteY5" fmla="*/ 345643 h 1211250"/>
                <a:gd name="connsiteX6" fmla="*/ 531336 w 1803470"/>
                <a:gd name="connsiteY6" fmla="*/ 0 h 1211250"/>
                <a:gd name="connsiteX7" fmla="*/ 633034 w 1803470"/>
                <a:gd name="connsiteY7" fmla="*/ 345643 h 1211250"/>
                <a:gd name="connsiteX8" fmla="*/ 1659199 w 1803470"/>
                <a:gd name="connsiteY8" fmla="*/ 345643 h 1211250"/>
                <a:gd name="connsiteX9" fmla="*/ 1803470 w 1803470"/>
                <a:gd name="connsiteY9" fmla="*/ 489914 h 1211250"/>
                <a:gd name="connsiteX10" fmla="*/ 1803470 w 1803470"/>
                <a:gd name="connsiteY10" fmla="*/ 1066979 h 1211250"/>
                <a:gd name="connsiteX11" fmla="*/ 1659199 w 1803470"/>
                <a:gd name="connsiteY11" fmla="*/ 1211250 h 121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3470" h="1211250">
                  <a:moveTo>
                    <a:pt x="1659199" y="1211250"/>
                  </a:moveTo>
                  <a:lnTo>
                    <a:pt x="144271" y="1211250"/>
                  </a:lnTo>
                  <a:cubicBezTo>
                    <a:pt x="64592" y="1211250"/>
                    <a:pt x="0" y="1146658"/>
                    <a:pt x="0" y="1066979"/>
                  </a:cubicBezTo>
                  <a:lnTo>
                    <a:pt x="0" y="489914"/>
                  </a:lnTo>
                  <a:cubicBezTo>
                    <a:pt x="0" y="410235"/>
                    <a:pt x="64592" y="345643"/>
                    <a:pt x="144271" y="345643"/>
                  </a:cubicBezTo>
                  <a:lnTo>
                    <a:pt x="429638" y="345643"/>
                  </a:lnTo>
                  <a:lnTo>
                    <a:pt x="531336" y="0"/>
                  </a:lnTo>
                  <a:lnTo>
                    <a:pt x="633034" y="345643"/>
                  </a:lnTo>
                  <a:lnTo>
                    <a:pt x="1659199" y="345643"/>
                  </a:lnTo>
                  <a:cubicBezTo>
                    <a:pt x="1738878" y="345643"/>
                    <a:pt x="1803470" y="410235"/>
                    <a:pt x="1803470" y="489914"/>
                  </a:cubicBezTo>
                  <a:lnTo>
                    <a:pt x="1803470" y="1066979"/>
                  </a:lnTo>
                  <a:cubicBezTo>
                    <a:pt x="1803470" y="1146658"/>
                    <a:pt x="1738878" y="1211250"/>
                    <a:pt x="1659199" y="1211250"/>
                  </a:cubicBezTo>
                  <a:close/>
                </a:path>
              </a:pathLst>
            </a:cu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30" name="テキスト ボックス 129">
              <a:extLst>
                <a:ext uri="{FF2B5EF4-FFF2-40B4-BE49-F238E27FC236}">
                  <a16:creationId xmlns:a16="http://schemas.microsoft.com/office/drawing/2014/main" id="{C32BDD2E-A22F-4E1A-B489-96D52DEE4C09}"/>
                </a:ext>
              </a:extLst>
            </p:cNvPr>
            <p:cNvSpPr txBox="1"/>
            <p:nvPr/>
          </p:nvSpPr>
          <p:spPr>
            <a:xfrm>
              <a:off x="3937163" y="2206079"/>
              <a:ext cx="942369" cy="307777"/>
            </a:xfrm>
            <a:prstGeom prst="rect">
              <a:avLst/>
            </a:prstGeom>
            <a:noFill/>
          </p:spPr>
          <p:txBody>
            <a:bodyPr wrap="square" rtlCol="0">
              <a:spAutoFit/>
            </a:bodyPr>
            <a:lstStyle/>
            <a:p>
              <a:r>
                <a:rPr kumimoji="1" lang="ja-JP" altLang="en-US" sz="1400" dirty="0">
                  <a:solidFill>
                    <a:schemeClr val="dk1"/>
                  </a:solidFill>
                  <a:latin typeface="+mn-ea"/>
                </a:rPr>
                <a:t>電気ヤケ</a:t>
              </a:r>
              <a:endParaRPr kumimoji="1" lang="en-US" altLang="ja-JP" sz="1400" dirty="0">
                <a:solidFill>
                  <a:schemeClr val="dk1"/>
                </a:solidFill>
                <a:latin typeface="+mn-ea"/>
              </a:endParaRPr>
            </a:p>
          </p:txBody>
        </p:sp>
      </p:grpSp>
      <p:sp>
        <p:nvSpPr>
          <p:cNvPr id="131" name="テキスト ボックス 130">
            <a:extLst>
              <a:ext uri="{FF2B5EF4-FFF2-40B4-BE49-F238E27FC236}">
                <a16:creationId xmlns:a16="http://schemas.microsoft.com/office/drawing/2014/main" id="{22462667-2B83-4555-8458-0AE29EA9C83E}"/>
              </a:ext>
            </a:extLst>
          </p:cNvPr>
          <p:cNvSpPr txBox="1"/>
          <p:nvPr/>
        </p:nvSpPr>
        <p:spPr>
          <a:xfrm>
            <a:off x="4376197" y="3470425"/>
            <a:ext cx="554320" cy="338554"/>
          </a:xfrm>
          <a:prstGeom prst="rect">
            <a:avLst/>
          </a:prstGeom>
          <a:noFill/>
        </p:spPr>
        <p:txBody>
          <a:bodyPr wrap="square" rtlCol="0">
            <a:spAutoFit/>
          </a:bodyPr>
          <a:lstStyle/>
          <a:p>
            <a:r>
              <a:rPr kumimoji="1" lang="en-US" altLang="ja-JP" sz="1600" dirty="0">
                <a:solidFill>
                  <a:schemeClr val="dk1"/>
                </a:solidFill>
                <a:latin typeface="+mn-ea"/>
              </a:rPr>
              <a:t>TV</a:t>
            </a:r>
          </a:p>
        </p:txBody>
      </p:sp>
      <p:sp>
        <p:nvSpPr>
          <p:cNvPr id="132" name="正方形/長方形 131">
            <a:extLst>
              <a:ext uri="{FF2B5EF4-FFF2-40B4-BE49-F238E27FC236}">
                <a16:creationId xmlns:a16="http://schemas.microsoft.com/office/drawing/2014/main" id="{ECD17EC1-BBF6-4B68-9AD7-DC7039166880}"/>
              </a:ext>
            </a:extLst>
          </p:cNvPr>
          <p:cNvSpPr/>
          <p:nvPr/>
        </p:nvSpPr>
        <p:spPr>
          <a:xfrm>
            <a:off x="9099418" y="919744"/>
            <a:ext cx="1105965" cy="1313228"/>
          </a:xfrm>
          <a:prstGeom prst="rect">
            <a:avLst/>
          </a:prstGeom>
          <a:solidFill>
            <a:schemeClr val="bg1"/>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134" name="グループ化 133">
            <a:extLst>
              <a:ext uri="{FF2B5EF4-FFF2-40B4-BE49-F238E27FC236}">
                <a16:creationId xmlns:a16="http://schemas.microsoft.com/office/drawing/2014/main" id="{807B59B9-4262-4062-91CE-36E564126D2F}"/>
              </a:ext>
            </a:extLst>
          </p:cNvPr>
          <p:cNvGrpSpPr/>
          <p:nvPr/>
        </p:nvGrpSpPr>
        <p:grpSpPr>
          <a:xfrm>
            <a:off x="9949938" y="1162250"/>
            <a:ext cx="1851849" cy="337131"/>
            <a:chOff x="6116780" y="3026642"/>
            <a:chExt cx="1595548" cy="337131"/>
          </a:xfrm>
        </p:grpSpPr>
        <p:sp>
          <p:nvSpPr>
            <p:cNvPr id="136" name="フリーフォーム: 図形 135">
              <a:extLst>
                <a:ext uri="{FF2B5EF4-FFF2-40B4-BE49-F238E27FC236}">
                  <a16:creationId xmlns:a16="http://schemas.microsoft.com/office/drawing/2014/main" id="{5D5BE2F8-EE43-4A3D-9AFE-44DD0A1C70FC}"/>
                </a:ext>
              </a:extLst>
            </p:cNvPr>
            <p:cNvSpPr/>
            <p:nvPr/>
          </p:nvSpPr>
          <p:spPr>
            <a:xfrm rot="16200000">
              <a:off x="6721135" y="2422287"/>
              <a:ext cx="337131" cy="1545842"/>
            </a:xfrm>
            <a:custGeom>
              <a:avLst/>
              <a:gdLst>
                <a:gd name="connsiteX0" fmla="*/ 560282 w 560282"/>
                <a:gd name="connsiteY0" fmla="*/ 327270 h 1169069"/>
                <a:gd name="connsiteX1" fmla="*/ 560282 w 560282"/>
                <a:gd name="connsiteY1" fmla="*/ 1075687 h 1169069"/>
                <a:gd name="connsiteX2" fmla="*/ 466900 w 560282"/>
                <a:gd name="connsiteY2" fmla="*/ 1169069 h 1169069"/>
                <a:gd name="connsiteX3" fmla="*/ 93382 w 560282"/>
                <a:gd name="connsiteY3" fmla="*/ 1169069 h 1169069"/>
                <a:gd name="connsiteX4" fmla="*/ 0 w 560282"/>
                <a:gd name="connsiteY4" fmla="*/ 1075687 h 1169069"/>
                <a:gd name="connsiteX5" fmla="*/ 0 w 560282"/>
                <a:gd name="connsiteY5" fmla="*/ 327270 h 1169069"/>
                <a:gd name="connsiteX6" fmla="*/ 93382 w 560282"/>
                <a:gd name="connsiteY6" fmla="*/ 233888 h 1169069"/>
                <a:gd name="connsiteX7" fmla="*/ 243700 w 560282"/>
                <a:gd name="connsiteY7" fmla="*/ 233888 h 1169069"/>
                <a:gd name="connsiteX8" fmla="*/ 311248 w 560282"/>
                <a:gd name="connsiteY8" fmla="*/ 0 h 1169069"/>
                <a:gd name="connsiteX9" fmla="*/ 378796 w 560282"/>
                <a:gd name="connsiteY9" fmla="*/ 233888 h 1169069"/>
                <a:gd name="connsiteX10" fmla="*/ 466900 w 560282"/>
                <a:gd name="connsiteY10" fmla="*/ 233888 h 1169069"/>
                <a:gd name="connsiteX11" fmla="*/ 560282 w 560282"/>
                <a:gd name="connsiteY11" fmla="*/ 327270 h 11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282" h="1169069">
                  <a:moveTo>
                    <a:pt x="560282" y="327270"/>
                  </a:moveTo>
                  <a:lnTo>
                    <a:pt x="560282" y="1075687"/>
                  </a:lnTo>
                  <a:cubicBezTo>
                    <a:pt x="560282" y="1127260"/>
                    <a:pt x="518473" y="1169069"/>
                    <a:pt x="466900" y="1169069"/>
                  </a:cubicBezTo>
                  <a:lnTo>
                    <a:pt x="93382" y="1169069"/>
                  </a:lnTo>
                  <a:cubicBezTo>
                    <a:pt x="41809" y="1169069"/>
                    <a:pt x="0" y="1127260"/>
                    <a:pt x="0" y="1075687"/>
                  </a:cubicBezTo>
                  <a:lnTo>
                    <a:pt x="0" y="327270"/>
                  </a:lnTo>
                  <a:cubicBezTo>
                    <a:pt x="0" y="275697"/>
                    <a:pt x="41809" y="233888"/>
                    <a:pt x="93382" y="233888"/>
                  </a:cubicBezTo>
                  <a:lnTo>
                    <a:pt x="243700" y="233888"/>
                  </a:lnTo>
                  <a:lnTo>
                    <a:pt x="311248" y="0"/>
                  </a:lnTo>
                  <a:lnTo>
                    <a:pt x="378796" y="233888"/>
                  </a:lnTo>
                  <a:lnTo>
                    <a:pt x="466900" y="233888"/>
                  </a:lnTo>
                  <a:cubicBezTo>
                    <a:pt x="518473" y="233888"/>
                    <a:pt x="560282" y="275697"/>
                    <a:pt x="560282" y="327270"/>
                  </a:cubicBezTo>
                  <a:close/>
                </a:path>
              </a:pathLst>
            </a:cu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37" name="テキスト ボックス 136">
              <a:extLst>
                <a:ext uri="{FF2B5EF4-FFF2-40B4-BE49-F238E27FC236}">
                  <a16:creationId xmlns:a16="http://schemas.microsoft.com/office/drawing/2014/main" id="{85ABA08C-DEF2-4632-988F-2C4640719C2E}"/>
                </a:ext>
              </a:extLst>
            </p:cNvPr>
            <p:cNvSpPr txBox="1"/>
            <p:nvPr/>
          </p:nvSpPr>
          <p:spPr>
            <a:xfrm>
              <a:off x="6444310" y="3029978"/>
              <a:ext cx="1268018" cy="307777"/>
            </a:xfrm>
            <a:prstGeom prst="rect">
              <a:avLst/>
            </a:prstGeom>
            <a:noFill/>
          </p:spPr>
          <p:txBody>
            <a:bodyPr wrap="square" rtlCol="0">
              <a:spAutoFit/>
            </a:bodyPr>
            <a:lstStyle/>
            <a:p>
              <a:r>
                <a:rPr lang="ja-JP" altLang="en-US" sz="1400" kern="100" dirty="0">
                  <a:latin typeface="+mn-ea"/>
                  <a:cs typeface="Times New Roman" panose="02020603050405020304" pitchFamily="18" charset="0"/>
                </a:rPr>
                <a:t>ポスター等の跡</a:t>
              </a:r>
              <a:endParaRPr lang="ja-JP" altLang="ja-JP" sz="1400" kern="100" dirty="0">
                <a:latin typeface="+mn-ea"/>
                <a:cs typeface="Times New Roman" panose="02020603050405020304" pitchFamily="18" charset="0"/>
              </a:endParaRPr>
            </a:p>
          </p:txBody>
        </p:sp>
      </p:grpSp>
      <p:sp>
        <p:nvSpPr>
          <p:cNvPr id="140" name="楕円 139">
            <a:extLst>
              <a:ext uri="{FF2B5EF4-FFF2-40B4-BE49-F238E27FC236}">
                <a16:creationId xmlns:a16="http://schemas.microsoft.com/office/drawing/2014/main" id="{4143258B-66F3-4CCD-88B9-ABECC0667EE5}"/>
              </a:ext>
            </a:extLst>
          </p:cNvPr>
          <p:cNvSpPr/>
          <p:nvPr/>
        </p:nvSpPr>
        <p:spPr>
          <a:xfrm>
            <a:off x="9353319" y="1116026"/>
            <a:ext cx="36000" cy="36000"/>
          </a:xfrm>
          <a:prstGeom prst="ellips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42" name="楕円 141">
            <a:extLst>
              <a:ext uri="{FF2B5EF4-FFF2-40B4-BE49-F238E27FC236}">
                <a16:creationId xmlns:a16="http://schemas.microsoft.com/office/drawing/2014/main" id="{C79D74B3-856D-4165-B92D-AB97DE1E88BD}"/>
              </a:ext>
            </a:extLst>
          </p:cNvPr>
          <p:cNvSpPr/>
          <p:nvPr/>
        </p:nvSpPr>
        <p:spPr>
          <a:xfrm>
            <a:off x="9353319" y="1932872"/>
            <a:ext cx="36000" cy="36000"/>
          </a:xfrm>
          <a:prstGeom prst="ellips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143" name="楕円 142">
            <a:extLst>
              <a:ext uri="{FF2B5EF4-FFF2-40B4-BE49-F238E27FC236}">
                <a16:creationId xmlns:a16="http://schemas.microsoft.com/office/drawing/2014/main" id="{89535C6C-B76E-42D2-BBF5-2D669693490D}"/>
              </a:ext>
            </a:extLst>
          </p:cNvPr>
          <p:cNvSpPr/>
          <p:nvPr/>
        </p:nvSpPr>
        <p:spPr>
          <a:xfrm>
            <a:off x="9997202" y="1794417"/>
            <a:ext cx="36000" cy="36000"/>
          </a:xfrm>
          <a:prstGeom prst="ellips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144" name="グループ化 143">
            <a:extLst>
              <a:ext uri="{FF2B5EF4-FFF2-40B4-BE49-F238E27FC236}">
                <a16:creationId xmlns:a16="http://schemas.microsoft.com/office/drawing/2014/main" id="{C2886859-F15A-4D87-9FA5-F8BD61036FFB}"/>
              </a:ext>
            </a:extLst>
          </p:cNvPr>
          <p:cNvGrpSpPr/>
          <p:nvPr/>
        </p:nvGrpSpPr>
        <p:grpSpPr>
          <a:xfrm>
            <a:off x="9412792" y="1573163"/>
            <a:ext cx="2325880" cy="847495"/>
            <a:chOff x="5549472" y="2995831"/>
            <a:chExt cx="2003972" cy="1018472"/>
          </a:xfrm>
        </p:grpSpPr>
        <p:sp>
          <p:nvSpPr>
            <p:cNvPr id="145" name="フリーフォーム: 図形 144">
              <a:extLst>
                <a:ext uri="{FF2B5EF4-FFF2-40B4-BE49-F238E27FC236}">
                  <a16:creationId xmlns:a16="http://schemas.microsoft.com/office/drawing/2014/main" id="{3823C5C1-BB49-44E6-B21F-FBC2367441B8}"/>
                </a:ext>
              </a:extLst>
            </p:cNvPr>
            <p:cNvSpPr/>
            <p:nvPr/>
          </p:nvSpPr>
          <p:spPr>
            <a:xfrm rot="16200000">
              <a:off x="6042222" y="2503081"/>
              <a:ext cx="1018472" cy="2003972"/>
            </a:xfrm>
            <a:custGeom>
              <a:avLst/>
              <a:gdLst>
                <a:gd name="connsiteX0" fmla="*/ 560282 w 560282"/>
                <a:gd name="connsiteY0" fmla="*/ 327270 h 1169069"/>
                <a:gd name="connsiteX1" fmla="*/ 560282 w 560282"/>
                <a:gd name="connsiteY1" fmla="*/ 1075687 h 1169069"/>
                <a:gd name="connsiteX2" fmla="*/ 466900 w 560282"/>
                <a:gd name="connsiteY2" fmla="*/ 1169069 h 1169069"/>
                <a:gd name="connsiteX3" fmla="*/ 93382 w 560282"/>
                <a:gd name="connsiteY3" fmla="*/ 1169069 h 1169069"/>
                <a:gd name="connsiteX4" fmla="*/ 0 w 560282"/>
                <a:gd name="connsiteY4" fmla="*/ 1075687 h 1169069"/>
                <a:gd name="connsiteX5" fmla="*/ 0 w 560282"/>
                <a:gd name="connsiteY5" fmla="*/ 327270 h 1169069"/>
                <a:gd name="connsiteX6" fmla="*/ 93382 w 560282"/>
                <a:gd name="connsiteY6" fmla="*/ 233888 h 1169069"/>
                <a:gd name="connsiteX7" fmla="*/ 243700 w 560282"/>
                <a:gd name="connsiteY7" fmla="*/ 233888 h 1169069"/>
                <a:gd name="connsiteX8" fmla="*/ 311248 w 560282"/>
                <a:gd name="connsiteY8" fmla="*/ 0 h 1169069"/>
                <a:gd name="connsiteX9" fmla="*/ 378796 w 560282"/>
                <a:gd name="connsiteY9" fmla="*/ 233888 h 1169069"/>
                <a:gd name="connsiteX10" fmla="*/ 466900 w 560282"/>
                <a:gd name="connsiteY10" fmla="*/ 233888 h 1169069"/>
                <a:gd name="connsiteX11" fmla="*/ 560282 w 560282"/>
                <a:gd name="connsiteY11" fmla="*/ 327270 h 11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282" h="1169069">
                  <a:moveTo>
                    <a:pt x="560282" y="327270"/>
                  </a:moveTo>
                  <a:lnTo>
                    <a:pt x="560282" y="1075687"/>
                  </a:lnTo>
                  <a:cubicBezTo>
                    <a:pt x="560282" y="1127260"/>
                    <a:pt x="518473" y="1169069"/>
                    <a:pt x="466900" y="1169069"/>
                  </a:cubicBezTo>
                  <a:lnTo>
                    <a:pt x="93382" y="1169069"/>
                  </a:lnTo>
                  <a:cubicBezTo>
                    <a:pt x="41809" y="1169069"/>
                    <a:pt x="0" y="1127260"/>
                    <a:pt x="0" y="1075687"/>
                  </a:cubicBezTo>
                  <a:lnTo>
                    <a:pt x="0" y="327270"/>
                  </a:lnTo>
                  <a:cubicBezTo>
                    <a:pt x="0" y="275697"/>
                    <a:pt x="41809" y="233888"/>
                    <a:pt x="93382" y="233888"/>
                  </a:cubicBezTo>
                  <a:lnTo>
                    <a:pt x="243700" y="233888"/>
                  </a:lnTo>
                  <a:lnTo>
                    <a:pt x="311248" y="0"/>
                  </a:lnTo>
                  <a:lnTo>
                    <a:pt x="378796" y="233888"/>
                  </a:lnTo>
                  <a:lnTo>
                    <a:pt x="466900" y="233888"/>
                  </a:lnTo>
                  <a:cubicBezTo>
                    <a:pt x="518473" y="233888"/>
                    <a:pt x="560282" y="275697"/>
                    <a:pt x="560282" y="327270"/>
                  </a:cubicBezTo>
                  <a:close/>
                </a:path>
              </a:pathLst>
            </a:cu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46" name="テキスト ボックス 145">
              <a:extLst>
                <a:ext uri="{FF2B5EF4-FFF2-40B4-BE49-F238E27FC236}">
                  <a16:creationId xmlns:a16="http://schemas.microsoft.com/office/drawing/2014/main" id="{553C7303-4066-4A2C-A7A6-3DFB05C1A649}"/>
                </a:ext>
              </a:extLst>
            </p:cNvPr>
            <p:cNvSpPr txBox="1"/>
            <p:nvPr/>
          </p:nvSpPr>
          <p:spPr>
            <a:xfrm>
              <a:off x="5997952" y="3022310"/>
              <a:ext cx="1555491" cy="887685"/>
            </a:xfrm>
            <a:prstGeom prst="rect">
              <a:avLst/>
            </a:prstGeom>
            <a:noFill/>
          </p:spPr>
          <p:txBody>
            <a:bodyPr wrap="square" rtlCol="0">
              <a:spAutoFit/>
            </a:bodyPr>
            <a:lstStyle/>
            <a:p>
              <a:pPr lvl="0"/>
              <a:r>
                <a:rPr kumimoji="1" lang="ja-JP" altLang="en-US" sz="1400" dirty="0">
                  <a:solidFill>
                    <a:schemeClr val="dk1"/>
                  </a:solidFill>
                  <a:latin typeface="+mn-ea"/>
                </a:rPr>
                <a:t>画鋲・ピンの穴</a:t>
              </a:r>
              <a:endParaRPr kumimoji="1" lang="en-US" altLang="ja-JP" sz="1400" dirty="0">
                <a:solidFill>
                  <a:schemeClr val="dk1"/>
                </a:solidFill>
                <a:latin typeface="+mn-ea"/>
              </a:endParaRPr>
            </a:p>
            <a:p>
              <a:pPr lvl="0"/>
              <a:r>
                <a:rPr kumimoji="1" lang="ja-JP" altLang="en-US" sz="1400" dirty="0">
                  <a:solidFill>
                    <a:schemeClr val="dk1"/>
                  </a:solidFill>
                  <a:latin typeface="+mn-ea"/>
                </a:rPr>
                <a:t>（下地ボードの張替え不要な程度）</a:t>
              </a:r>
              <a:endParaRPr kumimoji="1" lang="en-US" altLang="ja-JP" sz="1400" dirty="0">
                <a:solidFill>
                  <a:schemeClr val="dk1"/>
                </a:solidFill>
                <a:latin typeface="+mn-ea"/>
              </a:endParaRPr>
            </a:p>
          </p:txBody>
        </p:sp>
      </p:grpSp>
      <p:grpSp>
        <p:nvGrpSpPr>
          <p:cNvPr id="149" name="グループ化 148">
            <a:extLst>
              <a:ext uri="{FF2B5EF4-FFF2-40B4-BE49-F238E27FC236}">
                <a16:creationId xmlns:a16="http://schemas.microsoft.com/office/drawing/2014/main" id="{D8E0454B-5DA0-4FDC-A495-2611A9938B67}"/>
              </a:ext>
            </a:extLst>
          </p:cNvPr>
          <p:cNvGrpSpPr/>
          <p:nvPr/>
        </p:nvGrpSpPr>
        <p:grpSpPr>
          <a:xfrm>
            <a:off x="978202" y="1893133"/>
            <a:ext cx="2274342" cy="461664"/>
            <a:chOff x="2811202" y="4320743"/>
            <a:chExt cx="1290406" cy="422238"/>
          </a:xfrm>
        </p:grpSpPr>
        <p:sp>
          <p:nvSpPr>
            <p:cNvPr id="150" name="四角形: 角を丸くする 149">
              <a:extLst>
                <a:ext uri="{FF2B5EF4-FFF2-40B4-BE49-F238E27FC236}">
                  <a16:creationId xmlns:a16="http://schemas.microsoft.com/office/drawing/2014/main" id="{0B8337B9-26B0-42C4-AE95-3DE47A0A3E77}"/>
                </a:ext>
              </a:extLst>
            </p:cNvPr>
            <p:cNvSpPr/>
            <p:nvPr/>
          </p:nvSpPr>
          <p:spPr>
            <a:xfrm>
              <a:off x="2811202" y="4320743"/>
              <a:ext cx="1241444" cy="422238"/>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51" name="テキスト ボックス 150">
              <a:extLst>
                <a:ext uri="{FF2B5EF4-FFF2-40B4-BE49-F238E27FC236}">
                  <a16:creationId xmlns:a16="http://schemas.microsoft.com/office/drawing/2014/main" id="{2FBD1788-A2C2-47C7-B97E-8AB82F3783D1}"/>
                </a:ext>
              </a:extLst>
            </p:cNvPr>
            <p:cNvSpPr txBox="1"/>
            <p:nvPr/>
          </p:nvSpPr>
          <p:spPr>
            <a:xfrm>
              <a:off x="2833930" y="4369625"/>
              <a:ext cx="1267678" cy="281493"/>
            </a:xfrm>
            <a:prstGeom prst="rect">
              <a:avLst/>
            </a:prstGeom>
            <a:noFill/>
          </p:spPr>
          <p:txBody>
            <a:bodyPr wrap="square" rtlCol="0">
              <a:spAutoFit/>
            </a:bodyPr>
            <a:lstStyle/>
            <a:p>
              <a:r>
                <a:rPr kumimoji="1" lang="ja-JP" altLang="en-US" sz="1400" dirty="0">
                  <a:solidFill>
                    <a:schemeClr val="dk1"/>
                  </a:solidFill>
                  <a:latin typeface="+mn-ea"/>
                </a:rPr>
                <a:t>日照によるクロスの変色</a:t>
              </a:r>
              <a:endParaRPr kumimoji="1" lang="en-US" altLang="ja-JP" sz="1400" dirty="0">
                <a:solidFill>
                  <a:schemeClr val="dk1"/>
                </a:solidFill>
                <a:latin typeface="+mn-ea"/>
              </a:endParaRPr>
            </a:p>
          </p:txBody>
        </p:sp>
      </p:grpSp>
      <p:sp>
        <p:nvSpPr>
          <p:cNvPr id="173" name="四角形: 角を丸くする 172">
            <a:extLst>
              <a:ext uri="{FF2B5EF4-FFF2-40B4-BE49-F238E27FC236}">
                <a16:creationId xmlns:a16="http://schemas.microsoft.com/office/drawing/2014/main" id="{FB9F25C2-810B-442D-8C66-AFE96088BDCD}"/>
              </a:ext>
            </a:extLst>
          </p:cNvPr>
          <p:cNvSpPr/>
          <p:nvPr/>
        </p:nvSpPr>
        <p:spPr>
          <a:xfrm>
            <a:off x="5582731" y="1346383"/>
            <a:ext cx="3122249" cy="1475014"/>
          </a:xfrm>
          <a:prstGeom prst="roundRect">
            <a:avLst/>
          </a:prstGeom>
          <a:solidFill>
            <a:srgbClr val="E4D9B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174" name="グループ化 173">
            <a:extLst>
              <a:ext uri="{FF2B5EF4-FFF2-40B4-BE49-F238E27FC236}">
                <a16:creationId xmlns:a16="http://schemas.microsoft.com/office/drawing/2014/main" id="{6DBC088E-0339-457E-AE58-F1F704B57350}"/>
              </a:ext>
            </a:extLst>
          </p:cNvPr>
          <p:cNvGrpSpPr/>
          <p:nvPr/>
        </p:nvGrpSpPr>
        <p:grpSpPr>
          <a:xfrm>
            <a:off x="7456239" y="1805153"/>
            <a:ext cx="1699861" cy="449664"/>
            <a:chOff x="3106320" y="4154144"/>
            <a:chExt cx="1468684" cy="411263"/>
          </a:xfrm>
        </p:grpSpPr>
        <p:sp>
          <p:nvSpPr>
            <p:cNvPr id="175" name="四角形: 角を丸くする 174">
              <a:extLst>
                <a:ext uri="{FF2B5EF4-FFF2-40B4-BE49-F238E27FC236}">
                  <a16:creationId xmlns:a16="http://schemas.microsoft.com/office/drawing/2014/main" id="{7DEE5198-6406-4C83-9897-2BC00EFEC7E5}"/>
                </a:ext>
              </a:extLst>
            </p:cNvPr>
            <p:cNvSpPr/>
            <p:nvPr/>
          </p:nvSpPr>
          <p:spPr>
            <a:xfrm>
              <a:off x="3106320" y="4154144"/>
              <a:ext cx="1397311" cy="411263"/>
            </a:xfrm>
            <a:prstGeom prst="roundRect">
              <a:avLst/>
            </a:prstGeom>
            <a:solidFill>
              <a:schemeClr val="bg1"/>
            </a:solidFill>
            <a:ln w="28575">
              <a:solidFill>
                <a:srgbClr val="FF66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76" name="テキスト ボックス 175">
              <a:extLst>
                <a:ext uri="{FF2B5EF4-FFF2-40B4-BE49-F238E27FC236}">
                  <a16:creationId xmlns:a16="http://schemas.microsoft.com/office/drawing/2014/main" id="{827D5C69-2C3D-44EE-965B-91A4A68E7953}"/>
                </a:ext>
              </a:extLst>
            </p:cNvPr>
            <p:cNvSpPr txBox="1"/>
            <p:nvPr/>
          </p:nvSpPr>
          <p:spPr>
            <a:xfrm>
              <a:off x="3153764" y="4233028"/>
              <a:ext cx="1421240" cy="281493"/>
            </a:xfrm>
            <a:prstGeom prst="rect">
              <a:avLst/>
            </a:prstGeom>
            <a:noFill/>
          </p:spPr>
          <p:txBody>
            <a:bodyPr wrap="square" rtlCol="0">
              <a:spAutoFit/>
            </a:bodyPr>
            <a:lstStyle/>
            <a:p>
              <a:r>
                <a:rPr lang="ja-JP" altLang="en-US" sz="1400" kern="100" dirty="0">
                  <a:latin typeface="+mn-ea"/>
                  <a:cs typeface="Times New Roman" panose="02020603050405020304" pitchFamily="18" charset="0"/>
                </a:rPr>
                <a:t>たばこのヤニ・臭い</a:t>
              </a:r>
              <a:endParaRPr lang="en-US" altLang="ja-JP" sz="1400" kern="100" dirty="0">
                <a:latin typeface="+mn-ea"/>
                <a:cs typeface="Times New Roman" panose="02020603050405020304" pitchFamily="18" charset="0"/>
              </a:endParaRPr>
            </a:p>
          </p:txBody>
        </p:sp>
      </p:grpSp>
      <p:grpSp>
        <p:nvGrpSpPr>
          <p:cNvPr id="210" name="グループ化 209">
            <a:extLst>
              <a:ext uri="{FF2B5EF4-FFF2-40B4-BE49-F238E27FC236}">
                <a16:creationId xmlns:a16="http://schemas.microsoft.com/office/drawing/2014/main" id="{1D37D435-0893-4747-B21B-4120B4AC1A9C}"/>
              </a:ext>
            </a:extLst>
          </p:cNvPr>
          <p:cNvGrpSpPr/>
          <p:nvPr/>
        </p:nvGrpSpPr>
        <p:grpSpPr>
          <a:xfrm>
            <a:off x="6821823" y="2705484"/>
            <a:ext cx="925554" cy="338833"/>
            <a:chOff x="5741582" y="5818998"/>
            <a:chExt cx="1077630" cy="580749"/>
          </a:xfrm>
        </p:grpSpPr>
        <p:sp>
          <p:nvSpPr>
            <p:cNvPr id="211" name="フリーフォーム: 図形 210">
              <a:extLst>
                <a:ext uri="{FF2B5EF4-FFF2-40B4-BE49-F238E27FC236}">
                  <a16:creationId xmlns:a16="http://schemas.microsoft.com/office/drawing/2014/main" id="{0A3A48E4-8A8E-4B59-85B9-7936B8012D45}"/>
                </a:ext>
              </a:extLst>
            </p:cNvPr>
            <p:cNvSpPr/>
            <p:nvPr/>
          </p:nvSpPr>
          <p:spPr>
            <a:xfrm rot="16200000">
              <a:off x="5990093" y="5570629"/>
              <a:ext cx="580607" cy="1077630"/>
            </a:xfrm>
            <a:custGeom>
              <a:avLst/>
              <a:gdLst>
                <a:gd name="connsiteX0" fmla="*/ 560282 w 560282"/>
                <a:gd name="connsiteY0" fmla="*/ 327270 h 1169069"/>
                <a:gd name="connsiteX1" fmla="*/ 560282 w 560282"/>
                <a:gd name="connsiteY1" fmla="*/ 1075687 h 1169069"/>
                <a:gd name="connsiteX2" fmla="*/ 466900 w 560282"/>
                <a:gd name="connsiteY2" fmla="*/ 1169069 h 1169069"/>
                <a:gd name="connsiteX3" fmla="*/ 93382 w 560282"/>
                <a:gd name="connsiteY3" fmla="*/ 1169069 h 1169069"/>
                <a:gd name="connsiteX4" fmla="*/ 0 w 560282"/>
                <a:gd name="connsiteY4" fmla="*/ 1075687 h 1169069"/>
                <a:gd name="connsiteX5" fmla="*/ 0 w 560282"/>
                <a:gd name="connsiteY5" fmla="*/ 327270 h 1169069"/>
                <a:gd name="connsiteX6" fmla="*/ 93382 w 560282"/>
                <a:gd name="connsiteY6" fmla="*/ 233888 h 1169069"/>
                <a:gd name="connsiteX7" fmla="*/ 243700 w 560282"/>
                <a:gd name="connsiteY7" fmla="*/ 233888 h 1169069"/>
                <a:gd name="connsiteX8" fmla="*/ 311248 w 560282"/>
                <a:gd name="connsiteY8" fmla="*/ 0 h 1169069"/>
                <a:gd name="connsiteX9" fmla="*/ 378796 w 560282"/>
                <a:gd name="connsiteY9" fmla="*/ 233888 h 1169069"/>
                <a:gd name="connsiteX10" fmla="*/ 466900 w 560282"/>
                <a:gd name="connsiteY10" fmla="*/ 233888 h 1169069"/>
                <a:gd name="connsiteX11" fmla="*/ 560282 w 560282"/>
                <a:gd name="connsiteY11" fmla="*/ 327270 h 1169069"/>
                <a:gd name="connsiteX0" fmla="*/ 560282 w 560282"/>
                <a:gd name="connsiteY0" fmla="*/ 233229 h 1075028"/>
                <a:gd name="connsiteX1" fmla="*/ 560282 w 560282"/>
                <a:gd name="connsiteY1" fmla="*/ 981646 h 1075028"/>
                <a:gd name="connsiteX2" fmla="*/ 466900 w 560282"/>
                <a:gd name="connsiteY2" fmla="*/ 1075028 h 1075028"/>
                <a:gd name="connsiteX3" fmla="*/ 93382 w 560282"/>
                <a:gd name="connsiteY3" fmla="*/ 1075028 h 1075028"/>
                <a:gd name="connsiteX4" fmla="*/ 0 w 560282"/>
                <a:gd name="connsiteY4" fmla="*/ 981646 h 1075028"/>
                <a:gd name="connsiteX5" fmla="*/ 0 w 560282"/>
                <a:gd name="connsiteY5" fmla="*/ 233229 h 1075028"/>
                <a:gd name="connsiteX6" fmla="*/ 93382 w 560282"/>
                <a:gd name="connsiteY6" fmla="*/ 139847 h 1075028"/>
                <a:gd name="connsiteX7" fmla="*/ 243700 w 560282"/>
                <a:gd name="connsiteY7" fmla="*/ 139847 h 1075028"/>
                <a:gd name="connsiteX8" fmla="*/ 4043 w 560282"/>
                <a:gd name="connsiteY8" fmla="*/ 0 h 1075028"/>
                <a:gd name="connsiteX9" fmla="*/ 378796 w 560282"/>
                <a:gd name="connsiteY9" fmla="*/ 139847 h 1075028"/>
                <a:gd name="connsiteX10" fmla="*/ 466900 w 560282"/>
                <a:gd name="connsiteY10" fmla="*/ 139847 h 1075028"/>
                <a:gd name="connsiteX11" fmla="*/ 560282 w 560282"/>
                <a:gd name="connsiteY11" fmla="*/ 233229 h 1075028"/>
                <a:gd name="connsiteX0" fmla="*/ 560282 w 560282"/>
                <a:gd name="connsiteY0" fmla="*/ 233229 h 1075028"/>
                <a:gd name="connsiteX1" fmla="*/ 560282 w 560282"/>
                <a:gd name="connsiteY1" fmla="*/ 981646 h 1075028"/>
                <a:gd name="connsiteX2" fmla="*/ 466900 w 560282"/>
                <a:gd name="connsiteY2" fmla="*/ 1075028 h 1075028"/>
                <a:gd name="connsiteX3" fmla="*/ 93382 w 560282"/>
                <a:gd name="connsiteY3" fmla="*/ 1075028 h 1075028"/>
                <a:gd name="connsiteX4" fmla="*/ 0 w 560282"/>
                <a:gd name="connsiteY4" fmla="*/ 981646 h 1075028"/>
                <a:gd name="connsiteX5" fmla="*/ 0 w 560282"/>
                <a:gd name="connsiteY5" fmla="*/ 233229 h 1075028"/>
                <a:gd name="connsiteX6" fmla="*/ 93382 w 560282"/>
                <a:gd name="connsiteY6" fmla="*/ 139847 h 1075028"/>
                <a:gd name="connsiteX7" fmla="*/ 4043 w 560282"/>
                <a:gd name="connsiteY7" fmla="*/ 0 h 1075028"/>
                <a:gd name="connsiteX8" fmla="*/ 378796 w 560282"/>
                <a:gd name="connsiteY8" fmla="*/ 139847 h 1075028"/>
                <a:gd name="connsiteX9" fmla="*/ 466900 w 560282"/>
                <a:gd name="connsiteY9" fmla="*/ 139847 h 1075028"/>
                <a:gd name="connsiteX10" fmla="*/ 560282 w 560282"/>
                <a:gd name="connsiteY10" fmla="*/ 233229 h 1075028"/>
                <a:gd name="connsiteX0" fmla="*/ 560282 w 560282"/>
                <a:gd name="connsiteY0" fmla="*/ 233229 h 1075028"/>
                <a:gd name="connsiteX1" fmla="*/ 560282 w 560282"/>
                <a:gd name="connsiteY1" fmla="*/ 981646 h 1075028"/>
                <a:gd name="connsiteX2" fmla="*/ 466900 w 560282"/>
                <a:gd name="connsiteY2" fmla="*/ 1075028 h 1075028"/>
                <a:gd name="connsiteX3" fmla="*/ 93382 w 560282"/>
                <a:gd name="connsiteY3" fmla="*/ 1075028 h 1075028"/>
                <a:gd name="connsiteX4" fmla="*/ 0 w 560282"/>
                <a:gd name="connsiteY4" fmla="*/ 981646 h 1075028"/>
                <a:gd name="connsiteX5" fmla="*/ 0 w 560282"/>
                <a:gd name="connsiteY5" fmla="*/ 233229 h 1075028"/>
                <a:gd name="connsiteX6" fmla="*/ 93382 w 560282"/>
                <a:gd name="connsiteY6" fmla="*/ 139847 h 1075028"/>
                <a:gd name="connsiteX7" fmla="*/ 4043 w 560282"/>
                <a:gd name="connsiteY7" fmla="*/ 0 h 1075028"/>
                <a:gd name="connsiteX8" fmla="*/ 221255 w 560282"/>
                <a:gd name="connsiteY8" fmla="*/ 134315 h 1075028"/>
                <a:gd name="connsiteX9" fmla="*/ 466900 w 560282"/>
                <a:gd name="connsiteY9" fmla="*/ 139847 h 1075028"/>
                <a:gd name="connsiteX10" fmla="*/ 560282 w 560282"/>
                <a:gd name="connsiteY10" fmla="*/ 233229 h 107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0282" h="1075028">
                  <a:moveTo>
                    <a:pt x="560282" y="233229"/>
                  </a:moveTo>
                  <a:lnTo>
                    <a:pt x="560282" y="981646"/>
                  </a:lnTo>
                  <a:cubicBezTo>
                    <a:pt x="560282" y="1033219"/>
                    <a:pt x="518473" y="1075028"/>
                    <a:pt x="466900" y="1075028"/>
                  </a:cubicBezTo>
                  <a:lnTo>
                    <a:pt x="93382" y="1075028"/>
                  </a:lnTo>
                  <a:cubicBezTo>
                    <a:pt x="41809" y="1075028"/>
                    <a:pt x="0" y="1033219"/>
                    <a:pt x="0" y="981646"/>
                  </a:cubicBezTo>
                  <a:lnTo>
                    <a:pt x="0" y="233229"/>
                  </a:lnTo>
                  <a:cubicBezTo>
                    <a:pt x="0" y="181656"/>
                    <a:pt x="41809" y="139847"/>
                    <a:pt x="93382" y="139847"/>
                  </a:cubicBezTo>
                  <a:lnTo>
                    <a:pt x="4043" y="0"/>
                  </a:lnTo>
                  <a:lnTo>
                    <a:pt x="221255" y="134315"/>
                  </a:lnTo>
                  <a:lnTo>
                    <a:pt x="466900" y="139847"/>
                  </a:lnTo>
                  <a:cubicBezTo>
                    <a:pt x="518473" y="139847"/>
                    <a:pt x="560282" y="181656"/>
                    <a:pt x="560282" y="233229"/>
                  </a:cubicBezTo>
                  <a:close/>
                </a:path>
              </a:pathLst>
            </a:custGeom>
            <a:solidFill>
              <a:schemeClr val="bg1"/>
            </a:solidFill>
            <a:ln w="28575">
              <a:solidFill>
                <a:srgbClr val="FF66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12" name="テキスト ボックス 211">
              <a:extLst>
                <a:ext uri="{FF2B5EF4-FFF2-40B4-BE49-F238E27FC236}">
                  <a16:creationId xmlns:a16="http://schemas.microsoft.com/office/drawing/2014/main" id="{3ABCD4EF-E817-4C55-9B05-D4A38A535E34}"/>
                </a:ext>
              </a:extLst>
            </p:cNvPr>
            <p:cNvSpPr txBox="1"/>
            <p:nvPr/>
          </p:nvSpPr>
          <p:spPr>
            <a:xfrm>
              <a:off x="5909410" y="5818998"/>
              <a:ext cx="886174" cy="527521"/>
            </a:xfrm>
            <a:prstGeom prst="rect">
              <a:avLst/>
            </a:prstGeom>
            <a:noFill/>
          </p:spPr>
          <p:txBody>
            <a:bodyPr wrap="square" rtlCol="0">
              <a:spAutoFit/>
            </a:bodyPr>
            <a:lstStyle/>
            <a:p>
              <a:r>
                <a:rPr lang="ja-JP" altLang="en-US" sz="1400" kern="100" dirty="0">
                  <a:latin typeface="+mn-ea"/>
                  <a:cs typeface="Times New Roman" panose="02020603050405020304" pitchFamily="18" charset="0"/>
                </a:rPr>
                <a:t>落書き</a:t>
              </a:r>
              <a:endParaRPr lang="en-US" altLang="ja-JP" sz="1400" kern="100" dirty="0">
                <a:latin typeface="+mn-ea"/>
                <a:cs typeface="Times New Roman" panose="02020603050405020304" pitchFamily="18" charset="0"/>
              </a:endParaRPr>
            </a:p>
          </p:txBody>
        </p:sp>
      </p:grpSp>
      <p:sp>
        <p:nvSpPr>
          <p:cNvPr id="213" name="楕円 212">
            <a:extLst>
              <a:ext uri="{FF2B5EF4-FFF2-40B4-BE49-F238E27FC236}">
                <a16:creationId xmlns:a16="http://schemas.microsoft.com/office/drawing/2014/main" id="{8F5E9C19-6C55-48BA-86A4-F6583D8837EC}"/>
              </a:ext>
            </a:extLst>
          </p:cNvPr>
          <p:cNvSpPr/>
          <p:nvPr/>
        </p:nvSpPr>
        <p:spPr>
          <a:xfrm>
            <a:off x="9380097" y="2939032"/>
            <a:ext cx="108000" cy="108000"/>
          </a:xfrm>
          <a:prstGeom prst="ellips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215" name="グループ化 214">
            <a:extLst>
              <a:ext uri="{FF2B5EF4-FFF2-40B4-BE49-F238E27FC236}">
                <a16:creationId xmlns:a16="http://schemas.microsoft.com/office/drawing/2014/main" id="{10FF4B8D-5B9B-4B3E-93D3-6548605D3498}"/>
              </a:ext>
            </a:extLst>
          </p:cNvPr>
          <p:cNvGrpSpPr/>
          <p:nvPr/>
        </p:nvGrpSpPr>
        <p:grpSpPr>
          <a:xfrm>
            <a:off x="9494898" y="2675382"/>
            <a:ext cx="2243772" cy="853029"/>
            <a:chOff x="6070297" y="3074237"/>
            <a:chExt cx="1554393" cy="1025123"/>
          </a:xfrm>
        </p:grpSpPr>
        <p:sp>
          <p:nvSpPr>
            <p:cNvPr id="216" name="フリーフォーム: 図形 215">
              <a:extLst>
                <a:ext uri="{FF2B5EF4-FFF2-40B4-BE49-F238E27FC236}">
                  <a16:creationId xmlns:a16="http://schemas.microsoft.com/office/drawing/2014/main" id="{078DE503-5A0E-44D7-949C-D11D57AED6EC}"/>
                </a:ext>
              </a:extLst>
            </p:cNvPr>
            <p:cNvSpPr/>
            <p:nvPr/>
          </p:nvSpPr>
          <p:spPr>
            <a:xfrm rot="16200000">
              <a:off x="6330655" y="2813879"/>
              <a:ext cx="1025123" cy="1545839"/>
            </a:xfrm>
            <a:custGeom>
              <a:avLst/>
              <a:gdLst>
                <a:gd name="connsiteX0" fmla="*/ 560282 w 560282"/>
                <a:gd name="connsiteY0" fmla="*/ 327270 h 1169069"/>
                <a:gd name="connsiteX1" fmla="*/ 560282 w 560282"/>
                <a:gd name="connsiteY1" fmla="*/ 1075687 h 1169069"/>
                <a:gd name="connsiteX2" fmla="*/ 466900 w 560282"/>
                <a:gd name="connsiteY2" fmla="*/ 1169069 h 1169069"/>
                <a:gd name="connsiteX3" fmla="*/ 93382 w 560282"/>
                <a:gd name="connsiteY3" fmla="*/ 1169069 h 1169069"/>
                <a:gd name="connsiteX4" fmla="*/ 0 w 560282"/>
                <a:gd name="connsiteY4" fmla="*/ 1075687 h 1169069"/>
                <a:gd name="connsiteX5" fmla="*/ 0 w 560282"/>
                <a:gd name="connsiteY5" fmla="*/ 327270 h 1169069"/>
                <a:gd name="connsiteX6" fmla="*/ 93382 w 560282"/>
                <a:gd name="connsiteY6" fmla="*/ 233888 h 1169069"/>
                <a:gd name="connsiteX7" fmla="*/ 243700 w 560282"/>
                <a:gd name="connsiteY7" fmla="*/ 233888 h 1169069"/>
                <a:gd name="connsiteX8" fmla="*/ 311248 w 560282"/>
                <a:gd name="connsiteY8" fmla="*/ 0 h 1169069"/>
                <a:gd name="connsiteX9" fmla="*/ 378796 w 560282"/>
                <a:gd name="connsiteY9" fmla="*/ 233888 h 1169069"/>
                <a:gd name="connsiteX10" fmla="*/ 466900 w 560282"/>
                <a:gd name="connsiteY10" fmla="*/ 233888 h 1169069"/>
                <a:gd name="connsiteX11" fmla="*/ 560282 w 560282"/>
                <a:gd name="connsiteY11" fmla="*/ 327270 h 1169069"/>
                <a:gd name="connsiteX0" fmla="*/ 560282 w 560282"/>
                <a:gd name="connsiteY0" fmla="*/ 327268 h 1169067"/>
                <a:gd name="connsiteX1" fmla="*/ 560282 w 560282"/>
                <a:gd name="connsiteY1" fmla="*/ 1075685 h 1169067"/>
                <a:gd name="connsiteX2" fmla="*/ 466900 w 560282"/>
                <a:gd name="connsiteY2" fmla="*/ 1169067 h 1169067"/>
                <a:gd name="connsiteX3" fmla="*/ 93382 w 560282"/>
                <a:gd name="connsiteY3" fmla="*/ 1169067 h 1169067"/>
                <a:gd name="connsiteX4" fmla="*/ 0 w 560282"/>
                <a:gd name="connsiteY4" fmla="*/ 1075685 h 1169067"/>
                <a:gd name="connsiteX5" fmla="*/ 0 w 560282"/>
                <a:gd name="connsiteY5" fmla="*/ 327268 h 1169067"/>
                <a:gd name="connsiteX6" fmla="*/ 93382 w 560282"/>
                <a:gd name="connsiteY6" fmla="*/ 233886 h 1169067"/>
                <a:gd name="connsiteX7" fmla="*/ 243700 w 560282"/>
                <a:gd name="connsiteY7" fmla="*/ 233886 h 1169067"/>
                <a:gd name="connsiteX8" fmla="*/ 357839 w 560282"/>
                <a:gd name="connsiteY8" fmla="*/ 0 h 1169067"/>
                <a:gd name="connsiteX9" fmla="*/ 378796 w 560282"/>
                <a:gd name="connsiteY9" fmla="*/ 233886 h 1169067"/>
                <a:gd name="connsiteX10" fmla="*/ 466900 w 560282"/>
                <a:gd name="connsiteY10" fmla="*/ 233886 h 1169067"/>
                <a:gd name="connsiteX11" fmla="*/ 560282 w 560282"/>
                <a:gd name="connsiteY11" fmla="*/ 327268 h 11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282" h="1169067">
                  <a:moveTo>
                    <a:pt x="560282" y="327268"/>
                  </a:moveTo>
                  <a:lnTo>
                    <a:pt x="560282" y="1075685"/>
                  </a:lnTo>
                  <a:cubicBezTo>
                    <a:pt x="560282" y="1127258"/>
                    <a:pt x="518473" y="1169067"/>
                    <a:pt x="466900" y="1169067"/>
                  </a:cubicBezTo>
                  <a:lnTo>
                    <a:pt x="93382" y="1169067"/>
                  </a:lnTo>
                  <a:cubicBezTo>
                    <a:pt x="41809" y="1169067"/>
                    <a:pt x="0" y="1127258"/>
                    <a:pt x="0" y="1075685"/>
                  </a:cubicBezTo>
                  <a:lnTo>
                    <a:pt x="0" y="327268"/>
                  </a:lnTo>
                  <a:cubicBezTo>
                    <a:pt x="0" y="275695"/>
                    <a:pt x="41809" y="233886"/>
                    <a:pt x="93382" y="233886"/>
                  </a:cubicBezTo>
                  <a:lnTo>
                    <a:pt x="243700" y="233886"/>
                  </a:lnTo>
                  <a:lnTo>
                    <a:pt x="357839" y="0"/>
                  </a:lnTo>
                  <a:lnTo>
                    <a:pt x="378796" y="233886"/>
                  </a:lnTo>
                  <a:lnTo>
                    <a:pt x="466900" y="233886"/>
                  </a:lnTo>
                  <a:cubicBezTo>
                    <a:pt x="518473" y="233886"/>
                    <a:pt x="560282" y="275695"/>
                    <a:pt x="560282" y="327268"/>
                  </a:cubicBezTo>
                  <a:close/>
                </a:path>
              </a:pathLst>
            </a:custGeom>
            <a:solidFill>
              <a:schemeClr val="bg1"/>
            </a:solidFill>
            <a:ln w="28575">
              <a:solidFill>
                <a:srgbClr val="FF66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17" name="テキスト ボックス 216">
              <a:extLst>
                <a:ext uri="{FF2B5EF4-FFF2-40B4-BE49-F238E27FC236}">
                  <a16:creationId xmlns:a16="http://schemas.microsoft.com/office/drawing/2014/main" id="{5FC993E8-B00E-4D00-8BD5-9805FADB1D16}"/>
                </a:ext>
              </a:extLst>
            </p:cNvPr>
            <p:cNvSpPr txBox="1"/>
            <p:nvPr/>
          </p:nvSpPr>
          <p:spPr>
            <a:xfrm>
              <a:off x="6446378" y="3117008"/>
              <a:ext cx="1178312" cy="887685"/>
            </a:xfrm>
            <a:prstGeom prst="rect">
              <a:avLst/>
            </a:prstGeom>
            <a:noFill/>
          </p:spPr>
          <p:txBody>
            <a:bodyPr wrap="square" rtlCol="0">
              <a:spAutoFit/>
            </a:bodyPr>
            <a:lstStyle/>
            <a:p>
              <a:r>
                <a:rPr lang="ja-JP" altLang="en-US" sz="1400" kern="100" dirty="0">
                  <a:latin typeface="+mn-ea"/>
                  <a:cs typeface="Times New Roman" panose="02020603050405020304" pitchFamily="18" charset="0"/>
                </a:rPr>
                <a:t>釘穴</a:t>
              </a:r>
              <a:endParaRPr lang="en-US" altLang="ja-JP" sz="1400" kern="100" dirty="0">
                <a:latin typeface="+mn-ea"/>
                <a:cs typeface="Times New Roman" panose="02020603050405020304" pitchFamily="18" charset="0"/>
              </a:endParaRPr>
            </a:p>
            <a:p>
              <a:r>
                <a:rPr lang="ja-JP" altLang="en-US" sz="1400" kern="100" dirty="0">
                  <a:latin typeface="+mn-ea"/>
                  <a:cs typeface="Times New Roman" panose="02020603050405020304" pitchFamily="18" charset="0"/>
                </a:rPr>
                <a:t>（下地ボードの張替えが必要な程度）</a:t>
              </a:r>
              <a:endParaRPr lang="en-US" altLang="ja-JP" sz="1400" kern="100" dirty="0">
                <a:latin typeface="+mn-ea"/>
                <a:cs typeface="Times New Roman" panose="02020603050405020304" pitchFamily="18" charset="0"/>
              </a:endParaRPr>
            </a:p>
          </p:txBody>
        </p:sp>
      </p:grpSp>
      <p:grpSp>
        <p:nvGrpSpPr>
          <p:cNvPr id="219" name="グループ化 218">
            <a:extLst>
              <a:ext uri="{FF2B5EF4-FFF2-40B4-BE49-F238E27FC236}">
                <a16:creationId xmlns:a16="http://schemas.microsoft.com/office/drawing/2014/main" id="{60798E4E-110D-438D-A0B8-F98E9B27368A}"/>
              </a:ext>
            </a:extLst>
          </p:cNvPr>
          <p:cNvGrpSpPr/>
          <p:nvPr/>
        </p:nvGrpSpPr>
        <p:grpSpPr>
          <a:xfrm>
            <a:off x="5807365" y="1038162"/>
            <a:ext cx="1280996" cy="485123"/>
            <a:chOff x="581192" y="2143418"/>
            <a:chExt cx="1956156" cy="740811"/>
          </a:xfrm>
        </p:grpSpPr>
        <p:sp>
          <p:nvSpPr>
            <p:cNvPr id="220" name="正方形/長方形 219">
              <a:extLst>
                <a:ext uri="{FF2B5EF4-FFF2-40B4-BE49-F238E27FC236}">
                  <a16:creationId xmlns:a16="http://schemas.microsoft.com/office/drawing/2014/main" id="{3B5F4D61-0A98-4A20-AAAC-266B58325E67}"/>
                </a:ext>
              </a:extLst>
            </p:cNvPr>
            <p:cNvSpPr/>
            <p:nvPr/>
          </p:nvSpPr>
          <p:spPr>
            <a:xfrm>
              <a:off x="581192" y="2143418"/>
              <a:ext cx="1956156" cy="175062"/>
            </a:xfrm>
            <a:prstGeom prst="rect">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21" name="楕円 23">
              <a:extLst>
                <a:ext uri="{FF2B5EF4-FFF2-40B4-BE49-F238E27FC236}">
                  <a16:creationId xmlns:a16="http://schemas.microsoft.com/office/drawing/2014/main" id="{FD0F063D-76B1-4CD6-8596-EC4AFA728ADC}"/>
                </a:ext>
              </a:extLst>
            </p:cNvPr>
            <p:cNvSpPr/>
            <p:nvPr/>
          </p:nvSpPr>
          <p:spPr>
            <a:xfrm>
              <a:off x="901345" y="2215045"/>
              <a:ext cx="1342968" cy="392936"/>
            </a:xfrm>
            <a:custGeom>
              <a:avLst/>
              <a:gdLst>
                <a:gd name="connsiteX0" fmla="*/ 0 w 1497888"/>
                <a:gd name="connsiteY0" fmla="*/ 430094 h 860188"/>
                <a:gd name="connsiteX1" fmla="*/ 748944 w 1497888"/>
                <a:gd name="connsiteY1" fmla="*/ 0 h 860188"/>
                <a:gd name="connsiteX2" fmla="*/ 1497888 w 1497888"/>
                <a:gd name="connsiteY2" fmla="*/ 430094 h 860188"/>
                <a:gd name="connsiteX3" fmla="*/ 748944 w 1497888"/>
                <a:gd name="connsiteY3" fmla="*/ 860188 h 860188"/>
                <a:gd name="connsiteX4" fmla="*/ 0 w 1497888"/>
                <a:gd name="connsiteY4" fmla="*/ 430094 h 860188"/>
                <a:gd name="connsiteX0" fmla="*/ 0 w 1518707"/>
                <a:gd name="connsiteY0" fmla="*/ 53762 h 483856"/>
                <a:gd name="connsiteX1" fmla="*/ 1497888 w 1518707"/>
                <a:gd name="connsiteY1" fmla="*/ 53762 h 483856"/>
                <a:gd name="connsiteX2" fmla="*/ 748944 w 1518707"/>
                <a:gd name="connsiteY2" fmla="*/ 483856 h 483856"/>
                <a:gd name="connsiteX3" fmla="*/ 0 w 1518707"/>
                <a:gd name="connsiteY3" fmla="*/ 53762 h 483856"/>
              </a:gdLst>
              <a:ahLst/>
              <a:cxnLst>
                <a:cxn ang="0">
                  <a:pos x="connsiteX0" y="connsiteY0"/>
                </a:cxn>
                <a:cxn ang="0">
                  <a:pos x="connsiteX1" y="connsiteY1"/>
                </a:cxn>
                <a:cxn ang="0">
                  <a:pos x="connsiteX2" y="connsiteY2"/>
                </a:cxn>
                <a:cxn ang="0">
                  <a:pos x="connsiteX3" y="connsiteY3"/>
                </a:cxn>
              </a:cxnLst>
              <a:rect l="l" t="t" r="r" b="b"/>
              <a:pathLst>
                <a:path w="1518707" h="483856">
                  <a:moveTo>
                    <a:pt x="0" y="53762"/>
                  </a:moveTo>
                  <a:cubicBezTo>
                    <a:pt x="124824" y="-17920"/>
                    <a:pt x="1373064" y="-17920"/>
                    <a:pt x="1497888" y="53762"/>
                  </a:cubicBezTo>
                  <a:cubicBezTo>
                    <a:pt x="1622712" y="125444"/>
                    <a:pt x="1162574" y="483856"/>
                    <a:pt x="748944" y="483856"/>
                  </a:cubicBezTo>
                  <a:cubicBezTo>
                    <a:pt x="335314" y="483856"/>
                    <a:pt x="0" y="291296"/>
                    <a:pt x="0" y="53762"/>
                  </a:cubicBezTo>
                  <a:close/>
                </a:path>
              </a:pathLst>
            </a:custGeom>
            <a:solidFill>
              <a:srgbClr val="FFFFCC"/>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222" name="直線コネクタ 221">
              <a:extLst>
                <a:ext uri="{FF2B5EF4-FFF2-40B4-BE49-F238E27FC236}">
                  <a16:creationId xmlns:a16="http://schemas.microsoft.com/office/drawing/2014/main" id="{3B503A48-6823-404C-AAAD-AAD321CA7469}"/>
                </a:ext>
              </a:extLst>
            </p:cNvPr>
            <p:cNvCxnSpPr>
              <a:cxnSpLocks/>
            </p:cNvCxnSpPr>
            <p:nvPr/>
          </p:nvCxnSpPr>
          <p:spPr>
            <a:xfrm flipH="1">
              <a:off x="1157242" y="2652747"/>
              <a:ext cx="91644" cy="165937"/>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3" name="直線コネクタ 222">
              <a:extLst>
                <a:ext uri="{FF2B5EF4-FFF2-40B4-BE49-F238E27FC236}">
                  <a16:creationId xmlns:a16="http://schemas.microsoft.com/office/drawing/2014/main" id="{C729BC58-A2CA-4C8F-B73A-5211175CE461}"/>
                </a:ext>
              </a:extLst>
            </p:cNvPr>
            <p:cNvCxnSpPr>
              <a:cxnSpLocks/>
            </p:cNvCxnSpPr>
            <p:nvPr/>
          </p:nvCxnSpPr>
          <p:spPr>
            <a:xfrm>
              <a:off x="1537598" y="2721442"/>
              <a:ext cx="5208" cy="162787"/>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4" name="直線コネクタ 223">
              <a:extLst>
                <a:ext uri="{FF2B5EF4-FFF2-40B4-BE49-F238E27FC236}">
                  <a16:creationId xmlns:a16="http://schemas.microsoft.com/office/drawing/2014/main" id="{F5124FFB-F584-4824-AF58-09796BBA532A}"/>
                </a:ext>
              </a:extLst>
            </p:cNvPr>
            <p:cNvCxnSpPr>
              <a:cxnSpLocks/>
            </p:cNvCxnSpPr>
            <p:nvPr/>
          </p:nvCxnSpPr>
          <p:spPr>
            <a:xfrm>
              <a:off x="1838432" y="2662002"/>
              <a:ext cx="91644" cy="165937"/>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225" name="グループ化 224">
            <a:extLst>
              <a:ext uri="{FF2B5EF4-FFF2-40B4-BE49-F238E27FC236}">
                <a16:creationId xmlns:a16="http://schemas.microsoft.com/office/drawing/2014/main" id="{4E7C6BF9-63C5-444E-8BDB-369A54385A74}"/>
              </a:ext>
            </a:extLst>
          </p:cNvPr>
          <p:cNvGrpSpPr/>
          <p:nvPr/>
        </p:nvGrpSpPr>
        <p:grpSpPr>
          <a:xfrm>
            <a:off x="6971900" y="732055"/>
            <a:ext cx="2141101" cy="766835"/>
            <a:chOff x="5607814" y="5411281"/>
            <a:chExt cx="1603496" cy="682769"/>
          </a:xfrm>
        </p:grpSpPr>
        <p:sp>
          <p:nvSpPr>
            <p:cNvPr id="226" name="フリーフォーム: 図形 225">
              <a:extLst>
                <a:ext uri="{FF2B5EF4-FFF2-40B4-BE49-F238E27FC236}">
                  <a16:creationId xmlns:a16="http://schemas.microsoft.com/office/drawing/2014/main" id="{644EFD79-6361-46F8-8FAE-D955BD822F7C}"/>
                </a:ext>
              </a:extLst>
            </p:cNvPr>
            <p:cNvSpPr/>
            <p:nvPr/>
          </p:nvSpPr>
          <p:spPr>
            <a:xfrm rot="16200000">
              <a:off x="6068177" y="4950918"/>
              <a:ext cx="682769" cy="1603496"/>
            </a:xfrm>
            <a:custGeom>
              <a:avLst/>
              <a:gdLst>
                <a:gd name="connsiteX0" fmla="*/ 560282 w 560282"/>
                <a:gd name="connsiteY0" fmla="*/ 327270 h 1169069"/>
                <a:gd name="connsiteX1" fmla="*/ 560282 w 560282"/>
                <a:gd name="connsiteY1" fmla="*/ 1075687 h 1169069"/>
                <a:gd name="connsiteX2" fmla="*/ 466900 w 560282"/>
                <a:gd name="connsiteY2" fmla="*/ 1169069 h 1169069"/>
                <a:gd name="connsiteX3" fmla="*/ 93382 w 560282"/>
                <a:gd name="connsiteY3" fmla="*/ 1169069 h 1169069"/>
                <a:gd name="connsiteX4" fmla="*/ 0 w 560282"/>
                <a:gd name="connsiteY4" fmla="*/ 1075687 h 1169069"/>
                <a:gd name="connsiteX5" fmla="*/ 0 w 560282"/>
                <a:gd name="connsiteY5" fmla="*/ 327270 h 1169069"/>
                <a:gd name="connsiteX6" fmla="*/ 93382 w 560282"/>
                <a:gd name="connsiteY6" fmla="*/ 233888 h 1169069"/>
                <a:gd name="connsiteX7" fmla="*/ 243700 w 560282"/>
                <a:gd name="connsiteY7" fmla="*/ 233888 h 1169069"/>
                <a:gd name="connsiteX8" fmla="*/ 311248 w 560282"/>
                <a:gd name="connsiteY8" fmla="*/ 0 h 1169069"/>
                <a:gd name="connsiteX9" fmla="*/ 378796 w 560282"/>
                <a:gd name="connsiteY9" fmla="*/ 233888 h 1169069"/>
                <a:gd name="connsiteX10" fmla="*/ 466900 w 560282"/>
                <a:gd name="connsiteY10" fmla="*/ 233888 h 1169069"/>
                <a:gd name="connsiteX11" fmla="*/ 560282 w 560282"/>
                <a:gd name="connsiteY11" fmla="*/ 327270 h 11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282" h="1169069">
                  <a:moveTo>
                    <a:pt x="560282" y="327270"/>
                  </a:moveTo>
                  <a:lnTo>
                    <a:pt x="560282" y="1075687"/>
                  </a:lnTo>
                  <a:cubicBezTo>
                    <a:pt x="560282" y="1127260"/>
                    <a:pt x="518473" y="1169069"/>
                    <a:pt x="466900" y="1169069"/>
                  </a:cubicBezTo>
                  <a:lnTo>
                    <a:pt x="93382" y="1169069"/>
                  </a:lnTo>
                  <a:cubicBezTo>
                    <a:pt x="41809" y="1169069"/>
                    <a:pt x="0" y="1127260"/>
                    <a:pt x="0" y="1075687"/>
                  </a:cubicBezTo>
                  <a:lnTo>
                    <a:pt x="0" y="327270"/>
                  </a:lnTo>
                  <a:cubicBezTo>
                    <a:pt x="0" y="275697"/>
                    <a:pt x="41809" y="233888"/>
                    <a:pt x="93382" y="233888"/>
                  </a:cubicBezTo>
                  <a:lnTo>
                    <a:pt x="243700" y="233888"/>
                  </a:lnTo>
                  <a:lnTo>
                    <a:pt x="311248" y="0"/>
                  </a:lnTo>
                  <a:lnTo>
                    <a:pt x="378796" y="233888"/>
                  </a:lnTo>
                  <a:lnTo>
                    <a:pt x="466900" y="233888"/>
                  </a:lnTo>
                  <a:cubicBezTo>
                    <a:pt x="518473" y="233888"/>
                    <a:pt x="560282" y="275697"/>
                    <a:pt x="560282" y="327270"/>
                  </a:cubicBezTo>
                  <a:close/>
                </a:path>
              </a:pathLst>
            </a:custGeom>
            <a:solidFill>
              <a:schemeClr val="bg1"/>
            </a:solidFill>
            <a:ln w="28575">
              <a:solidFill>
                <a:srgbClr val="FF66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27" name="テキスト ボックス 226">
              <a:extLst>
                <a:ext uri="{FF2B5EF4-FFF2-40B4-BE49-F238E27FC236}">
                  <a16:creationId xmlns:a16="http://schemas.microsoft.com/office/drawing/2014/main" id="{5E443D97-FDC6-4331-ADF3-5B8E2E04D32B}"/>
                </a:ext>
              </a:extLst>
            </p:cNvPr>
            <p:cNvSpPr txBox="1"/>
            <p:nvPr/>
          </p:nvSpPr>
          <p:spPr>
            <a:xfrm>
              <a:off x="5981293" y="5411820"/>
              <a:ext cx="1188946" cy="657686"/>
            </a:xfrm>
            <a:prstGeom prst="rect">
              <a:avLst/>
            </a:prstGeom>
            <a:noFill/>
          </p:spPr>
          <p:txBody>
            <a:bodyPr wrap="square" rtlCol="0">
              <a:spAutoFit/>
            </a:bodyPr>
            <a:lstStyle/>
            <a:p>
              <a:r>
                <a:rPr lang="ja-JP" altLang="en-US" sz="1400" kern="100" dirty="0">
                  <a:latin typeface="+mn-ea"/>
                  <a:cs typeface="Times New Roman" panose="02020603050405020304" pitchFamily="18" charset="0"/>
                </a:rPr>
                <a:t>あらかじめ設置されたものではない照明器具の跡</a:t>
              </a:r>
              <a:endParaRPr lang="en-US" altLang="ja-JP" sz="1400" kern="100" dirty="0">
                <a:latin typeface="+mn-ea"/>
                <a:cs typeface="Times New Roman" panose="02020603050405020304" pitchFamily="18" charset="0"/>
              </a:endParaRPr>
            </a:p>
          </p:txBody>
        </p:sp>
      </p:grpSp>
      <mc:AlternateContent xmlns:mc="http://schemas.openxmlformats.org/markup-compatibility/2006" xmlns:p14="http://schemas.microsoft.com/office/powerpoint/2010/main" xmlns:aink="http://schemas.microsoft.com/office/drawing/2016/ink">
        <mc:Choice Requires="p14 aink">
          <p:contentPart p14:bwMode="auto" r:id="rId8">
            <p14:nvContentPartPr>
              <p14:cNvPr id="236" name="インク 235">
                <a:extLst>
                  <a:ext uri="{FF2B5EF4-FFF2-40B4-BE49-F238E27FC236}">
                    <a16:creationId xmlns:a16="http://schemas.microsoft.com/office/drawing/2014/main" id="{D05F95A4-F8D5-4B89-8BF5-58CB596FCC06}"/>
                  </a:ext>
                </a:extLst>
              </p14:cNvPr>
              <p14:cNvContentPartPr/>
              <p14:nvPr/>
            </p14:nvContentPartPr>
            <p14:xfrm>
              <a:off x="5817318" y="2933656"/>
              <a:ext cx="952023" cy="875323"/>
            </p14:xfrm>
          </p:contentPart>
        </mc:Choice>
        <mc:Fallback xmlns="">
          <p:pic>
            <p:nvPicPr>
              <p:cNvPr id="236" name="インク 235">
                <a:extLst>
                  <a:ext uri="{FF2B5EF4-FFF2-40B4-BE49-F238E27FC236}">
                    <a16:creationId xmlns:a16="http://schemas.microsoft.com/office/drawing/2014/main" id="{D05F95A4-F8D5-4B89-8BF5-58CB596FCC06}"/>
                  </a:ext>
                </a:extLst>
              </p:cNvPr>
              <p:cNvPicPr/>
              <p:nvPr/>
            </p:nvPicPr>
            <p:blipFill>
              <a:blip r:embed="rId9"/>
              <a:stretch>
                <a:fillRect/>
              </a:stretch>
            </p:blipFill>
            <p:spPr>
              <a:xfrm>
                <a:off x="5781338" y="2717616"/>
                <a:ext cx="1023623" cy="1307043"/>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237" name="インク 236">
                <a:extLst>
                  <a:ext uri="{FF2B5EF4-FFF2-40B4-BE49-F238E27FC236}">
                    <a16:creationId xmlns:a16="http://schemas.microsoft.com/office/drawing/2014/main" id="{8A57FB5D-9576-4896-907C-CE97C00E0859}"/>
                  </a:ext>
                </a:extLst>
              </p14:cNvPr>
              <p14:cNvContentPartPr/>
              <p14:nvPr/>
            </p14:nvContentPartPr>
            <p14:xfrm>
              <a:off x="6629080" y="6123440"/>
              <a:ext cx="360" cy="360"/>
            </p14:xfrm>
          </p:contentPart>
        </mc:Choice>
        <mc:Fallback xmlns="">
          <p:pic>
            <p:nvPicPr>
              <p:cNvPr id="237" name="インク 236">
                <a:extLst>
                  <a:ext uri="{FF2B5EF4-FFF2-40B4-BE49-F238E27FC236}">
                    <a16:creationId xmlns:a16="http://schemas.microsoft.com/office/drawing/2014/main" id="{8A57FB5D-9576-4896-907C-CE97C00E0859}"/>
                  </a:ext>
                </a:extLst>
              </p:cNvPr>
              <p:cNvPicPr/>
              <p:nvPr/>
            </p:nvPicPr>
            <p:blipFill>
              <a:blip r:embed="rId11"/>
              <a:stretch>
                <a:fillRect/>
              </a:stretch>
            </p:blipFill>
            <p:spPr>
              <a:xfrm>
                <a:off x="6593080" y="5907800"/>
                <a:ext cx="72000" cy="43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238" name="インク 237">
                <a:extLst>
                  <a:ext uri="{FF2B5EF4-FFF2-40B4-BE49-F238E27FC236}">
                    <a16:creationId xmlns:a16="http://schemas.microsoft.com/office/drawing/2014/main" id="{FDCE9D78-48CC-40B5-9F5E-43A844317B71}"/>
                  </a:ext>
                </a:extLst>
              </p14:cNvPr>
              <p14:cNvContentPartPr/>
              <p14:nvPr/>
            </p14:nvContentPartPr>
            <p14:xfrm>
              <a:off x="6463087" y="5957422"/>
              <a:ext cx="360" cy="360"/>
            </p14:xfrm>
          </p:contentPart>
        </mc:Choice>
        <mc:Fallback xmlns="">
          <p:pic>
            <p:nvPicPr>
              <p:cNvPr id="238" name="インク 237">
                <a:extLst>
                  <a:ext uri="{FF2B5EF4-FFF2-40B4-BE49-F238E27FC236}">
                    <a16:creationId xmlns:a16="http://schemas.microsoft.com/office/drawing/2014/main" id="{FDCE9D78-48CC-40B5-9F5E-43A844317B71}"/>
                  </a:ext>
                </a:extLst>
              </p:cNvPr>
              <p:cNvPicPr/>
              <p:nvPr/>
            </p:nvPicPr>
            <p:blipFill>
              <a:blip r:embed="rId13"/>
              <a:stretch>
                <a:fillRect/>
              </a:stretch>
            </p:blipFill>
            <p:spPr>
              <a:xfrm>
                <a:off x="6427447" y="5741422"/>
                <a:ext cx="72000" cy="432000"/>
              </a:xfrm>
              <a:prstGeom prst="rect">
                <a:avLst/>
              </a:prstGeom>
            </p:spPr>
          </p:pic>
        </mc:Fallback>
      </mc:AlternateContent>
      <p:sp>
        <p:nvSpPr>
          <p:cNvPr id="259" name="四角形: 角を丸くする 258">
            <a:extLst>
              <a:ext uri="{FF2B5EF4-FFF2-40B4-BE49-F238E27FC236}">
                <a16:creationId xmlns:a16="http://schemas.microsoft.com/office/drawing/2014/main" id="{6B5DC119-9D80-4ED6-BDA4-D5030F0AE91D}"/>
              </a:ext>
            </a:extLst>
          </p:cNvPr>
          <p:cNvSpPr/>
          <p:nvPr/>
        </p:nvSpPr>
        <p:spPr>
          <a:xfrm>
            <a:off x="3607109" y="4344657"/>
            <a:ext cx="309888" cy="685982"/>
          </a:xfrm>
          <a:prstGeom prst="roundRect">
            <a:avLst>
              <a:gd name="adj" fmla="val 42107"/>
            </a:avLst>
          </a:prstGeom>
          <a:blipFill>
            <a:blip r:embed="rId5">
              <a:duotone>
                <a:schemeClr val="accent3">
                  <a:shade val="45000"/>
                  <a:satMod val="135000"/>
                </a:schemeClr>
                <a:prstClr val="white"/>
              </a:duotone>
            </a:blip>
            <a:tile tx="0" ty="0" sx="100000" sy="100000" flip="none" algn="tl"/>
          </a:blipFill>
          <a:ln>
            <a:noFill/>
          </a:ln>
          <a:effectLst>
            <a:innerShdw blurRad="177800" dist="38100" dir="10200000">
              <a:srgbClr val="957C3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262" name="正方形/長方形 261">
            <a:extLst>
              <a:ext uri="{FF2B5EF4-FFF2-40B4-BE49-F238E27FC236}">
                <a16:creationId xmlns:a16="http://schemas.microsoft.com/office/drawing/2014/main" id="{D59435B3-2B73-47A8-80BD-06BE36B7F4CA}"/>
              </a:ext>
            </a:extLst>
          </p:cNvPr>
          <p:cNvSpPr/>
          <p:nvPr/>
        </p:nvSpPr>
        <p:spPr>
          <a:xfrm>
            <a:off x="562111" y="3972591"/>
            <a:ext cx="109793" cy="2257923"/>
          </a:xfrm>
          <a:prstGeom prst="rect">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268" name="グループ化 267">
            <a:extLst>
              <a:ext uri="{FF2B5EF4-FFF2-40B4-BE49-F238E27FC236}">
                <a16:creationId xmlns:a16="http://schemas.microsoft.com/office/drawing/2014/main" id="{39CF1D26-4177-4143-BA43-8906BB9F260C}"/>
              </a:ext>
            </a:extLst>
          </p:cNvPr>
          <p:cNvGrpSpPr/>
          <p:nvPr/>
        </p:nvGrpSpPr>
        <p:grpSpPr>
          <a:xfrm>
            <a:off x="3806756" y="1515857"/>
            <a:ext cx="1881719" cy="620797"/>
            <a:chOff x="2873560" y="1398783"/>
            <a:chExt cx="1881719" cy="620797"/>
          </a:xfrm>
        </p:grpSpPr>
        <p:sp>
          <p:nvSpPr>
            <p:cNvPr id="6" name="四角形: 角を丸くする 5">
              <a:extLst>
                <a:ext uri="{FF2B5EF4-FFF2-40B4-BE49-F238E27FC236}">
                  <a16:creationId xmlns:a16="http://schemas.microsoft.com/office/drawing/2014/main" id="{A9030A84-9074-4B7E-8A5B-175B1B92D640}"/>
                </a:ext>
              </a:extLst>
            </p:cNvPr>
            <p:cNvSpPr/>
            <p:nvPr/>
          </p:nvSpPr>
          <p:spPr>
            <a:xfrm>
              <a:off x="2873560" y="1398783"/>
              <a:ext cx="1881719" cy="620797"/>
            </a:xfrm>
            <a:prstGeom prst="roundRect">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dirty="0">
                  <a:solidFill>
                    <a:schemeClr val="tx1"/>
                  </a:solidFill>
                  <a:latin typeface="+mn-ea"/>
                </a:rPr>
                <a:t>エアコン</a:t>
              </a:r>
            </a:p>
          </p:txBody>
        </p:sp>
        <p:sp>
          <p:nvSpPr>
            <p:cNvPr id="12" name="楕円 11">
              <a:extLst>
                <a:ext uri="{FF2B5EF4-FFF2-40B4-BE49-F238E27FC236}">
                  <a16:creationId xmlns:a16="http://schemas.microsoft.com/office/drawing/2014/main" id="{43C64050-60D5-450F-AB15-3C205D9D8DEE}"/>
                </a:ext>
              </a:extLst>
            </p:cNvPr>
            <p:cNvSpPr/>
            <p:nvPr/>
          </p:nvSpPr>
          <p:spPr>
            <a:xfrm>
              <a:off x="2968262" y="1446554"/>
              <a:ext cx="108000" cy="108000"/>
            </a:xfrm>
            <a:prstGeom prst="ellips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1" name="楕円 60">
              <a:extLst>
                <a:ext uri="{FF2B5EF4-FFF2-40B4-BE49-F238E27FC236}">
                  <a16:creationId xmlns:a16="http://schemas.microsoft.com/office/drawing/2014/main" id="{9C2E4DA7-3C20-41C5-9E71-FAD1B640743B}"/>
                </a:ext>
              </a:extLst>
            </p:cNvPr>
            <p:cNvSpPr/>
            <p:nvPr/>
          </p:nvSpPr>
          <p:spPr>
            <a:xfrm>
              <a:off x="4497342" y="1459712"/>
              <a:ext cx="108000" cy="108000"/>
            </a:xfrm>
            <a:prstGeom prst="ellips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66" name="正方形/長方形 265">
              <a:extLst>
                <a:ext uri="{FF2B5EF4-FFF2-40B4-BE49-F238E27FC236}">
                  <a16:creationId xmlns:a16="http://schemas.microsoft.com/office/drawing/2014/main" id="{AF3F51CD-50D6-426D-B8A2-4451BD8D729E}"/>
                </a:ext>
              </a:extLst>
            </p:cNvPr>
            <p:cNvSpPr/>
            <p:nvPr/>
          </p:nvSpPr>
          <p:spPr>
            <a:xfrm>
              <a:off x="3009519" y="1801087"/>
              <a:ext cx="1649780" cy="109389"/>
            </a:xfrm>
            <a:prstGeom prst="rect">
              <a:avLst/>
            </a:prstGeom>
            <a:solidFill>
              <a:schemeClr val="bg1">
                <a:lumMod val="85000"/>
              </a:schemeClr>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
        <p:nvSpPr>
          <p:cNvPr id="267" name="楕円 266">
            <a:extLst>
              <a:ext uri="{FF2B5EF4-FFF2-40B4-BE49-F238E27FC236}">
                <a16:creationId xmlns:a16="http://schemas.microsoft.com/office/drawing/2014/main" id="{E0D04ECF-6C97-4E42-ADB5-E2A77543CD56}"/>
              </a:ext>
            </a:extLst>
          </p:cNvPr>
          <p:cNvSpPr/>
          <p:nvPr/>
        </p:nvSpPr>
        <p:spPr>
          <a:xfrm>
            <a:off x="9974797" y="1120935"/>
            <a:ext cx="36000" cy="36000"/>
          </a:xfrm>
          <a:prstGeom prst="ellips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270" name="フリーフォーム: 図形 269">
            <a:extLst>
              <a:ext uri="{FF2B5EF4-FFF2-40B4-BE49-F238E27FC236}">
                <a16:creationId xmlns:a16="http://schemas.microsoft.com/office/drawing/2014/main" id="{A157D954-2EDB-4A18-AF87-88EF8D510176}"/>
              </a:ext>
            </a:extLst>
          </p:cNvPr>
          <p:cNvSpPr/>
          <p:nvPr/>
        </p:nvSpPr>
        <p:spPr>
          <a:xfrm rot="16200000">
            <a:off x="1308669" y="2030531"/>
            <a:ext cx="847495" cy="2117029"/>
          </a:xfrm>
          <a:custGeom>
            <a:avLst/>
            <a:gdLst>
              <a:gd name="connsiteX0" fmla="*/ 560282 w 560282"/>
              <a:gd name="connsiteY0" fmla="*/ 327270 h 1169069"/>
              <a:gd name="connsiteX1" fmla="*/ 560282 w 560282"/>
              <a:gd name="connsiteY1" fmla="*/ 1075687 h 1169069"/>
              <a:gd name="connsiteX2" fmla="*/ 466900 w 560282"/>
              <a:gd name="connsiteY2" fmla="*/ 1169069 h 1169069"/>
              <a:gd name="connsiteX3" fmla="*/ 93382 w 560282"/>
              <a:gd name="connsiteY3" fmla="*/ 1169069 h 1169069"/>
              <a:gd name="connsiteX4" fmla="*/ 0 w 560282"/>
              <a:gd name="connsiteY4" fmla="*/ 1075687 h 1169069"/>
              <a:gd name="connsiteX5" fmla="*/ 0 w 560282"/>
              <a:gd name="connsiteY5" fmla="*/ 327270 h 1169069"/>
              <a:gd name="connsiteX6" fmla="*/ 93382 w 560282"/>
              <a:gd name="connsiteY6" fmla="*/ 233888 h 1169069"/>
              <a:gd name="connsiteX7" fmla="*/ 243700 w 560282"/>
              <a:gd name="connsiteY7" fmla="*/ 233888 h 1169069"/>
              <a:gd name="connsiteX8" fmla="*/ 311248 w 560282"/>
              <a:gd name="connsiteY8" fmla="*/ 0 h 1169069"/>
              <a:gd name="connsiteX9" fmla="*/ 378796 w 560282"/>
              <a:gd name="connsiteY9" fmla="*/ 233888 h 1169069"/>
              <a:gd name="connsiteX10" fmla="*/ 466900 w 560282"/>
              <a:gd name="connsiteY10" fmla="*/ 233888 h 1169069"/>
              <a:gd name="connsiteX11" fmla="*/ 560282 w 560282"/>
              <a:gd name="connsiteY11" fmla="*/ 327270 h 11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282" h="1169069">
                <a:moveTo>
                  <a:pt x="560282" y="327270"/>
                </a:moveTo>
                <a:lnTo>
                  <a:pt x="560282" y="1075687"/>
                </a:lnTo>
                <a:cubicBezTo>
                  <a:pt x="560282" y="1127260"/>
                  <a:pt x="518473" y="1169069"/>
                  <a:pt x="466900" y="1169069"/>
                </a:cubicBezTo>
                <a:lnTo>
                  <a:pt x="93382" y="1169069"/>
                </a:lnTo>
                <a:cubicBezTo>
                  <a:pt x="41809" y="1169069"/>
                  <a:pt x="0" y="1127260"/>
                  <a:pt x="0" y="1075687"/>
                </a:cubicBezTo>
                <a:lnTo>
                  <a:pt x="0" y="327270"/>
                </a:lnTo>
                <a:cubicBezTo>
                  <a:pt x="0" y="275697"/>
                  <a:pt x="41809" y="233888"/>
                  <a:pt x="93382" y="233888"/>
                </a:cubicBezTo>
                <a:lnTo>
                  <a:pt x="243700" y="233888"/>
                </a:lnTo>
                <a:lnTo>
                  <a:pt x="311248" y="0"/>
                </a:lnTo>
                <a:lnTo>
                  <a:pt x="378796" y="233888"/>
                </a:lnTo>
                <a:lnTo>
                  <a:pt x="466900" y="233888"/>
                </a:lnTo>
                <a:cubicBezTo>
                  <a:pt x="518473" y="233888"/>
                  <a:pt x="560282" y="275697"/>
                  <a:pt x="560282" y="327270"/>
                </a:cubicBezTo>
                <a:close/>
              </a:path>
            </a:pathLst>
          </a:cu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21" name="テキスト ボックス 120">
            <a:extLst>
              <a:ext uri="{FF2B5EF4-FFF2-40B4-BE49-F238E27FC236}">
                <a16:creationId xmlns:a16="http://schemas.microsoft.com/office/drawing/2014/main" id="{4667D680-D671-4F27-8340-433426AB33AA}"/>
              </a:ext>
            </a:extLst>
          </p:cNvPr>
          <p:cNvSpPr txBox="1"/>
          <p:nvPr/>
        </p:nvSpPr>
        <p:spPr>
          <a:xfrm flipH="1">
            <a:off x="1144412" y="2727135"/>
            <a:ext cx="1676838" cy="738664"/>
          </a:xfrm>
          <a:prstGeom prst="rect">
            <a:avLst/>
          </a:prstGeom>
          <a:noFill/>
        </p:spPr>
        <p:txBody>
          <a:bodyPr wrap="square" rtlCol="0">
            <a:spAutoFit/>
          </a:bodyPr>
          <a:lstStyle/>
          <a:p>
            <a:pPr lvl="0"/>
            <a:r>
              <a:rPr kumimoji="1" lang="ja-JP" altLang="en-US" sz="1400" dirty="0">
                <a:solidFill>
                  <a:schemeClr val="dk1"/>
                </a:solidFill>
                <a:latin typeface="+mn-ea"/>
              </a:rPr>
              <a:t>網戸の張替え</a:t>
            </a:r>
            <a:endParaRPr kumimoji="1" lang="en-US" altLang="ja-JP" sz="1400" dirty="0">
              <a:solidFill>
                <a:schemeClr val="dk1"/>
              </a:solidFill>
              <a:latin typeface="+mn-ea"/>
            </a:endParaRPr>
          </a:p>
          <a:p>
            <a:pPr lvl="0"/>
            <a:r>
              <a:rPr kumimoji="1" lang="ja-JP" altLang="en-US" sz="1400" dirty="0">
                <a:solidFill>
                  <a:schemeClr val="dk1"/>
                </a:solidFill>
                <a:latin typeface="+mn-ea"/>
              </a:rPr>
              <a:t>自然災害等で破損したガラスの交換</a:t>
            </a:r>
            <a:endParaRPr kumimoji="1" lang="en-US" altLang="ja-JP" sz="1400" dirty="0">
              <a:solidFill>
                <a:schemeClr val="dk1"/>
              </a:solidFill>
              <a:latin typeface="+mn-ea"/>
            </a:endParaRPr>
          </a:p>
        </p:txBody>
      </p:sp>
      <p:sp>
        <p:nvSpPr>
          <p:cNvPr id="272" name="太陽 271">
            <a:extLst>
              <a:ext uri="{FF2B5EF4-FFF2-40B4-BE49-F238E27FC236}">
                <a16:creationId xmlns:a16="http://schemas.microsoft.com/office/drawing/2014/main" id="{0CE0CC33-E8E5-44A1-AF85-55B3C5C342E6}"/>
              </a:ext>
            </a:extLst>
          </p:cNvPr>
          <p:cNvSpPr/>
          <p:nvPr/>
        </p:nvSpPr>
        <p:spPr>
          <a:xfrm>
            <a:off x="594287" y="858004"/>
            <a:ext cx="627111" cy="608304"/>
          </a:xfrm>
          <a:prstGeom prst="sun">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73" name="四角形: 角を丸くする 272">
            <a:extLst>
              <a:ext uri="{FF2B5EF4-FFF2-40B4-BE49-F238E27FC236}">
                <a16:creationId xmlns:a16="http://schemas.microsoft.com/office/drawing/2014/main" id="{CEB3D454-2CF2-4070-B6EF-D192A866534A}"/>
              </a:ext>
            </a:extLst>
          </p:cNvPr>
          <p:cNvSpPr/>
          <p:nvPr/>
        </p:nvSpPr>
        <p:spPr>
          <a:xfrm>
            <a:off x="10932400" y="5837828"/>
            <a:ext cx="959274" cy="30777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ysClr val="windowText" lastClr="000000"/>
                </a:solidFill>
                <a:latin typeface="+mn-ea"/>
              </a:rPr>
              <a:t>貸主負担</a:t>
            </a:r>
            <a:endParaRPr kumimoji="1" lang="ja-JP" altLang="en-US" dirty="0">
              <a:solidFill>
                <a:sysClr val="windowText" lastClr="000000"/>
              </a:solidFill>
              <a:latin typeface="+mn-ea"/>
            </a:endParaRPr>
          </a:p>
        </p:txBody>
      </p:sp>
      <p:sp>
        <p:nvSpPr>
          <p:cNvPr id="274" name="四角形: 角を丸くする 273">
            <a:extLst>
              <a:ext uri="{FF2B5EF4-FFF2-40B4-BE49-F238E27FC236}">
                <a16:creationId xmlns:a16="http://schemas.microsoft.com/office/drawing/2014/main" id="{186FA458-124E-410E-B257-F2D63E7E9DBB}"/>
              </a:ext>
            </a:extLst>
          </p:cNvPr>
          <p:cNvSpPr/>
          <p:nvPr/>
        </p:nvSpPr>
        <p:spPr>
          <a:xfrm>
            <a:off x="10932400" y="6212523"/>
            <a:ext cx="959274" cy="307777"/>
          </a:xfrm>
          <a:prstGeom prst="roundRect">
            <a:avLst/>
          </a:prstGeom>
          <a:solidFill>
            <a:schemeClr val="bg1"/>
          </a:solidFill>
          <a:ln w="28575">
            <a:solidFill>
              <a:srgbClr val="FF66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ysClr val="windowText" lastClr="000000"/>
                </a:solidFill>
                <a:latin typeface="+mn-ea"/>
              </a:rPr>
              <a:t>借主負担</a:t>
            </a:r>
            <a:endParaRPr kumimoji="1" lang="ja-JP" altLang="en-US" dirty="0">
              <a:solidFill>
                <a:sysClr val="windowText" lastClr="000000"/>
              </a:solidFill>
              <a:latin typeface="+mn-ea"/>
            </a:endParaRPr>
          </a:p>
        </p:txBody>
      </p:sp>
      <p:sp>
        <p:nvSpPr>
          <p:cNvPr id="275" name="テキスト ボックス 274">
            <a:extLst>
              <a:ext uri="{FF2B5EF4-FFF2-40B4-BE49-F238E27FC236}">
                <a16:creationId xmlns:a16="http://schemas.microsoft.com/office/drawing/2014/main" id="{3E6461F5-F8DC-4596-B993-89A93C6BEC2E}"/>
              </a:ext>
            </a:extLst>
          </p:cNvPr>
          <p:cNvSpPr txBox="1"/>
          <p:nvPr/>
        </p:nvSpPr>
        <p:spPr>
          <a:xfrm>
            <a:off x="10893632" y="5571750"/>
            <a:ext cx="556989" cy="276999"/>
          </a:xfrm>
          <a:prstGeom prst="rect">
            <a:avLst/>
          </a:prstGeom>
          <a:noFill/>
        </p:spPr>
        <p:txBody>
          <a:bodyPr wrap="square" rtlCol="0">
            <a:spAutoFit/>
          </a:bodyPr>
          <a:lstStyle/>
          <a:p>
            <a:r>
              <a:rPr lang="ja-JP" altLang="en-US" sz="1200" kern="100" dirty="0">
                <a:latin typeface="+mn-ea"/>
                <a:cs typeface="Times New Roman" panose="02020603050405020304" pitchFamily="18" charset="0"/>
              </a:rPr>
              <a:t>凡例</a:t>
            </a:r>
            <a:endParaRPr lang="ja-JP" altLang="ja-JP" sz="1200" kern="100" dirty="0">
              <a:latin typeface="+mn-ea"/>
              <a:cs typeface="Times New Roman" panose="02020603050405020304" pitchFamily="18" charset="0"/>
            </a:endParaRPr>
          </a:p>
        </p:txBody>
      </p:sp>
      <p:sp>
        <p:nvSpPr>
          <p:cNvPr id="276" name="フリーフォーム: 図形 275">
            <a:extLst>
              <a:ext uri="{FF2B5EF4-FFF2-40B4-BE49-F238E27FC236}">
                <a16:creationId xmlns:a16="http://schemas.microsoft.com/office/drawing/2014/main" id="{279F5B6D-DBEA-4059-B2BC-069E3A782D6F}"/>
              </a:ext>
            </a:extLst>
          </p:cNvPr>
          <p:cNvSpPr/>
          <p:nvPr/>
        </p:nvSpPr>
        <p:spPr>
          <a:xfrm rot="16200000">
            <a:off x="1603858" y="3088873"/>
            <a:ext cx="533673" cy="2117032"/>
          </a:xfrm>
          <a:custGeom>
            <a:avLst/>
            <a:gdLst>
              <a:gd name="connsiteX0" fmla="*/ 560282 w 560282"/>
              <a:gd name="connsiteY0" fmla="*/ 327270 h 1169069"/>
              <a:gd name="connsiteX1" fmla="*/ 560282 w 560282"/>
              <a:gd name="connsiteY1" fmla="*/ 1075687 h 1169069"/>
              <a:gd name="connsiteX2" fmla="*/ 466900 w 560282"/>
              <a:gd name="connsiteY2" fmla="*/ 1169069 h 1169069"/>
              <a:gd name="connsiteX3" fmla="*/ 93382 w 560282"/>
              <a:gd name="connsiteY3" fmla="*/ 1169069 h 1169069"/>
              <a:gd name="connsiteX4" fmla="*/ 0 w 560282"/>
              <a:gd name="connsiteY4" fmla="*/ 1075687 h 1169069"/>
              <a:gd name="connsiteX5" fmla="*/ 0 w 560282"/>
              <a:gd name="connsiteY5" fmla="*/ 327270 h 1169069"/>
              <a:gd name="connsiteX6" fmla="*/ 93382 w 560282"/>
              <a:gd name="connsiteY6" fmla="*/ 233888 h 1169069"/>
              <a:gd name="connsiteX7" fmla="*/ 243700 w 560282"/>
              <a:gd name="connsiteY7" fmla="*/ 233888 h 1169069"/>
              <a:gd name="connsiteX8" fmla="*/ 311248 w 560282"/>
              <a:gd name="connsiteY8" fmla="*/ 0 h 1169069"/>
              <a:gd name="connsiteX9" fmla="*/ 378796 w 560282"/>
              <a:gd name="connsiteY9" fmla="*/ 233888 h 1169069"/>
              <a:gd name="connsiteX10" fmla="*/ 466900 w 560282"/>
              <a:gd name="connsiteY10" fmla="*/ 233888 h 1169069"/>
              <a:gd name="connsiteX11" fmla="*/ 560282 w 560282"/>
              <a:gd name="connsiteY11" fmla="*/ 327270 h 11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282" h="1169069">
                <a:moveTo>
                  <a:pt x="560282" y="327270"/>
                </a:moveTo>
                <a:lnTo>
                  <a:pt x="560282" y="1075687"/>
                </a:lnTo>
                <a:cubicBezTo>
                  <a:pt x="560282" y="1127260"/>
                  <a:pt x="518473" y="1169069"/>
                  <a:pt x="466900" y="1169069"/>
                </a:cubicBezTo>
                <a:lnTo>
                  <a:pt x="93382" y="1169069"/>
                </a:lnTo>
                <a:cubicBezTo>
                  <a:pt x="41809" y="1169069"/>
                  <a:pt x="0" y="1127260"/>
                  <a:pt x="0" y="1075687"/>
                </a:cubicBezTo>
                <a:lnTo>
                  <a:pt x="0" y="327270"/>
                </a:lnTo>
                <a:cubicBezTo>
                  <a:pt x="0" y="275697"/>
                  <a:pt x="41809" y="233888"/>
                  <a:pt x="93382" y="233888"/>
                </a:cubicBezTo>
                <a:lnTo>
                  <a:pt x="243700" y="233888"/>
                </a:lnTo>
                <a:lnTo>
                  <a:pt x="311248" y="0"/>
                </a:lnTo>
                <a:lnTo>
                  <a:pt x="378796" y="233888"/>
                </a:lnTo>
                <a:lnTo>
                  <a:pt x="466900" y="233888"/>
                </a:lnTo>
                <a:cubicBezTo>
                  <a:pt x="518473" y="233888"/>
                  <a:pt x="560282" y="275697"/>
                  <a:pt x="560282" y="327270"/>
                </a:cubicBezTo>
                <a:close/>
              </a:path>
            </a:pathLst>
          </a:custGeom>
          <a:solidFill>
            <a:schemeClr val="bg1"/>
          </a:solidFill>
          <a:ln w="28575">
            <a:solidFill>
              <a:srgbClr val="FF66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15" name="テキスト ボックス 114">
            <a:extLst>
              <a:ext uri="{FF2B5EF4-FFF2-40B4-BE49-F238E27FC236}">
                <a16:creationId xmlns:a16="http://schemas.microsoft.com/office/drawing/2014/main" id="{7D186063-9197-44C7-93DE-70183BABBD90}"/>
              </a:ext>
            </a:extLst>
          </p:cNvPr>
          <p:cNvSpPr txBox="1"/>
          <p:nvPr/>
        </p:nvSpPr>
        <p:spPr>
          <a:xfrm flipH="1">
            <a:off x="1293077" y="3969897"/>
            <a:ext cx="1568011" cy="307777"/>
          </a:xfrm>
          <a:prstGeom prst="rect">
            <a:avLst/>
          </a:prstGeom>
          <a:noFill/>
        </p:spPr>
        <p:txBody>
          <a:bodyPr wrap="square" rtlCol="0">
            <a:spAutoFit/>
          </a:bodyPr>
          <a:lstStyle/>
          <a:p>
            <a:r>
              <a:rPr lang="ja-JP" altLang="en-US" sz="1400" kern="100" dirty="0">
                <a:latin typeface="+mn-ea"/>
                <a:cs typeface="Times New Roman" panose="02020603050405020304" pitchFamily="18" charset="0"/>
              </a:rPr>
              <a:t>結露放置によるカビ</a:t>
            </a:r>
            <a:endParaRPr lang="en-US" altLang="ja-JP" sz="1400" kern="100" dirty="0">
              <a:latin typeface="+mn-ea"/>
              <a:cs typeface="Times New Roman" panose="02020603050405020304" pitchFamily="18" charset="0"/>
            </a:endParaRPr>
          </a:p>
        </p:txBody>
      </p:sp>
      <p:grpSp>
        <p:nvGrpSpPr>
          <p:cNvPr id="2" name="グループ化 1">
            <a:extLst>
              <a:ext uri="{FF2B5EF4-FFF2-40B4-BE49-F238E27FC236}">
                <a16:creationId xmlns:a16="http://schemas.microsoft.com/office/drawing/2014/main" id="{DD2BBD6A-30A8-40C9-A6BE-2AE063C9269C}"/>
              </a:ext>
            </a:extLst>
          </p:cNvPr>
          <p:cNvGrpSpPr/>
          <p:nvPr/>
        </p:nvGrpSpPr>
        <p:grpSpPr>
          <a:xfrm>
            <a:off x="4237447" y="720678"/>
            <a:ext cx="1678338" cy="920697"/>
            <a:chOff x="4268595" y="1256535"/>
            <a:chExt cx="1678338" cy="920697"/>
          </a:xfrm>
        </p:grpSpPr>
        <p:sp>
          <p:nvSpPr>
            <p:cNvPr id="119" name="フリーフォーム: 図形 118">
              <a:extLst>
                <a:ext uri="{FF2B5EF4-FFF2-40B4-BE49-F238E27FC236}">
                  <a16:creationId xmlns:a16="http://schemas.microsoft.com/office/drawing/2014/main" id="{DBF5DA7F-F788-4E01-A657-6C8B13AE075E}"/>
                </a:ext>
              </a:extLst>
            </p:cNvPr>
            <p:cNvSpPr/>
            <p:nvPr/>
          </p:nvSpPr>
          <p:spPr>
            <a:xfrm rot="10800000">
              <a:off x="4268595" y="1256535"/>
              <a:ext cx="1479408" cy="920697"/>
            </a:xfrm>
            <a:custGeom>
              <a:avLst/>
              <a:gdLst>
                <a:gd name="connsiteX0" fmla="*/ 1659199 w 1803470"/>
                <a:gd name="connsiteY0" fmla="*/ 1211250 h 1211250"/>
                <a:gd name="connsiteX1" fmla="*/ 144271 w 1803470"/>
                <a:gd name="connsiteY1" fmla="*/ 1211250 h 1211250"/>
                <a:gd name="connsiteX2" fmla="*/ 0 w 1803470"/>
                <a:gd name="connsiteY2" fmla="*/ 1066979 h 1211250"/>
                <a:gd name="connsiteX3" fmla="*/ 0 w 1803470"/>
                <a:gd name="connsiteY3" fmla="*/ 489914 h 1211250"/>
                <a:gd name="connsiteX4" fmla="*/ 144271 w 1803470"/>
                <a:gd name="connsiteY4" fmla="*/ 345643 h 1211250"/>
                <a:gd name="connsiteX5" fmla="*/ 429638 w 1803470"/>
                <a:gd name="connsiteY5" fmla="*/ 345643 h 1211250"/>
                <a:gd name="connsiteX6" fmla="*/ 531336 w 1803470"/>
                <a:gd name="connsiteY6" fmla="*/ 0 h 1211250"/>
                <a:gd name="connsiteX7" fmla="*/ 633034 w 1803470"/>
                <a:gd name="connsiteY7" fmla="*/ 345643 h 1211250"/>
                <a:gd name="connsiteX8" fmla="*/ 1659199 w 1803470"/>
                <a:gd name="connsiteY8" fmla="*/ 345643 h 1211250"/>
                <a:gd name="connsiteX9" fmla="*/ 1803470 w 1803470"/>
                <a:gd name="connsiteY9" fmla="*/ 489914 h 1211250"/>
                <a:gd name="connsiteX10" fmla="*/ 1803470 w 1803470"/>
                <a:gd name="connsiteY10" fmla="*/ 1066979 h 1211250"/>
                <a:gd name="connsiteX11" fmla="*/ 1659199 w 1803470"/>
                <a:gd name="connsiteY11" fmla="*/ 1211250 h 1211250"/>
                <a:gd name="connsiteX0" fmla="*/ 1659199 w 1803470"/>
                <a:gd name="connsiteY0" fmla="*/ 1297134 h 1297134"/>
                <a:gd name="connsiteX1" fmla="*/ 144271 w 1803470"/>
                <a:gd name="connsiteY1" fmla="*/ 1297134 h 1297134"/>
                <a:gd name="connsiteX2" fmla="*/ 0 w 1803470"/>
                <a:gd name="connsiteY2" fmla="*/ 1152863 h 1297134"/>
                <a:gd name="connsiteX3" fmla="*/ 0 w 1803470"/>
                <a:gd name="connsiteY3" fmla="*/ 575798 h 1297134"/>
                <a:gd name="connsiteX4" fmla="*/ 144271 w 1803470"/>
                <a:gd name="connsiteY4" fmla="*/ 431527 h 1297134"/>
                <a:gd name="connsiteX5" fmla="*/ 429638 w 1803470"/>
                <a:gd name="connsiteY5" fmla="*/ 431527 h 1297134"/>
                <a:gd name="connsiteX6" fmla="*/ 345553 w 1803470"/>
                <a:gd name="connsiteY6" fmla="*/ 0 h 1297134"/>
                <a:gd name="connsiteX7" fmla="*/ 633034 w 1803470"/>
                <a:gd name="connsiteY7" fmla="*/ 431527 h 1297134"/>
                <a:gd name="connsiteX8" fmla="*/ 1659199 w 1803470"/>
                <a:gd name="connsiteY8" fmla="*/ 431527 h 1297134"/>
                <a:gd name="connsiteX9" fmla="*/ 1803470 w 1803470"/>
                <a:gd name="connsiteY9" fmla="*/ 575798 h 1297134"/>
                <a:gd name="connsiteX10" fmla="*/ 1803470 w 1803470"/>
                <a:gd name="connsiteY10" fmla="*/ 1152863 h 1297134"/>
                <a:gd name="connsiteX11" fmla="*/ 1659199 w 1803470"/>
                <a:gd name="connsiteY11" fmla="*/ 1297134 h 129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3470" h="1297134">
                  <a:moveTo>
                    <a:pt x="1659199" y="1297134"/>
                  </a:moveTo>
                  <a:lnTo>
                    <a:pt x="144271" y="1297134"/>
                  </a:lnTo>
                  <a:cubicBezTo>
                    <a:pt x="64592" y="1297134"/>
                    <a:pt x="0" y="1232542"/>
                    <a:pt x="0" y="1152863"/>
                  </a:cubicBezTo>
                  <a:lnTo>
                    <a:pt x="0" y="575798"/>
                  </a:lnTo>
                  <a:cubicBezTo>
                    <a:pt x="0" y="496119"/>
                    <a:pt x="64592" y="431527"/>
                    <a:pt x="144271" y="431527"/>
                  </a:cubicBezTo>
                  <a:lnTo>
                    <a:pt x="429638" y="431527"/>
                  </a:lnTo>
                  <a:lnTo>
                    <a:pt x="345553" y="0"/>
                  </a:lnTo>
                  <a:lnTo>
                    <a:pt x="633034" y="431527"/>
                  </a:lnTo>
                  <a:lnTo>
                    <a:pt x="1659199" y="431527"/>
                  </a:lnTo>
                  <a:cubicBezTo>
                    <a:pt x="1738878" y="431527"/>
                    <a:pt x="1803470" y="496119"/>
                    <a:pt x="1803470" y="575798"/>
                  </a:cubicBezTo>
                  <a:lnTo>
                    <a:pt x="1803470" y="1152863"/>
                  </a:lnTo>
                  <a:cubicBezTo>
                    <a:pt x="1803470" y="1232542"/>
                    <a:pt x="1738878" y="1297134"/>
                    <a:pt x="1659199" y="1297134"/>
                  </a:cubicBezTo>
                  <a:close/>
                </a:path>
              </a:pathLst>
            </a:cu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6" name="テキスト ボックス 55">
              <a:extLst>
                <a:ext uri="{FF2B5EF4-FFF2-40B4-BE49-F238E27FC236}">
                  <a16:creationId xmlns:a16="http://schemas.microsoft.com/office/drawing/2014/main" id="{E255BA6F-8142-4182-A31C-BC5121486331}"/>
                </a:ext>
              </a:extLst>
            </p:cNvPr>
            <p:cNvSpPr txBox="1"/>
            <p:nvPr/>
          </p:nvSpPr>
          <p:spPr>
            <a:xfrm>
              <a:off x="4347129" y="1276576"/>
              <a:ext cx="1599804" cy="523220"/>
            </a:xfrm>
            <a:prstGeom prst="rect">
              <a:avLst/>
            </a:prstGeom>
            <a:noFill/>
          </p:spPr>
          <p:txBody>
            <a:bodyPr wrap="square" rtlCol="0">
              <a:spAutoFit/>
            </a:bodyPr>
            <a:lstStyle/>
            <a:p>
              <a:pPr lvl="0"/>
              <a:r>
                <a:rPr kumimoji="1" lang="ja-JP" altLang="en-US" sz="1400" dirty="0">
                  <a:solidFill>
                    <a:schemeClr val="dk1"/>
                  </a:solidFill>
                  <a:latin typeface="+mn-ea"/>
                </a:rPr>
                <a:t>壁のビス穴、跡</a:t>
              </a:r>
              <a:endParaRPr kumimoji="1" lang="en-US" altLang="ja-JP" sz="1400" dirty="0">
                <a:solidFill>
                  <a:schemeClr val="dk1"/>
                </a:solidFill>
                <a:latin typeface="+mn-ea"/>
              </a:endParaRPr>
            </a:p>
            <a:p>
              <a:pPr lvl="0"/>
              <a:r>
                <a:rPr kumimoji="1" lang="ja-JP" altLang="en-US" sz="1400" dirty="0">
                  <a:solidFill>
                    <a:schemeClr val="dk1"/>
                  </a:solidFill>
                  <a:latin typeface="+mn-ea"/>
                </a:rPr>
                <a:t>内部洗浄</a:t>
              </a:r>
              <a:endParaRPr kumimoji="1" lang="en-US" altLang="ja-JP" sz="1400" dirty="0">
                <a:solidFill>
                  <a:schemeClr val="dk1"/>
                </a:solidFill>
                <a:latin typeface="+mn-ea"/>
              </a:endParaRPr>
            </a:p>
          </p:txBody>
        </p:sp>
      </p:grpSp>
    </p:spTree>
    <p:extLst>
      <p:ext uri="{BB962C8B-B14F-4D97-AF65-F5344CB8AC3E}">
        <p14:creationId xmlns:p14="http://schemas.microsoft.com/office/powerpoint/2010/main" val="4280938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26208573-0986-4BA6-8413-E79BFA4CD78C}"/>
              </a:ext>
            </a:extLst>
          </p:cNvPr>
          <p:cNvSpPr txBox="1">
            <a:spLocks/>
          </p:cNvSpPr>
          <p:nvPr/>
        </p:nvSpPr>
        <p:spPr>
          <a:xfrm>
            <a:off x="581192" y="769130"/>
            <a:ext cx="11029616"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kumimoji="1" sz="28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800" dirty="0">
                <a:latin typeface="+mj-ea"/>
              </a:rPr>
              <a:t>補足：定期賃貸借契約</a:t>
            </a:r>
          </a:p>
        </p:txBody>
      </p:sp>
      <p:graphicFrame>
        <p:nvGraphicFramePr>
          <p:cNvPr id="2" name="表 1">
            <a:extLst>
              <a:ext uri="{FF2B5EF4-FFF2-40B4-BE49-F238E27FC236}">
                <a16:creationId xmlns:a16="http://schemas.microsoft.com/office/drawing/2014/main" id="{5EB69FC2-C620-4922-810E-23F97501D618}"/>
              </a:ext>
            </a:extLst>
          </p:cNvPr>
          <p:cNvGraphicFramePr>
            <a:graphicFrameLocks noGrp="1"/>
          </p:cNvGraphicFramePr>
          <p:nvPr>
            <p:extLst>
              <p:ext uri="{D42A27DB-BD31-4B8C-83A1-F6EECF244321}">
                <p14:modId xmlns:p14="http://schemas.microsoft.com/office/powerpoint/2010/main" val="3324314309"/>
              </p:ext>
            </p:extLst>
          </p:nvPr>
        </p:nvGraphicFramePr>
        <p:xfrm>
          <a:off x="468762" y="2310210"/>
          <a:ext cx="9524935" cy="4109606"/>
        </p:xfrm>
        <a:graphic>
          <a:graphicData uri="http://schemas.openxmlformats.org/drawingml/2006/table">
            <a:tbl>
              <a:tblPr firstRow="1" bandRow="1">
                <a:tableStyleId>{5C22544A-7EE6-4342-B048-85BDC9FD1C3A}</a:tableStyleId>
              </a:tblPr>
              <a:tblGrid>
                <a:gridCol w="1720485">
                  <a:extLst>
                    <a:ext uri="{9D8B030D-6E8A-4147-A177-3AD203B41FA5}">
                      <a16:colId xmlns:a16="http://schemas.microsoft.com/office/drawing/2014/main" val="2736127169"/>
                    </a:ext>
                  </a:extLst>
                </a:gridCol>
                <a:gridCol w="3779739">
                  <a:extLst>
                    <a:ext uri="{9D8B030D-6E8A-4147-A177-3AD203B41FA5}">
                      <a16:colId xmlns:a16="http://schemas.microsoft.com/office/drawing/2014/main" val="965930"/>
                    </a:ext>
                  </a:extLst>
                </a:gridCol>
                <a:gridCol w="4024711">
                  <a:extLst>
                    <a:ext uri="{9D8B030D-6E8A-4147-A177-3AD203B41FA5}">
                      <a16:colId xmlns:a16="http://schemas.microsoft.com/office/drawing/2014/main" val="2663270621"/>
                    </a:ext>
                  </a:extLst>
                </a:gridCol>
              </a:tblGrid>
              <a:tr h="439363">
                <a:tc>
                  <a:txBody>
                    <a:bodyPr/>
                    <a:lstStyle/>
                    <a:p>
                      <a:endParaRPr kumimoji="1" lang="ja-JP" altLang="en-US" sz="1400" dirty="0">
                        <a:latin typeface="+mn-ea"/>
                        <a:ea typeface="+mn-ea"/>
                      </a:endParaRPr>
                    </a:p>
                  </a:txBody>
                  <a:tcPr>
                    <a:solidFill>
                      <a:schemeClr val="bg1">
                        <a:lumMod val="85000"/>
                      </a:schemeClr>
                    </a:solidFill>
                  </a:tcPr>
                </a:tc>
                <a:tc>
                  <a:txBody>
                    <a:bodyPr/>
                    <a:lstStyle/>
                    <a:p>
                      <a:r>
                        <a:rPr kumimoji="1" lang="ja-JP" altLang="en-US" sz="1800" dirty="0">
                          <a:latin typeface="+mn-ea"/>
                          <a:ea typeface="+mn-ea"/>
                        </a:rPr>
                        <a:t>普通賃貸借契約</a:t>
                      </a:r>
                    </a:p>
                  </a:txBody>
                  <a:tcPr/>
                </a:tc>
                <a:tc>
                  <a:txBody>
                    <a:bodyPr/>
                    <a:lstStyle/>
                    <a:p>
                      <a:r>
                        <a:rPr kumimoji="1" lang="ja-JP" altLang="en-US" sz="1800" dirty="0">
                          <a:latin typeface="+mn-ea"/>
                          <a:ea typeface="+mn-ea"/>
                        </a:rPr>
                        <a:t>定期賃貸借契約</a:t>
                      </a:r>
                    </a:p>
                  </a:txBody>
                  <a:tcPr/>
                </a:tc>
                <a:extLst>
                  <a:ext uri="{0D108BD9-81ED-4DB2-BD59-A6C34878D82A}">
                    <a16:rowId xmlns:a16="http://schemas.microsoft.com/office/drawing/2014/main" val="2066117257"/>
                  </a:ext>
                </a:extLst>
              </a:tr>
              <a:tr h="902800">
                <a:tc>
                  <a:txBody>
                    <a:bodyPr/>
                    <a:lstStyle/>
                    <a:p>
                      <a:r>
                        <a:rPr kumimoji="1" lang="ja-JP" altLang="en-US" sz="1400" dirty="0">
                          <a:latin typeface="+mn-ea"/>
                          <a:ea typeface="+mn-ea"/>
                        </a:rPr>
                        <a:t>契約方法</a:t>
                      </a:r>
                    </a:p>
                  </a:txBody>
                  <a:tcPr/>
                </a:tc>
                <a:tc>
                  <a:txBody>
                    <a:bodyPr/>
                    <a:lstStyle/>
                    <a:p>
                      <a:r>
                        <a:rPr kumimoji="1" lang="ja-JP" altLang="en-US" sz="1400" dirty="0">
                          <a:latin typeface="+mn-ea"/>
                          <a:ea typeface="+mn-ea"/>
                        </a:rPr>
                        <a:t>口頭でも可</a:t>
                      </a:r>
                    </a:p>
                  </a:txBody>
                  <a:tcPr/>
                </a:tc>
                <a:tc>
                  <a:txBody>
                    <a:bodyPr/>
                    <a:lstStyle/>
                    <a:p>
                      <a:pPr marL="171450" indent="-171450">
                        <a:buFont typeface="Arial" panose="020B0604020202020204" pitchFamily="34" charset="0"/>
                        <a:buChar char="•"/>
                      </a:pPr>
                      <a:r>
                        <a:rPr kumimoji="1" lang="ja-JP" altLang="en-US" sz="1400" dirty="0">
                          <a:latin typeface="+mn-ea"/>
                          <a:ea typeface="+mn-ea"/>
                        </a:rPr>
                        <a:t>書面による契約</a:t>
                      </a:r>
                      <a:endParaRPr kumimoji="1" lang="en-US" altLang="ja-JP" sz="1400" dirty="0">
                        <a:latin typeface="+mn-ea"/>
                        <a:ea typeface="+mn-ea"/>
                      </a:endParaRPr>
                    </a:p>
                    <a:p>
                      <a:pPr marL="171450" indent="-171450">
                        <a:buFont typeface="Arial" panose="020B0604020202020204" pitchFamily="34" charset="0"/>
                        <a:buChar char="•"/>
                      </a:pPr>
                      <a:r>
                        <a:rPr kumimoji="1" lang="ja-JP" altLang="en-US" sz="1400" dirty="0">
                          <a:latin typeface="+mn-ea"/>
                          <a:ea typeface="+mn-ea"/>
                        </a:rPr>
                        <a:t>「契約の更新がなく、期間の満了により契約は終了する」旨を記載した契約書とは別の書面を交付して借主に説明する</a:t>
                      </a:r>
                    </a:p>
                  </a:txBody>
                  <a:tcPr/>
                </a:tc>
                <a:extLst>
                  <a:ext uri="{0D108BD9-81ED-4DB2-BD59-A6C34878D82A}">
                    <a16:rowId xmlns:a16="http://schemas.microsoft.com/office/drawing/2014/main" val="2695903382"/>
                  </a:ext>
                </a:extLst>
              </a:tr>
              <a:tr h="505568">
                <a:tc>
                  <a:txBody>
                    <a:bodyPr/>
                    <a:lstStyle/>
                    <a:p>
                      <a:r>
                        <a:rPr kumimoji="1" lang="ja-JP" altLang="en-US" sz="1400" dirty="0">
                          <a:latin typeface="+mn-ea"/>
                          <a:ea typeface="+mn-ea"/>
                        </a:rPr>
                        <a:t>更新の有無</a:t>
                      </a:r>
                    </a:p>
                  </a:txBody>
                  <a:tcPr/>
                </a:tc>
                <a:tc>
                  <a:txBody>
                    <a:bodyPr/>
                    <a:lstStyle/>
                    <a:p>
                      <a:r>
                        <a:rPr kumimoji="1" lang="ja-JP" altLang="en-US" sz="1400" dirty="0">
                          <a:latin typeface="+mn-ea"/>
                          <a:ea typeface="+mn-ea"/>
                        </a:rPr>
                        <a:t>正当な事由がない限り更新される</a:t>
                      </a:r>
                    </a:p>
                  </a:txBody>
                  <a:tcPr/>
                </a:tc>
                <a:tc>
                  <a:txBody>
                    <a:bodyPr/>
                    <a:lstStyle/>
                    <a:p>
                      <a:r>
                        <a:rPr kumimoji="1" lang="ja-JP" altLang="en-US" sz="1400" dirty="0">
                          <a:latin typeface="+mn-ea"/>
                          <a:ea typeface="+mn-ea"/>
                        </a:rPr>
                        <a:t>期間が満了すれば終了（更新はない）</a:t>
                      </a:r>
                      <a:endParaRPr kumimoji="1" lang="en-US" altLang="ja-JP" sz="1400" dirty="0">
                        <a:latin typeface="+mn-ea"/>
                        <a:ea typeface="+mn-ea"/>
                      </a:endParaRPr>
                    </a:p>
                    <a:p>
                      <a:r>
                        <a:rPr kumimoji="1" lang="ja-JP" altLang="en-US" sz="1400" dirty="0">
                          <a:latin typeface="+mn-ea"/>
                          <a:ea typeface="+mn-ea"/>
                        </a:rPr>
                        <a:t>＊双方の合意により再契約は可</a:t>
                      </a:r>
                    </a:p>
                  </a:txBody>
                  <a:tcPr/>
                </a:tc>
                <a:extLst>
                  <a:ext uri="{0D108BD9-81ED-4DB2-BD59-A6C34878D82A}">
                    <a16:rowId xmlns:a16="http://schemas.microsoft.com/office/drawing/2014/main" val="1696957804"/>
                  </a:ext>
                </a:extLst>
              </a:tr>
              <a:tr h="505568">
                <a:tc>
                  <a:txBody>
                    <a:bodyPr/>
                    <a:lstStyle/>
                    <a:p>
                      <a:r>
                        <a:rPr kumimoji="1" lang="ja-JP" altLang="en-US" sz="1400" dirty="0">
                          <a:latin typeface="+mn-ea"/>
                          <a:ea typeface="+mn-ea"/>
                        </a:rPr>
                        <a:t>賃貸借期間の上限</a:t>
                      </a:r>
                    </a:p>
                  </a:txBody>
                  <a:tcPr/>
                </a:tc>
                <a:tc>
                  <a:txBody>
                    <a:bodyPr/>
                    <a:lstStyle/>
                    <a:p>
                      <a:r>
                        <a:rPr kumimoji="1" lang="ja-JP" altLang="en-US" sz="1400" dirty="0">
                          <a:latin typeface="+mn-ea"/>
                          <a:ea typeface="+mn-ea"/>
                        </a:rPr>
                        <a:t>無制限</a:t>
                      </a:r>
                      <a:endParaRPr kumimoji="1" lang="en-US" altLang="ja-JP" sz="1400" dirty="0">
                        <a:latin typeface="+mn-ea"/>
                        <a:ea typeface="+mn-ea"/>
                      </a:endParaRPr>
                    </a:p>
                    <a:p>
                      <a:r>
                        <a:rPr kumimoji="1" lang="ja-JP" altLang="en-US" sz="1400" dirty="0">
                          <a:latin typeface="+mn-ea"/>
                          <a:ea typeface="+mn-ea"/>
                        </a:rPr>
                        <a:t>＊</a:t>
                      </a:r>
                      <a:r>
                        <a:rPr kumimoji="1" lang="en-US" altLang="ja-JP" sz="1400" dirty="0">
                          <a:latin typeface="+mn-ea"/>
                          <a:ea typeface="+mn-ea"/>
                        </a:rPr>
                        <a:t>2000</a:t>
                      </a:r>
                      <a:r>
                        <a:rPr kumimoji="1" lang="ja-JP" altLang="en-US" sz="1400" dirty="0">
                          <a:latin typeface="+mn-ea"/>
                          <a:ea typeface="+mn-ea"/>
                        </a:rPr>
                        <a:t>年</a:t>
                      </a:r>
                      <a:r>
                        <a:rPr kumimoji="1" lang="en-US" altLang="ja-JP" sz="1400" dirty="0">
                          <a:latin typeface="+mn-ea"/>
                          <a:ea typeface="+mn-ea"/>
                        </a:rPr>
                        <a:t>3</a:t>
                      </a:r>
                      <a:r>
                        <a:rPr kumimoji="1" lang="ja-JP" altLang="en-US" sz="1400" dirty="0">
                          <a:latin typeface="+mn-ea"/>
                          <a:ea typeface="+mn-ea"/>
                        </a:rPr>
                        <a:t>月</a:t>
                      </a:r>
                      <a:r>
                        <a:rPr kumimoji="1" lang="en-US" altLang="ja-JP" sz="1400" dirty="0">
                          <a:latin typeface="+mn-ea"/>
                          <a:ea typeface="+mn-ea"/>
                        </a:rPr>
                        <a:t>1</a:t>
                      </a:r>
                      <a:r>
                        <a:rPr kumimoji="1" lang="ja-JP" altLang="en-US" sz="1400" dirty="0">
                          <a:latin typeface="+mn-ea"/>
                          <a:ea typeface="+mn-ea"/>
                        </a:rPr>
                        <a:t>日より前の契約は</a:t>
                      </a:r>
                      <a:r>
                        <a:rPr kumimoji="1" lang="en-US" altLang="ja-JP" sz="1400" dirty="0">
                          <a:latin typeface="+mn-ea"/>
                          <a:ea typeface="+mn-ea"/>
                        </a:rPr>
                        <a:t>20</a:t>
                      </a:r>
                      <a:r>
                        <a:rPr kumimoji="1" lang="ja-JP" altLang="en-US" sz="1400" dirty="0">
                          <a:latin typeface="+mn-ea"/>
                          <a:ea typeface="+mn-ea"/>
                        </a:rPr>
                        <a:t>年まで</a:t>
                      </a:r>
                    </a:p>
                  </a:txBody>
                  <a:tcPr/>
                </a:tc>
                <a:tc>
                  <a:txBody>
                    <a:bodyPr/>
                    <a:lstStyle/>
                    <a:p>
                      <a:r>
                        <a:rPr kumimoji="1" lang="ja-JP" altLang="en-US" sz="1400" dirty="0">
                          <a:latin typeface="+mn-ea"/>
                          <a:ea typeface="+mn-ea"/>
                        </a:rPr>
                        <a:t>無制限</a:t>
                      </a:r>
                    </a:p>
                  </a:txBody>
                  <a:tcPr/>
                </a:tc>
                <a:extLst>
                  <a:ext uri="{0D108BD9-81ED-4DB2-BD59-A6C34878D82A}">
                    <a16:rowId xmlns:a16="http://schemas.microsoft.com/office/drawing/2014/main" val="1492869527"/>
                  </a:ext>
                </a:extLst>
              </a:tr>
              <a:tr h="439363">
                <a:tc>
                  <a:txBody>
                    <a:bodyPr/>
                    <a:lstStyle/>
                    <a:p>
                      <a:r>
                        <a:rPr kumimoji="1" lang="ja-JP" altLang="en-US" sz="1400" dirty="0">
                          <a:latin typeface="+mn-ea"/>
                          <a:ea typeface="+mn-ea"/>
                        </a:rPr>
                        <a:t>１年未満の契約</a:t>
                      </a:r>
                    </a:p>
                  </a:txBody>
                  <a:tcPr/>
                </a:tc>
                <a:tc>
                  <a:txBody>
                    <a:bodyPr/>
                    <a:lstStyle/>
                    <a:p>
                      <a:r>
                        <a:rPr kumimoji="1" lang="ja-JP" altLang="en-US" sz="1400" dirty="0">
                          <a:latin typeface="+mn-ea"/>
                          <a:ea typeface="+mn-ea"/>
                        </a:rPr>
                        <a:t>期間の定めのない契約とみなされる</a:t>
                      </a:r>
                    </a:p>
                  </a:txBody>
                  <a:tcPr/>
                </a:tc>
                <a:tc>
                  <a:txBody>
                    <a:bodyPr/>
                    <a:lstStyle/>
                    <a:p>
                      <a:r>
                        <a:rPr kumimoji="1" lang="ja-JP" altLang="en-US" sz="1400" dirty="0">
                          <a:latin typeface="+mn-ea"/>
                          <a:ea typeface="+mn-ea"/>
                        </a:rPr>
                        <a:t>可能</a:t>
                      </a:r>
                    </a:p>
                  </a:txBody>
                  <a:tcPr/>
                </a:tc>
                <a:extLst>
                  <a:ext uri="{0D108BD9-81ED-4DB2-BD59-A6C34878D82A}">
                    <a16:rowId xmlns:a16="http://schemas.microsoft.com/office/drawing/2014/main" val="3857482177"/>
                  </a:ext>
                </a:extLst>
              </a:tr>
              <a:tr h="505568">
                <a:tc>
                  <a:txBody>
                    <a:bodyPr/>
                    <a:lstStyle/>
                    <a:p>
                      <a:r>
                        <a:rPr kumimoji="1" lang="ja-JP" altLang="en-US" sz="1400" dirty="0">
                          <a:latin typeface="+mn-ea"/>
                          <a:ea typeface="+mn-ea"/>
                        </a:rPr>
                        <a:t>賃料の増減額</a:t>
                      </a:r>
                    </a:p>
                  </a:txBody>
                  <a:tcPr/>
                </a:tc>
                <a:tc>
                  <a:txBody>
                    <a:bodyPr/>
                    <a:lstStyle/>
                    <a:p>
                      <a:r>
                        <a:rPr kumimoji="1" lang="ja-JP" altLang="en-US" sz="1400" dirty="0">
                          <a:latin typeface="+mn-ea"/>
                          <a:ea typeface="+mn-ea"/>
                        </a:rPr>
                        <a:t>増減額の請求可</a:t>
                      </a:r>
                      <a:endParaRPr kumimoji="1" lang="en-US" altLang="ja-JP" sz="1400" dirty="0">
                        <a:latin typeface="+mn-ea"/>
                        <a:ea typeface="+mn-ea"/>
                      </a:endParaRPr>
                    </a:p>
                    <a:p>
                      <a:r>
                        <a:rPr kumimoji="1" lang="ja-JP" altLang="en-US" sz="1400" dirty="0">
                          <a:latin typeface="+mn-ea"/>
                          <a:ea typeface="+mn-ea"/>
                        </a:rPr>
                        <a:t>ただし、減額しないとする特約は無効</a:t>
                      </a:r>
                    </a:p>
                  </a:txBody>
                  <a:tcPr/>
                </a:tc>
                <a:tc>
                  <a:txBody>
                    <a:bodyPr/>
                    <a:lstStyle/>
                    <a:p>
                      <a:r>
                        <a:rPr kumimoji="1" lang="ja-JP" altLang="en-US" sz="1400" dirty="0">
                          <a:latin typeface="+mn-ea"/>
                          <a:ea typeface="+mn-ea"/>
                        </a:rPr>
                        <a:t>特約の定めに従う</a:t>
                      </a:r>
                      <a:endParaRPr kumimoji="1" lang="en-US" altLang="ja-JP" sz="1400" dirty="0">
                        <a:latin typeface="+mn-ea"/>
                        <a:ea typeface="+mn-ea"/>
                      </a:endParaRPr>
                    </a:p>
                    <a:p>
                      <a:r>
                        <a:rPr kumimoji="1" lang="ja-JP" altLang="en-US" sz="1400" dirty="0">
                          <a:latin typeface="+mn-ea"/>
                          <a:ea typeface="+mn-ea"/>
                        </a:rPr>
                        <a:t>特約がなければ増減額の請求可</a:t>
                      </a:r>
                    </a:p>
                  </a:txBody>
                  <a:tcPr/>
                </a:tc>
                <a:extLst>
                  <a:ext uri="{0D108BD9-81ED-4DB2-BD59-A6C34878D82A}">
                    <a16:rowId xmlns:a16="http://schemas.microsoft.com/office/drawing/2014/main" val="4287141804"/>
                  </a:ext>
                </a:extLst>
              </a:tr>
              <a:tr h="704184">
                <a:tc>
                  <a:txBody>
                    <a:bodyPr/>
                    <a:lstStyle/>
                    <a:p>
                      <a:r>
                        <a:rPr kumimoji="1" lang="ja-JP" altLang="en-US" sz="1400" dirty="0">
                          <a:latin typeface="+mn-ea"/>
                          <a:ea typeface="+mn-ea"/>
                        </a:rPr>
                        <a:t>借主からの中途解約</a:t>
                      </a:r>
                    </a:p>
                  </a:txBody>
                  <a:tcPr/>
                </a:tc>
                <a:tc>
                  <a:txBody>
                    <a:bodyPr/>
                    <a:lstStyle/>
                    <a:p>
                      <a:r>
                        <a:rPr kumimoji="1" lang="ja-JP" altLang="en-US" sz="1400" dirty="0">
                          <a:latin typeface="+mn-ea"/>
                          <a:ea typeface="+mn-ea"/>
                        </a:rPr>
                        <a:t>特約の定めに従う</a:t>
                      </a:r>
                    </a:p>
                  </a:txBody>
                  <a:tcPr/>
                </a:tc>
                <a:tc>
                  <a:txBody>
                    <a:bodyPr/>
                    <a:lstStyle/>
                    <a:p>
                      <a:r>
                        <a:rPr kumimoji="1" lang="ja-JP" altLang="en-US" sz="1400" dirty="0">
                          <a:latin typeface="+mn-ea"/>
                          <a:ea typeface="+mn-ea"/>
                        </a:rPr>
                        <a:t>床面積</a:t>
                      </a:r>
                      <a:r>
                        <a:rPr kumimoji="1" lang="en-US" altLang="ja-JP" sz="1400" dirty="0">
                          <a:latin typeface="+mn-ea"/>
                          <a:ea typeface="+mn-ea"/>
                        </a:rPr>
                        <a:t>200</a:t>
                      </a:r>
                      <a:r>
                        <a:rPr kumimoji="1" lang="ja-JP" altLang="en-US" sz="1400" dirty="0">
                          <a:latin typeface="+mn-ea"/>
                          <a:ea typeface="+mn-ea"/>
                        </a:rPr>
                        <a:t>㎡未満の居住用の建物については、借主が転勤、療養、親族の介護などのやむを得ない事情により生活の本拠として使用が困難となった場合には可</a:t>
                      </a:r>
                    </a:p>
                  </a:txBody>
                  <a:tcPr/>
                </a:tc>
                <a:extLst>
                  <a:ext uri="{0D108BD9-81ED-4DB2-BD59-A6C34878D82A}">
                    <a16:rowId xmlns:a16="http://schemas.microsoft.com/office/drawing/2014/main" val="1144097339"/>
                  </a:ext>
                </a:extLst>
              </a:tr>
            </a:tbl>
          </a:graphicData>
        </a:graphic>
      </p:graphicFrame>
      <p:sp>
        <p:nvSpPr>
          <p:cNvPr id="11" name="雲 10">
            <a:extLst>
              <a:ext uri="{FF2B5EF4-FFF2-40B4-BE49-F238E27FC236}">
                <a16:creationId xmlns:a16="http://schemas.microsoft.com/office/drawing/2014/main" id="{B7B351F3-0A95-4779-9165-AAC0AE0B5792}"/>
              </a:ext>
            </a:extLst>
          </p:cNvPr>
          <p:cNvSpPr/>
          <p:nvPr/>
        </p:nvSpPr>
        <p:spPr>
          <a:xfrm rot="19816029">
            <a:off x="9915089" y="2938486"/>
            <a:ext cx="2188538" cy="1969131"/>
          </a:xfrm>
          <a:prstGeom prst="cloud">
            <a:avLst/>
          </a:prstGeom>
          <a:solidFill>
            <a:srgbClr val="FFFFAF"/>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74A0305A-8922-453C-95EA-52B460981366}"/>
              </a:ext>
            </a:extLst>
          </p:cNvPr>
          <p:cNvSpPr/>
          <p:nvPr/>
        </p:nvSpPr>
        <p:spPr>
          <a:xfrm>
            <a:off x="9993697" y="3174511"/>
            <a:ext cx="2031325" cy="1569660"/>
          </a:xfrm>
          <a:prstGeom prst="rect">
            <a:avLst/>
          </a:prstGeom>
          <a:noFill/>
        </p:spPr>
        <p:txBody>
          <a:bodyPr wrap="none" lIns="91440" tIns="45720" rIns="91440" bIns="45720">
            <a:spAutoFit/>
          </a:bodyPr>
          <a:lstStyle/>
          <a:p>
            <a:pPr algn="ctr"/>
            <a:r>
              <a:rPr lang="ja-JP" altLang="en-US" sz="1600" b="1" dirty="0">
                <a:ln w="0"/>
                <a:latin typeface="メイリオ" panose="020B0604030504040204" pitchFamily="50" charset="-128"/>
                <a:ea typeface="メイリオ" panose="020B0604030504040204" pitchFamily="50" charset="-128"/>
              </a:rPr>
              <a:t>どちらの契約にも</a:t>
            </a:r>
            <a:endParaRPr lang="en-US" altLang="ja-JP" sz="1600" b="1" dirty="0">
              <a:ln w="0"/>
              <a:latin typeface="メイリオ" panose="020B0604030504040204" pitchFamily="50" charset="-128"/>
              <a:ea typeface="メイリオ" panose="020B0604030504040204" pitchFamily="50" charset="-128"/>
            </a:endParaRPr>
          </a:p>
          <a:p>
            <a:pPr algn="ctr"/>
            <a:r>
              <a:rPr lang="ja-JP" altLang="en-US" sz="1600" b="1" dirty="0">
                <a:ln w="0"/>
                <a:latin typeface="メイリオ" panose="020B0604030504040204" pitchFamily="50" charset="-128"/>
                <a:ea typeface="メイリオ" panose="020B0604030504040204" pitchFamily="50" charset="-128"/>
              </a:rPr>
              <a:t>メリット</a:t>
            </a:r>
            <a:endParaRPr lang="en-US" altLang="ja-JP" sz="1600" b="1" dirty="0">
              <a:ln w="0"/>
              <a:latin typeface="メイリオ" panose="020B0604030504040204" pitchFamily="50" charset="-128"/>
              <a:ea typeface="メイリオ" panose="020B0604030504040204" pitchFamily="50" charset="-128"/>
            </a:endParaRPr>
          </a:p>
          <a:p>
            <a:pPr algn="ctr"/>
            <a:r>
              <a:rPr lang="ja-JP" altLang="en-US" sz="1600" b="1" dirty="0">
                <a:ln w="0"/>
                <a:latin typeface="メイリオ" panose="020B0604030504040204" pitchFamily="50" charset="-128"/>
                <a:ea typeface="メイリオ" panose="020B0604030504040204" pitchFamily="50" charset="-128"/>
              </a:rPr>
              <a:t>デメリットはあるよ</a:t>
            </a:r>
            <a:endParaRPr lang="en-US" altLang="ja-JP" sz="1600" b="1" dirty="0">
              <a:ln w="0"/>
              <a:latin typeface="メイリオ" panose="020B0604030504040204" pitchFamily="50" charset="-128"/>
              <a:ea typeface="メイリオ" panose="020B0604030504040204" pitchFamily="50" charset="-128"/>
            </a:endParaRPr>
          </a:p>
          <a:p>
            <a:pPr algn="ctr"/>
            <a:r>
              <a:rPr lang="ja-JP" altLang="en-US" sz="1600" b="1" dirty="0">
                <a:ln w="0"/>
                <a:latin typeface="メイリオ" panose="020B0604030504040204" pitchFamily="50" charset="-128"/>
                <a:ea typeface="メイリオ" panose="020B0604030504040204" pitchFamily="50" charset="-128"/>
              </a:rPr>
              <a:t>よく調べて</a:t>
            </a:r>
            <a:endParaRPr lang="en-US" altLang="ja-JP" sz="1600" b="1" dirty="0">
              <a:ln w="0"/>
              <a:latin typeface="メイリオ" panose="020B0604030504040204" pitchFamily="50" charset="-128"/>
              <a:ea typeface="メイリオ" panose="020B0604030504040204" pitchFamily="50" charset="-128"/>
            </a:endParaRPr>
          </a:p>
          <a:p>
            <a:pPr algn="ctr"/>
            <a:r>
              <a:rPr lang="ja-JP" altLang="en-US" sz="1600" b="1" dirty="0">
                <a:ln w="0"/>
                <a:latin typeface="メイリオ" panose="020B0604030504040204" pitchFamily="50" charset="-128"/>
                <a:ea typeface="メイリオ" panose="020B0604030504040204" pitchFamily="50" charset="-128"/>
              </a:rPr>
              <a:t>自分に合った</a:t>
            </a:r>
            <a:endParaRPr lang="en-US" altLang="ja-JP" sz="1600" b="1" dirty="0">
              <a:ln w="0"/>
              <a:latin typeface="メイリオ" panose="020B0604030504040204" pitchFamily="50" charset="-128"/>
              <a:ea typeface="メイリオ" panose="020B0604030504040204" pitchFamily="50" charset="-128"/>
            </a:endParaRPr>
          </a:p>
          <a:p>
            <a:pPr algn="ctr"/>
            <a:r>
              <a:rPr lang="ja-JP" altLang="en-US" sz="1600" b="1" dirty="0">
                <a:ln w="0"/>
                <a:latin typeface="メイリオ" panose="020B0604030504040204" pitchFamily="50" charset="-128"/>
                <a:ea typeface="メイリオ" panose="020B0604030504040204" pitchFamily="50" charset="-128"/>
              </a:rPr>
              <a:t>契約をする</a:t>
            </a:r>
            <a:r>
              <a:rPr lang="ja-JP" altLang="en-US" sz="1200" dirty="0">
                <a:ln w="0"/>
                <a:latin typeface="メイリオ" panose="020B0604030504040204" pitchFamily="50" charset="-128"/>
                <a:ea typeface="メイリオ" panose="020B0604030504040204" pitchFamily="50" charset="-128"/>
              </a:rPr>
              <a:t>カリ</a:t>
            </a:r>
            <a:endParaRPr lang="en-US" altLang="ja-JP" dirty="0">
              <a:ln w="0"/>
              <a:latin typeface="メイリオ" panose="020B0604030504040204" pitchFamily="50" charset="-128"/>
              <a:ea typeface="メイリオ" panose="020B0604030504040204" pitchFamily="50" charset="-128"/>
            </a:endParaRPr>
          </a:p>
        </p:txBody>
      </p:sp>
      <p:grpSp>
        <p:nvGrpSpPr>
          <p:cNvPr id="7" name="グループ化 6">
            <a:extLst>
              <a:ext uri="{FF2B5EF4-FFF2-40B4-BE49-F238E27FC236}">
                <a16:creationId xmlns:a16="http://schemas.microsoft.com/office/drawing/2014/main" id="{961E4CCD-0BF6-47F4-88E1-6E99BDD75D9C}"/>
              </a:ext>
            </a:extLst>
          </p:cNvPr>
          <p:cNvGrpSpPr/>
          <p:nvPr/>
        </p:nvGrpSpPr>
        <p:grpSpPr>
          <a:xfrm>
            <a:off x="10013796" y="4678726"/>
            <a:ext cx="1844261" cy="1891824"/>
            <a:chOff x="8795902" y="4161824"/>
            <a:chExt cx="1844261" cy="1891824"/>
          </a:xfrm>
        </p:grpSpPr>
        <p:pic>
          <p:nvPicPr>
            <p:cNvPr id="8" name="図 7">
              <a:extLst>
                <a:ext uri="{FF2B5EF4-FFF2-40B4-BE49-F238E27FC236}">
                  <a16:creationId xmlns:a16="http://schemas.microsoft.com/office/drawing/2014/main" id="{854D0F5E-1742-4055-A0C3-9A7E662B48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157491">
              <a:off x="8795902" y="4161824"/>
              <a:ext cx="1704164" cy="1891824"/>
            </a:xfrm>
            <a:prstGeom prst="rect">
              <a:avLst/>
            </a:prstGeom>
          </p:spPr>
        </p:pic>
        <p:sp>
          <p:nvSpPr>
            <p:cNvPr id="9" name="正方形/長方形 8">
              <a:extLst>
                <a:ext uri="{FF2B5EF4-FFF2-40B4-BE49-F238E27FC236}">
                  <a16:creationId xmlns:a16="http://schemas.microsoft.com/office/drawing/2014/main" id="{58347314-0FE6-4454-960A-3E4193C4F546}"/>
                </a:ext>
              </a:extLst>
            </p:cNvPr>
            <p:cNvSpPr/>
            <p:nvPr/>
          </p:nvSpPr>
          <p:spPr>
            <a:xfrm rot="1878771">
              <a:off x="9648722" y="4737050"/>
              <a:ext cx="813483" cy="230832"/>
            </a:xfrm>
            <a:prstGeom prst="rect">
              <a:avLst/>
            </a:prstGeom>
            <a:noFill/>
          </p:spPr>
          <p:txBody>
            <a:bodyPr wrap="square" lIns="91440" tIns="45720" rIns="91440" bIns="45720">
              <a:prstTxWarp prst="textArchUp">
                <a:avLst>
                  <a:gd name="adj" fmla="val 11894200"/>
                </a:avLst>
              </a:prstTxWarp>
              <a:spAutoFit/>
            </a:bodyPr>
            <a:lstStyle/>
            <a:p>
              <a:r>
                <a:rPr lang="ja-JP" altLang="en-US" sz="900" cap="none" spc="0" dirty="0">
                  <a:ln w="6350">
                    <a:noFill/>
                  </a:ln>
                  <a:latin typeface="BIZ UDPゴシック" panose="020B0400000000000000" pitchFamily="50" charset="-128"/>
                  <a:ea typeface="BIZ UDPゴシック" panose="020B0400000000000000" pitchFamily="50" charset="-128"/>
                </a:rPr>
                <a:t>室内洗濯機</a:t>
              </a:r>
            </a:p>
          </p:txBody>
        </p:sp>
        <p:sp>
          <p:nvSpPr>
            <p:cNvPr id="10" name="正方形/長方形 9">
              <a:extLst>
                <a:ext uri="{FF2B5EF4-FFF2-40B4-BE49-F238E27FC236}">
                  <a16:creationId xmlns:a16="http://schemas.microsoft.com/office/drawing/2014/main" id="{A548519A-7BCF-4227-8506-899C4A56D27C}"/>
                </a:ext>
              </a:extLst>
            </p:cNvPr>
            <p:cNvSpPr/>
            <p:nvPr/>
          </p:nvSpPr>
          <p:spPr>
            <a:xfrm rot="480639">
              <a:off x="9873742" y="4404266"/>
              <a:ext cx="766421" cy="230832"/>
            </a:xfrm>
            <a:prstGeom prst="rect">
              <a:avLst/>
            </a:prstGeom>
            <a:noFill/>
          </p:spPr>
          <p:txBody>
            <a:bodyPr wrap="square" lIns="91440" tIns="45720" rIns="91440" bIns="45720">
              <a:spAutoFit/>
            </a:bodyPr>
            <a:lstStyle/>
            <a:p>
              <a:r>
                <a:rPr lang="ja-JP" altLang="en-US" sz="900" cap="none" spc="0" dirty="0">
                  <a:ln w="6350">
                    <a:noFill/>
                  </a:ln>
                  <a:latin typeface="BIZ UDPゴシック" panose="020B0400000000000000" pitchFamily="50" charset="-128"/>
                  <a:ea typeface="BIZ UDPゴシック" panose="020B0400000000000000" pitchFamily="50" charset="-128"/>
                </a:rPr>
                <a:t>ペット</a:t>
              </a:r>
            </a:p>
          </p:txBody>
        </p:sp>
      </p:grpSp>
      <p:sp>
        <p:nvSpPr>
          <p:cNvPr id="13" name="正方形/長方形 12">
            <a:extLst>
              <a:ext uri="{FF2B5EF4-FFF2-40B4-BE49-F238E27FC236}">
                <a16:creationId xmlns:a16="http://schemas.microsoft.com/office/drawing/2014/main" id="{F38D5862-2610-4047-AD38-5BB17544434C}"/>
              </a:ext>
            </a:extLst>
          </p:cNvPr>
          <p:cNvSpPr/>
          <p:nvPr/>
        </p:nvSpPr>
        <p:spPr>
          <a:xfrm>
            <a:off x="321089" y="1910100"/>
            <a:ext cx="4613764" cy="400110"/>
          </a:xfrm>
          <a:prstGeom prst="rect">
            <a:avLst/>
          </a:prstGeom>
          <a:noFill/>
        </p:spPr>
        <p:txBody>
          <a:bodyPr wrap="none" lIns="91440" tIns="45720" rIns="91440" bIns="45720">
            <a:spAutoFit/>
          </a:bodyPr>
          <a:lstStyle/>
          <a:p>
            <a:pPr algn="ctr"/>
            <a:r>
              <a:rPr lang="ja-JP" altLang="en-US" sz="2000" b="0" cap="none" spc="0" dirty="0">
                <a:ln w="0"/>
                <a:solidFill>
                  <a:schemeClr val="tx1"/>
                </a:solidFill>
                <a:effectLst>
                  <a:outerShdw blurRad="38100" dist="19050" dir="2700000" algn="tl" rotWithShape="0">
                    <a:schemeClr val="dk1">
                      <a:alpha val="40000"/>
                    </a:schemeClr>
                  </a:outerShdw>
                </a:effectLst>
              </a:rPr>
              <a:t>普通賃貸借契約と定期賃貸借契約の違い</a:t>
            </a:r>
          </a:p>
        </p:txBody>
      </p:sp>
    </p:spTree>
    <p:extLst>
      <p:ext uri="{BB962C8B-B14F-4D97-AF65-F5344CB8AC3E}">
        <p14:creationId xmlns:p14="http://schemas.microsoft.com/office/powerpoint/2010/main" val="2624345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F68773-A2CE-4CBE-A531-7A652B8CDBA5}"/>
              </a:ext>
            </a:extLst>
          </p:cNvPr>
          <p:cNvSpPr>
            <a:spLocks noGrp="1"/>
          </p:cNvSpPr>
          <p:nvPr>
            <p:ph type="title"/>
          </p:nvPr>
        </p:nvSpPr>
        <p:spPr/>
        <p:txBody>
          <a:bodyPr>
            <a:normAutofit/>
          </a:bodyPr>
          <a:lstStyle/>
          <a:p>
            <a:r>
              <a:rPr lang="ja-JP" altLang="en-US" sz="4800" dirty="0"/>
              <a:t>重要事項説明書</a:t>
            </a:r>
            <a:endParaRPr kumimoji="1" lang="ja-JP" altLang="en-US" sz="4800" dirty="0"/>
          </a:p>
        </p:txBody>
      </p:sp>
      <p:sp>
        <p:nvSpPr>
          <p:cNvPr id="3" name="コンテンツ プレースホルダー 2">
            <a:extLst>
              <a:ext uri="{FF2B5EF4-FFF2-40B4-BE49-F238E27FC236}">
                <a16:creationId xmlns:a16="http://schemas.microsoft.com/office/drawing/2014/main" id="{13D9687A-0FA8-4A5C-A48C-250AC3B866D2}"/>
              </a:ext>
            </a:extLst>
          </p:cNvPr>
          <p:cNvSpPr>
            <a:spLocks noGrp="1"/>
          </p:cNvSpPr>
          <p:nvPr>
            <p:ph idx="1"/>
          </p:nvPr>
        </p:nvSpPr>
        <p:spPr>
          <a:xfrm>
            <a:off x="919522" y="1968300"/>
            <a:ext cx="10569560" cy="3697766"/>
          </a:xfrm>
        </p:spPr>
        <p:txBody>
          <a:bodyPr anchor="t">
            <a:normAutofit/>
          </a:bodyPr>
          <a:lstStyle/>
          <a:p>
            <a:pPr>
              <a:lnSpc>
                <a:spcPct val="150000"/>
              </a:lnSpc>
            </a:pPr>
            <a:r>
              <a:rPr lang="ja-JP" altLang="en-US" sz="2800" dirty="0">
                <a:solidFill>
                  <a:prstClr val="black"/>
                </a:solidFill>
                <a:latin typeface="Meiryo UI" panose="020B0604030504040204" pitchFamily="50" charset="-128"/>
                <a:ea typeface="Meiryo UI" panose="020B0604030504040204" pitchFamily="50" charset="-128"/>
              </a:rPr>
              <a:t>不動産仲介業者には、宅建業法により、</a:t>
            </a:r>
            <a:br>
              <a:rPr lang="en-US" altLang="ja-JP" sz="2800" dirty="0">
                <a:solidFill>
                  <a:prstClr val="black"/>
                </a:solidFill>
                <a:latin typeface="Meiryo UI" panose="020B0604030504040204" pitchFamily="50" charset="-128"/>
                <a:ea typeface="Meiryo UI" panose="020B0604030504040204" pitchFamily="50" charset="-128"/>
              </a:rPr>
            </a:br>
            <a:r>
              <a:rPr lang="ja-JP" altLang="en-US" sz="2800" dirty="0">
                <a:solidFill>
                  <a:prstClr val="black"/>
                </a:solidFill>
                <a:latin typeface="Meiryo UI" panose="020B0604030504040204" pitchFamily="50" charset="-128"/>
                <a:ea typeface="Meiryo UI" panose="020B0604030504040204" pitchFamily="50" charset="-128"/>
              </a:rPr>
              <a:t>　　宅地建物取引士から「</a:t>
            </a:r>
            <a:r>
              <a:rPr lang="ja-JP" altLang="en-US" sz="2800" b="1" dirty="0">
                <a:solidFill>
                  <a:srgbClr val="FF0000"/>
                </a:solidFill>
                <a:latin typeface="Meiryo UI" panose="020B0604030504040204" pitchFamily="50" charset="-128"/>
                <a:ea typeface="Meiryo UI" panose="020B0604030504040204" pitchFamily="50" charset="-128"/>
              </a:rPr>
              <a:t>重要事項の説明</a:t>
            </a:r>
            <a:r>
              <a:rPr lang="ja-JP" altLang="en-US" sz="2800" dirty="0">
                <a:solidFill>
                  <a:schemeClr val="tx1"/>
                </a:solidFill>
                <a:latin typeface="Meiryo UI" panose="020B0604030504040204" pitchFamily="50" charset="-128"/>
                <a:ea typeface="Meiryo UI" panose="020B0604030504040204" pitchFamily="50" charset="-128"/>
              </a:rPr>
              <a:t>」</a:t>
            </a:r>
            <a:r>
              <a:rPr lang="ja-JP" altLang="en-US" sz="2800" dirty="0">
                <a:solidFill>
                  <a:prstClr val="black"/>
                </a:solidFill>
                <a:latin typeface="Meiryo UI" panose="020B0604030504040204" pitchFamily="50" charset="-128"/>
                <a:ea typeface="Meiryo UI" panose="020B0604030504040204" pitchFamily="50" charset="-128"/>
              </a:rPr>
              <a:t>をさせる義務がある</a:t>
            </a:r>
            <a:endParaRPr lang="en-US" altLang="ja-JP" sz="2800"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sz="2800" dirty="0">
                <a:solidFill>
                  <a:prstClr val="black"/>
                </a:solidFill>
                <a:latin typeface="Meiryo UI" panose="020B0604030504040204" pitchFamily="50" charset="-128"/>
                <a:ea typeface="Meiryo UI" panose="020B0604030504040204" pitchFamily="50" charset="-128"/>
              </a:rPr>
              <a:t>「契約書」と「重要事項説明書」は別の物。</a:t>
            </a:r>
            <a:br>
              <a:rPr lang="en-US" altLang="ja-JP" sz="2800" dirty="0">
                <a:solidFill>
                  <a:prstClr val="black"/>
                </a:solidFill>
                <a:latin typeface="Meiryo UI" panose="020B0604030504040204" pitchFamily="50" charset="-128"/>
                <a:ea typeface="Meiryo UI" panose="020B0604030504040204" pitchFamily="50" charset="-128"/>
              </a:rPr>
            </a:br>
            <a:r>
              <a:rPr lang="ja-JP" altLang="en-US" sz="2800" dirty="0">
                <a:solidFill>
                  <a:prstClr val="black"/>
                </a:solidFill>
                <a:latin typeface="Meiryo UI" panose="020B0604030504040204" pitchFamily="50" charset="-128"/>
                <a:ea typeface="Meiryo UI" panose="020B0604030504040204" pitchFamily="50" charset="-128"/>
              </a:rPr>
              <a:t>　　</a:t>
            </a:r>
            <a:r>
              <a:rPr lang="ja-JP" altLang="en-US" sz="2800" b="1" dirty="0">
                <a:solidFill>
                  <a:srgbClr val="FF0000"/>
                </a:solidFill>
                <a:latin typeface="Meiryo UI" panose="020B0604030504040204" pitchFamily="50" charset="-128"/>
                <a:ea typeface="Meiryo UI" panose="020B0604030504040204" pitchFamily="50" charset="-128"/>
              </a:rPr>
              <a:t>契約書の内容もしっかり確認</a:t>
            </a:r>
            <a:r>
              <a:rPr lang="ja-JP" altLang="en-US" sz="2800" dirty="0">
                <a:solidFill>
                  <a:prstClr val="black"/>
                </a:solidFill>
                <a:latin typeface="Meiryo UI" panose="020B0604030504040204" pitchFamily="50" charset="-128"/>
                <a:ea typeface="Meiryo UI" panose="020B0604030504040204" pitchFamily="50" charset="-128"/>
              </a:rPr>
              <a:t>する。</a:t>
            </a:r>
            <a:endParaRPr lang="en-US" altLang="ja-JP" sz="2800"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sz="2800" b="1" dirty="0">
                <a:solidFill>
                  <a:srgbClr val="FF0000"/>
                </a:solidFill>
                <a:latin typeface="Meiryo UI" panose="020B0604030504040204" pitchFamily="50" charset="-128"/>
                <a:ea typeface="Meiryo UI" panose="020B0604030504040204" pitchFamily="50" charset="-128"/>
              </a:rPr>
              <a:t>「特約」</a:t>
            </a:r>
            <a:r>
              <a:rPr lang="ja-JP" altLang="en-US" sz="2800" dirty="0">
                <a:solidFill>
                  <a:prstClr val="black"/>
                </a:solidFill>
                <a:latin typeface="Meiryo UI" panose="020B0604030504040204" pitchFamily="50" charset="-128"/>
                <a:ea typeface="Meiryo UI" panose="020B0604030504040204" pitchFamily="50" charset="-128"/>
              </a:rPr>
              <a:t>は特に要注意。不明点は明らかにしてから契約する。</a:t>
            </a:r>
            <a:endParaRPr lang="en-US" altLang="ja-JP" sz="28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43701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244586-55F7-4A50-811A-35867C3F154F}"/>
              </a:ext>
            </a:extLst>
          </p:cNvPr>
          <p:cNvSpPr>
            <a:spLocks noGrp="1"/>
          </p:cNvSpPr>
          <p:nvPr>
            <p:ph type="title"/>
          </p:nvPr>
        </p:nvSpPr>
        <p:spPr/>
        <p:txBody>
          <a:bodyPr>
            <a:normAutofit/>
          </a:bodyPr>
          <a:lstStyle/>
          <a:p>
            <a:r>
              <a:rPr kumimoji="1" lang="ja-JP" altLang="en-US" sz="4800" dirty="0"/>
              <a:t>契約から退去までの流れ</a:t>
            </a:r>
          </a:p>
        </p:txBody>
      </p:sp>
      <p:sp>
        <p:nvSpPr>
          <p:cNvPr id="3" name="矢印: 右 2">
            <a:extLst>
              <a:ext uri="{FF2B5EF4-FFF2-40B4-BE49-F238E27FC236}">
                <a16:creationId xmlns:a16="http://schemas.microsoft.com/office/drawing/2014/main" id="{AA44162D-E49B-4F07-8A79-52CCD4A207D0}"/>
              </a:ext>
            </a:extLst>
          </p:cNvPr>
          <p:cNvSpPr/>
          <p:nvPr/>
        </p:nvSpPr>
        <p:spPr>
          <a:xfrm>
            <a:off x="814081" y="3385926"/>
            <a:ext cx="9641945" cy="807720"/>
          </a:xfrm>
          <a:prstGeom prst="rightArrow">
            <a:avLst>
              <a:gd name="adj1" fmla="val 46226"/>
              <a:gd name="adj2" fmla="val 66981"/>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A7599D12-F1E0-413D-AA53-5014C5229A56}"/>
              </a:ext>
            </a:extLst>
          </p:cNvPr>
          <p:cNvSpPr txBox="1"/>
          <p:nvPr/>
        </p:nvSpPr>
        <p:spPr>
          <a:xfrm>
            <a:off x="2384710" y="2280474"/>
            <a:ext cx="923330" cy="3020347"/>
          </a:xfrm>
          <a:prstGeom prst="rect">
            <a:avLst/>
          </a:prstGeom>
          <a:solidFill>
            <a:schemeClr val="bg1"/>
          </a:solidFill>
          <a:ln w="19050">
            <a:solidFill>
              <a:schemeClr val="tx1"/>
            </a:solidFill>
          </a:ln>
        </p:spPr>
        <p:txBody>
          <a:bodyPr vert="eaVert" wrap="square" rtlCol="0">
            <a:spAutoFit/>
          </a:bodyPr>
          <a:lstStyle/>
          <a:p>
            <a:pPr algn="ctr"/>
            <a:r>
              <a:rPr kumimoji="1" lang="ja-JP" altLang="en-US" sz="4800" dirty="0"/>
              <a:t>契約　　　</a:t>
            </a:r>
          </a:p>
        </p:txBody>
      </p:sp>
      <p:sp>
        <p:nvSpPr>
          <p:cNvPr id="5" name="テキスト ボックス 4">
            <a:extLst>
              <a:ext uri="{FF2B5EF4-FFF2-40B4-BE49-F238E27FC236}">
                <a16:creationId xmlns:a16="http://schemas.microsoft.com/office/drawing/2014/main" id="{C7209A86-DADF-465E-94CE-8CCFCF416FF6}"/>
              </a:ext>
            </a:extLst>
          </p:cNvPr>
          <p:cNvSpPr txBox="1"/>
          <p:nvPr/>
        </p:nvSpPr>
        <p:spPr>
          <a:xfrm>
            <a:off x="3823873" y="2246328"/>
            <a:ext cx="923330" cy="3020347"/>
          </a:xfrm>
          <a:prstGeom prst="rect">
            <a:avLst/>
          </a:prstGeom>
          <a:solidFill>
            <a:schemeClr val="bg1"/>
          </a:solidFill>
          <a:ln w="19050">
            <a:solidFill>
              <a:schemeClr val="tx1"/>
            </a:solidFill>
          </a:ln>
        </p:spPr>
        <p:txBody>
          <a:bodyPr vert="eaVert" wrap="square" rtlCol="0">
            <a:spAutoFit/>
          </a:bodyPr>
          <a:lstStyle/>
          <a:p>
            <a:pPr algn="ctr"/>
            <a:r>
              <a:rPr kumimoji="1" lang="ja-JP" altLang="en-US" sz="4800" dirty="0"/>
              <a:t>入居</a:t>
            </a:r>
          </a:p>
        </p:txBody>
      </p:sp>
      <p:sp>
        <p:nvSpPr>
          <p:cNvPr id="6" name="テキスト ボックス 5">
            <a:extLst>
              <a:ext uri="{FF2B5EF4-FFF2-40B4-BE49-F238E27FC236}">
                <a16:creationId xmlns:a16="http://schemas.microsoft.com/office/drawing/2014/main" id="{1231462E-F610-46D5-B42D-DFB61AC2129F}"/>
              </a:ext>
            </a:extLst>
          </p:cNvPr>
          <p:cNvSpPr txBox="1"/>
          <p:nvPr/>
        </p:nvSpPr>
        <p:spPr>
          <a:xfrm>
            <a:off x="6688330" y="2279613"/>
            <a:ext cx="923330" cy="3020346"/>
          </a:xfrm>
          <a:prstGeom prst="rect">
            <a:avLst/>
          </a:prstGeom>
          <a:solidFill>
            <a:schemeClr val="bg1"/>
          </a:solidFill>
          <a:ln w="19050">
            <a:solidFill>
              <a:schemeClr val="tx1"/>
            </a:solidFill>
          </a:ln>
        </p:spPr>
        <p:txBody>
          <a:bodyPr vert="eaVert" wrap="square" rtlCol="0">
            <a:spAutoFit/>
          </a:bodyPr>
          <a:lstStyle/>
          <a:p>
            <a:pPr algn="ctr"/>
            <a:r>
              <a:rPr kumimoji="1" lang="ja-JP" altLang="en-US" sz="4800" dirty="0"/>
              <a:t>契約終了</a:t>
            </a:r>
            <a:endParaRPr kumimoji="1" lang="en-US" altLang="ja-JP" sz="4800" dirty="0"/>
          </a:p>
        </p:txBody>
      </p:sp>
      <p:sp>
        <p:nvSpPr>
          <p:cNvPr id="7" name="テキスト ボックス 6">
            <a:extLst>
              <a:ext uri="{FF2B5EF4-FFF2-40B4-BE49-F238E27FC236}">
                <a16:creationId xmlns:a16="http://schemas.microsoft.com/office/drawing/2014/main" id="{69277C6C-53F0-4131-AE1C-9FD41C91D2BE}"/>
              </a:ext>
            </a:extLst>
          </p:cNvPr>
          <p:cNvSpPr txBox="1"/>
          <p:nvPr/>
        </p:nvSpPr>
        <p:spPr>
          <a:xfrm>
            <a:off x="8160259" y="2279613"/>
            <a:ext cx="923330" cy="3020347"/>
          </a:xfrm>
          <a:prstGeom prst="rect">
            <a:avLst/>
          </a:prstGeom>
          <a:solidFill>
            <a:schemeClr val="bg1"/>
          </a:solidFill>
          <a:ln w="19050">
            <a:solidFill>
              <a:schemeClr val="tx1"/>
            </a:solidFill>
          </a:ln>
        </p:spPr>
        <p:txBody>
          <a:bodyPr vert="eaVert" wrap="square" rtlCol="0">
            <a:spAutoFit/>
          </a:bodyPr>
          <a:lstStyle/>
          <a:p>
            <a:pPr algn="ctr"/>
            <a:r>
              <a:rPr kumimoji="1" lang="ja-JP" altLang="en-US" sz="4800" dirty="0"/>
              <a:t>退去</a:t>
            </a:r>
            <a:endParaRPr kumimoji="1" lang="en-US" altLang="ja-JP" sz="4800" dirty="0"/>
          </a:p>
        </p:txBody>
      </p:sp>
      <p:sp>
        <p:nvSpPr>
          <p:cNvPr id="8" name="テキスト ボックス 7">
            <a:extLst>
              <a:ext uri="{FF2B5EF4-FFF2-40B4-BE49-F238E27FC236}">
                <a16:creationId xmlns:a16="http://schemas.microsoft.com/office/drawing/2014/main" id="{E4ED93DF-BE19-488F-8162-0C9D510AFF32}"/>
              </a:ext>
            </a:extLst>
          </p:cNvPr>
          <p:cNvSpPr txBox="1"/>
          <p:nvPr/>
        </p:nvSpPr>
        <p:spPr>
          <a:xfrm>
            <a:off x="10527091" y="2257867"/>
            <a:ext cx="923330" cy="3020347"/>
          </a:xfrm>
          <a:prstGeom prst="rect">
            <a:avLst/>
          </a:prstGeom>
          <a:solidFill>
            <a:schemeClr val="bg2">
              <a:lumMod val="90000"/>
            </a:schemeClr>
          </a:solidFill>
          <a:ln w="19050">
            <a:solidFill>
              <a:schemeClr val="tx1"/>
            </a:solidFill>
          </a:ln>
        </p:spPr>
        <p:txBody>
          <a:bodyPr vert="eaVert" wrap="square" rtlCol="0">
            <a:spAutoFit/>
          </a:bodyPr>
          <a:lstStyle/>
          <a:p>
            <a:pPr algn="ctr"/>
            <a:r>
              <a:rPr kumimoji="1" lang="ja-JP" altLang="en-US" sz="4800" dirty="0"/>
              <a:t>精算</a:t>
            </a:r>
            <a:endParaRPr kumimoji="1" lang="en-US" altLang="ja-JP" sz="4800" dirty="0"/>
          </a:p>
        </p:txBody>
      </p:sp>
      <p:sp>
        <p:nvSpPr>
          <p:cNvPr id="9" name="テキスト ボックス 8">
            <a:extLst>
              <a:ext uri="{FF2B5EF4-FFF2-40B4-BE49-F238E27FC236}">
                <a16:creationId xmlns:a16="http://schemas.microsoft.com/office/drawing/2014/main" id="{A12EF409-A0F2-4122-B26C-F5B00364EFCA}"/>
              </a:ext>
            </a:extLst>
          </p:cNvPr>
          <p:cNvSpPr txBox="1"/>
          <p:nvPr/>
        </p:nvSpPr>
        <p:spPr>
          <a:xfrm>
            <a:off x="814081" y="2257868"/>
            <a:ext cx="923330" cy="3020347"/>
          </a:xfrm>
          <a:prstGeom prst="rect">
            <a:avLst/>
          </a:prstGeom>
          <a:solidFill>
            <a:schemeClr val="bg1"/>
          </a:solidFill>
          <a:ln w="19050">
            <a:solidFill>
              <a:schemeClr val="tx1"/>
            </a:solidFill>
          </a:ln>
        </p:spPr>
        <p:txBody>
          <a:bodyPr vert="eaVert" wrap="square" rtlCol="0">
            <a:spAutoFit/>
          </a:bodyPr>
          <a:lstStyle/>
          <a:p>
            <a:pPr algn="ctr"/>
            <a:r>
              <a:rPr kumimoji="1" lang="ja-JP" altLang="en-US" sz="4800" dirty="0"/>
              <a:t>申込　　　</a:t>
            </a:r>
          </a:p>
        </p:txBody>
      </p:sp>
      <p:sp>
        <p:nvSpPr>
          <p:cNvPr id="10" name="正方形/長方形 9">
            <a:extLst>
              <a:ext uri="{FF2B5EF4-FFF2-40B4-BE49-F238E27FC236}">
                <a16:creationId xmlns:a16="http://schemas.microsoft.com/office/drawing/2014/main" id="{C4ECEB88-D5BB-4C5C-8511-762C6FEB1547}"/>
              </a:ext>
            </a:extLst>
          </p:cNvPr>
          <p:cNvSpPr/>
          <p:nvPr/>
        </p:nvSpPr>
        <p:spPr>
          <a:xfrm>
            <a:off x="3083454" y="5828298"/>
            <a:ext cx="5692584" cy="769441"/>
          </a:xfrm>
          <a:prstGeom prst="rect">
            <a:avLst/>
          </a:prstGeom>
          <a:noFill/>
        </p:spPr>
        <p:txBody>
          <a:bodyPr wrap="none" lIns="91440" tIns="45720" rIns="91440" bIns="45720">
            <a:spAutoFit/>
          </a:bodyPr>
          <a:lstStyle/>
          <a:p>
            <a:pPr algn="ctr"/>
            <a:r>
              <a:rPr lang="ja-JP" altLang="en-US" sz="4400" b="0" cap="none" spc="0" dirty="0">
                <a:ln w="0"/>
                <a:solidFill>
                  <a:schemeClr val="tx1"/>
                </a:solidFill>
              </a:rPr>
              <a:t>貸主と借主の関係が続く</a:t>
            </a:r>
          </a:p>
        </p:txBody>
      </p:sp>
      <p:sp>
        <p:nvSpPr>
          <p:cNvPr id="11" name="テキスト ボックス 10">
            <a:extLst>
              <a:ext uri="{FF2B5EF4-FFF2-40B4-BE49-F238E27FC236}">
                <a16:creationId xmlns:a16="http://schemas.microsoft.com/office/drawing/2014/main" id="{494AEC5F-D344-43D6-9B2A-39BADF9E831F}"/>
              </a:ext>
            </a:extLst>
          </p:cNvPr>
          <p:cNvSpPr txBox="1"/>
          <p:nvPr/>
        </p:nvSpPr>
        <p:spPr>
          <a:xfrm>
            <a:off x="5244828" y="2279613"/>
            <a:ext cx="923330" cy="3020347"/>
          </a:xfrm>
          <a:prstGeom prst="rect">
            <a:avLst/>
          </a:prstGeom>
          <a:solidFill>
            <a:schemeClr val="bg1"/>
          </a:solidFill>
          <a:ln w="19050">
            <a:solidFill>
              <a:schemeClr val="tx1"/>
            </a:solidFill>
          </a:ln>
        </p:spPr>
        <p:txBody>
          <a:bodyPr vert="eaVert" wrap="square" rtlCol="0">
            <a:spAutoFit/>
          </a:bodyPr>
          <a:lstStyle/>
          <a:p>
            <a:pPr algn="ctr"/>
            <a:r>
              <a:rPr kumimoji="1" lang="ja-JP" altLang="en-US" sz="4800" dirty="0"/>
              <a:t>入居中</a:t>
            </a:r>
          </a:p>
        </p:txBody>
      </p:sp>
    </p:spTree>
    <p:extLst>
      <p:ext uri="{BB962C8B-B14F-4D97-AF65-F5344CB8AC3E}">
        <p14:creationId xmlns:p14="http://schemas.microsoft.com/office/powerpoint/2010/main" val="1880608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C6E35D-7681-4AB0-94E0-CEAEE48E2D20}"/>
              </a:ext>
            </a:extLst>
          </p:cNvPr>
          <p:cNvSpPr>
            <a:spLocks noGrp="1"/>
          </p:cNvSpPr>
          <p:nvPr>
            <p:ph type="title"/>
          </p:nvPr>
        </p:nvSpPr>
        <p:spPr/>
        <p:txBody>
          <a:bodyPr>
            <a:normAutofit/>
          </a:bodyPr>
          <a:lstStyle/>
          <a:p>
            <a:r>
              <a:rPr kumimoji="1" lang="ja-JP" altLang="en-US" sz="4800" dirty="0"/>
              <a:t>賃貸</a:t>
            </a:r>
            <a:r>
              <a:rPr lang="ja-JP" altLang="en-US" sz="4800" dirty="0"/>
              <a:t>の部屋を探そう！</a:t>
            </a:r>
            <a:endParaRPr kumimoji="1" lang="ja-JP" altLang="en-US" sz="4800" dirty="0"/>
          </a:p>
        </p:txBody>
      </p:sp>
      <p:pic>
        <p:nvPicPr>
          <p:cNvPr id="4" name="図 3">
            <a:extLst>
              <a:ext uri="{FF2B5EF4-FFF2-40B4-BE49-F238E27FC236}">
                <a16:creationId xmlns:a16="http://schemas.microsoft.com/office/drawing/2014/main" id="{EF1F90C8-CA35-490E-BA43-ADD3A988DC0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14678" y="2211922"/>
            <a:ext cx="3624262" cy="4419383"/>
          </a:xfrm>
          <a:prstGeom prst="rect">
            <a:avLst/>
          </a:prstGeom>
        </p:spPr>
      </p:pic>
      <p:pic>
        <p:nvPicPr>
          <p:cNvPr id="6" name="図 5">
            <a:extLst>
              <a:ext uri="{FF2B5EF4-FFF2-40B4-BE49-F238E27FC236}">
                <a16:creationId xmlns:a16="http://schemas.microsoft.com/office/drawing/2014/main" id="{FFB94125-61F0-4C3D-86F9-1269B7F1372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38940" y="3429000"/>
            <a:ext cx="4469962" cy="3378118"/>
          </a:xfrm>
          <a:prstGeom prst="rect">
            <a:avLst/>
          </a:prstGeom>
        </p:spPr>
      </p:pic>
      <mc:AlternateContent xmlns:mc="http://schemas.openxmlformats.org/markup-compatibility/2006" xmlns:p14="http://schemas.microsoft.com/office/powerpoint/2010/main">
        <mc:Choice Requires="p14">
          <p:contentPart p14:bwMode="auto" r:id="rId5">
            <p14:nvContentPartPr>
              <p14:cNvPr id="5" name="インク 4">
                <a:extLst>
                  <a:ext uri="{FF2B5EF4-FFF2-40B4-BE49-F238E27FC236}">
                    <a16:creationId xmlns:a16="http://schemas.microsoft.com/office/drawing/2014/main" id="{08D8784A-CFD7-4551-BDCF-EDFA8481FAC2}"/>
                  </a:ext>
                </a:extLst>
              </p14:cNvPr>
              <p14:cNvContentPartPr/>
              <p14:nvPr/>
            </p14:nvContentPartPr>
            <p14:xfrm>
              <a:off x="9620145" y="5721487"/>
              <a:ext cx="79200" cy="484200"/>
            </p14:xfrm>
          </p:contentPart>
        </mc:Choice>
        <mc:Fallback xmlns="">
          <p:pic>
            <p:nvPicPr>
              <p:cNvPr id="5" name="インク 4">
                <a:extLst>
                  <a:ext uri="{FF2B5EF4-FFF2-40B4-BE49-F238E27FC236}">
                    <a16:creationId xmlns:a16="http://schemas.microsoft.com/office/drawing/2014/main" id="{08D8784A-CFD7-4551-BDCF-EDFA8481FAC2}"/>
                  </a:ext>
                </a:extLst>
              </p:cNvPr>
              <p:cNvPicPr/>
              <p:nvPr/>
            </p:nvPicPr>
            <p:blipFill>
              <a:blip r:embed="rId6"/>
              <a:stretch>
                <a:fillRect/>
              </a:stretch>
            </p:blipFill>
            <p:spPr>
              <a:xfrm>
                <a:off x="9611145" y="5712487"/>
                <a:ext cx="96840" cy="501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インク 6">
                <a:extLst>
                  <a:ext uri="{FF2B5EF4-FFF2-40B4-BE49-F238E27FC236}">
                    <a16:creationId xmlns:a16="http://schemas.microsoft.com/office/drawing/2014/main" id="{B9C26354-0291-45C9-A9C9-6088FBA34FD7}"/>
                  </a:ext>
                </a:extLst>
              </p14:cNvPr>
              <p14:cNvContentPartPr/>
              <p14:nvPr/>
            </p14:nvContentPartPr>
            <p14:xfrm>
              <a:off x="9841905" y="5747407"/>
              <a:ext cx="41400" cy="365040"/>
            </p14:xfrm>
          </p:contentPart>
        </mc:Choice>
        <mc:Fallback xmlns="">
          <p:pic>
            <p:nvPicPr>
              <p:cNvPr id="7" name="インク 6">
                <a:extLst>
                  <a:ext uri="{FF2B5EF4-FFF2-40B4-BE49-F238E27FC236}">
                    <a16:creationId xmlns:a16="http://schemas.microsoft.com/office/drawing/2014/main" id="{B9C26354-0291-45C9-A9C9-6088FBA34FD7}"/>
                  </a:ext>
                </a:extLst>
              </p:cNvPr>
              <p:cNvPicPr/>
              <p:nvPr/>
            </p:nvPicPr>
            <p:blipFill>
              <a:blip r:embed="rId8"/>
              <a:stretch>
                <a:fillRect/>
              </a:stretch>
            </p:blipFill>
            <p:spPr>
              <a:xfrm>
                <a:off x="9832905" y="5738407"/>
                <a:ext cx="5904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インク 7">
                <a:extLst>
                  <a:ext uri="{FF2B5EF4-FFF2-40B4-BE49-F238E27FC236}">
                    <a16:creationId xmlns:a16="http://schemas.microsoft.com/office/drawing/2014/main" id="{F225B9EE-B222-4B49-9339-1915C6522F66}"/>
                  </a:ext>
                </a:extLst>
              </p14:cNvPr>
              <p14:cNvContentPartPr/>
              <p14:nvPr/>
            </p14:nvContentPartPr>
            <p14:xfrm>
              <a:off x="10038105" y="5799607"/>
              <a:ext cx="27360" cy="182880"/>
            </p14:xfrm>
          </p:contentPart>
        </mc:Choice>
        <mc:Fallback xmlns="">
          <p:pic>
            <p:nvPicPr>
              <p:cNvPr id="8" name="インク 7">
                <a:extLst>
                  <a:ext uri="{FF2B5EF4-FFF2-40B4-BE49-F238E27FC236}">
                    <a16:creationId xmlns:a16="http://schemas.microsoft.com/office/drawing/2014/main" id="{F225B9EE-B222-4B49-9339-1915C6522F66}"/>
                  </a:ext>
                </a:extLst>
              </p:cNvPr>
              <p:cNvPicPr/>
              <p:nvPr/>
            </p:nvPicPr>
            <p:blipFill>
              <a:blip r:embed="rId10"/>
              <a:stretch>
                <a:fillRect/>
              </a:stretch>
            </p:blipFill>
            <p:spPr>
              <a:xfrm>
                <a:off x="10029222" y="5790589"/>
                <a:ext cx="44771" cy="200555"/>
              </a:xfrm>
              <a:prstGeom prst="rect">
                <a:avLst/>
              </a:prstGeom>
            </p:spPr>
          </p:pic>
        </mc:Fallback>
      </mc:AlternateContent>
      <p:sp>
        <p:nvSpPr>
          <p:cNvPr id="9" name="フリーフォーム: 図形 8">
            <a:extLst>
              <a:ext uri="{FF2B5EF4-FFF2-40B4-BE49-F238E27FC236}">
                <a16:creationId xmlns:a16="http://schemas.microsoft.com/office/drawing/2014/main" id="{2146660E-5148-4060-8F46-8A461B7FEBFB}"/>
              </a:ext>
            </a:extLst>
          </p:cNvPr>
          <p:cNvSpPr/>
          <p:nvPr/>
        </p:nvSpPr>
        <p:spPr>
          <a:xfrm rot="200542">
            <a:off x="7620994" y="2170881"/>
            <a:ext cx="3581251" cy="1983891"/>
          </a:xfrm>
          <a:custGeom>
            <a:avLst/>
            <a:gdLst>
              <a:gd name="connsiteX0" fmla="*/ 2134810 w 3581251"/>
              <a:gd name="connsiteY0" fmla="*/ 2347 h 1983891"/>
              <a:gd name="connsiteX1" fmla="*/ 2404845 w 3581251"/>
              <a:gd name="connsiteY1" fmla="*/ 48503 h 1983891"/>
              <a:gd name="connsiteX2" fmla="*/ 2468964 w 3581251"/>
              <a:gd name="connsiteY2" fmla="*/ 90488 h 1983891"/>
              <a:gd name="connsiteX3" fmla="*/ 2472928 w 3581251"/>
              <a:gd name="connsiteY3" fmla="*/ 93083 h 1983891"/>
              <a:gd name="connsiteX4" fmla="*/ 2813772 w 3581251"/>
              <a:gd name="connsiteY4" fmla="*/ 1287 h 1983891"/>
              <a:gd name="connsiteX5" fmla="*/ 2939041 w 3581251"/>
              <a:gd name="connsiteY5" fmla="*/ 21839 h 1983891"/>
              <a:gd name="connsiteX6" fmla="*/ 3175408 w 3581251"/>
              <a:gd name="connsiteY6" fmla="*/ 216200 h 1983891"/>
              <a:gd name="connsiteX7" fmla="*/ 3176695 w 3581251"/>
              <a:gd name="connsiteY7" fmla="*/ 216546 h 1983891"/>
              <a:gd name="connsiteX8" fmla="*/ 3276640 w 3581251"/>
              <a:gd name="connsiteY8" fmla="*/ 243470 h 1983891"/>
              <a:gd name="connsiteX9" fmla="*/ 3478754 w 3581251"/>
              <a:gd name="connsiteY9" fmla="*/ 404833 h 1983891"/>
              <a:gd name="connsiteX10" fmla="*/ 3465176 w 3581251"/>
              <a:gd name="connsiteY10" fmla="*/ 609377 h 1983891"/>
              <a:gd name="connsiteX11" fmla="*/ 3564360 w 3581251"/>
              <a:gd name="connsiteY11" fmla="*/ 922121 h 1983891"/>
              <a:gd name="connsiteX12" fmla="*/ 3099737 w 3581251"/>
              <a:gd name="connsiteY12" fmla="*/ 1195882 h 1983891"/>
              <a:gd name="connsiteX13" fmla="*/ 2933411 w 3581251"/>
              <a:gd name="connsiteY13" fmla="*/ 1430460 h 1983891"/>
              <a:gd name="connsiteX14" fmla="*/ 2367121 w 3581251"/>
              <a:gd name="connsiteY14" fmla="*/ 1458862 h 1983891"/>
              <a:gd name="connsiteX15" fmla="*/ 1962439 w 3581251"/>
              <a:gd name="connsiteY15" fmla="*/ 1709113 h 1983891"/>
              <a:gd name="connsiteX16" fmla="*/ 1708487 w 3581251"/>
              <a:gd name="connsiteY16" fmla="*/ 1710134 h 1983891"/>
              <a:gd name="connsiteX17" fmla="*/ 1685322 w 3581251"/>
              <a:gd name="connsiteY17" fmla="*/ 1705464 h 1983891"/>
              <a:gd name="connsiteX18" fmla="*/ 1644972 w 3581251"/>
              <a:gd name="connsiteY18" fmla="*/ 1811545 h 1983891"/>
              <a:gd name="connsiteX19" fmla="*/ 1166083 w 3581251"/>
              <a:gd name="connsiteY19" fmla="*/ 1934206 h 1983891"/>
              <a:gd name="connsiteX20" fmla="*/ 1499469 w 3581251"/>
              <a:gd name="connsiteY20" fmla="*/ 1721342 h 1983891"/>
              <a:gd name="connsiteX21" fmla="*/ 1530089 w 3581251"/>
              <a:gd name="connsiteY21" fmla="*/ 1656792 h 1983891"/>
              <a:gd name="connsiteX22" fmla="*/ 1483271 w 3581251"/>
              <a:gd name="connsiteY22" fmla="*/ 1639077 h 1983891"/>
              <a:gd name="connsiteX23" fmla="*/ 1367422 w 3581251"/>
              <a:gd name="connsiteY23" fmla="*/ 1556361 h 1983891"/>
              <a:gd name="connsiteX24" fmla="*/ 483547 w 3581251"/>
              <a:gd name="connsiteY24" fmla="*/ 1405438 h 1983891"/>
              <a:gd name="connsiteX25" fmla="*/ 94927 w 3581251"/>
              <a:gd name="connsiteY25" fmla="*/ 1237491 h 1983891"/>
              <a:gd name="connsiteX26" fmla="*/ 177966 w 3581251"/>
              <a:gd name="connsiteY26" fmla="*/ 1010789 h 1983891"/>
              <a:gd name="connsiteX27" fmla="*/ 2615 w 3581251"/>
              <a:gd name="connsiteY27" fmla="*/ 778200 h 1983891"/>
              <a:gd name="connsiteX28" fmla="*/ 322850 w 3581251"/>
              <a:gd name="connsiteY28" fmla="*/ 571468 h 1983891"/>
              <a:gd name="connsiteX29" fmla="*/ 325913 w 3581251"/>
              <a:gd name="connsiteY29" fmla="*/ 566018 h 1983891"/>
              <a:gd name="connsiteX30" fmla="*/ 468562 w 3581251"/>
              <a:gd name="connsiteY30" fmla="*/ 269146 h 1983891"/>
              <a:gd name="connsiteX31" fmla="*/ 1162515 w 3581251"/>
              <a:gd name="connsiteY31" fmla="*/ 201322 h 1983891"/>
              <a:gd name="connsiteX32" fmla="*/ 1162648 w 3581251"/>
              <a:gd name="connsiteY32" fmla="*/ 201197 h 1983891"/>
              <a:gd name="connsiteX33" fmla="*/ 1223714 w 3581251"/>
              <a:gd name="connsiteY33" fmla="*/ 143703 h 1983891"/>
              <a:gd name="connsiteX34" fmla="*/ 1862180 w 3581251"/>
              <a:gd name="connsiteY34" fmla="*/ 130913 h 1983891"/>
              <a:gd name="connsiteX35" fmla="*/ 1865300 w 3581251"/>
              <a:gd name="connsiteY35" fmla="*/ 127827 h 1983891"/>
              <a:gd name="connsiteX36" fmla="*/ 1910623 w 3581251"/>
              <a:gd name="connsiteY36" fmla="*/ 83006 h 1983891"/>
              <a:gd name="connsiteX37" fmla="*/ 2134810 w 3581251"/>
              <a:gd name="connsiteY37" fmla="*/ 2347 h 198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81251" h="1983891">
                <a:moveTo>
                  <a:pt x="2134810" y="2347"/>
                </a:moveTo>
                <a:cubicBezTo>
                  <a:pt x="2231924" y="-6663"/>
                  <a:pt x="2328944" y="10596"/>
                  <a:pt x="2404845" y="48503"/>
                </a:cubicBezTo>
                <a:lnTo>
                  <a:pt x="2468964" y="90488"/>
                </a:lnTo>
                <a:lnTo>
                  <a:pt x="2472928" y="93083"/>
                </a:lnTo>
                <a:cubicBezTo>
                  <a:pt x="2558740" y="27030"/>
                  <a:pt x="2686653" y="-5751"/>
                  <a:pt x="2813772" y="1287"/>
                </a:cubicBezTo>
                <a:cubicBezTo>
                  <a:pt x="2856146" y="3632"/>
                  <a:pt x="2898432" y="10402"/>
                  <a:pt x="2939041" y="21839"/>
                </a:cubicBezTo>
                <a:cubicBezTo>
                  <a:pt x="3062813" y="56685"/>
                  <a:pt x="3151564" y="129640"/>
                  <a:pt x="3175408" y="216200"/>
                </a:cubicBezTo>
                <a:lnTo>
                  <a:pt x="3176695" y="216546"/>
                </a:lnTo>
                <a:lnTo>
                  <a:pt x="3276640" y="243470"/>
                </a:lnTo>
                <a:cubicBezTo>
                  <a:pt x="3371209" y="278484"/>
                  <a:pt x="3443981" y="335617"/>
                  <a:pt x="3478754" y="404833"/>
                </a:cubicBezTo>
                <a:cubicBezTo>
                  <a:pt x="3512450" y="471821"/>
                  <a:pt x="3507648" y="544577"/>
                  <a:pt x="3465176" y="609377"/>
                </a:cubicBezTo>
                <a:cubicBezTo>
                  <a:pt x="3569575" y="698244"/>
                  <a:pt x="3606086" y="813445"/>
                  <a:pt x="3564360" y="922121"/>
                </a:cubicBezTo>
                <a:cubicBezTo>
                  <a:pt x="3508890" y="1066599"/>
                  <a:pt x="3325260" y="1174799"/>
                  <a:pt x="3099737" y="1195882"/>
                </a:cubicBezTo>
                <a:cubicBezTo>
                  <a:pt x="3098661" y="1286061"/>
                  <a:pt x="3037975" y="1371586"/>
                  <a:pt x="2933411" y="1430460"/>
                </a:cubicBezTo>
                <a:cubicBezTo>
                  <a:pt x="2774535" y="1519923"/>
                  <a:pt x="2545039" y="1531419"/>
                  <a:pt x="2367121" y="1458862"/>
                </a:cubicBezTo>
                <a:cubicBezTo>
                  <a:pt x="2309582" y="1583490"/>
                  <a:pt x="2155508" y="1678761"/>
                  <a:pt x="1962439" y="1709113"/>
                </a:cubicBezTo>
                <a:cubicBezTo>
                  <a:pt x="1877123" y="1722523"/>
                  <a:pt x="1790410" y="1722335"/>
                  <a:pt x="1708487" y="1710134"/>
                </a:cubicBezTo>
                <a:lnTo>
                  <a:pt x="1685322" y="1705464"/>
                </a:lnTo>
                <a:lnTo>
                  <a:pt x="1644972" y="1811545"/>
                </a:lnTo>
                <a:cubicBezTo>
                  <a:pt x="1541207" y="1978924"/>
                  <a:pt x="1326801" y="2033842"/>
                  <a:pt x="1166083" y="1934206"/>
                </a:cubicBezTo>
                <a:cubicBezTo>
                  <a:pt x="1302033" y="1919446"/>
                  <a:pt x="1425547" y="1840582"/>
                  <a:pt x="1499469" y="1721342"/>
                </a:cubicBezTo>
                <a:lnTo>
                  <a:pt x="1530089" y="1656792"/>
                </a:lnTo>
                <a:lnTo>
                  <a:pt x="1483271" y="1639077"/>
                </a:lnTo>
                <a:cubicBezTo>
                  <a:pt x="1439165" y="1615982"/>
                  <a:pt x="1399938" y="1588254"/>
                  <a:pt x="1367422" y="1556361"/>
                </a:cubicBezTo>
                <a:cubicBezTo>
                  <a:pt x="1060434" y="1677448"/>
                  <a:pt x="661713" y="1609386"/>
                  <a:pt x="483547" y="1405438"/>
                </a:cubicBezTo>
                <a:cubicBezTo>
                  <a:pt x="308527" y="1418844"/>
                  <a:pt x="144188" y="1347838"/>
                  <a:pt x="94927" y="1237491"/>
                </a:cubicBezTo>
                <a:cubicBezTo>
                  <a:pt x="59244" y="1157654"/>
                  <a:pt x="90787" y="1071492"/>
                  <a:pt x="177966" y="1010789"/>
                </a:cubicBezTo>
                <a:cubicBezTo>
                  <a:pt x="54276" y="963173"/>
                  <a:pt x="-14606" y="871801"/>
                  <a:pt x="2615" y="778200"/>
                </a:cubicBezTo>
                <a:cubicBezTo>
                  <a:pt x="22816" y="668608"/>
                  <a:pt x="155778" y="582765"/>
                  <a:pt x="322850" y="571468"/>
                </a:cubicBezTo>
                <a:cubicBezTo>
                  <a:pt x="323844" y="569638"/>
                  <a:pt x="324919" y="567848"/>
                  <a:pt x="325913" y="566018"/>
                </a:cubicBezTo>
                <a:cubicBezTo>
                  <a:pt x="303477" y="458097"/>
                  <a:pt x="355801" y="349261"/>
                  <a:pt x="468562" y="269146"/>
                </a:cubicBezTo>
                <a:cubicBezTo>
                  <a:pt x="646727" y="142608"/>
                  <a:pt x="935585" y="114405"/>
                  <a:pt x="1162515" y="201322"/>
                </a:cubicBezTo>
                <a:lnTo>
                  <a:pt x="1162648" y="201197"/>
                </a:lnTo>
                <a:lnTo>
                  <a:pt x="1223714" y="143703"/>
                </a:lnTo>
                <a:cubicBezTo>
                  <a:pt x="1386508" y="24400"/>
                  <a:pt x="1678033" y="12222"/>
                  <a:pt x="1862180" y="130913"/>
                </a:cubicBezTo>
                <a:lnTo>
                  <a:pt x="1865300" y="127827"/>
                </a:lnTo>
                <a:lnTo>
                  <a:pt x="1910623" y="83006"/>
                </a:lnTo>
                <a:cubicBezTo>
                  <a:pt x="1967190" y="39617"/>
                  <a:pt x="2046576" y="10521"/>
                  <a:pt x="2134810" y="2347"/>
                </a:cubicBezTo>
                <a:close/>
              </a:path>
            </a:pathLst>
          </a:cu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0" name="正方形/長方形 9">
            <a:extLst>
              <a:ext uri="{FF2B5EF4-FFF2-40B4-BE49-F238E27FC236}">
                <a16:creationId xmlns:a16="http://schemas.microsoft.com/office/drawing/2014/main" id="{986E4DB0-2268-4BC2-9DCF-EE65EBE9D4C4}"/>
              </a:ext>
            </a:extLst>
          </p:cNvPr>
          <p:cNvSpPr/>
          <p:nvPr/>
        </p:nvSpPr>
        <p:spPr>
          <a:xfrm>
            <a:off x="7968326" y="2436775"/>
            <a:ext cx="2886586" cy="1107996"/>
          </a:xfrm>
          <a:prstGeom prst="rect">
            <a:avLst/>
          </a:prstGeom>
          <a:noFill/>
        </p:spPr>
        <p:txBody>
          <a:bodyPr wrap="square" lIns="91440" tIns="45720" rIns="91440" bIns="45720">
            <a:spAutoFit/>
          </a:bodyPr>
          <a:lstStyle/>
          <a:p>
            <a:pPr algn="ctr"/>
            <a:r>
              <a:rPr lang="en-US" altLang="ja-JP" sz="2400" b="1" dirty="0">
                <a:ln w="0"/>
                <a:solidFill>
                  <a:srgbClr val="FF0000"/>
                </a:solidFill>
                <a:latin typeface="メイリオ" panose="020B0604030504040204" pitchFamily="50" charset="-128"/>
                <a:ea typeface="メイリオ" panose="020B0604030504040204" pitchFamily="50" charset="-128"/>
              </a:rPr>
              <a:t>18</a:t>
            </a:r>
            <a:r>
              <a:rPr lang="ja-JP" altLang="en-US" sz="2400" b="1" dirty="0">
                <a:ln w="0"/>
                <a:solidFill>
                  <a:srgbClr val="FF0000"/>
                </a:solidFill>
                <a:latin typeface="メイリオ" panose="020B0604030504040204" pitchFamily="50" charset="-128"/>
                <a:ea typeface="メイリオ" panose="020B0604030504040204" pitchFamily="50" charset="-128"/>
              </a:rPr>
              <a:t>歳から</a:t>
            </a:r>
            <a:endParaRPr lang="en-US" altLang="ja-JP" sz="2400" b="1" dirty="0">
              <a:ln w="0"/>
              <a:solidFill>
                <a:srgbClr val="FF0000"/>
              </a:solidFill>
              <a:latin typeface="メイリオ" panose="020B0604030504040204" pitchFamily="50" charset="-128"/>
              <a:ea typeface="メイリオ" panose="020B0604030504040204" pitchFamily="50" charset="-128"/>
            </a:endParaRPr>
          </a:p>
          <a:p>
            <a:pPr algn="ctr"/>
            <a:r>
              <a:rPr lang="ja-JP" altLang="en-US" b="1" dirty="0">
                <a:ln w="0"/>
                <a:latin typeface="メイリオ" panose="020B0604030504040204" pitchFamily="50" charset="-128"/>
                <a:ea typeface="メイリオ" panose="020B0604030504040204" pitchFamily="50" charset="-128"/>
              </a:rPr>
              <a:t>親の同意がなくても</a:t>
            </a:r>
            <a:endParaRPr lang="en-US" altLang="ja-JP" b="1" dirty="0">
              <a:ln w="0"/>
              <a:latin typeface="メイリオ" panose="020B0604030504040204" pitchFamily="50" charset="-128"/>
              <a:ea typeface="メイリオ" panose="020B0604030504040204" pitchFamily="50" charset="-128"/>
            </a:endParaRPr>
          </a:p>
          <a:p>
            <a:pPr algn="ctr"/>
            <a:r>
              <a:rPr lang="en-US" altLang="ja-JP" sz="2400" b="1" dirty="0">
                <a:ln w="0"/>
                <a:solidFill>
                  <a:srgbClr val="FF0000"/>
                </a:solidFill>
                <a:latin typeface="メイリオ" panose="020B0604030504040204" pitchFamily="50" charset="-128"/>
                <a:ea typeface="メイリオ" panose="020B0604030504040204" pitchFamily="50" charset="-128"/>
              </a:rPr>
              <a:t>1</a:t>
            </a:r>
            <a:r>
              <a:rPr lang="ja-JP" altLang="en-US" sz="2400" b="1" dirty="0">
                <a:ln w="0"/>
                <a:solidFill>
                  <a:srgbClr val="FF0000"/>
                </a:solidFill>
                <a:latin typeface="メイリオ" panose="020B0604030504040204" pitchFamily="50" charset="-128"/>
                <a:ea typeface="メイリオ" panose="020B0604030504040204" pitchFamily="50" charset="-128"/>
              </a:rPr>
              <a:t>人で契約できる</a:t>
            </a:r>
            <a:r>
              <a:rPr lang="ja-JP" altLang="en-US" sz="1200" b="1" dirty="0">
                <a:ln w="0"/>
                <a:latin typeface="メイリオ" panose="020B0604030504040204" pitchFamily="50" charset="-128"/>
                <a:ea typeface="メイリオ" panose="020B0604030504040204" pitchFamily="50" charset="-128"/>
              </a:rPr>
              <a:t>カリ</a:t>
            </a:r>
            <a:endParaRPr lang="ja-JP" altLang="en-US" b="1" dirty="0">
              <a:ln w="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2922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55AAB5-DEBD-4D11-818E-F4E50BA7E980}"/>
              </a:ext>
            </a:extLst>
          </p:cNvPr>
          <p:cNvSpPr>
            <a:spLocks noGrp="1"/>
          </p:cNvSpPr>
          <p:nvPr>
            <p:ph type="title"/>
          </p:nvPr>
        </p:nvSpPr>
        <p:spPr/>
        <p:txBody>
          <a:bodyPr>
            <a:normAutofit/>
          </a:bodyPr>
          <a:lstStyle/>
          <a:p>
            <a:r>
              <a:rPr kumimoji="1" lang="ja-JP" altLang="en-US" sz="4800" dirty="0"/>
              <a:t>賃貸アパート</a:t>
            </a:r>
            <a:r>
              <a:rPr lang="ja-JP" altLang="en-US" sz="4800" dirty="0"/>
              <a:t>、どうやって探す？</a:t>
            </a:r>
            <a:endParaRPr kumimoji="1" lang="ja-JP" altLang="en-US" sz="4800" dirty="0"/>
          </a:p>
        </p:txBody>
      </p:sp>
      <p:pic>
        <p:nvPicPr>
          <p:cNvPr id="4" name="図 3">
            <a:extLst>
              <a:ext uri="{FF2B5EF4-FFF2-40B4-BE49-F238E27FC236}">
                <a16:creationId xmlns:a16="http://schemas.microsoft.com/office/drawing/2014/main" id="{F0834039-C0C0-4FAA-8B46-160BD643418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06875" y="3303857"/>
            <a:ext cx="2807676" cy="3428470"/>
          </a:xfrm>
          <a:prstGeom prst="rect">
            <a:avLst/>
          </a:prstGeom>
        </p:spPr>
      </p:pic>
      <p:sp>
        <p:nvSpPr>
          <p:cNvPr id="12" name="四角形: 角を丸くする 10">
            <a:extLst>
              <a:ext uri="{FF2B5EF4-FFF2-40B4-BE49-F238E27FC236}">
                <a16:creationId xmlns:a16="http://schemas.microsoft.com/office/drawing/2014/main" id="{603E008E-4821-4B3E-894C-9F71C06A49F8}"/>
              </a:ext>
            </a:extLst>
          </p:cNvPr>
          <p:cNvSpPr/>
          <p:nvPr/>
        </p:nvSpPr>
        <p:spPr>
          <a:xfrm flipV="1">
            <a:off x="498246" y="4942518"/>
            <a:ext cx="4065113" cy="1670526"/>
          </a:xfrm>
          <a:custGeom>
            <a:avLst/>
            <a:gdLst>
              <a:gd name="connsiteX0" fmla="*/ 0 w 3965408"/>
              <a:gd name="connsiteY0" fmla="*/ 416992 h 2501900"/>
              <a:gd name="connsiteX1" fmla="*/ 416992 w 3965408"/>
              <a:gd name="connsiteY1" fmla="*/ 0 h 2501900"/>
              <a:gd name="connsiteX2" fmla="*/ 3548416 w 3965408"/>
              <a:gd name="connsiteY2" fmla="*/ 0 h 2501900"/>
              <a:gd name="connsiteX3" fmla="*/ 3965408 w 3965408"/>
              <a:gd name="connsiteY3" fmla="*/ 416992 h 2501900"/>
              <a:gd name="connsiteX4" fmla="*/ 3965408 w 3965408"/>
              <a:gd name="connsiteY4" fmla="*/ 2084908 h 2501900"/>
              <a:gd name="connsiteX5" fmla="*/ 3548416 w 3965408"/>
              <a:gd name="connsiteY5" fmla="*/ 2501900 h 2501900"/>
              <a:gd name="connsiteX6" fmla="*/ 416992 w 3965408"/>
              <a:gd name="connsiteY6" fmla="*/ 2501900 h 2501900"/>
              <a:gd name="connsiteX7" fmla="*/ 0 w 3965408"/>
              <a:gd name="connsiteY7" fmla="*/ 2084908 h 2501900"/>
              <a:gd name="connsiteX8" fmla="*/ 0 w 3965408"/>
              <a:gd name="connsiteY8" fmla="*/ 416992 h 2501900"/>
              <a:gd name="connsiteX0" fmla="*/ 0 w 3965408"/>
              <a:gd name="connsiteY0" fmla="*/ 416992 h 2501900"/>
              <a:gd name="connsiteX1" fmla="*/ 416992 w 3965408"/>
              <a:gd name="connsiteY1" fmla="*/ 0 h 2501900"/>
              <a:gd name="connsiteX2" fmla="*/ 3180116 w 3965408"/>
              <a:gd name="connsiteY2" fmla="*/ 76200 h 2501900"/>
              <a:gd name="connsiteX3" fmla="*/ 3965408 w 3965408"/>
              <a:gd name="connsiteY3" fmla="*/ 416992 h 2501900"/>
              <a:gd name="connsiteX4" fmla="*/ 3965408 w 3965408"/>
              <a:gd name="connsiteY4" fmla="*/ 2084908 h 2501900"/>
              <a:gd name="connsiteX5" fmla="*/ 3548416 w 3965408"/>
              <a:gd name="connsiteY5" fmla="*/ 2501900 h 2501900"/>
              <a:gd name="connsiteX6" fmla="*/ 416992 w 3965408"/>
              <a:gd name="connsiteY6" fmla="*/ 2501900 h 2501900"/>
              <a:gd name="connsiteX7" fmla="*/ 0 w 3965408"/>
              <a:gd name="connsiteY7" fmla="*/ 2084908 h 2501900"/>
              <a:gd name="connsiteX8" fmla="*/ 0 w 3965408"/>
              <a:gd name="connsiteY8" fmla="*/ 416992 h 2501900"/>
              <a:gd name="connsiteX0" fmla="*/ 0 w 3965408"/>
              <a:gd name="connsiteY0" fmla="*/ 416992 h 2501900"/>
              <a:gd name="connsiteX1" fmla="*/ 416992 w 3965408"/>
              <a:gd name="connsiteY1" fmla="*/ 0 h 2501900"/>
              <a:gd name="connsiteX2" fmla="*/ 3180116 w 3965408"/>
              <a:gd name="connsiteY2" fmla="*/ 76200 h 2501900"/>
              <a:gd name="connsiteX3" fmla="*/ 3965408 w 3965408"/>
              <a:gd name="connsiteY3" fmla="*/ 416992 h 2501900"/>
              <a:gd name="connsiteX4" fmla="*/ 3965408 w 3965408"/>
              <a:gd name="connsiteY4" fmla="*/ 2084908 h 2501900"/>
              <a:gd name="connsiteX5" fmla="*/ 3548416 w 3965408"/>
              <a:gd name="connsiteY5" fmla="*/ 2501900 h 2501900"/>
              <a:gd name="connsiteX6" fmla="*/ 416992 w 3965408"/>
              <a:gd name="connsiteY6" fmla="*/ 2501900 h 2501900"/>
              <a:gd name="connsiteX7" fmla="*/ 0 w 3965408"/>
              <a:gd name="connsiteY7" fmla="*/ 2084908 h 2501900"/>
              <a:gd name="connsiteX8" fmla="*/ 0 w 3965408"/>
              <a:gd name="connsiteY8" fmla="*/ 416992 h 2501900"/>
              <a:gd name="connsiteX0" fmla="*/ 0 w 3965408"/>
              <a:gd name="connsiteY0" fmla="*/ 416992 h 2501900"/>
              <a:gd name="connsiteX1" fmla="*/ 416992 w 3965408"/>
              <a:gd name="connsiteY1" fmla="*/ 0 h 2501900"/>
              <a:gd name="connsiteX2" fmla="*/ 3180116 w 3965408"/>
              <a:gd name="connsiteY2" fmla="*/ 76200 h 2501900"/>
              <a:gd name="connsiteX3" fmla="*/ 3965408 w 3965408"/>
              <a:gd name="connsiteY3" fmla="*/ 416992 h 2501900"/>
              <a:gd name="connsiteX4" fmla="*/ 3965408 w 3965408"/>
              <a:gd name="connsiteY4" fmla="*/ 2084908 h 2501900"/>
              <a:gd name="connsiteX5" fmla="*/ 3548416 w 3965408"/>
              <a:gd name="connsiteY5" fmla="*/ 2501900 h 2501900"/>
              <a:gd name="connsiteX6" fmla="*/ 416992 w 3965408"/>
              <a:gd name="connsiteY6" fmla="*/ 2501900 h 2501900"/>
              <a:gd name="connsiteX7" fmla="*/ 0 w 3965408"/>
              <a:gd name="connsiteY7" fmla="*/ 2084908 h 2501900"/>
              <a:gd name="connsiteX8" fmla="*/ 0 w 3965408"/>
              <a:gd name="connsiteY8" fmla="*/ 416992 h 2501900"/>
              <a:gd name="connsiteX0" fmla="*/ 0 w 3965408"/>
              <a:gd name="connsiteY0" fmla="*/ 404292 h 2489200"/>
              <a:gd name="connsiteX1" fmla="*/ 455092 w 3965408"/>
              <a:gd name="connsiteY1" fmla="*/ 0 h 2489200"/>
              <a:gd name="connsiteX2" fmla="*/ 3180116 w 3965408"/>
              <a:gd name="connsiteY2" fmla="*/ 63500 h 2489200"/>
              <a:gd name="connsiteX3" fmla="*/ 3965408 w 3965408"/>
              <a:gd name="connsiteY3" fmla="*/ 404292 h 2489200"/>
              <a:gd name="connsiteX4" fmla="*/ 3965408 w 3965408"/>
              <a:gd name="connsiteY4" fmla="*/ 2072208 h 2489200"/>
              <a:gd name="connsiteX5" fmla="*/ 3548416 w 3965408"/>
              <a:gd name="connsiteY5" fmla="*/ 2489200 h 2489200"/>
              <a:gd name="connsiteX6" fmla="*/ 416992 w 3965408"/>
              <a:gd name="connsiteY6" fmla="*/ 2489200 h 2489200"/>
              <a:gd name="connsiteX7" fmla="*/ 0 w 3965408"/>
              <a:gd name="connsiteY7" fmla="*/ 2072208 h 2489200"/>
              <a:gd name="connsiteX8" fmla="*/ 0 w 3965408"/>
              <a:gd name="connsiteY8" fmla="*/ 404292 h 2489200"/>
              <a:gd name="connsiteX0" fmla="*/ 0 w 3965408"/>
              <a:gd name="connsiteY0" fmla="*/ 414241 h 2499149"/>
              <a:gd name="connsiteX1" fmla="*/ 455092 w 3965408"/>
              <a:gd name="connsiteY1" fmla="*/ 9949 h 2499149"/>
              <a:gd name="connsiteX2" fmla="*/ 3180116 w 3965408"/>
              <a:gd name="connsiteY2" fmla="*/ 73449 h 2499149"/>
              <a:gd name="connsiteX3" fmla="*/ 3965408 w 3965408"/>
              <a:gd name="connsiteY3" fmla="*/ 414241 h 2499149"/>
              <a:gd name="connsiteX4" fmla="*/ 3965408 w 3965408"/>
              <a:gd name="connsiteY4" fmla="*/ 2082157 h 2499149"/>
              <a:gd name="connsiteX5" fmla="*/ 3548416 w 3965408"/>
              <a:gd name="connsiteY5" fmla="*/ 2499149 h 2499149"/>
              <a:gd name="connsiteX6" fmla="*/ 416992 w 3965408"/>
              <a:gd name="connsiteY6" fmla="*/ 2499149 h 2499149"/>
              <a:gd name="connsiteX7" fmla="*/ 0 w 3965408"/>
              <a:gd name="connsiteY7" fmla="*/ 2082157 h 2499149"/>
              <a:gd name="connsiteX8" fmla="*/ 0 w 3965408"/>
              <a:gd name="connsiteY8" fmla="*/ 414241 h 2499149"/>
              <a:gd name="connsiteX0" fmla="*/ 0 w 4079708"/>
              <a:gd name="connsiteY0" fmla="*/ 807941 h 2499149"/>
              <a:gd name="connsiteX1" fmla="*/ 569392 w 4079708"/>
              <a:gd name="connsiteY1" fmla="*/ 9949 h 2499149"/>
              <a:gd name="connsiteX2" fmla="*/ 3294416 w 4079708"/>
              <a:gd name="connsiteY2" fmla="*/ 73449 h 2499149"/>
              <a:gd name="connsiteX3" fmla="*/ 4079708 w 4079708"/>
              <a:gd name="connsiteY3" fmla="*/ 414241 h 2499149"/>
              <a:gd name="connsiteX4" fmla="*/ 4079708 w 4079708"/>
              <a:gd name="connsiteY4" fmla="*/ 2082157 h 2499149"/>
              <a:gd name="connsiteX5" fmla="*/ 3662716 w 4079708"/>
              <a:gd name="connsiteY5" fmla="*/ 2499149 h 2499149"/>
              <a:gd name="connsiteX6" fmla="*/ 531292 w 4079708"/>
              <a:gd name="connsiteY6" fmla="*/ 2499149 h 2499149"/>
              <a:gd name="connsiteX7" fmla="*/ 114300 w 4079708"/>
              <a:gd name="connsiteY7" fmla="*/ 2082157 h 2499149"/>
              <a:gd name="connsiteX8" fmla="*/ 0 w 4079708"/>
              <a:gd name="connsiteY8" fmla="*/ 807941 h 2499149"/>
              <a:gd name="connsiteX0" fmla="*/ 0 w 4079708"/>
              <a:gd name="connsiteY0" fmla="*/ 807941 h 2499149"/>
              <a:gd name="connsiteX1" fmla="*/ 658292 w 4079708"/>
              <a:gd name="connsiteY1" fmla="*/ 9949 h 2499149"/>
              <a:gd name="connsiteX2" fmla="*/ 3294416 w 4079708"/>
              <a:gd name="connsiteY2" fmla="*/ 73449 h 2499149"/>
              <a:gd name="connsiteX3" fmla="*/ 4079708 w 4079708"/>
              <a:gd name="connsiteY3" fmla="*/ 414241 h 2499149"/>
              <a:gd name="connsiteX4" fmla="*/ 4079708 w 4079708"/>
              <a:gd name="connsiteY4" fmla="*/ 2082157 h 2499149"/>
              <a:gd name="connsiteX5" fmla="*/ 3662716 w 4079708"/>
              <a:gd name="connsiteY5" fmla="*/ 2499149 h 2499149"/>
              <a:gd name="connsiteX6" fmla="*/ 531292 w 4079708"/>
              <a:gd name="connsiteY6" fmla="*/ 2499149 h 2499149"/>
              <a:gd name="connsiteX7" fmla="*/ 114300 w 4079708"/>
              <a:gd name="connsiteY7" fmla="*/ 2082157 h 2499149"/>
              <a:gd name="connsiteX8" fmla="*/ 0 w 4079708"/>
              <a:gd name="connsiteY8" fmla="*/ 807941 h 2499149"/>
              <a:gd name="connsiteX0" fmla="*/ 0 w 4079708"/>
              <a:gd name="connsiteY0" fmla="*/ 807941 h 2499149"/>
              <a:gd name="connsiteX1" fmla="*/ 658292 w 4079708"/>
              <a:gd name="connsiteY1" fmla="*/ 9949 h 2499149"/>
              <a:gd name="connsiteX2" fmla="*/ 3294416 w 4079708"/>
              <a:gd name="connsiteY2" fmla="*/ 73449 h 2499149"/>
              <a:gd name="connsiteX3" fmla="*/ 4079708 w 4079708"/>
              <a:gd name="connsiteY3" fmla="*/ 414241 h 2499149"/>
              <a:gd name="connsiteX4" fmla="*/ 4079708 w 4079708"/>
              <a:gd name="connsiteY4" fmla="*/ 2082157 h 2499149"/>
              <a:gd name="connsiteX5" fmla="*/ 3662716 w 4079708"/>
              <a:gd name="connsiteY5" fmla="*/ 2499149 h 2499149"/>
              <a:gd name="connsiteX6" fmla="*/ 531292 w 4079708"/>
              <a:gd name="connsiteY6" fmla="*/ 2499149 h 2499149"/>
              <a:gd name="connsiteX7" fmla="*/ 114300 w 4079708"/>
              <a:gd name="connsiteY7" fmla="*/ 2082157 h 2499149"/>
              <a:gd name="connsiteX8" fmla="*/ 0 w 4079708"/>
              <a:gd name="connsiteY8" fmla="*/ 807941 h 2499149"/>
              <a:gd name="connsiteX0" fmla="*/ 0 w 4079708"/>
              <a:gd name="connsiteY0" fmla="*/ 871196 h 2562404"/>
              <a:gd name="connsiteX1" fmla="*/ 658292 w 4079708"/>
              <a:gd name="connsiteY1" fmla="*/ 73204 h 2562404"/>
              <a:gd name="connsiteX2" fmla="*/ 3294416 w 4079708"/>
              <a:gd name="connsiteY2" fmla="*/ 136704 h 2562404"/>
              <a:gd name="connsiteX3" fmla="*/ 4079708 w 4079708"/>
              <a:gd name="connsiteY3" fmla="*/ 477496 h 2562404"/>
              <a:gd name="connsiteX4" fmla="*/ 4079708 w 4079708"/>
              <a:gd name="connsiteY4" fmla="*/ 2145412 h 2562404"/>
              <a:gd name="connsiteX5" fmla="*/ 3662716 w 4079708"/>
              <a:gd name="connsiteY5" fmla="*/ 2562404 h 2562404"/>
              <a:gd name="connsiteX6" fmla="*/ 531292 w 4079708"/>
              <a:gd name="connsiteY6" fmla="*/ 2562404 h 2562404"/>
              <a:gd name="connsiteX7" fmla="*/ 114300 w 4079708"/>
              <a:gd name="connsiteY7" fmla="*/ 2145412 h 2562404"/>
              <a:gd name="connsiteX8" fmla="*/ 0 w 4079708"/>
              <a:gd name="connsiteY8" fmla="*/ 871196 h 2562404"/>
              <a:gd name="connsiteX0" fmla="*/ 0 w 4079708"/>
              <a:gd name="connsiteY0" fmla="*/ 871196 h 2562404"/>
              <a:gd name="connsiteX1" fmla="*/ 658292 w 4079708"/>
              <a:gd name="connsiteY1" fmla="*/ 73204 h 2562404"/>
              <a:gd name="connsiteX2" fmla="*/ 3294416 w 4079708"/>
              <a:gd name="connsiteY2" fmla="*/ 136704 h 2562404"/>
              <a:gd name="connsiteX3" fmla="*/ 4079708 w 4079708"/>
              <a:gd name="connsiteY3" fmla="*/ 477496 h 2562404"/>
              <a:gd name="connsiteX4" fmla="*/ 4079708 w 4079708"/>
              <a:gd name="connsiteY4" fmla="*/ 2145412 h 2562404"/>
              <a:gd name="connsiteX5" fmla="*/ 3662716 w 4079708"/>
              <a:gd name="connsiteY5" fmla="*/ 2562404 h 2562404"/>
              <a:gd name="connsiteX6" fmla="*/ 531292 w 4079708"/>
              <a:gd name="connsiteY6" fmla="*/ 2562404 h 2562404"/>
              <a:gd name="connsiteX7" fmla="*/ 355600 w 4079708"/>
              <a:gd name="connsiteY7" fmla="*/ 2221612 h 2562404"/>
              <a:gd name="connsiteX8" fmla="*/ 0 w 4079708"/>
              <a:gd name="connsiteY8" fmla="*/ 871196 h 2562404"/>
              <a:gd name="connsiteX0" fmla="*/ 0 w 4079708"/>
              <a:gd name="connsiteY0" fmla="*/ 871196 h 2562404"/>
              <a:gd name="connsiteX1" fmla="*/ 658292 w 4079708"/>
              <a:gd name="connsiteY1" fmla="*/ 73204 h 2562404"/>
              <a:gd name="connsiteX2" fmla="*/ 3294416 w 4079708"/>
              <a:gd name="connsiteY2" fmla="*/ 136704 h 2562404"/>
              <a:gd name="connsiteX3" fmla="*/ 4079708 w 4079708"/>
              <a:gd name="connsiteY3" fmla="*/ 477496 h 2562404"/>
              <a:gd name="connsiteX4" fmla="*/ 4079708 w 4079708"/>
              <a:gd name="connsiteY4" fmla="*/ 2145412 h 2562404"/>
              <a:gd name="connsiteX5" fmla="*/ 3662716 w 4079708"/>
              <a:gd name="connsiteY5" fmla="*/ 2562404 h 2562404"/>
              <a:gd name="connsiteX6" fmla="*/ 531292 w 4079708"/>
              <a:gd name="connsiteY6" fmla="*/ 2562404 h 2562404"/>
              <a:gd name="connsiteX7" fmla="*/ 355600 w 4079708"/>
              <a:gd name="connsiteY7" fmla="*/ 2221612 h 2562404"/>
              <a:gd name="connsiteX8" fmla="*/ 0 w 4079708"/>
              <a:gd name="connsiteY8" fmla="*/ 871196 h 2562404"/>
              <a:gd name="connsiteX0" fmla="*/ 93833 w 4173541"/>
              <a:gd name="connsiteY0" fmla="*/ 871196 h 2562404"/>
              <a:gd name="connsiteX1" fmla="*/ 752125 w 4173541"/>
              <a:gd name="connsiteY1" fmla="*/ 73204 h 2562404"/>
              <a:gd name="connsiteX2" fmla="*/ 3388249 w 4173541"/>
              <a:gd name="connsiteY2" fmla="*/ 136704 h 2562404"/>
              <a:gd name="connsiteX3" fmla="*/ 4173541 w 4173541"/>
              <a:gd name="connsiteY3" fmla="*/ 477496 h 2562404"/>
              <a:gd name="connsiteX4" fmla="*/ 4173541 w 4173541"/>
              <a:gd name="connsiteY4" fmla="*/ 2145412 h 2562404"/>
              <a:gd name="connsiteX5" fmla="*/ 3756549 w 4173541"/>
              <a:gd name="connsiteY5" fmla="*/ 2562404 h 2562404"/>
              <a:gd name="connsiteX6" fmla="*/ 625125 w 4173541"/>
              <a:gd name="connsiteY6" fmla="*/ 2562404 h 2562404"/>
              <a:gd name="connsiteX7" fmla="*/ 449433 w 4173541"/>
              <a:gd name="connsiteY7" fmla="*/ 2221612 h 2562404"/>
              <a:gd name="connsiteX8" fmla="*/ 93833 w 4173541"/>
              <a:gd name="connsiteY8" fmla="*/ 871196 h 2562404"/>
              <a:gd name="connsiteX0" fmla="*/ 93833 w 4173541"/>
              <a:gd name="connsiteY0" fmla="*/ 871196 h 2562404"/>
              <a:gd name="connsiteX1" fmla="*/ 752125 w 4173541"/>
              <a:gd name="connsiteY1" fmla="*/ 73204 h 2562404"/>
              <a:gd name="connsiteX2" fmla="*/ 3388249 w 4173541"/>
              <a:gd name="connsiteY2" fmla="*/ 136704 h 2562404"/>
              <a:gd name="connsiteX3" fmla="*/ 4173541 w 4173541"/>
              <a:gd name="connsiteY3" fmla="*/ 477496 h 2562404"/>
              <a:gd name="connsiteX4" fmla="*/ 4173541 w 4173541"/>
              <a:gd name="connsiteY4" fmla="*/ 2145412 h 2562404"/>
              <a:gd name="connsiteX5" fmla="*/ 3756549 w 4173541"/>
              <a:gd name="connsiteY5" fmla="*/ 2562404 h 2562404"/>
              <a:gd name="connsiteX6" fmla="*/ 625125 w 4173541"/>
              <a:gd name="connsiteY6" fmla="*/ 2562404 h 2562404"/>
              <a:gd name="connsiteX7" fmla="*/ 449433 w 4173541"/>
              <a:gd name="connsiteY7" fmla="*/ 2221612 h 2562404"/>
              <a:gd name="connsiteX8" fmla="*/ 93833 w 4173541"/>
              <a:gd name="connsiteY8" fmla="*/ 871196 h 2562404"/>
              <a:gd name="connsiteX0" fmla="*/ 82946 w 4162654"/>
              <a:gd name="connsiteY0" fmla="*/ 871196 h 2562404"/>
              <a:gd name="connsiteX1" fmla="*/ 741238 w 4162654"/>
              <a:gd name="connsiteY1" fmla="*/ 73204 h 2562404"/>
              <a:gd name="connsiteX2" fmla="*/ 3377362 w 4162654"/>
              <a:gd name="connsiteY2" fmla="*/ 136704 h 2562404"/>
              <a:gd name="connsiteX3" fmla="*/ 4162654 w 4162654"/>
              <a:gd name="connsiteY3" fmla="*/ 477496 h 2562404"/>
              <a:gd name="connsiteX4" fmla="*/ 4162654 w 4162654"/>
              <a:gd name="connsiteY4" fmla="*/ 2145412 h 2562404"/>
              <a:gd name="connsiteX5" fmla="*/ 3745662 w 4162654"/>
              <a:gd name="connsiteY5" fmla="*/ 2562404 h 2562404"/>
              <a:gd name="connsiteX6" fmla="*/ 614238 w 4162654"/>
              <a:gd name="connsiteY6" fmla="*/ 2562404 h 2562404"/>
              <a:gd name="connsiteX7" fmla="*/ 438546 w 4162654"/>
              <a:gd name="connsiteY7" fmla="*/ 2221612 h 2562404"/>
              <a:gd name="connsiteX8" fmla="*/ 82946 w 4162654"/>
              <a:gd name="connsiteY8" fmla="*/ 871196 h 2562404"/>
              <a:gd name="connsiteX0" fmla="*/ 82946 w 4162654"/>
              <a:gd name="connsiteY0" fmla="*/ 871196 h 2562404"/>
              <a:gd name="connsiteX1" fmla="*/ 741238 w 4162654"/>
              <a:gd name="connsiteY1" fmla="*/ 73204 h 2562404"/>
              <a:gd name="connsiteX2" fmla="*/ 3377362 w 4162654"/>
              <a:gd name="connsiteY2" fmla="*/ 136704 h 2562404"/>
              <a:gd name="connsiteX3" fmla="*/ 4162654 w 4162654"/>
              <a:gd name="connsiteY3" fmla="*/ 477496 h 2562404"/>
              <a:gd name="connsiteX4" fmla="*/ 4162654 w 4162654"/>
              <a:gd name="connsiteY4" fmla="*/ 2145412 h 2562404"/>
              <a:gd name="connsiteX5" fmla="*/ 3745662 w 4162654"/>
              <a:gd name="connsiteY5" fmla="*/ 2562404 h 2562404"/>
              <a:gd name="connsiteX6" fmla="*/ 614238 w 4162654"/>
              <a:gd name="connsiteY6" fmla="*/ 2562404 h 2562404"/>
              <a:gd name="connsiteX7" fmla="*/ 438546 w 4162654"/>
              <a:gd name="connsiteY7" fmla="*/ 2221612 h 2562404"/>
              <a:gd name="connsiteX8" fmla="*/ 82946 w 4162654"/>
              <a:gd name="connsiteY8" fmla="*/ 871196 h 2562404"/>
              <a:gd name="connsiteX0" fmla="*/ 82946 w 4162654"/>
              <a:gd name="connsiteY0" fmla="*/ 871196 h 2587804"/>
              <a:gd name="connsiteX1" fmla="*/ 741238 w 4162654"/>
              <a:gd name="connsiteY1" fmla="*/ 73204 h 2587804"/>
              <a:gd name="connsiteX2" fmla="*/ 3377362 w 4162654"/>
              <a:gd name="connsiteY2" fmla="*/ 136704 h 2587804"/>
              <a:gd name="connsiteX3" fmla="*/ 4162654 w 4162654"/>
              <a:gd name="connsiteY3" fmla="*/ 477496 h 2587804"/>
              <a:gd name="connsiteX4" fmla="*/ 4162654 w 4162654"/>
              <a:gd name="connsiteY4" fmla="*/ 2145412 h 2587804"/>
              <a:gd name="connsiteX5" fmla="*/ 3745662 w 4162654"/>
              <a:gd name="connsiteY5" fmla="*/ 2562404 h 2587804"/>
              <a:gd name="connsiteX6" fmla="*/ 1338138 w 4162654"/>
              <a:gd name="connsiteY6" fmla="*/ 2587804 h 2587804"/>
              <a:gd name="connsiteX7" fmla="*/ 438546 w 4162654"/>
              <a:gd name="connsiteY7" fmla="*/ 2221612 h 2587804"/>
              <a:gd name="connsiteX8" fmla="*/ 82946 w 4162654"/>
              <a:gd name="connsiteY8" fmla="*/ 871196 h 2587804"/>
              <a:gd name="connsiteX0" fmla="*/ 82946 w 4162654"/>
              <a:gd name="connsiteY0" fmla="*/ 871196 h 2587804"/>
              <a:gd name="connsiteX1" fmla="*/ 741238 w 4162654"/>
              <a:gd name="connsiteY1" fmla="*/ 73204 h 2587804"/>
              <a:gd name="connsiteX2" fmla="*/ 3377362 w 4162654"/>
              <a:gd name="connsiteY2" fmla="*/ 136704 h 2587804"/>
              <a:gd name="connsiteX3" fmla="*/ 4162654 w 4162654"/>
              <a:gd name="connsiteY3" fmla="*/ 477496 h 2587804"/>
              <a:gd name="connsiteX4" fmla="*/ 4162654 w 4162654"/>
              <a:gd name="connsiteY4" fmla="*/ 2145412 h 2587804"/>
              <a:gd name="connsiteX5" fmla="*/ 3123362 w 4162654"/>
              <a:gd name="connsiteY5" fmla="*/ 2371904 h 2587804"/>
              <a:gd name="connsiteX6" fmla="*/ 1338138 w 4162654"/>
              <a:gd name="connsiteY6" fmla="*/ 2587804 h 2587804"/>
              <a:gd name="connsiteX7" fmla="*/ 438546 w 4162654"/>
              <a:gd name="connsiteY7" fmla="*/ 2221612 h 2587804"/>
              <a:gd name="connsiteX8" fmla="*/ 82946 w 4162654"/>
              <a:gd name="connsiteY8" fmla="*/ 871196 h 2587804"/>
              <a:gd name="connsiteX0" fmla="*/ 82946 w 4162654"/>
              <a:gd name="connsiteY0" fmla="*/ 871196 h 2587804"/>
              <a:gd name="connsiteX1" fmla="*/ 741238 w 4162654"/>
              <a:gd name="connsiteY1" fmla="*/ 73204 h 2587804"/>
              <a:gd name="connsiteX2" fmla="*/ 3377362 w 4162654"/>
              <a:gd name="connsiteY2" fmla="*/ 136704 h 2587804"/>
              <a:gd name="connsiteX3" fmla="*/ 4162654 w 4162654"/>
              <a:gd name="connsiteY3" fmla="*/ 477496 h 2587804"/>
              <a:gd name="connsiteX4" fmla="*/ 4048354 w 4162654"/>
              <a:gd name="connsiteY4" fmla="*/ 1980312 h 2587804"/>
              <a:gd name="connsiteX5" fmla="*/ 3123362 w 4162654"/>
              <a:gd name="connsiteY5" fmla="*/ 2371904 h 2587804"/>
              <a:gd name="connsiteX6" fmla="*/ 1338138 w 4162654"/>
              <a:gd name="connsiteY6" fmla="*/ 2587804 h 2587804"/>
              <a:gd name="connsiteX7" fmla="*/ 438546 w 4162654"/>
              <a:gd name="connsiteY7" fmla="*/ 2221612 h 2587804"/>
              <a:gd name="connsiteX8" fmla="*/ 82946 w 4162654"/>
              <a:gd name="connsiteY8" fmla="*/ 871196 h 2587804"/>
              <a:gd name="connsiteX0" fmla="*/ 82946 w 4209421"/>
              <a:gd name="connsiteY0" fmla="*/ 871196 h 2587804"/>
              <a:gd name="connsiteX1" fmla="*/ 741238 w 4209421"/>
              <a:gd name="connsiteY1" fmla="*/ 73204 h 2587804"/>
              <a:gd name="connsiteX2" fmla="*/ 3377362 w 4209421"/>
              <a:gd name="connsiteY2" fmla="*/ 136704 h 2587804"/>
              <a:gd name="connsiteX3" fmla="*/ 4162654 w 4209421"/>
              <a:gd name="connsiteY3" fmla="*/ 477496 h 2587804"/>
              <a:gd name="connsiteX4" fmla="*/ 4048354 w 4209421"/>
              <a:gd name="connsiteY4" fmla="*/ 1980312 h 2587804"/>
              <a:gd name="connsiteX5" fmla="*/ 3123362 w 4209421"/>
              <a:gd name="connsiteY5" fmla="*/ 2371904 h 2587804"/>
              <a:gd name="connsiteX6" fmla="*/ 1338138 w 4209421"/>
              <a:gd name="connsiteY6" fmla="*/ 2587804 h 2587804"/>
              <a:gd name="connsiteX7" fmla="*/ 438546 w 4209421"/>
              <a:gd name="connsiteY7" fmla="*/ 2221612 h 2587804"/>
              <a:gd name="connsiteX8" fmla="*/ 82946 w 4209421"/>
              <a:gd name="connsiteY8" fmla="*/ 871196 h 2587804"/>
              <a:gd name="connsiteX0" fmla="*/ 82946 w 4200472"/>
              <a:gd name="connsiteY0" fmla="*/ 871196 h 2587804"/>
              <a:gd name="connsiteX1" fmla="*/ 741238 w 4200472"/>
              <a:gd name="connsiteY1" fmla="*/ 73204 h 2587804"/>
              <a:gd name="connsiteX2" fmla="*/ 3377362 w 4200472"/>
              <a:gd name="connsiteY2" fmla="*/ 136704 h 2587804"/>
              <a:gd name="connsiteX3" fmla="*/ 4137254 w 4200472"/>
              <a:gd name="connsiteY3" fmla="*/ 540996 h 2587804"/>
              <a:gd name="connsiteX4" fmla="*/ 4048354 w 4200472"/>
              <a:gd name="connsiteY4" fmla="*/ 1980312 h 2587804"/>
              <a:gd name="connsiteX5" fmla="*/ 3123362 w 4200472"/>
              <a:gd name="connsiteY5" fmla="*/ 2371904 h 2587804"/>
              <a:gd name="connsiteX6" fmla="*/ 1338138 w 4200472"/>
              <a:gd name="connsiteY6" fmla="*/ 2587804 h 2587804"/>
              <a:gd name="connsiteX7" fmla="*/ 438546 w 4200472"/>
              <a:gd name="connsiteY7" fmla="*/ 2221612 h 2587804"/>
              <a:gd name="connsiteX8" fmla="*/ 82946 w 4200472"/>
              <a:gd name="connsiteY8" fmla="*/ 871196 h 2587804"/>
              <a:gd name="connsiteX0" fmla="*/ 82946 w 4181944"/>
              <a:gd name="connsiteY0" fmla="*/ 871196 h 2587804"/>
              <a:gd name="connsiteX1" fmla="*/ 741238 w 4181944"/>
              <a:gd name="connsiteY1" fmla="*/ 73204 h 2587804"/>
              <a:gd name="connsiteX2" fmla="*/ 3377362 w 4181944"/>
              <a:gd name="connsiteY2" fmla="*/ 136704 h 2587804"/>
              <a:gd name="connsiteX3" fmla="*/ 4073754 w 4181944"/>
              <a:gd name="connsiteY3" fmla="*/ 794996 h 2587804"/>
              <a:gd name="connsiteX4" fmla="*/ 4048354 w 4181944"/>
              <a:gd name="connsiteY4" fmla="*/ 1980312 h 2587804"/>
              <a:gd name="connsiteX5" fmla="*/ 3123362 w 4181944"/>
              <a:gd name="connsiteY5" fmla="*/ 2371904 h 2587804"/>
              <a:gd name="connsiteX6" fmla="*/ 1338138 w 4181944"/>
              <a:gd name="connsiteY6" fmla="*/ 2587804 h 2587804"/>
              <a:gd name="connsiteX7" fmla="*/ 438546 w 4181944"/>
              <a:gd name="connsiteY7" fmla="*/ 2221612 h 2587804"/>
              <a:gd name="connsiteX8" fmla="*/ 82946 w 4181944"/>
              <a:gd name="connsiteY8" fmla="*/ 871196 h 2587804"/>
              <a:gd name="connsiteX0" fmla="*/ 82946 w 4181944"/>
              <a:gd name="connsiteY0" fmla="*/ 871196 h 2587804"/>
              <a:gd name="connsiteX1" fmla="*/ 741238 w 4181944"/>
              <a:gd name="connsiteY1" fmla="*/ 73204 h 2587804"/>
              <a:gd name="connsiteX2" fmla="*/ 3377362 w 4181944"/>
              <a:gd name="connsiteY2" fmla="*/ 136704 h 2587804"/>
              <a:gd name="connsiteX3" fmla="*/ 4073754 w 4181944"/>
              <a:gd name="connsiteY3" fmla="*/ 794996 h 2587804"/>
              <a:gd name="connsiteX4" fmla="*/ 4048354 w 4181944"/>
              <a:gd name="connsiteY4" fmla="*/ 1980312 h 2587804"/>
              <a:gd name="connsiteX5" fmla="*/ 3123362 w 4181944"/>
              <a:gd name="connsiteY5" fmla="*/ 2371904 h 2587804"/>
              <a:gd name="connsiteX6" fmla="*/ 1338138 w 4181944"/>
              <a:gd name="connsiteY6" fmla="*/ 2587804 h 2587804"/>
              <a:gd name="connsiteX7" fmla="*/ 438546 w 4181944"/>
              <a:gd name="connsiteY7" fmla="*/ 2221612 h 2587804"/>
              <a:gd name="connsiteX8" fmla="*/ 82946 w 4181944"/>
              <a:gd name="connsiteY8" fmla="*/ 871196 h 2587804"/>
              <a:gd name="connsiteX0" fmla="*/ 82946 w 4181944"/>
              <a:gd name="connsiteY0" fmla="*/ 884405 h 2601013"/>
              <a:gd name="connsiteX1" fmla="*/ 741238 w 4181944"/>
              <a:gd name="connsiteY1" fmla="*/ 86413 h 2601013"/>
              <a:gd name="connsiteX2" fmla="*/ 2983662 w 4181944"/>
              <a:gd name="connsiteY2" fmla="*/ 61013 h 2601013"/>
              <a:gd name="connsiteX3" fmla="*/ 4073754 w 4181944"/>
              <a:gd name="connsiteY3" fmla="*/ 808205 h 2601013"/>
              <a:gd name="connsiteX4" fmla="*/ 4048354 w 4181944"/>
              <a:gd name="connsiteY4" fmla="*/ 1993521 h 2601013"/>
              <a:gd name="connsiteX5" fmla="*/ 3123362 w 4181944"/>
              <a:gd name="connsiteY5" fmla="*/ 2385113 h 2601013"/>
              <a:gd name="connsiteX6" fmla="*/ 1338138 w 4181944"/>
              <a:gd name="connsiteY6" fmla="*/ 2601013 h 2601013"/>
              <a:gd name="connsiteX7" fmla="*/ 438546 w 4181944"/>
              <a:gd name="connsiteY7" fmla="*/ 2234821 h 2601013"/>
              <a:gd name="connsiteX8" fmla="*/ 82946 w 4181944"/>
              <a:gd name="connsiteY8" fmla="*/ 884405 h 2601013"/>
              <a:gd name="connsiteX0" fmla="*/ 82946 w 4181944"/>
              <a:gd name="connsiteY0" fmla="*/ 884405 h 2601013"/>
              <a:gd name="connsiteX1" fmla="*/ 741238 w 4181944"/>
              <a:gd name="connsiteY1" fmla="*/ 86413 h 2601013"/>
              <a:gd name="connsiteX2" fmla="*/ 2983662 w 4181944"/>
              <a:gd name="connsiteY2" fmla="*/ 61013 h 2601013"/>
              <a:gd name="connsiteX3" fmla="*/ 4073754 w 4181944"/>
              <a:gd name="connsiteY3" fmla="*/ 808205 h 2601013"/>
              <a:gd name="connsiteX4" fmla="*/ 4048354 w 4181944"/>
              <a:gd name="connsiteY4" fmla="*/ 1993521 h 2601013"/>
              <a:gd name="connsiteX5" fmla="*/ 3123362 w 4181944"/>
              <a:gd name="connsiteY5" fmla="*/ 2385113 h 2601013"/>
              <a:gd name="connsiteX6" fmla="*/ 1338138 w 4181944"/>
              <a:gd name="connsiteY6" fmla="*/ 2601013 h 2601013"/>
              <a:gd name="connsiteX7" fmla="*/ 438546 w 4181944"/>
              <a:gd name="connsiteY7" fmla="*/ 2234821 h 2601013"/>
              <a:gd name="connsiteX8" fmla="*/ 82946 w 4181944"/>
              <a:gd name="connsiteY8" fmla="*/ 884405 h 2601013"/>
              <a:gd name="connsiteX0" fmla="*/ 82946 w 4181944"/>
              <a:gd name="connsiteY0" fmla="*/ 858071 h 2574679"/>
              <a:gd name="connsiteX1" fmla="*/ 741238 w 4181944"/>
              <a:gd name="connsiteY1" fmla="*/ 60079 h 2574679"/>
              <a:gd name="connsiteX2" fmla="*/ 2956154 w 4181944"/>
              <a:gd name="connsiteY2" fmla="*/ 178464 h 2574679"/>
              <a:gd name="connsiteX3" fmla="*/ 2983662 w 4181944"/>
              <a:gd name="connsiteY3" fmla="*/ 34679 h 2574679"/>
              <a:gd name="connsiteX4" fmla="*/ 4073754 w 4181944"/>
              <a:gd name="connsiteY4" fmla="*/ 781871 h 2574679"/>
              <a:gd name="connsiteX5" fmla="*/ 4048354 w 4181944"/>
              <a:gd name="connsiteY5" fmla="*/ 1967187 h 2574679"/>
              <a:gd name="connsiteX6" fmla="*/ 3123362 w 4181944"/>
              <a:gd name="connsiteY6" fmla="*/ 2358779 h 2574679"/>
              <a:gd name="connsiteX7" fmla="*/ 1338138 w 4181944"/>
              <a:gd name="connsiteY7" fmla="*/ 2574679 h 2574679"/>
              <a:gd name="connsiteX8" fmla="*/ 438546 w 4181944"/>
              <a:gd name="connsiteY8" fmla="*/ 2208487 h 2574679"/>
              <a:gd name="connsiteX9" fmla="*/ 82946 w 4181944"/>
              <a:gd name="connsiteY9" fmla="*/ 858071 h 2574679"/>
              <a:gd name="connsiteX0" fmla="*/ 82946 w 4181944"/>
              <a:gd name="connsiteY0" fmla="*/ 876085 h 2592693"/>
              <a:gd name="connsiteX1" fmla="*/ 741238 w 4181944"/>
              <a:gd name="connsiteY1" fmla="*/ 78093 h 2592693"/>
              <a:gd name="connsiteX2" fmla="*/ 2956154 w 4181944"/>
              <a:gd name="connsiteY2" fmla="*/ 196478 h 2592693"/>
              <a:gd name="connsiteX3" fmla="*/ 2983662 w 4181944"/>
              <a:gd name="connsiteY3" fmla="*/ 52693 h 2592693"/>
              <a:gd name="connsiteX4" fmla="*/ 4073754 w 4181944"/>
              <a:gd name="connsiteY4" fmla="*/ 799885 h 2592693"/>
              <a:gd name="connsiteX5" fmla="*/ 4048354 w 4181944"/>
              <a:gd name="connsiteY5" fmla="*/ 1985201 h 2592693"/>
              <a:gd name="connsiteX6" fmla="*/ 3123362 w 4181944"/>
              <a:gd name="connsiteY6" fmla="*/ 2376793 h 2592693"/>
              <a:gd name="connsiteX7" fmla="*/ 1338138 w 4181944"/>
              <a:gd name="connsiteY7" fmla="*/ 2592693 h 2592693"/>
              <a:gd name="connsiteX8" fmla="*/ 438546 w 4181944"/>
              <a:gd name="connsiteY8" fmla="*/ 2226501 h 2592693"/>
              <a:gd name="connsiteX9" fmla="*/ 82946 w 4181944"/>
              <a:gd name="connsiteY9" fmla="*/ 876085 h 2592693"/>
              <a:gd name="connsiteX0" fmla="*/ 82946 w 4207781"/>
              <a:gd name="connsiteY0" fmla="*/ 839436 h 2556044"/>
              <a:gd name="connsiteX1" fmla="*/ 741238 w 4207781"/>
              <a:gd name="connsiteY1" fmla="*/ 41444 h 2556044"/>
              <a:gd name="connsiteX2" fmla="*/ 2956154 w 4207781"/>
              <a:gd name="connsiteY2" fmla="*/ 159829 h 2556044"/>
              <a:gd name="connsiteX3" fmla="*/ 3631362 w 4207781"/>
              <a:gd name="connsiteY3" fmla="*/ 320844 h 2556044"/>
              <a:gd name="connsiteX4" fmla="*/ 4073754 w 4207781"/>
              <a:gd name="connsiteY4" fmla="*/ 763236 h 2556044"/>
              <a:gd name="connsiteX5" fmla="*/ 4048354 w 4207781"/>
              <a:gd name="connsiteY5" fmla="*/ 1948552 h 2556044"/>
              <a:gd name="connsiteX6" fmla="*/ 3123362 w 4207781"/>
              <a:gd name="connsiteY6" fmla="*/ 2340144 h 2556044"/>
              <a:gd name="connsiteX7" fmla="*/ 1338138 w 4207781"/>
              <a:gd name="connsiteY7" fmla="*/ 2556044 h 2556044"/>
              <a:gd name="connsiteX8" fmla="*/ 438546 w 4207781"/>
              <a:gd name="connsiteY8" fmla="*/ 2189852 h 2556044"/>
              <a:gd name="connsiteX9" fmla="*/ 82946 w 4207781"/>
              <a:gd name="connsiteY9" fmla="*/ 839436 h 2556044"/>
              <a:gd name="connsiteX0" fmla="*/ 82946 w 4181944"/>
              <a:gd name="connsiteY0" fmla="*/ 839436 h 2556044"/>
              <a:gd name="connsiteX1" fmla="*/ 741238 w 4181944"/>
              <a:gd name="connsiteY1" fmla="*/ 41444 h 2556044"/>
              <a:gd name="connsiteX2" fmla="*/ 2956154 w 4181944"/>
              <a:gd name="connsiteY2" fmla="*/ 159829 h 2556044"/>
              <a:gd name="connsiteX3" fmla="*/ 4073754 w 4181944"/>
              <a:gd name="connsiteY3" fmla="*/ 763236 h 2556044"/>
              <a:gd name="connsiteX4" fmla="*/ 4048354 w 4181944"/>
              <a:gd name="connsiteY4" fmla="*/ 1948552 h 2556044"/>
              <a:gd name="connsiteX5" fmla="*/ 3123362 w 4181944"/>
              <a:gd name="connsiteY5" fmla="*/ 2340144 h 2556044"/>
              <a:gd name="connsiteX6" fmla="*/ 1338138 w 4181944"/>
              <a:gd name="connsiteY6" fmla="*/ 2556044 h 2556044"/>
              <a:gd name="connsiteX7" fmla="*/ 438546 w 4181944"/>
              <a:gd name="connsiteY7" fmla="*/ 2189852 h 2556044"/>
              <a:gd name="connsiteX8" fmla="*/ 82946 w 4181944"/>
              <a:gd name="connsiteY8" fmla="*/ 839436 h 2556044"/>
              <a:gd name="connsiteX0" fmla="*/ 82946 w 4188783"/>
              <a:gd name="connsiteY0" fmla="*/ 839436 h 2556044"/>
              <a:gd name="connsiteX1" fmla="*/ 741238 w 4188783"/>
              <a:gd name="connsiteY1" fmla="*/ 41444 h 2556044"/>
              <a:gd name="connsiteX2" fmla="*/ 2956154 w 4188783"/>
              <a:gd name="connsiteY2" fmla="*/ 159829 h 2556044"/>
              <a:gd name="connsiteX3" fmla="*/ 4099154 w 4188783"/>
              <a:gd name="connsiteY3" fmla="*/ 483836 h 2556044"/>
              <a:gd name="connsiteX4" fmla="*/ 4048354 w 4188783"/>
              <a:gd name="connsiteY4" fmla="*/ 1948552 h 2556044"/>
              <a:gd name="connsiteX5" fmla="*/ 3123362 w 4188783"/>
              <a:gd name="connsiteY5" fmla="*/ 2340144 h 2556044"/>
              <a:gd name="connsiteX6" fmla="*/ 1338138 w 4188783"/>
              <a:gd name="connsiteY6" fmla="*/ 2556044 h 2556044"/>
              <a:gd name="connsiteX7" fmla="*/ 438546 w 4188783"/>
              <a:gd name="connsiteY7" fmla="*/ 2189852 h 2556044"/>
              <a:gd name="connsiteX8" fmla="*/ 82946 w 4188783"/>
              <a:gd name="connsiteY8" fmla="*/ 839436 h 2556044"/>
              <a:gd name="connsiteX0" fmla="*/ 82946 w 4172852"/>
              <a:gd name="connsiteY0" fmla="*/ 839436 h 2556044"/>
              <a:gd name="connsiteX1" fmla="*/ 741238 w 4172852"/>
              <a:gd name="connsiteY1" fmla="*/ 41444 h 2556044"/>
              <a:gd name="connsiteX2" fmla="*/ 2956154 w 4172852"/>
              <a:gd name="connsiteY2" fmla="*/ 159829 h 2556044"/>
              <a:gd name="connsiteX3" fmla="*/ 4035654 w 4172852"/>
              <a:gd name="connsiteY3" fmla="*/ 610836 h 2556044"/>
              <a:gd name="connsiteX4" fmla="*/ 4048354 w 4172852"/>
              <a:gd name="connsiteY4" fmla="*/ 1948552 h 2556044"/>
              <a:gd name="connsiteX5" fmla="*/ 3123362 w 4172852"/>
              <a:gd name="connsiteY5" fmla="*/ 2340144 h 2556044"/>
              <a:gd name="connsiteX6" fmla="*/ 1338138 w 4172852"/>
              <a:gd name="connsiteY6" fmla="*/ 2556044 h 2556044"/>
              <a:gd name="connsiteX7" fmla="*/ 438546 w 4172852"/>
              <a:gd name="connsiteY7" fmla="*/ 2189852 h 2556044"/>
              <a:gd name="connsiteX8" fmla="*/ 82946 w 4172852"/>
              <a:gd name="connsiteY8" fmla="*/ 839436 h 2556044"/>
              <a:gd name="connsiteX0" fmla="*/ 82946 w 4252521"/>
              <a:gd name="connsiteY0" fmla="*/ 839436 h 2556044"/>
              <a:gd name="connsiteX1" fmla="*/ 741238 w 4252521"/>
              <a:gd name="connsiteY1" fmla="*/ 41444 h 2556044"/>
              <a:gd name="connsiteX2" fmla="*/ 2956154 w 4252521"/>
              <a:gd name="connsiteY2" fmla="*/ 159829 h 2556044"/>
              <a:gd name="connsiteX3" fmla="*/ 4035654 w 4252521"/>
              <a:gd name="connsiteY3" fmla="*/ 610836 h 2556044"/>
              <a:gd name="connsiteX4" fmla="*/ 4048354 w 4252521"/>
              <a:gd name="connsiteY4" fmla="*/ 1948552 h 2556044"/>
              <a:gd name="connsiteX5" fmla="*/ 3123362 w 4252521"/>
              <a:gd name="connsiteY5" fmla="*/ 2340144 h 2556044"/>
              <a:gd name="connsiteX6" fmla="*/ 1338138 w 4252521"/>
              <a:gd name="connsiteY6" fmla="*/ 2556044 h 2556044"/>
              <a:gd name="connsiteX7" fmla="*/ 438546 w 4252521"/>
              <a:gd name="connsiteY7" fmla="*/ 2189852 h 2556044"/>
              <a:gd name="connsiteX8" fmla="*/ 82946 w 4252521"/>
              <a:gd name="connsiteY8" fmla="*/ 839436 h 2556044"/>
              <a:gd name="connsiteX0" fmla="*/ 82946 w 4252521"/>
              <a:gd name="connsiteY0" fmla="*/ 839436 h 2479844"/>
              <a:gd name="connsiteX1" fmla="*/ 741238 w 4252521"/>
              <a:gd name="connsiteY1" fmla="*/ 41444 h 2479844"/>
              <a:gd name="connsiteX2" fmla="*/ 2956154 w 4252521"/>
              <a:gd name="connsiteY2" fmla="*/ 159829 h 2479844"/>
              <a:gd name="connsiteX3" fmla="*/ 4035654 w 4252521"/>
              <a:gd name="connsiteY3" fmla="*/ 610836 h 2479844"/>
              <a:gd name="connsiteX4" fmla="*/ 4048354 w 4252521"/>
              <a:gd name="connsiteY4" fmla="*/ 1948552 h 2479844"/>
              <a:gd name="connsiteX5" fmla="*/ 3123362 w 4252521"/>
              <a:gd name="connsiteY5" fmla="*/ 2340144 h 2479844"/>
              <a:gd name="connsiteX6" fmla="*/ 1630238 w 4252521"/>
              <a:gd name="connsiteY6" fmla="*/ 2479844 h 2479844"/>
              <a:gd name="connsiteX7" fmla="*/ 438546 w 4252521"/>
              <a:gd name="connsiteY7" fmla="*/ 2189852 h 2479844"/>
              <a:gd name="connsiteX8" fmla="*/ 82946 w 4252521"/>
              <a:gd name="connsiteY8" fmla="*/ 839436 h 2479844"/>
              <a:gd name="connsiteX0" fmla="*/ 82946 w 4252521"/>
              <a:gd name="connsiteY0" fmla="*/ 839436 h 2505561"/>
              <a:gd name="connsiteX1" fmla="*/ 741238 w 4252521"/>
              <a:gd name="connsiteY1" fmla="*/ 41444 h 2505561"/>
              <a:gd name="connsiteX2" fmla="*/ 2956154 w 4252521"/>
              <a:gd name="connsiteY2" fmla="*/ 159829 h 2505561"/>
              <a:gd name="connsiteX3" fmla="*/ 4035654 w 4252521"/>
              <a:gd name="connsiteY3" fmla="*/ 610836 h 2505561"/>
              <a:gd name="connsiteX4" fmla="*/ 4048354 w 4252521"/>
              <a:gd name="connsiteY4" fmla="*/ 1948552 h 2505561"/>
              <a:gd name="connsiteX5" fmla="*/ 3123362 w 4252521"/>
              <a:gd name="connsiteY5" fmla="*/ 2340144 h 2505561"/>
              <a:gd name="connsiteX6" fmla="*/ 1630238 w 4252521"/>
              <a:gd name="connsiteY6" fmla="*/ 2479844 h 2505561"/>
              <a:gd name="connsiteX7" fmla="*/ 438546 w 4252521"/>
              <a:gd name="connsiteY7" fmla="*/ 2189852 h 2505561"/>
              <a:gd name="connsiteX8" fmla="*/ 82946 w 4252521"/>
              <a:gd name="connsiteY8" fmla="*/ 839436 h 250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2521" h="2505561">
                <a:moveTo>
                  <a:pt x="82946" y="839436"/>
                </a:moveTo>
                <a:cubicBezTo>
                  <a:pt x="159146" y="621838"/>
                  <a:pt x="104540" y="308144"/>
                  <a:pt x="741238" y="41444"/>
                </a:cubicBezTo>
                <a:cubicBezTo>
                  <a:pt x="1203173" y="-99340"/>
                  <a:pt x="2582417" y="164062"/>
                  <a:pt x="2956154" y="159829"/>
                </a:cubicBezTo>
                <a:cubicBezTo>
                  <a:pt x="3511573" y="280128"/>
                  <a:pt x="3853621" y="312716"/>
                  <a:pt x="4035654" y="610836"/>
                </a:cubicBezTo>
                <a:cubicBezTo>
                  <a:pt x="4289654" y="1086375"/>
                  <a:pt x="4353154" y="1409513"/>
                  <a:pt x="4048354" y="1948552"/>
                </a:cubicBezTo>
                <a:cubicBezTo>
                  <a:pt x="4048354" y="2178850"/>
                  <a:pt x="3353660" y="2340144"/>
                  <a:pt x="3123362" y="2340144"/>
                </a:cubicBezTo>
                <a:cubicBezTo>
                  <a:pt x="2625654" y="2386711"/>
                  <a:pt x="2331146" y="2572977"/>
                  <a:pt x="1630238" y="2479844"/>
                </a:cubicBezTo>
                <a:cubicBezTo>
                  <a:pt x="1399940" y="2479844"/>
                  <a:pt x="438546" y="2420150"/>
                  <a:pt x="438546" y="2189852"/>
                </a:cubicBezTo>
                <a:cubicBezTo>
                  <a:pt x="27913" y="2082613"/>
                  <a:pt x="-103321" y="1695975"/>
                  <a:pt x="82946" y="839436"/>
                </a:cubicBezTo>
                <a:close/>
              </a:path>
            </a:pathLst>
          </a:cu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9119AE08-EF0E-42B2-BC50-F1FEF721CA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4461" y="5054185"/>
            <a:ext cx="3522034" cy="1319134"/>
          </a:xfrm>
          <a:prstGeom prst="rect">
            <a:avLst/>
          </a:prstGeom>
        </p:spPr>
      </p:pic>
      <p:grpSp>
        <p:nvGrpSpPr>
          <p:cNvPr id="44" name="グループ化 43">
            <a:extLst>
              <a:ext uri="{FF2B5EF4-FFF2-40B4-BE49-F238E27FC236}">
                <a16:creationId xmlns:a16="http://schemas.microsoft.com/office/drawing/2014/main" id="{12FA60BE-652D-4A57-A6CC-C23EA7B7F0C2}"/>
              </a:ext>
            </a:extLst>
          </p:cNvPr>
          <p:cNvGrpSpPr/>
          <p:nvPr/>
        </p:nvGrpSpPr>
        <p:grpSpPr>
          <a:xfrm>
            <a:off x="7071454" y="2215705"/>
            <a:ext cx="4745885" cy="2842109"/>
            <a:chOff x="7064156" y="2100409"/>
            <a:chExt cx="4745885" cy="2842109"/>
          </a:xfrm>
        </p:grpSpPr>
        <p:sp>
          <p:nvSpPr>
            <p:cNvPr id="22" name="雲 21">
              <a:extLst>
                <a:ext uri="{FF2B5EF4-FFF2-40B4-BE49-F238E27FC236}">
                  <a16:creationId xmlns:a16="http://schemas.microsoft.com/office/drawing/2014/main" id="{76E90CB5-0C71-424B-80BC-AF0663BAD375}"/>
                </a:ext>
              </a:extLst>
            </p:cNvPr>
            <p:cNvSpPr/>
            <p:nvPr/>
          </p:nvSpPr>
          <p:spPr>
            <a:xfrm rot="594539">
              <a:off x="7711098" y="2381712"/>
              <a:ext cx="3465569" cy="2263159"/>
            </a:xfrm>
            <a:prstGeom prst="cloud">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10">
              <a:extLst>
                <a:ext uri="{FF2B5EF4-FFF2-40B4-BE49-F238E27FC236}">
                  <a16:creationId xmlns:a16="http://schemas.microsoft.com/office/drawing/2014/main" id="{E2DB86F8-48BB-40BA-894F-E552D9C9F1CB}"/>
                </a:ext>
              </a:extLst>
            </p:cNvPr>
            <p:cNvSpPr/>
            <p:nvPr/>
          </p:nvSpPr>
          <p:spPr>
            <a:xfrm flipH="1" flipV="1">
              <a:off x="7064156" y="2100409"/>
              <a:ext cx="4745885" cy="2842109"/>
            </a:xfrm>
            <a:custGeom>
              <a:avLst/>
              <a:gdLst>
                <a:gd name="connsiteX0" fmla="*/ 0 w 3965408"/>
                <a:gd name="connsiteY0" fmla="*/ 416992 h 2501900"/>
                <a:gd name="connsiteX1" fmla="*/ 416992 w 3965408"/>
                <a:gd name="connsiteY1" fmla="*/ 0 h 2501900"/>
                <a:gd name="connsiteX2" fmla="*/ 3548416 w 3965408"/>
                <a:gd name="connsiteY2" fmla="*/ 0 h 2501900"/>
                <a:gd name="connsiteX3" fmla="*/ 3965408 w 3965408"/>
                <a:gd name="connsiteY3" fmla="*/ 416992 h 2501900"/>
                <a:gd name="connsiteX4" fmla="*/ 3965408 w 3965408"/>
                <a:gd name="connsiteY4" fmla="*/ 2084908 h 2501900"/>
                <a:gd name="connsiteX5" fmla="*/ 3548416 w 3965408"/>
                <a:gd name="connsiteY5" fmla="*/ 2501900 h 2501900"/>
                <a:gd name="connsiteX6" fmla="*/ 416992 w 3965408"/>
                <a:gd name="connsiteY6" fmla="*/ 2501900 h 2501900"/>
                <a:gd name="connsiteX7" fmla="*/ 0 w 3965408"/>
                <a:gd name="connsiteY7" fmla="*/ 2084908 h 2501900"/>
                <a:gd name="connsiteX8" fmla="*/ 0 w 3965408"/>
                <a:gd name="connsiteY8" fmla="*/ 416992 h 2501900"/>
                <a:gd name="connsiteX0" fmla="*/ 0 w 3965408"/>
                <a:gd name="connsiteY0" fmla="*/ 416992 h 2501900"/>
                <a:gd name="connsiteX1" fmla="*/ 416992 w 3965408"/>
                <a:gd name="connsiteY1" fmla="*/ 0 h 2501900"/>
                <a:gd name="connsiteX2" fmla="*/ 3180116 w 3965408"/>
                <a:gd name="connsiteY2" fmla="*/ 76200 h 2501900"/>
                <a:gd name="connsiteX3" fmla="*/ 3965408 w 3965408"/>
                <a:gd name="connsiteY3" fmla="*/ 416992 h 2501900"/>
                <a:gd name="connsiteX4" fmla="*/ 3965408 w 3965408"/>
                <a:gd name="connsiteY4" fmla="*/ 2084908 h 2501900"/>
                <a:gd name="connsiteX5" fmla="*/ 3548416 w 3965408"/>
                <a:gd name="connsiteY5" fmla="*/ 2501900 h 2501900"/>
                <a:gd name="connsiteX6" fmla="*/ 416992 w 3965408"/>
                <a:gd name="connsiteY6" fmla="*/ 2501900 h 2501900"/>
                <a:gd name="connsiteX7" fmla="*/ 0 w 3965408"/>
                <a:gd name="connsiteY7" fmla="*/ 2084908 h 2501900"/>
                <a:gd name="connsiteX8" fmla="*/ 0 w 3965408"/>
                <a:gd name="connsiteY8" fmla="*/ 416992 h 2501900"/>
                <a:gd name="connsiteX0" fmla="*/ 0 w 3965408"/>
                <a:gd name="connsiteY0" fmla="*/ 416992 h 2501900"/>
                <a:gd name="connsiteX1" fmla="*/ 416992 w 3965408"/>
                <a:gd name="connsiteY1" fmla="*/ 0 h 2501900"/>
                <a:gd name="connsiteX2" fmla="*/ 3180116 w 3965408"/>
                <a:gd name="connsiteY2" fmla="*/ 76200 h 2501900"/>
                <a:gd name="connsiteX3" fmla="*/ 3965408 w 3965408"/>
                <a:gd name="connsiteY3" fmla="*/ 416992 h 2501900"/>
                <a:gd name="connsiteX4" fmla="*/ 3965408 w 3965408"/>
                <a:gd name="connsiteY4" fmla="*/ 2084908 h 2501900"/>
                <a:gd name="connsiteX5" fmla="*/ 3548416 w 3965408"/>
                <a:gd name="connsiteY5" fmla="*/ 2501900 h 2501900"/>
                <a:gd name="connsiteX6" fmla="*/ 416992 w 3965408"/>
                <a:gd name="connsiteY6" fmla="*/ 2501900 h 2501900"/>
                <a:gd name="connsiteX7" fmla="*/ 0 w 3965408"/>
                <a:gd name="connsiteY7" fmla="*/ 2084908 h 2501900"/>
                <a:gd name="connsiteX8" fmla="*/ 0 w 3965408"/>
                <a:gd name="connsiteY8" fmla="*/ 416992 h 2501900"/>
                <a:gd name="connsiteX0" fmla="*/ 0 w 3965408"/>
                <a:gd name="connsiteY0" fmla="*/ 416992 h 2501900"/>
                <a:gd name="connsiteX1" fmla="*/ 416992 w 3965408"/>
                <a:gd name="connsiteY1" fmla="*/ 0 h 2501900"/>
                <a:gd name="connsiteX2" fmla="*/ 3180116 w 3965408"/>
                <a:gd name="connsiteY2" fmla="*/ 76200 h 2501900"/>
                <a:gd name="connsiteX3" fmla="*/ 3965408 w 3965408"/>
                <a:gd name="connsiteY3" fmla="*/ 416992 h 2501900"/>
                <a:gd name="connsiteX4" fmla="*/ 3965408 w 3965408"/>
                <a:gd name="connsiteY4" fmla="*/ 2084908 h 2501900"/>
                <a:gd name="connsiteX5" fmla="*/ 3548416 w 3965408"/>
                <a:gd name="connsiteY5" fmla="*/ 2501900 h 2501900"/>
                <a:gd name="connsiteX6" fmla="*/ 416992 w 3965408"/>
                <a:gd name="connsiteY6" fmla="*/ 2501900 h 2501900"/>
                <a:gd name="connsiteX7" fmla="*/ 0 w 3965408"/>
                <a:gd name="connsiteY7" fmla="*/ 2084908 h 2501900"/>
                <a:gd name="connsiteX8" fmla="*/ 0 w 3965408"/>
                <a:gd name="connsiteY8" fmla="*/ 416992 h 2501900"/>
                <a:gd name="connsiteX0" fmla="*/ 0 w 3965408"/>
                <a:gd name="connsiteY0" fmla="*/ 404292 h 2489200"/>
                <a:gd name="connsiteX1" fmla="*/ 455092 w 3965408"/>
                <a:gd name="connsiteY1" fmla="*/ 0 h 2489200"/>
                <a:gd name="connsiteX2" fmla="*/ 3180116 w 3965408"/>
                <a:gd name="connsiteY2" fmla="*/ 63500 h 2489200"/>
                <a:gd name="connsiteX3" fmla="*/ 3965408 w 3965408"/>
                <a:gd name="connsiteY3" fmla="*/ 404292 h 2489200"/>
                <a:gd name="connsiteX4" fmla="*/ 3965408 w 3965408"/>
                <a:gd name="connsiteY4" fmla="*/ 2072208 h 2489200"/>
                <a:gd name="connsiteX5" fmla="*/ 3548416 w 3965408"/>
                <a:gd name="connsiteY5" fmla="*/ 2489200 h 2489200"/>
                <a:gd name="connsiteX6" fmla="*/ 416992 w 3965408"/>
                <a:gd name="connsiteY6" fmla="*/ 2489200 h 2489200"/>
                <a:gd name="connsiteX7" fmla="*/ 0 w 3965408"/>
                <a:gd name="connsiteY7" fmla="*/ 2072208 h 2489200"/>
                <a:gd name="connsiteX8" fmla="*/ 0 w 3965408"/>
                <a:gd name="connsiteY8" fmla="*/ 404292 h 2489200"/>
                <a:gd name="connsiteX0" fmla="*/ 0 w 3965408"/>
                <a:gd name="connsiteY0" fmla="*/ 414241 h 2499149"/>
                <a:gd name="connsiteX1" fmla="*/ 455092 w 3965408"/>
                <a:gd name="connsiteY1" fmla="*/ 9949 h 2499149"/>
                <a:gd name="connsiteX2" fmla="*/ 3180116 w 3965408"/>
                <a:gd name="connsiteY2" fmla="*/ 73449 h 2499149"/>
                <a:gd name="connsiteX3" fmla="*/ 3965408 w 3965408"/>
                <a:gd name="connsiteY3" fmla="*/ 414241 h 2499149"/>
                <a:gd name="connsiteX4" fmla="*/ 3965408 w 3965408"/>
                <a:gd name="connsiteY4" fmla="*/ 2082157 h 2499149"/>
                <a:gd name="connsiteX5" fmla="*/ 3548416 w 3965408"/>
                <a:gd name="connsiteY5" fmla="*/ 2499149 h 2499149"/>
                <a:gd name="connsiteX6" fmla="*/ 416992 w 3965408"/>
                <a:gd name="connsiteY6" fmla="*/ 2499149 h 2499149"/>
                <a:gd name="connsiteX7" fmla="*/ 0 w 3965408"/>
                <a:gd name="connsiteY7" fmla="*/ 2082157 h 2499149"/>
                <a:gd name="connsiteX8" fmla="*/ 0 w 3965408"/>
                <a:gd name="connsiteY8" fmla="*/ 414241 h 2499149"/>
                <a:gd name="connsiteX0" fmla="*/ 0 w 4079708"/>
                <a:gd name="connsiteY0" fmla="*/ 807941 h 2499149"/>
                <a:gd name="connsiteX1" fmla="*/ 569392 w 4079708"/>
                <a:gd name="connsiteY1" fmla="*/ 9949 h 2499149"/>
                <a:gd name="connsiteX2" fmla="*/ 3294416 w 4079708"/>
                <a:gd name="connsiteY2" fmla="*/ 73449 h 2499149"/>
                <a:gd name="connsiteX3" fmla="*/ 4079708 w 4079708"/>
                <a:gd name="connsiteY3" fmla="*/ 414241 h 2499149"/>
                <a:gd name="connsiteX4" fmla="*/ 4079708 w 4079708"/>
                <a:gd name="connsiteY4" fmla="*/ 2082157 h 2499149"/>
                <a:gd name="connsiteX5" fmla="*/ 3662716 w 4079708"/>
                <a:gd name="connsiteY5" fmla="*/ 2499149 h 2499149"/>
                <a:gd name="connsiteX6" fmla="*/ 531292 w 4079708"/>
                <a:gd name="connsiteY6" fmla="*/ 2499149 h 2499149"/>
                <a:gd name="connsiteX7" fmla="*/ 114300 w 4079708"/>
                <a:gd name="connsiteY7" fmla="*/ 2082157 h 2499149"/>
                <a:gd name="connsiteX8" fmla="*/ 0 w 4079708"/>
                <a:gd name="connsiteY8" fmla="*/ 807941 h 2499149"/>
                <a:gd name="connsiteX0" fmla="*/ 0 w 4079708"/>
                <a:gd name="connsiteY0" fmla="*/ 807941 h 2499149"/>
                <a:gd name="connsiteX1" fmla="*/ 658292 w 4079708"/>
                <a:gd name="connsiteY1" fmla="*/ 9949 h 2499149"/>
                <a:gd name="connsiteX2" fmla="*/ 3294416 w 4079708"/>
                <a:gd name="connsiteY2" fmla="*/ 73449 h 2499149"/>
                <a:gd name="connsiteX3" fmla="*/ 4079708 w 4079708"/>
                <a:gd name="connsiteY3" fmla="*/ 414241 h 2499149"/>
                <a:gd name="connsiteX4" fmla="*/ 4079708 w 4079708"/>
                <a:gd name="connsiteY4" fmla="*/ 2082157 h 2499149"/>
                <a:gd name="connsiteX5" fmla="*/ 3662716 w 4079708"/>
                <a:gd name="connsiteY5" fmla="*/ 2499149 h 2499149"/>
                <a:gd name="connsiteX6" fmla="*/ 531292 w 4079708"/>
                <a:gd name="connsiteY6" fmla="*/ 2499149 h 2499149"/>
                <a:gd name="connsiteX7" fmla="*/ 114300 w 4079708"/>
                <a:gd name="connsiteY7" fmla="*/ 2082157 h 2499149"/>
                <a:gd name="connsiteX8" fmla="*/ 0 w 4079708"/>
                <a:gd name="connsiteY8" fmla="*/ 807941 h 2499149"/>
                <a:gd name="connsiteX0" fmla="*/ 0 w 4079708"/>
                <a:gd name="connsiteY0" fmla="*/ 807941 h 2499149"/>
                <a:gd name="connsiteX1" fmla="*/ 658292 w 4079708"/>
                <a:gd name="connsiteY1" fmla="*/ 9949 h 2499149"/>
                <a:gd name="connsiteX2" fmla="*/ 3294416 w 4079708"/>
                <a:gd name="connsiteY2" fmla="*/ 73449 h 2499149"/>
                <a:gd name="connsiteX3" fmla="*/ 4079708 w 4079708"/>
                <a:gd name="connsiteY3" fmla="*/ 414241 h 2499149"/>
                <a:gd name="connsiteX4" fmla="*/ 4079708 w 4079708"/>
                <a:gd name="connsiteY4" fmla="*/ 2082157 h 2499149"/>
                <a:gd name="connsiteX5" fmla="*/ 3662716 w 4079708"/>
                <a:gd name="connsiteY5" fmla="*/ 2499149 h 2499149"/>
                <a:gd name="connsiteX6" fmla="*/ 531292 w 4079708"/>
                <a:gd name="connsiteY6" fmla="*/ 2499149 h 2499149"/>
                <a:gd name="connsiteX7" fmla="*/ 114300 w 4079708"/>
                <a:gd name="connsiteY7" fmla="*/ 2082157 h 2499149"/>
                <a:gd name="connsiteX8" fmla="*/ 0 w 4079708"/>
                <a:gd name="connsiteY8" fmla="*/ 807941 h 2499149"/>
                <a:gd name="connsiteX0" fmla="*/ 0 w 4079708"/>
                <a:gd name="connsiteY0" fmla="*/ 871196 h 2562404"/>
                <a:gd name="connsiteX1" fmla="*/ 658292 w 4079708"/>
                <a:gd name="connsiteY1" fmla="*/ 73204 h 2562404"/>
                <a:gd name="connsiteX2" fmla="*/ 3294416 w 4079708"/>
                <a:gd name="connsiteY2" fmla="*/ 136704 h 2562404"/>
                <a:gd name="connsiteX3" fmla="*/ 4079708 w 4079708"/>
                <a:gd name="connsiteY3" fmla="*/ 477496 h 2562404"/>
                <a:gd name="connsiteX4" fmla="*/ 4079708 w 4079708"/>
                <a:gd name="connsiteY4" fmla="*/ 2145412 h 2562404"/>
                <a:gd name="connsiteX5" fmla="*/ 3662716 w 4079708"/>
                <a:gd name="connsiteY5" fmla="*/ 2562404 h 2562404"/>
                <a:gd name="connsiteX6" fmla="*/ 531292 w 4079708"/>
                <a:gd name="connsiteY6" fmla="*/ 2562404 h 2562404"/>
                <a:gd name="connsiteX7" fmla="*/ 114300 w 4079708"/>
                <a:gd name="connsiteY7" fmla="*/ 2145412 h 2562404"/>
                <a:gd name="connsiteX8" fmla="*/ 0 w 4079708"/>
                <a:gd name="connsiteY8" fmla="*/ 871196 h 2562404"/>
                <a:gd name="connsiteX0" fmla="*/ 0 w 4079708"/>
                <a:gd name="connsiteY0" fmla="*/ 871196 h 2562404"/>
                <a:gd name="connsiteX1" fmla="*/ 658292 w 4079708"/>
                <a:gd name="connsiteY1" fmla="*/ 73204 h 2562404"/>
                <a:gd name="connsiteX2" fmla="*/ 3294416 w 4079708"/>
                <a:gd name="connsiteY2" fmla="*/ 136704 h 2562404"/>
                <a:gd name="connsiteX3" fmla="*/ 4079708 w 4079708"/>
                <a:gd name="connsiteY3" fmla="*/ 477496 h 2562404"/>
                <a:gd name="connsiteX4" fmla="*/ 4079708 w 4079708"/>
                <a:gd name="connsiteY4" fmla="*/ 2145412 h 2562404"/>
                <a:gd name="connsiteX5" fmla="*/ 3662716 w 4079708"/>
                <a:gd name="connsiteY5" fmla="*/ 2562404 h 2562404"/>
                <a:gd name="connsiteX6" fmla="*/ 531292 w 4079708"/>
                <a:gd name="connsiteY6" fmla="*/ 2562404 h 2562404"/>
                <a:gd name="connsiteX7" fmla="*/ 355600 w 4079708"/>
                <a:gd name="connsiteY7" fmla="*/ 2221612 h 2562404"/>
                <a:gd name="connsiteX8" fmla="*/ 0 w 4079708"/>
                <a:gd name="connsiteY8" fmla="*/ 871196 h 2562404"/>
                <a:gd name="connsiteX0" fmla="*/ 0 w 4079708"/>
                <a:gd name="connsiteY0" fmla="*/ 871196 h 2562404"/>
                <a:gd name="connsiteX1" fmla="*/ 658292 w 4079708"/>
                <a:gd name="connsiteY1" fmla="*/ 73204 h 2562404"/>
                <a:gd name="connsiteX2" fmla="*/ 3294416 w 4079708"/>
                <a:gd name="connsiteY2" fmla="*/ 136704 h 2562404"/>
                <a:gd name="connsiteX3" fmla="*/ 4079708 w 4079708"/>
                <a:gd name="connsiteY3" fmla="*/ 477496 h 2562404"/>
                <a:gd name="connsiteX4" fmla="*/ 4079708 w 4079708"/>
                <a:gd name="connsiteY4" fmla="*/ 2145412 h 2562404"/>
                <a:gd name="connsiteX5" fmla="*/ 3662716 w 4079708"/>
                <a:gd name="connsiteY5" fmla="*/ 2562404 h 2562404"/>
                <a:gd name="connsiteX6" fmla="*/ 531292 w 4079708"/>
                <a:gd name="connsiteY6" fmla="*/ 2562404 h 2562404"/>
                <a:gd name="connsiteX7" fmla="*/ 355600 w 4079708"/>
                <a:gd name="connsiteY7" fmla="*/ 2221612 h 2562404"/>
                <a:gd name="connsiteX8" fmla="*/ 0 w 4079708"/>
                <a:gd name="connsiteY8" fmla="*/ 871196 h 2562404"/>
                <a:gd name="connsiteX0" fmla="*/ 93833 w 4173541"/>
                <a:gd name="connsiteY0" fmla="*/ 871196 h 2562404"/>
                <a:gd name="connsiteX1" fmla="*/ 752125 w 4173541"/>
                <a:gd name="connsiteY1" fmla="*/ 73204 h 2562404"/>
                <a:gd name="connsiteX2" fmla="*/ 3388249 w 4173541"/>
                <a:gd name="connsiteY2" fmla="*/ 136704 h 2562404"/>
                <a:gd name="connsiteX3" fmla="*/ 4173541 w 4173541"/>
                <a:gd name="connsiteY3" fmla="*/ 477496 h 2562404"/>
                <a:gd name="connsiteX4" fmla="*/ 4173541 w 4173541"/>
                <a:gd name="connsiteY4" fmla="*/ 2145412 h 2562404"/>
                <a:gd name="connsiteX5" fmla="*/ 3756549 w 4173541"/>
                <a:gd name="connsiteY5" fmla="*/ 2562404 h 2562404"/>
                <a:gd name="connsiteX6" fmla="*/ 625125 w 4173541"/>
                <a:gd name="connsiteY6" fmla="*/ 2562404 h 2562404"/>
                <a:gd name="connsiteX7" fmla="*/ 449433 w 4173541"/>
                <a:gd name="connsiteY7" fmla="*/ 2221612 h 2562404"/>
                <a:gd name="connsiteX8" fmla="*/ 93833 w 4173541"/>
                <a:gd name="connsiteY8" fmla="*/ 871196 h 2562404"/>
                <a:gd name="connsiteX0" fmla="*/ 93833 w 4173541"/>
                <a:gd name="connsiteY0" fmla="*/ 871196 h 2562404"/>
                <a:gd name="connsiteX1" fmla="*/ 752125 w 4173541"/>
                <a:gd name="connsiteY1" fmla="*/ 73204 h 2562404"/>
                <a:gd name="connsiteX2" fmla="*/ 3388249 w 4173541"/>
                <a:gd name="connsiteY2" fmla="*/ 136704 h 2562404"/>
                <a:gd name="connsiteX3" fmla="*/ 4173541 w 4173541"/>
                <a:gd name="connsiteY3" fmla="*/ 477496 h 2562404"/>
                <a:gd name="connsiteX4" fmla="*/ 4173541 w 4173541"/>
                <a:gd name="connsiteY4" fmla="*/ 2145412 h 2562404"/>
                <a:gd name="connsiteX5" fmla="*/ 3756549 w 4173541"/>
                <a:gd name="connsiteY5" fmla="*/ 2562404 h 2562404"/>
                <a:gd name="connsiteX6" fmla="*/ 625125 w 4173541"/>
                <a:gd name="connsiteY6" fmla="*/ 2562404 h 2562404"/>
                <a:gd name="connsiteX7" fmla="*/ 449433 w 4173541"/>
                <a:gd name="connsiteY7" fmla="*/ 2221612 h 2562404"/>
                <a:gd name="connsiteX8" fmla="*/ 93833 w 4173541"/>
                <a:gd name="connsiteY8" fmla="*/ 871196 h 2562404"/>
                <a:gd name="connsiteX0" fmla="*/ 82946 w 4162654"/>
                <a:gd name="connsiteY0" fmla="*/ 871196 h 2562404"/>
                <a:gd name="connsiteX1" fmla="*/ 741238 w 4162654"/>
                <a:gd name="connsiteY1" fmla="*/ 73204 h 2562404"/>
                <a:gd name="connsiteX2" fmla="*/ 3377362 w 4162654"/>
                <a:gd name="connsiteY2" fmla="*/ 136704 h 2562404"/>
                <a:gd name="connsiteX3" fmla="*/ 4162654 w 4162654"/>
                <a:gd name="connsiteY3" fmla="*/ 477496 h 2562404"/>
                <a:gd name="connsiteX4" fmla="*/ 4162654 w 4162654"/>
                <a:gd name="connsiteY4" fmla="*/ 2145412 h 2562404"/>
                <a:gd name="connsiteX5" fmla="*/ 3745662 w 4162654"/>
                <a:gd name="connsiteY5" fmla="*/ 2562404 h 2562404"/>
                <a:gd name="connsiteX6" fmla="*/ 614238 w 4162654"/>
                <a:gd name="connsiteY6" fmla="*/ 2562404 h 2562404"/>
                <a:gd name="connsiteX7" fmla="*/ 438546 w 4162654"/>
                <a:gd name="connsiteY7" fmla="*/ 2221612 h 2562404"/>
                <a:gd name="connsiteX8" fmla="*/ 82946 w 4162654"/>
                <a:gd name="connsiteY8" fmla="*/ 871196 h 2562404"/>
                <a:gd name="connsiteX0" fmla="*/ 82946 w 4162654"/>
                <a:gd name="connsiteY0" fmla="*/ 871196 h 2562404"/>
                <a:gd name="connsiteX1" fmla="*/ 741238 w 4162654"/>
                <a:gd name="connsiteY1" fmla="*/ 73204 h 2562404"/>
                <a:gd name="connsiteX2" fmla="*/ 3377362 w 4162654"/>
                <a:gd name="connsiteY2" fmla="*/ 136704 h 2562404"/>
                <a:gd name="connsiteX3" fmla="*/ 4162654 w 4162654"/>
                <a:gd name="connsiteY3" fmla="*/ 477496 h 2562404"/>
                <a:gd name="connsiteX4" fmla="*/ 4162654 w 4162654"/>
                <a:gd name="connsiteY4" fmla="*/ 2145412 h 2562404"/>
                <a:gd name="connsiteX5" fmla="*/ 3745662 w 4162654"/>
                <a:gd name="connsiteY5" fmla="*/ 2562404 h 2562404"/>
                <a:gd name="connsiteX6" fmla="*/ 614238 w 4162654"/>
                <a:gd name="connsiteY6" fmla="*/ 2562404 h 2562404"/>
                <a:gd name="connsiteX7" fmla="*/ 438546 w 4162654"/>
                <a:gd name="connsiteY7" fmla="*/ 2221612 h 2562404"/>
                <a:gd name="connsiteX8" fmla="*/ 82946 w 4162654"/>
                <a:gd name="connsiteY8" fmla="*/ 871196 h 2562404"/>
                <a:gd name="connsiteX0" fmla="*/ 82946 w 4162654"/>
                <a:gd name="connsiteY0" fmla="*/ 871196 h 2587804"/>
                <a:gd name="connsiteX1" fmla="*/ 741238 w 4162654"/>
                <a:gd name="connsiteY1" fmla="*/ 73204 h 2587804"/>
                <a:gd name="connsiteX2" fmla="*/ 3377362 w 4162654"/>
                <a:gd name="connsiteY2" fmla="*/ 136704 h 2587804"/>
                <a:gd name="connsiteX3" fmla="*/ 4162654 w 4162654"/>
                <a:gd name="connsiteY3" fmla="*/ 477496 h 2587804"/>
                <a:gd name="connsiteX4" fmla="*/ 4162654 w 4162654"/>
                <a:gd name="connsiteY4" fmla="*/ 2145412 h 2587804"/>
                <a:gd name="connsiteX5" fmla="*/ 3745662 w 4162654"/>
                <a:gd name="connsiteY5" fmla="*/ 2562404 h 2587804"/>
                <a:gd name="connsiteX6" fmla="*/ 1338138 w 4162654"/>
                <a:gd name="connsiteY6" fmla="*/ 2587804 h 2587804"/>
                <a:gd name="connsiteX7" fmla="*/ 438546 w 4162654"/>
                <a:gd name="connsiteY7" fmla="*/ 2221612 h 2587804"/>
                <a:gd name="connsiteX8" fmla="*/ 82946 w 4162654"/>
                <a:gd name="connsiteY8" fmla="*/ 871196 h 2587804"/>
                <a:gd name="connsiteX0" fmla="*/ 82946 w 4162654"/>
                <a:gd name="connsiteY0" fmla="*/ 871196 h 2587804"/>
                <a:gd name="connsiteX1" fmla="*/ 741238 w 4162654"/>
                <a:gd name="connsiteY1" fmla="*/ 73204 h 2587804"/>
                <a:gd name="connsiteX2" fmla="*/ 3377362 w 4162654"/>
                <a:gd name="connsiteY2" fmla="*/ 136704 h 2587804"/>
                <a:gd name="connsiteX3" fmla="*/ 4162654 w 4162654"/>
                <a:gd name="connsiteY3" fmla="*/ 477496 h 2587804"/>
                <a:gd name="connsiteX4" fmla="*/ 4162654 w 4162654"/>
                <a:gd name="connsiteY4" fmla="*/ 2145412 h 2587804"/>
                <a:gd name="connsiteX5" fmla="*/ 3123362 w 4162654"/>
                <a:gd name="connsiteY5" fmla="*/ 2371904 h 2587804"/>
                <a:gd name="connsiteX6" fmla="*/ 1338138 w 4162654"/>
                <a:gd name="connsiteY6" fmla="*/ 2587804 h 2587804"/>
                <a:gd name="connsiteX7" fmla="*/ 438546 w 4162654"/>
                <a:gd name="connsiteY7" fmla="*/ 2221612 h 2587804"/>
                <a:gd name="connsiteX8" fmla="*/ 82946 w 4162654"/>
                <a:gd name="connsiteY8" fmla="*/ 871196 h 2587804"/>
                <a:gd name="connsiteX0" fmla="*/ 82946 w 4162654"/>
                <a:gd name="connsiteY0" fmla="*/ 871196 h 2587804"/>
                <a:gd name="connsiteX1" fmla="*/ 741238 w 4162654"/>
                <a:gd name="connsiteY1" fmla="*/ 73204 h 2587804"/>
                <a:gd name="connsiteX2" fmla="*/ 3377362 w 4162654"/>
                <a:gd name="connsiteY2" fmla="*/ 136704 h 2587804"/>
                <a:gd name="connsiteX3" fmla="*/ 4162654 w 4162654"/>
                <a:gd name="connsiteY3" fmla="*/ 477496 h 2587804"/>
                <a:gd name="connsiteX4" fmla="*/ 4048354 w 4162654"/>
                <a:gd name="connsiteY4" fmla="*/ 1980312 h 2587804"/>
                <a:gd name="connsiteX5" fmla="*/ 3123362 w 4162654"/>
                <a:gd name="connsiteY5" fmla="*/ 2371904 h 2587804"/>
                <a:gd name="connsiteX6" fmla="*/ 1338138 w 4162654"/>
                <a:gd name="connsiteY6" fmla="*/ 2587804 h 2587804"/>
                <a:gd name="connsiteX7" fmla="*/ 438546 w 4162654"/>
                <a:gd name="connsiteY7" fmla="*/ 2221612 h 2587804"/>
                <a:gd name="connsiteX8" fmla="*/ 82946 w 4162654"/>
                <a:gd name="connsiteY8" fmla="*/ 871196 h 2587804"/>
                <a:gd name="connsiteX0" fmla="*/ 82946 w 4209421"/>
                <a:gd name="connsiteY0" fmla="*/ 871196 h 2587804"/>
                <a:gd name="connsiteX1" fmla="*/ 741238 w 4209421"/>
                <a:gd name="connsiteY1" fmla="*/ 73204 h 2587804"/>
                <a:gd name="connsiteX2" fmla="*/ 3377362 w 4209421"/>
                <a:gd name="connsiteY2" fmla="*/ 136704 h 2587804"/>
                <a:gd name="connsiteX3" fmla="*/ 4162654 w 4209421"/>
                <a:gd name="connsiteY3" fmla="*/ 477496 h 2587804"/>
                <a:gd name="connsiteX4" fmla="*/ 4048354 w 4209421"/>
                <a:gd name="connsiteY4" fmla="*/ 1980312 h 2587804"/>
                <a:gd name="connsiteX5" fmla="*/ 3123362 w 4209421"/>
                <a:gd name="connsiteY5" fmla="*/ 2371904 h 2587804"/>
                <a:gd name="connsiteX6" fmla="*/ 1338138 w 4209421"/>
                <a:gd name="connsiteY6" fmla="*/ 2587804 h 2587804"/>
                <a:gd name="connsiteX7" fmla="*/ 438546 w 4209421"/>
                <a:gd name="connsiteY7" fmla="*/ 2221612 h 2587804"/>
                <a:gd name="connsiteX8" fmla="*/ 82946 w 4209421"/>
                <a:gd name="connsiteY8" fmla="*/ 871196 h 2587804"/>
                <a:gd name="connsiteX0" fmla="*/ 82946 w 4200472"/>
                <a:gd name="connsiteY0" fmla="*/ 871196 h 2587804"/>
                <a:gd name="connsiteX1" fmla="*/ 741238 w 4200472"/>
                <a:gd name="connsiteY1" fmla="*/ 73204 h 2587804"/>
                <a:gd name="connsiteX2" fmla="*/ 3377362 w 4200472"/>
                <a:gd name="connsiteY2" fmla="*/ 136704 h 2587804"/>
                <a:gd name="connsiteX3" fmla="*/ 4137254 w 4200472"/>
                <a:gd name="connsiteY3" fmla="*/ 540996 h 2587804"/>
                <a:gd name="connsiteX4" fmla="*/ 4048354 w 4200472"/>
                <a:gd name="connsiteY4" fmla="*/ 1980312 h 2587804"/>
                <a:gd name="connsiteX5" fmla="*/ 3123362 w 4200472"/>
                <a:gd name="connsiteY5" fmla="*/ 2371904 h 2587804"/>
                <a:gd name="connsiteX6" fmla="*/ 1338138 w 4200472"/>
                <a:gd name="connsiteY6" fmla="*/ 2587804 h 2587804"/>
                <a:gd name="connsiteX7" fmla="*/ 438546 w 4200472"/>
                <a:gd name="connsiteY7" fmla="*/ 2221612 h 2587804"/>
                <a:gd name="connsiteX8" fmla="*/ 82946 w 4200472"/>
                <a:gd name="connsiteY8" fmla="*/ 871196 h 2587804"/>
                <a:gd name="connsiteX0" fmla="*/ 82946 w 4181944"/>
                <a:gd name="connsiteY0" fmla="*/ 871196 h 2587804"/>
                <a:gd name="connsiteX1" fmla="*/ 741238 w 4181944"/>
                <a:gd name="connsiteY1" fmla="*/ 73204 h 2587804"/>
                <a:gd name="connsiteX2" fmla="*/ 3377362 w 4181944"/>
                <a:gd name="connsiteY2" fmla="*/ 136704 h 2587804"/>
                <a:gd name="connsiteX3" fmla="*/ 4073754 w 4181944"/>
                <a:gd name="connsiteY3" fmla="*/ 794996 h 2587804"/>
                <a:gd name="connsiteX4" fmla="*/ 4048354 w 4181944"/>
                <a:gd name="connsiteY4" fmla="*/ 1980312 h 2587804"/>
                <a:gd name="connsiteX5" fmla="*/ 3123362 w 4181944"/>
                <a:gd name="connsiteY5" fmla="*/ 2371904 h 2587804"/>
                <a:gd name="connsiteX6" fmla="*/ 1338138 w 4181944"/>
                <a:gd name="connsiteY6" fmla="*/ 2587804 h 2587804"/>
                <a:gd name="connsiteX7" fmla="*/ 438546 w 4181944"/>
                <a:gd name="connsiteY7" fmla="*/ 2221612 h 2587804"/>
                <a:gd name="connsiteX8" fmla="*/ 82946 w 4181944"/>
                <a:gd name="connsiteY8" fmla="*/ 871196 h 2587804"/>
                <a:gd name="connsiteX0" fmla="*/ 82946 w 4181944"/>
                <a:gd name="connsiteY0" fmla="*/ 871196 h 2587804"/>
                <a:gd name="connsiteX1" fmla="*/ 741238 w 4181944"/>
                <a:gd name="connsiteY1" fmla="*/ 73204 h 2587804"/>
                <a:gd name="connsiteX2" fmla="*/ 3377362 w 4181944"/>
                <a:gd name="connsiteY2" fmla="*/ 136704 h 2587804"/>
                <a:gd name="connsiteX3" fmla="*/ 4073754 w 4181944"/>
                <a:gd name="connsiteY3" fmla="*/ 794996 h 2587804"/>
                <a:gd name="connsiteX4" fmla="*/ 4048354 w 4181944"/>
                <a:gd name="connsiteY4" fmla="*/ 1980312 h 2587804"/>
                <a:gd name="connsiteX5" fmla="*/ 3123362 w 4181944"/>
                <a:gd name="connsiteY5" fmla="*/ 2371904 h 2587804"/>
                <a:gd name="connsiteX6" fmla="*/ 1338138 w 4181944"/>
                <a:gd name="connsiteY6" fmla="*/ 2587804 h 2587804"/>
                <a:gd name="connsiteX7" fmla="*/ 438546 w 4181944"/>
                <a:gd name="connsiteY7" fmla="*/ 2221612 h 2587804"/>
                <a:gd name="connsiteX8" fmla="*/ 82946 w 4181944"/>
                <a:gd name="connsiteY8" fmla="*/ 871196 h 2587804"/>
                <a:gd name="connsiteX0" fmla="*/ 82946 w 4181944"/>
                <a:gd name="connsiteY0" fmla="*/ 884405 h 2601013"/>
                <a:gd name="connsiteX1" fmla="*/ 741238 w 4181944"/>
                <a:gd name="connsiteY1" fmla="*/ 86413 h 2601013"/>
                <a:gd name="connsiteX2" fmla="*/ 2983662 w 4181944"/>
                <a:gd name="connsiteY2" fmla="*/ 61013 h 2601013"/>
                <a:gd name="connsiteX3" fmla="*/ 4073754 w 4181944"/>
                <a:gd name="connsiteY3" fmla="*/ 808205 h 2601013"/>
                <a:gd name="connsiteX4" fmla="*/ 4048354 w 4181944"/>
                <a:gd name="connsiteY4" fmla="*/ 1993521 h 2601013"/>
                <a:gd name="connsiteX5" fmla="*/ 3123362 w 4181944"/>
                <a:gd name="connsiteY5" fmla="*/ 2385113 h 2601013"/>
                <a:gd name="connsiteX6" fmla="*/ 1338138 w 4181944"/>
                <a:gd name="connsiteY6" fmla="*/ 2601013 h 2601013"/>
                <a:gd name="connsiteX7" fmla="*/ 438546 w 4181944"/>
                <a:gd name="connsiteY7" fmla="*/ 2234821 h 2601013"/>
                <a:gd name="connsiteX8" fmla="*/ 82946 w 4181944"/>
                <a:gd name="connsiteY8" fmla="*/ 884405 h 2601013"/>
                <a:gd name="connsiteX0" fmla="*/ 82946 w 4181944"/>
                <a:gd name="connsiteY0" fmla="*/ 884405 h 2601013"/>
                <a:gd name="connsiteX1" fmla="*/ 741238 w 4181944"/>
                <a:gd name="connsiteY1" fmla="*/ 86413 h 2601013"/>
                <a:gd name="connsiteX2" fmla="*/ 2983662 w 4181944"/>
                <a:gd name="connsiteY2" fmla="*/ 61013 h 2601013"/>
                <a:gd name="connsiteX3" fmla="*/ 4073754 w 4181944"/>
                <a:gd name="connsiteY3" fmla="*/ 808205 h 2601013"/>
                <a:gd name="connsiteX4" fmla="*/ 4048354 w 4181944"/>
                <a:gd name="connsiteY4" fmla="*/ 1993521 h 2601013"/>
                <a:gd name="connsiteX5" fmla="*/ 3123362 w 4181944"/>
                <a:gd name="connsiteY5" fmla="*/ 2385113 h 2601013"/>
                <a:gd name="connsiteX6" fmla="*/ 1338138 w 4181944"/>
                <a:gd name="connsiteY6" fmla="*/ 2601013 h 2601013"/>
                <a:gd name="connsiteX7" fmla="*/ 438546 w 4181944"/>
                <a:gd name="connsiteY7" fmla="*/ 2234821 h 2601013"/>
                <a:gd name="connsiteX8" fmla="*/ 82946 w 4181944"/>
                <a:gd name="connsiteY8" fmla="*/ 884405 h 2601013"/>
                <a:gd name="connsiteX0" fmla="*/ 82946 w 4181944"/>
                <a:gd name="connsiteY0" fmla="*/ 858071 h 2574679"/>
                <a:gd name="connsiteX1" fmla="*/ 741238 w 4181944"/>
                <a:gd name="connsiteY1" fmla="*/ 60079 h 2574679"/>
                <a:gd name="connsiteX2" fmla="*/ 2956154 w 4181944"/>
                <a:gd name="connsiteY2" fmla="*/ 178464 h 2574679"/>
                <a:gd name="connsiteX3" fmla="*/ 2983662 w 4181944"/>
                <a:gd name="connsiteY3" fmla="*/ 34679 h 2574679"/>
                <a:gd name="connsiteX4" fmla="*/ 4073754 w 4181944"/>
                <a:gd name="connsiteY4" fmla="*/ 781871 h 2574679"/>
                <a:gd name="connsiteX5" fmla="*/ 4048354 w 4181944"/>
                <a:gd name="connsiteY5" fmla="*/ 1967187 h 2574679"/>
                <a:gd name="connsiteX6" fmla="*/ 3123362 w 4181944"/>
                <a:gd name="connsiteY6" fmla="*/ 2358779 h 2574679"/>
                <a:gd name="connsiteX7" fmla="*/ 1338138 w 4181944"/>
                <a:gd name="connsiteY7" fmla="*/ 2574679 h 2574679"/>
                <a:gd name="connsiteX8" fmla="*/ 438546 w 4181944"/>
                <a:gd name="connsiteY8" fmla="*/ 2208487 h 2574679"/>
                <a:gd name="connsiteX9" fmla="*/ 82946 w 4181944"/>
                <a:gd name="connsiteY9" fmla="*/ 858071 h 2574679"/>
                <a:gd name="connsiteX0" fmla="*/ 82946 w 4181944"/>
                <a:gd name="connsiteY0" fmla="*/ 876085 h 2592693"/>
                <a:gd name="connsiteX1" fmla="*/ 741238 w 4181944"/>
                <a:gd name="connsiteY1" fmla="*/ 78093 h 2592693"/>
                <a:gd name="connsiteX2" fmla="*/ 2956154 w 4181944"/>
                <a:gd name="connsiteY2" fmla="*/ 196478 h 2592693"/>
                <a:gd name="connsiteX3" fmla="*/ 2983662 w 4181944"/>
                <a:gd name="connsiteY3" fmla="*/ 52693 h 2592693"/>
                <a:gd name="connsiteX4" fmla="*/ 4073754 w 4181944"/>
                <a:gd name="connsiteY4" fmla="*/ 799885 h 2592693"/>
                <a:gd name="connsiteX5" fmla="*/ 4048354 w 4181944"/>
                <a:gd name="connsiteY5" fmla="*/ 1985201 h 2592693"/>
                <a:gd name="connsiteX6" fmla="*/ 3123362 w 4181944"/>
                <a:gd name="connsiteY6" fmla="*/ 2376793 h 2592693"/>
                <a:gd name="connsiteX7" fmla="*/ 1338138 w 4181944"/>
                <a:gd name="connsiteY7" fmla="*/ 2592693 h 2592693"/>
                <a:gd name="connsiteX8" fmla="*/ 438546 w 4181944"/>
                <a:gd name="connsiteY8" fmla="*/ 2226501 h 2592693"/>
                <a:gd name="connsiteX9" fmla="*/ 82946 w 4181944"/>
                <a:gd name="connsiteY9" fmla="*/ 876085 h 2592693"/>
                <a:gd name="connsiteX0" fmla="*/ 82946 w 4207781"/>
                <a:gd name="connsiteY0" fmla="*/ 839436 h 2556044"/>
                <a:gd name="connsiteX1" fmla="*/ 741238 w 4207781"/>
                <a:gd name="connsiteY1" fmla="*/ 41444 h 2556044"/>
                <a:gd name="connsiteX2" fmla="*/ 2956154 w 4207781"/>
                <a:gd name="connsiteY2" fmla="*/ 159829 h 2556044"/>
                <a:gd name="connsiteX3" fmla="*/ 3631362 w 4207781"/>
                <a:gd name="connsiteY3" fmla="*/ 320844 h 2556044"/>
                <a:gd name="connsiteX4" fmla="*/ 4073754 w 4207781"/>
                <a:gd name="connsiteY4" fmla="*/ 763236 h 2556044"/>
                <a:gd name="connsiteX5" fmla="*/ 4048354 w 4207781"/>
                <a:gd name="connsiteY5" fmla="*/ 1948552 h 2556044"/>
                <a:gd name="connsiteX6" fmla="*/ 3123362 w 4207781"/>
                <a:gd name="connsiteY6" fmla="*/ 2340144 h 2556044"/>
                <a:gd name="connsiteX7" fmla="*/ 1338138 w 4207781"/>
                <a:gd name="connsiteY7" fmla="*/ 2556044 h 2556044"/>
                <a:gd name="connsiteX8" fmla="*/ 438546 w 4207781"/>
                <a:gd name="connsiteY8" fmla="*/ 2189852 h 2556044"/>
                <a:gd name="connsiteX9" fmla="*/ 82946 w 4207781"/>
                <a:gd name="connsiteY9" fmla="*/ 839436 h 2556044"/>
                <a:gd name="connsiteX0" fmla="*/ 82946 w 4181944"/>
                <a:gd name="connsiteY0" fmla="*/ 839436 h 2556044"/>
                <a:gd name="connsiteX1" fmla="*/ 741238 w 4181944"/>
                <a:gd name="connsiteY1" fmla="*/ 41444 h 2556044"/>
                <a:gd name="connsiteX2" fmla="*/ 2956154 w 4181944"/>
                <a:gd name="connsiteY2" fmla="*/ 159829 h 2556044"/>
                <a:gd name="connsiteX3" fmla="*/ 4073754 w 4181944"/>
                <a:gd name="connsiteY3" fmla="*/ 763236 h 2556044"/>
                <a:gd name="connsiteX4" fmla="*/ 4048354 w 4181944"/>
                <a:gd name="connsiteY4" fmla="*/ 1948552 h 2556044"/>
                <a:gd name="connsiteX5" fmla="*/ 3123362 w 4181944"/>
                <a:gd name="connsiteY5" fmla="*/ 2340144 h 2556044"/>
                <a:gd name="connsiteX6" fmla="*/ 1338138 w 4181944"/>
                <a:gd name="connsiteY6" fmla="*/ 2556044 h 2556044"/>
                <a:gd name="connsiteX7" fmla="*/ 438546 w 4181944"/>
                <a:gd name="connsiteY7" fmla="*/ 2189852 h 2556044"/>
                <a:gd name="connsiteX8" fmla="*/ 82946 w 4181944"/>
                <a:gd name="connsiteY8" fmla="*/ 839436 h 2556044"/>
                <a:gd name="connsiteX0" fmla="*/ 82946 w 4188783"/>
                <a:gd name="connsiteY0" fmla="*/ 839436 h 2556044"/>
                <a:gd name="connsiteX1" fmla="*/ 741238 w 4188783"/>
                <a:gd name="connsiteY1" fmla="*/ 41444 h 2556044"/>
                <a:gd name="connsiteX2" fmla="*/ 2956154 w 4188783"/>
                <a:gd name="connsiteY2" fmla="*/ 159829 h 2556044"/>
                <a:gd name="connsiteX3" fmla="*/ 4099154 w 4188783"/>
                <a:gd name="connsiteY3" fmla="*/ 483836 h 2556044"/>
                <a:gd name="connsiteX4" fmla="*/ 4048354 w 4188783"/>
                <a:gd name="connsiteY4" fmla="*/ 1948552 h 2556044"/>
                <a:gd name="connsiteX5" fmla="*/ 3123362 w 4188783"/>
                <a:gd name="connsiteY5" fmla="*/ 2340144 h 2556044"/>
                <a:gd name="connsiteX6" fmla="*/ 1338138 w 4188783"/>
                <a:gd name="connsiteY6" fmla="*/ 2556044 h 2556044"/>
                <a:gd name="connsiteX7" fmla="*/ 438546 w 4188783"/>
                <a:gd name="connsiteY7" fmla="*/ 2189852 h 2556044"/>
                <a:gd name="connsiteX8" fmla="*/ 82946 w 4188783"/>
                <a:gd name="connsiteY8" fmla="*/ 839436 h 2556044"/>
                <a:gd name="connsiteX0" fmla="*/ 82946 w 4172852"/>
                <a:gd name="connsiteY0" fmla="*/ 839436 h 2556044"/>
                <a:gd name="connsiteX1" fmla="*/ 741238 w 4172852"/>
                <a:gd name="connsiteY1" fmla="*/ 41444 h 2556044"/>
                <a:gd name="connsiteX2" fmla="*/ 2956154 w 4172852"/>
                <a:gd name="connsiteY2" fmla="*/ 159829 h 2556044"/>
                <a:gd name="connsiteX3" fmla="*/ 4035654 w 4172852"/>
                <a:gd name="connsiteY3" fmla="*/ 610836 h 2556044"/>
                <a:gd name="connsiteX4" fmla="*/ 4048354 w 4172852"/>
                <a:gd name="connsiteY4" fmla="*/ 1948552 h 2556044"/>
                <a:gd name="connsiteX5" fmla="*/ 3123362 w 4172852"/>
                <a:gd name="connsiteY5" fmla="*/ 2340144 h 2556044"/>
                <a:gd name="connsiteX6" fmla="*/ 1338138 w 4172852"/>
                <a:gd name="connsiteY6" fmla="*/ 2556044 h 2556044"/>
                <a:gd name="connsiteX7" fmla="*/ 438546 w 4172852"/>
                <a:gd name="connsiteY7" fmla="*/ 2189852 h 2556044"/>
                <a:gd name="connsiteX8" fmla="*/ 82946 w 4172852"/>
                <a:gd name="connsiteY8" fmla="*/ 839436 h 2556044"/>
                <a:gd name="connsiteX0" fmla="*/ 82946 w 4252521"/>
                <a:gd name="connsiteY0" fmla="*/ 839436 h 2556044"/>
                <a:gd name="connsiteX1" fmla="*/ 741238 w 4252521"/>
                <a:gd name="connsiteY1" fmla="*/ 41444 h 2556044"/>
                <a:gd name="connsiteX2" fmla="*/ 2956154 w 4252521"/>
                <a:gd name="connsiteY2" fmla="*/ 159829 h 2556044"/>
                <a:gd name="connsiteX3" fmla="*/ 4035654 w 4252521"/>
                <a:gd name="connsiteY3" fmla="*/ 610836 h 2556044"/>
                <a:gd name="connsiteX4" fmla="*/ 4048354 w 4252521"/>
                <a:gd name="connsiteY4" fmla="*/ 1948552 h 2556044"/>
                <a:gd name="connsiteX5" fmla="*/ 3123362 w 4252521"/>
                <a:gd name="connsiteY5" fmla="*/ 2340144 h 2556044"/>
                <a:gd name="connsiteX6" fmla="*/ 1338138 w 4252521"/>
                <a:gd name="connsiteY6" fmla="*/ 2556044 h 2556044"/>
                <a:gd name="connsiteX7" fmla="*/ 438546 w 4252521"/>
                <a:gd name="connsiteY7" fmla="*/ 2189852 h 2556044"/>
                <a:gd name="connsiteX8" fmla="*/ 82946 w 4252521"/>
                <a:gd name="connsiteY8" fmla="*/ 839436 h 2556044"/>
                <a:gd name="connsiteX0" fmla="*/ 82946 w 4252521"/>
                <a:gd name="connsiteY0" fmla="*/ 839436 h 2479844"/>
                <a:gd name="connsiteX1" fmla="*/ 741238 w 4252521"/>
                <a:gd name="connsiteY1" fmla="*/ 41444 h 2479844"/>
                <a:gd name="connsiteX2" fmla="*/ 2956154 w 4252521"/>
                <a:gd name="connsiteY2" fmla="*/ 159829 h 2479844"/>
                <a:gd name="connsiteX3" fmla="*/ 4035654 w 4252521"/>
                <a:gd name="connsiteY3" fmla="*/ 610836 h 2479844"/>
                <a:gd name="connsiteX4" fmla="*/ 4048354 w 4252521"/>
                <a:gd name="connsiteY4" fmla="*/ 1948552 h 2479844"/>
                <a:gd name="connsiteX5" fmla="*/ 3123362 w 4252521"/>
                <a:gd name="connsiteY5" fmla="*/ 2340144 h 2479844"/>
                <a:gd name="connsiteX6" fmla="*/ 1630238 w 4252521"/>
                <a:gd name="connsiteY6" fmla="*/ 2479844 h 2479844"/>
                <a:gd name="connsiteX7" fmla="*/ 438546 w 4252521"/>
                <a:gd name="connsiteY7" fmla="*/ 2189852 h 2479844"/>
                <a:gd name="connsiteX8" fmla="*/ 82946 w 4252521"/>
                <a:gd name="connsiteY8" fmla="*/ 839436 h 2479844"/>
                <a:gd name="connsiteX0" fmla="*/ 82946 w 4252521"/>
                <a:gd name="connsiteY0" fmla="*/ 839436 h 2505561"/>
                <a:gd name="connsiteX1" fmla="*/ 741238 w 4252521"/>
                <a:gd name="connsiteY1" fmla="*/ 41444 h 2505561"/>
                <a:gd name="connsiteX2" fmla="*/ 2956154 w 4252521"/>
                <a:gd name="connsiteY2" fmla="*/ 159829 h 2505561"/>
                <a:gd name="connsiteX3" fmla="*/ 4035654 w 4252521"/>
                <a:gd name="connsiteY3" fmla="*/ 610836 h 2505561"/>
                <a:gd name="connsiteX4" fmla="*/ 4048354 w 4252521"/>
                <a:gd name="connsiteY4" fmla="*/ 1948552 h 2505561"/>
                <a:gd name="connsiteX5" fmla="*/ 3123362 w 4252521"/>
                <a:gd name="connsiteY5" fmla="*/ 2340144 h 2505561"/>
                <a:gd name="connsiteX6" fmla="*/ 1630238 w 4252521"/>
                <a:gd name="connsiteY6" fmla="*/ 2479844 h 2505561"/>
                <a:gd name="connsiteX7" fmla="*/ 438546 w 4252521"/>
                <a:gd name="connsiteY7" fmla="*/ 2189852 h 2505561"/>
                <a:gd name="connsiteX8" fmla="*/ 82946 w 4252521"/>
                <a:gd name="connsiteY8" fmla="*/ 839436 h 2505561"/>
                <a:gd name="connsiteX0" fmla="*/ 61169 w 4360683"/>
                <a:gd name="connsiteY0" fmla="*/ 643739 h 2505561"/>
                <a:gd name="connsiteX1" fmla="*/ 849400 w 4360683"/>
                <a:gd name="connsiteY1" fmla="*/ 41444 h 2505561"/>
                <a:gd name="connsiteX2" fmla="*/ 3064316 w 4360683"/>
                <a:gd name="connsiteY2" fmla="*/ 159829 h 2505561"/>
                <a:gd name="connsiteX3" fmla="*/ 4143816 w 4360683"/>
                <a:gd name="connsiteY3" fmla="*/ 610836 h 2505561"/>
                <a:gd name="connsiteX4" fmla="*/ 4156516 w 4360683"/>
                <a:gd name="connsiteY4" fmla="*/ 1948552 h 2505561"/>
                <a:gd name="connsiteX5" fmla="*/ 3231524 w 4360683"/>
                <a:gd name="connsiteY5" fmla="*/ 2340144 h 2505561"/>
                <a:gd name="connsiteX6" fmla="*/ 1738400 w 4360683"/>
                <a:gd name="connsiteY6" fmla="*/ 2479844 h 2505561"/>
                <a:gd name="connsiteX7" fmla="*/ 546708 w 4360683"/>
                <a:gd name="connsiteY7" fmla="*/ 2189852 h 2505561"/>
                <a:gd name="connsiteX8" fmla="*/ 61169 w 4360683"/>
                <a:gd name="connsiteY8" fmla="*/ 643739 h 2505561"/>
                <a:gd name="connsiteX0" fmla="*/ 61169 w 4360683"/>
                <a:gd name="connsiteY0" fmla="*/ 643739 h 2505561"/>
                <a:gd name="connsiteX1" fmla="*/ 849400 w 4360683"/>
                <a:gd name="connsiteY1" fmla="*/ 41444 h 2505561"/>
                <a:gd name="connsiteX2" fmla="*/ 3064316 w 4360683"/>
                <a:gd name="connsiteY2" fmla="*/ 159829 h 2505561"/>
                <a:gd name="connsiteX3" fmla="*/ 4143816 w 4360683"/>
                <a:gd name="connsiteY3" fmla="*/ 610836 h 2505561"/>
                <a:gd name="connsiteX4" fmla="*/ 4156516 w 4360683"/>
                <a:gd name="connsiteY4" fmla="*/ 1948552 h 2505561"/>
                <a:gd name="connsiteX5" fmla="*/ 3231524 w 4360683"/>
                <a:gd name="connsiteY5" fmla="*/ 2340144 h 2505561"/>
                <a:gd name="connsiteX6" fmla="*/ 1738400 w 4360683"/>
                <a:gd name="connsiteY6" fmla="*/ 2479844 h 2505561"/>
                <a:gd name="connsiteX7" fmla="*/ 546708 w 4360683"/>
                <a:gd name="connsiteY7" fmla="*/ 2017178 h 2505561"/>
                <a:gd name="connsiteX8" fmla="*/ 61169 w 4360683"/>
                <a:gd name="connsiteY8" fmla="*/ 643739 h 2505561"/>
                <a:gd name="connsiteX0" fmla="*/ 61169 w 4360683"/>
                <a:gd name="connsiteY0" fmla="*/ 692222 h 2554044"/>
                <a:gd name="connsiteX1" fmla="*/ 849400 w 4360683"/>
                <a:gd name="connsiteY1" fmla="*/ 89927 h 2554044"/>
                <a:gd name="connsiteX2" fmla="*/ 2556376 w 4360683"/>
                <a:gd name="connsiteY2" fmla="*/ 12615 h 2554044"/>
                <a:gd name="connsiteX3" fmla="*/ 4143816 w 4360683"/>
                <a:gd name="connsiteY3" fmla="*/ 659319 h 2554044"/>
                <a:gd name="connsiteX4" fmla="*/ 4156516 w 4360683"/>
                <a:gd name="connsiteY4" fmla="*/ 1997035 h 2554044"/>
                <a:gd name="connsiteX5" fmla="*/ 3231524 w 4360683"/>
                <a:gd name="connsiteY5" fmla="*/ 2388627 h 2554044"/>
                <a:gd name="connsiteX6" fmla="*/ 1738400 w 4360683"/>
                <a:gd name="connsiteY6" fmla="*/ 2528327 h 2554044"/>
                <a:gd name="connsiteX7" fmla="*/ 546708 w 4360683"/>
                <a:gd name="connsiteY7" fmla="*/ 2065661 h 2554044"/>
                <a:gd name="connsiteX8" fmla="*/ 61169 w 4360683"/>
                <a:gd name="connsiteY8" fmla="*/ 692222 h 2554044"/>
                <a:gd name="connsiteX0" fmla="*/ 61169 w 4360683"/>
                <a:gd name="connsiteY0" fmla="*/ 679607 h 2541429"/>
                <a:gd name="connsiteX1" fmla="*/ 1274652 w 4360683"/>
                <a:gd name="connsiteY1" fmla="*/ 422660 h 2541429"/>
                <a:gd name="connsiteX2" fmla="*/ 2556376 w 4360683"/>
                <a:gd name="connsiteY2" fmla="*/ 0 h 2541429"/>
                <a:gd name="connsiteX3" fmla="*/ 4143816 w 4360683"/>
                <a:gd name="connsiteY3" fmla="*/ 646704 h 2541429"/>
                <a:gd name="connsiteX4" fmla="*/ 4156516 w 4360683"/>
                <a:gd name="connsiteY4" fmla="*/ 1984420 h 2541429"/>
                <a:gd name="connsiteX5" fmla="*/ 3231524 w 4360683"/>
                <a:gd name="connsiteY5" fmla="*/ 2376012 h 2541429"/>
                <a:gd name="connsiteX6" fmla="*/ 1738400 w 4360683"/>
                <a:gd name="connsiteY6" fmla="*/ 2515712 h 2541429"/>
                <a:gd name="connsiteX7" fmla="*/ 546708 w 4360683"/>
                <a:gd name="connsiteY7" fmla="*/ 2053046 h 2541429"/>
                <a:gd name="connsiteX8" fmla="*/ 61169 w 4360683"/>
                <a:gd name="connsiteY8" fmla="*/ 679607 h 2541429"/>
                <a:gd name="connsiteX0" fmla="*/ 61169 w 4360683"/>
                <a:gd name="connsiteY0" fmla="*/ 679607 h 2541429"/>
                <a:gd name="connsiteX1" fmla="*/ 1274652 w 4360683"/>
                <a:gd name="connsiteY1" fmla="*/ 422660 h 2541429"/>
                <a:gd name="connsiteX2" fmla="*/ 2556376 w 4360683"/>
                <a:gd name="connsiteY2" fmla="*/ 0 h 2541429"/>
                <a:gd name="connsiteX3" fmla="*/ 4143816 w 4360683"/>
                <a:gd name="connsiteY3" fmla="*/ 646704 h 2541429"/>
                <a:gd name="connsiteX4" fmla="*/ 4156516 w 4360683"/>
                <a:gd name="connsiteY4" fmla="*/ 1984420 h 2541429"/>
                <a:gd name="connsiteX5" fmla="*/ 3231524 w 4360683"/>
                <a:gd name="connsiteY5" fmla="*/ 2376012 h 2541429"/>
                <a:gd name="connsiteX6" fmla="*/ 1738400 w 4360683"/>
                <a:gd name="connsiteY6" fmla="*/ 2515712 h 2541429"/>
                <a:gd name="connsiteX7" fmla="*/ 546708 w 4360683"/>
                <a:gd name="connsiteY7" fmla="*/ 2053046 h 2541429"/>
                <a:gd name="connsiteX8" fmla="*/ 61169 w 4360683"/>
                <a:gd name="connsiteY8" fmla="*/ 679607 h 2541429"/>
                <a:gd name="connsiteX0" fmla="*/ 61169 w 4360683"/>
                <a:gd name="connsiteY0" fmla="*/ 774228 h 2636050"/>
                <a:gd name="connsiteX1" fmla="*/ 1274652 w 4360683"/>
                <a:gd name="connsiteY1" fmla="*/ 517281 h 2636050"/>
                <a:gd name="connsiteX2" fmla="*/ 2556376 w 4360683"/>
                <a:gd name="connsiteY2" fmla="*/ 94621 h 2636050"/>
                <a:gd name="connsiteX3" fmla="*/ 4143816 w 4360683"/>
                <a:gd name="connsiteY3" fmla="*/ 741325 h 2636050"/>
                <a:gd name="connsiteX4" fmla="*/ 4156516 w 4360683"/>
                <a:gd name="connsiteY4" fmla="*/ 2079041 h 2636050"/>
                <a:gd name="connsiteX5" fmla="*/ 3231524 w 4360683"/>
                <a:gd name="connsiteY5" fmla="*/ 2470633 h 2636050"/>
                <a:gd name="connsiteX6" fmla="*/ 1738400 w 4360683"/>
                <a:gd name="connsiteY6" fmla="*/ 2610333 h 2636050"/>
                <a:gd name="connsiteX7" fmla="*/ 546708 w 4360683"/>
                <a:gd name="connsiteY7" fmla="*/ 2147667 h 2636050"/>
                <a:gd name="connsiteX8" fmla="*/ 61169 w 4360683"/>
                <a:gd name="connsiteY8" fmla="*/ 774228 h 2636050"/>
                <a:gd name="connsiteX0" fmla="*/ 61169 w 4360683"/>
                <a:gd name="connsiteY0" fmla="*/ 871139 h 2732961"/>
                <a:gd name="connsiteX1" fmla="*/ 1191964 w 4360683"/>
                <a:gd name="connsiteY1" fmla="*/ 441519 h 2732961"/>
                <a:gd name="connsiteX2" fmla="*/ 2556376 w 4360683"/>
                <a:gd name="connsiteY2" fmla="*/ 191532 h 2732961"/>
                <a:gd name="connsiteX3" fmla="*/ 4143816 w 4360683"/>
                <a:gd name="connsiteY3" fmla="*/ 838236 h 2732961"/>
                <a:gd name="connsiteX4" fmla="*/ 4156516 w 4360683"/>
                <a:gd name="connsiteY4" fmla="*/ 2175952 h 2732961"/>
                <a:gd name="connsiteX5" fmla="*/ 3231524 w 4360683"/>
                <a:gd name="connsiteY5" fmla="*/ 2567544 h 2732961"/>
                <a:gd name="connsiteX6" fmla="*/ 1738400 w 4360683"/>
                <a:gd name="connsiteY6" fmla="*/ 2707244 h 2732961"/>
                <a:gd name="connsiteX7" fmla="*/ 546708 w 4360683"/>
                <a:gd name="connsiteY7" fmla="*/ 2244578 h 2732961"/>
                <a:gd name="connsiteX8" fmla="*/ 61169 w 4360683"/>
                <a:gd name="connsiteY8" fmla="*/ 871139 h 2732961"/>
                <a:gd name="connsiteX0" fmla="*/ 61169 w 4360683"/>
                <a:gd name="connsiteY0" fmla="*/ 798860 h 2660682"/>
                <a:gd name="connsiteX1" fmla="*/ 1191964 w 4360683"/>
                <a:gd name="connsiteY1" fmla="*/ 369240 h 2660682"/>
                <a:gd name="connsiteX2" fmla="*/ 2556376 w 4360683"/>
                <a:gd name="connsiteY2" fmla="*/ 119253 h 2660682"/>
                <a:gd name="connsiteX3" fmla="*/ 4143816 w 4360683"/>
                <a:gd name="connsiteY3" fmla="*/ 765957 h 2660682"/>
                <a:gd name="connsiteX4" fmla="*/ 4156516 w 4360683"/>
                <a:gd name="connsiteY4" fmla="*/ 2103673 h 2660682"/>
                <a:gd name="connsiteX5" fmla="*/ 3231524 w 4360683"/>
                <a:gd name="connsiteY5" fmla="*/ 2495265 h 2660682"/>
                <a:gd name="connsiteX6" fmla="*/ 1738400 w 4360683"/>
                <a:gd name="connsiteY6" fmla="*/ 2634965 h 2660682"/>
                <a:gd name="connsiteX7" fmla="*/ 546708 w 4360683"/>
                <a:gd name="connsiteY7" fmla="*/ 2172299 h 2660682"/>
                <a:gd name="connsiteX8" fmla="*/ 61169 w 4360683"/>
                <a:gd name="connsiteY8" fmla="*/ 798860 h 2660682"/>
                <a:gd name="connsiteX0" fmla="*/ 61169 w 4360683"/>
                <a:gd name="connsiteY0" fmla="*/ 776050 h 2637872"/>
                <a:gd name="connsiteX1" fmla="*/ 1191964 w 4360683"/>
                <a:gd name="connsiteY1" fmla="*/ 346430 h 2637872"/>
                <a:gd name="connsiteX2" fmla="*/ 2863503 w 4360683"/>
                <a:gd name="connsiteY2" fmla="*/ 154001 h 2637872"/>
                <a:gd name="connsiteX3" fmla="*/ 4143816 w 4360683"/>
                <a:gd name="connsiteY3" fmla="*/ 743147 h 2637872"/>
                <a:gd name="connsiteX4" fmla="*/ 4156516 w 4360683"/>
                <a:gd name="connsiteY4" fmla="*/ 2080863 h 2637872"/>
                <a:gd name="connsiteX5" fmla="*/ 3231524 w 4360683"/>
                <a:gd name="connsiteY5" fmla="*/ 2472455 h 2637872"/>
                <a:gd name="connsiteX6" fmla="*/ 1738400 w 4360683"/>
                <a:gd name="connsiteY6" fmla="*/ 2612155 h 2637872"/>
                <a:gd name="connsiteX7" fmla="*/ 546708 w 4360683"/>
                <a:gd name="connsiteY7" fmla="*/ 2149489 h 2637872"/>
                <a:gd name="connsiteX8" fmla="*/ 61169 w 4360683"/>
                <a:gd name="connsiteY8" fmla="*/ 776050 h 2637872"/>
                <a:gd name="connsiteX0" fmla="*/ 61169 w 4360683"/>
                <a:gd name="connsiteY0" fmla="*/ 749659 h 2611481"/>
                <a:gd name="connsiteX1" fmla="*/ 1191964 w 4360683"/>
                <a:gd name="connsiteY1" fmla="*/ 320039 h 2611481"/>
                <a:gd name="connsiteX2" fmla="*/ 2863503 w 4360683"/>
                <a:gd name="connsiteY2" fmla="*/ 127610 h 2611481"/>
                <a:gd name="connsiteX3" fmla="*/ 4143816 w 4360683"/>
                <a:gd name="connsiteY3" fmla="*/ 716756 h 2611481"/>
                <a:gd name="connsiteX4" fmla="*/ 4156516 w 4360683"/>
                <a:gd name="connsiteY4" fmla="*/ 2054472 h 2611481"/>
                <a:gd name="connsiteX5" fmla="*/ 3231524 w 4360683"/>
                <a:gd name="connsiteY5" fmla="*/ 2446064 h 2611481"/>
                <a:gd name="connsiteX6" fmla="*/ 1738400 w 4360683"/>
                <a:gd name="connsiteY6" fmla="*/ 2585764 h 2611481"/>
                <a:gd name="connsiteX7" fmla="*/ 546708 w 4360683"/>
                <a:gd name="connsiteY7" fmla="*/ 2123098 h 2611481"/>
                <a:gd name="connsiteX8" fmla="*/ 61169 w 4360683"/>
                <a:gd name="connsiteY8" fmla="*/ 749659 h 2611481"/>
                <a:gd name="connsiteX0" fmla="*/ 61169 w 4360683"/>
                <a:gd name="connsiteY0" fmla="*/ 749659 h 2611481"/>
                <a:gd name="connsiteX1" fmla="*/ 1191964 w 4360683"/>
                <a:gd name="connsiteY1" fmla="*/ 320039 h 2611481"/>
                <a:gd name="connsiteX2" fmla="*/ 2863503 w 4360683"/>
                <a:gd name="connsiteY2" fmla="*/ 127610 h 2611481"/>
                <a:gd name="connsiteX3" fmla="*/ 4143816 w 4360683"/>
                <a:gd name="connsiteY3" fmla="*/ 716756 h 2611481"/>
                <a:gd name="connsiteX4" fmla="*/ 4156516 w 4360683"/>
                <a:gd name="connsiteY4" fmla="*/ 2054472 h 2611481"/>
                <a:gd name="connsiteX5" fmla="*/ 3231524 w 4360683"/>
                <a:gd name="connsiteY5" fmla="*/ 2446064 h 2611481"/>
                <a:gd name="connsiteX6" fmla="*/ 1738400 w 4360683"/>
                <a:gd name="connsiteY6" fmla="*/ 2585764 h 2611481"/>
                <a:gd name="connsiteX7" fmla="*/ 546708 w 4360683"/>
                <a:gd name="connsiteY7" fmla="*/ 2123098 h 2611481"/>
                <a:gd name="connsiteX8" fmla="*/ 61169 w 4360683"/>
                <a:gd name="connsiteY8" fmla="*/ 749659 h 2611481"/>
                <a:gd name="connsiteX0" fmla="*/ 61169 w 4360683"/>
                <a:gd name="connsiteY0" fmla="*/ 749659 h 2611481"/>
                <a:gd name="connsiteX1" fmla="*/ 1191964 w 4360683"/>
                <a:gd name="connsiteY1" fmla="*/ 320039 h 2611481"/>
                <a:gd name="connsiteX2" fmla="*/ 2863503 w 4360683"/>
                <a:gd name="connsiteY2" fmla="*/ 127610 h 2611481"/>
                <a:gd name="connsiteX3" fmla="*/ 4143816 w 4360683"/>
                <a:gd name="connsiteY3" fmla="*/ 716756 h 2611481"/>
                <a:gd name="connsiteX4" fmla="*/ 4156516 w 4360683"/>
                <a:gd name="connsiteY4" fmla="*/ 2054472 h 2611481"/>
                <a:gd name="connsiteX5" fmla="*/ 3231524 w 4360683"/>
                <a:gd name="connsiteY5" fmla="*/ 2446064 h 2611481"/>
                <a:gd name="connsiteX6" fmla="*/ 1738400 w 4360683"/>
                <a:gd name="connsiteY6" fmla="*/ 2585764 h 2611481"/>
                <a:gd name="connsiteX7" fmla="*/ 546708 w 4360683"/>
                <a:gd name="connsiteY7" fmla="*/ 2123098 h 2611481"/>
                <a:gd name="connsiteX8" fmla="*/ 61169 w 4360683"/>
                <a:gd name="connsiteY8" fmla="*/ 749659 h 2611481"/>
                <a:gd name="connsiteX0" fmla="*/ 61169 w 4360683"/>
                <a:gd name="connsiteY0" fmla="*/ 749659 h 2611481"/>
                <a:gd name="connsiteX1" fmla="*/ 1191964 w 4360683"/>
                <a:gd name="connsiteY1" fmla="*/ 320039 h 2611481"/>
                <a:gd name="connsiteX2" fmla="*/ 2863503 w 4360683"/>
                <a:gd name="connsiteY2" fmla="*/ 127610 h 2611481"/>
                <a:gd name="connsiteX3" fmla="*/ 4143816 w 4360683"/>
                <a:gd name="connsiteY3" fmla="*/ 716756 h 2611481"/>
                <a:gd name="connsiteX4" fmla="*/ 4156516 w 4360683"/>
                <a:gd name="connsiteY4" fmla="*/ 2054472 h 2611481"/>
                <a:gd name="connsiteX5" fmla="*/ 3231524 w 4360683"/>
                <a:gd name="connsiteY5" fmla="*/ 2446064 h 2611481"/>
                <a:gd name="connsiteX6" fmla="*/ 1738400 w 4360683"/>
                <a:gd name="connsiteY6" fmla="*/ 2585764 h 2611481"/>
                <a:gd name="connsiteX7" fmla="*/ 546708 w 4360683"/>
                <a:gd name="connsiteY7" fmla="*/ 2123098 h 2611481"/>
                <a:gd name="connsiteX8" fmla="*/ 61169 w 4360683"/>
                <a:gd name="connsiteY8" fmla="*/ 749659 h 2611481"/>
                <a:gd name="connsiteX0" fmla="*/ 61169 w 4360683"/>
                <a:gd name="connsiteY0" fmla="*/ 749659 h 2456152"/>
                <a:gd name="connsiteX1" fmla="*/ 1191964 w 4360683"/>
                <a:gd name="connsiteY1" fmla="*/ 320039 h 2456152"/>
                <a:gd name="connsiteX2" fmla="*/ 2863503 w 4360683"/>
                <a:gd name="connsiteY2" fmla="*/ 127610 h 2456152"/>
                <a:gd name="connsiteX3" fmla="*/ 4143816 w 4360683"/>
                <a:gd name="connsiteY3" fmla="*/ 716756 h 2456152"/>
                <a:gd name="connsiteX4" fmla="*/ 4156516 w 4360683"/>
                <a:gd name="connsiteY4" fmla="*/ 2054472 h 2456152"/>
                <a:gd name="connsiteX5" fmla="*/ 3231524 w 4360683"/>
                <a:gd name="connsiteY5" fmla="*/ 2446064 h 2456152"/>
                <a:gd name="connsiteX6" fmla="*/ 1667525 w 4360683"/>
                <a:gd name="connsiteY6" fmla="*/ 2274951 h 2456152"/>
                <a:gd name="connsiteX7" fmla="*/ 546708 w 4360683"/>
                <a:gd name="connsiteY7" fmla="*/ 2123098 h 2456152"/>
                <a:gd name="connsiteX8" fmla="*/ 61169 w 4360683"/>
                <a:gd name="connsiteY8" fmla="*/ 749659 h 2456152"/>
                <a:gd name="connsiteX0" fmla="*/ 61169 w 4360683"/>
                <a:gd name="connsiteY0" fmla="*/ 749659 h 2456152"/>
                <a:gd name="connsiteX1" fmla="*/ 1191964 w 4360683"/>
                <a:gd name="connsiteY1" fmla="*/ 320039 h 2456152"/>
                <a:gd name="connsiteX2" fmla="*/ 2863503 w 4360683"/>
                <a:gd name="connsiteY2" fmla="*/ 127610 h 2456152"/>
                <a:gd name="connsiteX3" fmla="*/ 4143816 w 4360683"/>
                <a:gd name="connsiteY3" fmla="*/ 716756 h 2456152"/>
                <a:gd name="connsiteX4" fmla="*/ 4156516 w 4360683"/>
                <a:gd name="connsiteY4" fmla="*/ 2054472 h 2456152"/>
                <a:gd name="connsiteX5" fmla="*/ 3231524 w 4360683"/>
                <a:gd name="connsiteY5" fmla="*/ 2446064 h 2456152"/>
                <a:gd name="connsiteX6" fmla="*/ 1667525 w 4360683"/>
                <a:gd name="connsiteY6" fmla="*/ 2274951 h 2456152"/>
                <a:gd name="connsiteX7" fmla="*/ 546708 w 4360683"/>
                <a:gd name="connsiteY7" fmla="*/ 2123098 h 2456152"/>
                <a:gd name="connsiteX8" fmla="*/ 61169 w 4360683"/>
                <a:gd name="connsiteY8" fmla="*/ 749659 h 2456152"/>
                <a:gd name="connsiteX0" fmla="*/ 61169 w 4360683"/>
                <a:gd name="connsiteY0" fmla="*/ 749659 h 2482544"/>
                <a:gd name="connsiteX1" fmla="*/ 1191964 w 4360683"/>
                <a:gd name="connsiteY1" fmla="*/ 320039 h 2482544"/>
                <a:gd name="connsiteX2" fmla="*/ 2863503 w 4360683"/>
                <a:gd name="connsiteY2" fmla="*/ 127610 h 2482544"/>
                <a:gd name="connsiteX3" fmla="*/ 4143816 w 4360683"/>
                <a:gd name="connsiteY3" fmla="*/ 716756 h 2482544"/>
                <a:gd name="connsiteX4" fmla="*/ 4156516 w 4360683"/>
                <a:gd name="connsiteY4" fmla="*/ 2054472 h 2482544"/>
                <a:gd name="connsiteX5" fmla="*/ 3231524 w 4360683"/>
                <a:gd name="connsiteY5" fmla="*/ 2446064 h 2482544"/>
                <a:gd name="connsiteX6" fmla="*/ 1667525 w 4360683"/>
                <a:gd name="connsiteY6" fmla="*/ 2274951 h 2482544"/>
                <a:gd name="connsiteX7" fmla="*/ 546708 w 4360683"/>
                <a:gd name="connsiteY7" fmla="*/ 2123098 h 2482544"/>
                <a:gd name="connsiteX8" fmla="*/ 61169 w 4360683"/>
                <a:gd name="connsiteY8" fmla="*/ 749659 h 2482544"/>
                <a:gd name="connsiteX0" fmla="*/ 61169 w 4325000"/>
                <a:gd name="connsiteY0" fmla="*/ 749659 h 2482544"/>
                <a:gd name="connsiteX1" fmla="*/ 1191964 w 4325000"/>
                <a:gd name="connsiteY1" fmla="*/ 320039 h 2482544"/>
                <a:gd name="connsiteX2" fmla="*/ 2863503 w 4325000"/>
                <a:gd name="connsiteY2" fmla="*/ 127610 h 2482544"/>
                <a:gd name="connsiteX3" fmla="*/ 4143816 w 4325000"/>
                <a:gd name="connsiteY3" fmla="*/ 716756 h 2482544"/>
                <a:gd name="connsiteX4" fmla="*/ 4085641 w 4325000"/>
                <a:gd name="connsiteY4" fmla="*/ 1904821 h 2482544"/>
                <a:gd name="connsiteX5" fmla="*/ 3231524 w 4325000"/>
                <a:gd name="connsiteY5" fmla="*/ 2446064 h 2482544"/>
                <a:gd name="connsiteX6" fmla="*/ 1667525 w 4325000"/>
                <a:gd name="connsiteY6" fmla="*/ 2274951 h 2482544"/>
                <a:gd name="connsiteX7" fmla="*/ 546708 w 4325000"/>
                <a:gd name="connsiteY7" fmla="*/ 2123098 h 2482544"/>
                <a:gd name="connsiteX8" fmla="*/ 61169 w 4325000"/>
                <a:gd name="connsiteY8" fmla="*/ 749659 h 2482544"/>
                <a:gd name="connsiteX0" fmla="*/ 61169 w 4325000"/>
                <a:gd name="connsiteY0" fmla="*/ 749659 h 2482544"/>
                <a:gd name="connsiteX1" fmla="*/ 1191964 w 4325000"/>
                <a:gd name="connsiteY1" fmla="*/ 320039 h 2482544"/>
                <a:gd name="connsiteX2" fmla="*/ 2863503 w 4325000"/>
                <a:gd name="connsiteY2" fmla="*/ 127610 h 2482544"/>
                <a:gd name="connsiteX3" fmla="*/ 4143816 w 4325000"/>
                <a:gd name="connsiteY3" fmla="*/ 716756 h 2482544"/>
                <a:gd name="connsiteX4" fmla="*/ 4085641 w 4325000"/>
                <a:gd name="connsiteY4" fmla="*/ 1904821 h 2482544"/>
                <a:gd name="connsiteX5" fmla="*/ 4109879 w 4325000"/>
                <a:gd name="connsiteY5" fmla="*/ 2285468 h 2482544"/>
                <a:gd name="connsiteX6" fmla="*/ 3231524 w 4325000"/>
                <a:gd name="connsiteY6" fmla="*/ 2446064 h 2482544"/>
                <a:gd name="connsiteX7" fmla="*/ 1667525 w 4325000"/>
                <a:gd name="connsiteY7" fmla="*/ 2274951 h 2482544"/>
                <a:gd name="connsiteX8" fmla="*/ 546708 w 4325000"/>
                <a:gd name="connsiteY8" fmla="*/ 2123098 h 2482544"/>
                <a:gd name="connsiteX9" fmla="*/ 61169 w 4325000"/>
                <a:gd name="connsiteY9" fmla="*/ 749659 h 2482544"/>
                <a:gd name="connsiteX0" fmla="*/ 61169 w 4325000"/>
                <a:gd name="connsiteY0" fmla="*/ 749659 h 2482544"/>
                <a:gd name="connsiteX1" fmla="*/ 1191964 w 4325000"/>
                <a:gd name="connsiteY1" fmla="*/ 320039 h 2482544"/>
                <a:gd name="connsiteX2" fmla="*/ 2863503 w 4325000"/>
                <a:gd name="connsiteY2" fmla="*/ 127610 h 2482544"/>
                <a:gd name="connsiteX3" fmla="*/ 4143816 w 4325000"/>
                <a:gd name="connsiteY3" fmla="*/ 716756 h 2482544"/>
                <a:gd name="connsiteX4" fmla="*/ 4085641 w 4325000"/>
                <a:gd name="connsiteY4" fmla="*/ 1904821 h 2482544"/>
                <a:gd name="connsiteX5" fmla="*/ 3231524 w 4325000"/>
                <a:gd name="connsiteY5" fmla="*/ 2446064 h 2482544"/>
                <a:gd name="connsiteX6" fmla="*/ 1667525 w 4325000"/>
                <a:gd name="connsiteY6" fmla="*/ 2274951 h 2482544"/>
                <a:gd name="connsiteX7" fmla="*/ 546708 w 4325000"/>
                <a:gd name="connsiteY7" fmla="*/ 2123098 h 2482544"/>
                <a:gd name="connsiteX8" fmla="*/ 61169 w 4325000"/>
                <a:gd name="connsiteY8" fmla="*/ 749659 h 2482544"/>
                <a:gd name="connsiteX0" fmla="*/ 61169 w 4325000"/>
                <a:gd name="connsiteY0" fmla="*/ 749659 h 2482544"/>
                <a:gd name="connsiteX1" fmla="*/ 1191964 w 4325000"/>
                <a:gd name="connsiteY1" fmla="*/ 320039 h 2482544"/>
                <a:gd name="connsiteX2" fmla="*/ 2863503 w 4325000"/>
                <a:gd name="connsiteY2" fmla="*/ 127610 h 2482544"/>
                <a:gd name="connsiteX3" fmla="*/ 4143816 w 4325000"/>
                <a:gd name="connsiteY3" fmla="*/ 716756 h 2482544"/>
                <a:gd name="connsiteX4" fmla="*/ 4085641 w 4325000"/>
                <a:gd name="connsiteY4" fmla="*/ 1904821 h 2482544"/>
                <a:gd name="connsiteX5" fmla="*/ 3231524 w 4325000"/>
                <a:gd name="connsiteY5" fmla="*/ 2446064 h 2482544"/>
                <a:gd name="connsiteX6" fmla="*/ 1667525 w 4325000"/>
                <a:gd name="connsiteY6" fmla="*/ 2274951 h 2482544"/>
                <a:gd name="connsiteX7" fmla="*/ 546708 w 4325000"/>
                <a:gd name="connsiteY7" fmla="*/ 2123098 h 2482544"/>
                <a:gd name="connsiteX8" fmla="*/ 61169 w 4325000"/>
                <a:gd name="connsiteY8" fmla="*/ 749659 h 2482544"/>
                <a:gd name="connsiteX0" fmla="*/ 61169 w 4325000"/>
                <a:gd name="connsiteY0" fmla="*/ 749659 h 2482544"/>
                <a:gd name="connsiteX1" fmla="*/ 1191964 w 4325000"/>
                <a:gd name="connsiteY1" fmla="*/ 320039 h 2482544"/>
                <a:gd name="connsiteX2" fmla="*/ 2863503 w 4325000"/>
                <a:gd name="connsiteY2" fmla="*/ 127610 h 2482544"/>
                <a:gd name="connsiteX3" fmla="*/ 4143816 w 4325000"/>
                <a:gd name="connsiteY3" fmla="*/ 716756 h 2482544"/>
                <a:gd name="connsiteX4" fmla="*/ 4085641 w 4325000"/>
                <a:gd name="connsiteY4" fmla="*/ 1904821 h 2482544"/>
                <a:gd name="connsiteX5" fmla="*/ 3231524 w 4325000"/>
                <a:gd name="connsiteY5" fmla="*/ 2446064 h 2482544"/>
                <a:gd name="connsiteX6" fmla="*/ 1667525 w 4325000"/>
                <a:gd name="connsiteY6" fmla="*/ 2274951 h 2482544"/>
                <a:gd name="connsiteX7" fmla="*/ 546708 w 4325000"/>
                <a:gd name="connsiteY7" fmla="*/ 2123098 h 2482544"/>
                <a:gd name="connsiteX8" fmla="*/ 61169 w 4325000"/>
                <a:gd name="connsiteY8" fmla="*/ 749659 h 2482544"/>
                <a:gd name="connsiteX0" fmla="*/ 61169 w 4350861"/>
                <a:gd name="connsiteY0" fmla="*/ 749659 h 2482544"/>
                <a:gd name="connsiteX1" fmla="*/ 1191964 w 4350861"/>
                <a:gd name="connsiteY1" fmla="*/ 320039 h 2482544"/>
                <a:gd name="connsiteX2" fmla="*/ 2863503 w 4350861"/>
                <a:gd name="connsiteY2" fmla="*/ 127610 h 2482544"/>
                <a:gd name="connsiteX3" fmla="*/ 4143816 w 4350861"/>
                <a:gd name="connsiteY3" fmla="*/ 716756 h 2482544"/>
                <a:gd name="connsiteX4" fmla="*/ 4085641 w 4350861"/>
                <a:gd name="connsiteY4" fmla="*/ 1904821 h 2482544"/>
                <a:gd name="connsiteX5" fmla="*/ 3231524 w 4350861"/>
                <a:gd name="connsiteY5" fmla="*/ 2446064 h 2482544"/>
                <a:gd name="connsiteX6" fmla="*/ 1667525 w 4350861"/>
                <a:gd name="connsiteY6" fmla="*/ 2274951 h 2482544"/>
                <a:gd name="connsiteX7" fmla="*/ 546708 w 4350861"/>
                <a:gd name="connsiteY7" fmla="*/ 2123098 h 2482544"/>
                <a:gd name="connsiteX8" fmla="*/ 61169 w 4350861"/>
                <a:gd name="connsiteY8" fmla="*/ 749659 h 2482544"/>
                <a:gd name="connsiteX0" fmla="*/ 61169 w 4350861"/>
                <a:gd name="connsiteY0" fmla="*/ 679220 h 2412105"/>
                <a:gd name="connsiteX1" fmla="*/ 1191964 w 4350861"/>
                <a:gd name="connsiteY1" fmla="*/ 249600 h 2412105"/>
                <a:gd name="connsiteX2" fmla="*/ 2839878 w 4350861"/>
                <a:gd name="connsiteY2" fmla="*/ 333449 h 2412105"/>
                <a:gd name="connsiteX3" fmla="*/ 4143816 w 4350861"/>
                <a:gd name="connsiteY3" fmla="*/ 646317 h 2412105"/>
                <a:gd name="connsiteX4" fmla="*/ 4085641 w 4350861"/>
                <a:gd name="connsiteY4" fmla="*/ 1834382 h 2412105"/>
                <a:gd name="connsiteX5" fmla="*/ 3231524 w 4350861"/>
                <a:gd name="connsiteY5" fmla="*/ 2375625 h 2412105"/>
                <a:gd name="connsiteX6" fmla="*/ 1667525 w 4350861"/>
                <a:gd name="connsiteY6" fmla="*/ 2204512 h 2412105"/>
                <a:gd name="connsiteX7" fmla="*/ 546708 w 4350861"/>
                <a:gd name="connsiteY7" fmla="*/ 2052659 h 2412105"/>
                <a:gd name="connsiteX8" fmla="*/ 61169 w 4350861"/>
                <a:gd name="connsiteY8" fmla="*/ 679220 h 2412105"/>
                <a:gd name="connsiteX0" fmla="*/ 61169 w 4350861"/>
                <a:gd name="connsiteY0" fmla="*/ 812082 h 2544967"/>
                <a:gd name="connsiteX1" fmla="*/ 1191964 w 4350861"/>
                <a:gd name="connsiteY1" fmla="*/ 382462 h 2544967"/>
                <a:gd name="connsiteX2" fmla="*/ 2839878 w 4350861"/>
                <a:gd name="connsiteY2" fmla="*/ 466311 h 2544967"/>
                <a:gd name="connsiteX3" fmla="*/ 4143816 w 4350861"/>
                <a:gd name="connsiteY3" fmla="*/ 779179 h 2544967"/>
                <a:gd name="connsiteX4" fmla="*/ 4085641 w 4350861"/>
                <a:gd name="connsiteY4" fmla="*/ 1967244 h 2544967"/>
                <a:gd name="connsiteX5" fmla="*/ 3231524 w 4350861"/>
                <a:gd name="connsiteY5" fmla="*/ 2508487 h 2544967"/>
                <a:gd name="connsiteX6" fmla="*/ 1667525 w 4350861"/>
                <a:gd name="connsiteY6" fmla="*/ 2337374 h 2544967"/>
                <a:gd name="connsiteX7" fmla="*/ 546708 w 4350861"/>
                <a:gd name="connsiteY7" fmla="*/ 2185521 h 2544967"/>
                <a:gd name="connsiteX8" fmla="*/ 61169 w 4350861"/>
                <a:gd name="connsiteY8" fmla="*/ 812082 h 2544967"/>
                <a:gd name="connsiteX0" fmla="*/ 61169 w 4350861"/>
                <a:gd name="connsiteY0" fmla="*/ 812082 h 2544967"/>
                <a:gd name="connsiteX1" fmla="*/ 1191964 w 4350861"/>
                <a:gd name="connsiteY1" fmla="*/ 382462 h 2544967"/>
                <a:gd name="connsiteX2" fmla="*/ 2839878 w 4350861"/>
                <a:gd name="connsiteY2" fmla="*/ 466311 h 2544967"/>
                <a:gd name="connsiteX3" fmla="*/ 4143816 w 4350861"/>
                <a:gd name="connsiteY3" fmla="*/ 779179 h 2544967"/>
                <a:gd name="connsiteX4" fmla="*/ 4085641 w 4350861"/>
                <a:gd name="connsiteY4" fmla="*/ 1967244 h 2544967"/>
                <a:gd name="connsiteX5" fmla="*/ 3231524 w 4350861"/>
                <a:gd name="connsiteY5" fmla="*/ 2508487 h 2544967"/>
                <a:gd name="connsiteX6" fmla="*/ 1667525 w 4350861"/>
                <a:gd name="connsiteY6" fmla="*/ 2337374 h 2544967"/>
                <a:gd name="connsiteX7" fmla="*/ 546708 w 4350861"/>
                <a:gd name="connsiteY7" fmla="*/ 2185521 h 2544967"/>
                <a:gd name="connsiteX8" fmla="*/ 61169 w 4350861"/>
                <a:gd name="connsiteY8" fmla="*/ 812082 h 2544967"/>
                <a:gd name="connsiteX0" fmla="*/ 61169 w 4350861"/>
                <a:gd name="connsiteY0" fmla="*/ 812082 h 2621062"/>
                <a:gd name="connsiteX1" fmla="*/ 1191964 w 4350861"/>
                <a:gd name="connsiteY1" fmla="*/ 382462 h 2621062"/>
                <a:gd name="connsiteX2" fmla="*/ 2839878 w 4350861"/>
                <a:gd name="connsiteY2" fmla="*/ 466311 h 2621062"/>
                <a:gd name="connsiteX3" fmla="*/ 4143816 w 4350861"/>
                <a:gd name="connsiteY3" fmla="*/ 779179 h 2621062"/>
                <a:gd name="connsiteX4" fmla="*/ 4085641 w 4350861"/>
                <a:gd name="connsiteY4" fmla="*/ 1967244 h 2621062"/>
                <a:gd name="connsiteX5" fmla="*/ 3231524 w 4350861"/>
                <a:gd name="connsiteY5" fmla="*/ 2508487 h 2621062"/>
                <a:gd name="connsiteX6" fmla="*/ 1667525 w 4350861"/>
                <a:gd name="connsiteY6" fmla="*/ 2337374 h 2621062"/>
                <a:gd name="connsiteX7" fmla="*/ 546708 w 4350861"/>
                <a:gd name="connsiteY7" fmla="*/ 2185521 h 2621062"/>
                <a:gd name="connsiteX8" fmla="*/ 61169 w 4350861"/>
                <a:gd name="connsiteY8" fmla="*/ 812082 h 2621062"/>
                <a:gd name="connsiteX0" fmla="*/ 61169 w 4350861"/>
                <a:gd name="connsiteY0" fmla="*/ 812082 h 2621062"/>
                <a:gd name="connsiteX1" fmla="*/ 1191964 w 4350861"/>
                <a:gd name="connsiteY1" fmla="*/ 382462 h 2621062"/>
                <a:gd name="connsiteX2" fmla="*/ 2839878 w 4350861"/>
                <a:gd name="connsiteY2" fmla="*/ 466311 h 2621062"/>
                <a:gd name="connsiteX3" fmla="*/ 4143816 w 4350861"/>
                <a:gd name="connsiteY3" fmla="*/ 779179 h 2621062"/>
                <a:gd name="connsiteX4" fmla="*/ 4085641 w 4350861"/>
                <a:gd name="connsiteY4" fmla="*/ 1967244 h 2621062"/>
                <a:gd name="connsiteX5" fmla="*/ 3231524 w 4350861"/>
                <a:gd name="connsiteY5" fmla="*/ 2508487 h 2621062"/>
                <a:gd name="connsiteX6" fmla="*/ 1667525 w 4350861"/>
                <a:gd name="connsiteY6" fmla="*/ 2337374 h 2621062"/>
                <a:gd name="connsiteX7" fmla="*/ 546708 w 4350861"/>
                <a:gd name="connsiteY7" fmla="*/ 2185521 h 2621062"/>
                <a:gd name="connsiteX8" fmla="*/ 61169 w 4350861"/>
                <a:gd name="connsiteY8" fmla="*/ 812082 h 2621062"/>
                <a:gd name="connsiteX0" fmla="*/ 61169 w 4375673"/>
                <a:gd name="connsiteY0" fmla="*/ 812082 h 2621062"/>
                <a:gd name="connsiteX1" fmla="*/ 1191964 w 4375673"/>
                <a:gd name="connsiteY1" fmla="*/ 382462 h 2621062"/>
                <a:gd name="connsiteX2" fmla="*/ 2839878 w 4375673"/>
                <a:gd name="connsiteY2" fmla="*/ 466311 h 2621062"/>
                <a:gd name="connsiteX3" fmla="*/ 4191067 w 4375673"/>
                <a:gd name="connsiteY3" fmla="*/ 848249 h 2621062"/>
                <a:gd name="connsiteX4" fmla="*/ 4085641 w 4375673"/>
                <a:gd name="connsiteY4" fmla="*/ 1967244 h 2621062"/>
                <a:gd name="connsiteX5" fmla="*/ 3231524 w 4375673"/>
                <a:gd name="connsiteY5" fmla="*/ 2508487 h 2621062"/>
                <a:gd name="connsiteX6" fmla="*/ 1667525 w 4375673"/>
                <a:gd name="connsiteY6" fmla="*/ 2337374 h 2621062"/>
                <a:gd name="connsiteX7" fmla="*/ 546708 w 4375673"/>
                <a:gd name="connsiteY7" fmla="*/ 2185521 h 2621062"/>
                <a:gd name="connsiteX8" fmla="*/ 61169 w 4375673"/>
                <a:gd name="connsiteY8" fmla="*/ 812082 h 2621062"/>
                <a:gd name="connsiteX0" fmla="*/ 61169 w 4375673"/>
                <a:gd name="connsiteY0" fmla="*/ 812082 h 2621062"/>
                <a:gd name="connsiteX1" fmla="*/ 1191964 w 4375673"/>
                <a:gd name="connsiteY1" fmla="*/ 382462 h 2621062"/>
                <a:gd name="connsiteX2" fmla="*/ 2839878 w 4375673"/>
                <a:gd name="connsiteY2" fmla="*/ 466311 h 2621062"/>
                <a:gd name="connsiteX3" fmla="*/ 4191067 w 4375673"/>
                <a:gd name="connsiteY3" fmla="*/ 848249 h 2621062"/>
                <a:gd name="connsiteX4" fmla="*/ 4085641 w 4375673"/>
                <a:gd name="connsiteY4" fmla="*/ 1967244 h 2621062"/>
                <a:gd name="connsiteX5" fmla="*/ 3231524 w 4375673"/>
                <a:gd name="connsiteY5" fmla="*/ 2508487 h 2621062"/>
                <a:gd name="connsiteX6" fmla="*/ 1667525 w 4375673"/>
                <a:gd name="connsiteY6" fmla="*/ 2337374 h 2621062"/>
                <a:gd name="connsiteX7" fmla="*/ 546708 w 4375673"/>
                <a:gd name="connsiteY7" fmla="*/ 2185521 h 2621062"/>
                <a:gd name="connsiteX8" fmla="*/ 61169 w 4375673"/>
                <a:gd name="connsiteY8" fmla="*/ 812082 h 2621062"/>
                <a:gd name="connsiteX0" fmla="*/ 61169 w 4414255"/>
                <a:gd name="connsiteY0" fmla="*/ 812082 h 2621062"/>
                <a:gd name="connsiteX1" fmla="*/ 1191964 w 4414255"/>
                <a:gd name="connsiteY1" fmla="*/ 382462 h 2621062"/>
                <a:gd name="connsiteX2" fmla="*/ 2839878 w 4414255"/>
                <a:gd name="connsiteY2" fmla="*/ 466311 h 2621062"/>
                <a:gd name="connsiteX3" fmla="*/ 4191067 w 4414255"/>
                <a:gd name="connsiteY3" fmla="*/ 848249 h 2621062"/>
                <a:gd name="connsiteX4" fmla="*/ 4085641 w 4414255"/>
                <a:gd name="connsiteY4" fmla="*/ 1967244 h 2621062"/>
                <a:gd name="connsiteX5" fmla="*/ 3231524 w 4414255"/>
                <a:gd name="connsiteY5" fmla="*/ 2508487 h 2621062"/>
                <a:gd name="connsiteX6" fmla="*/ 1667525 w 4414255"/>
                <a:gd name="connsiteY6" fmla="*/ 2337374 h 2621062"/>
                <a:gd name="connsiteX7" fmla="*/ 546708 w 4414255"/>
                <a:gd name="connsiteY7" fmla="*/ 2185521 h 2621062"/>
                <a:gd name="connsiteX8" fmla="*/ 61169 w 4414255"/>
                <a:gd name="connsiteY8" fmla="*/ 812082 h 2621062"/>
                <a:gd name="connsiteX0" fmla="*/ 61169 w 4414255"/>
                <a:gd name="connsiteY0" fmla="*/ 845073 h 2654053"/>
                <a:gd name="connsiteX1" fmla="*/ 1191964 w 4414255"/>
                <a:gd name="connsiteY1" fmla="*/ 415453 h 2654053"/>
                <a:gd name="connsiteX2" fmla="*/ 2898941 w 4414255"/>
                <a:gd name="connsiteY2" fmla="*/ 418721 h 2654053"/>
                <a:gd name="connsiteX3" fmla="*/ 4191067 w 4414255"/>
                <a:gd name="connsiteY3" fmla="*/ 881240 h 2654053"/>
                <a:gd name="connsiteX4" fmla="*/ 4085641 w 4414255"/>
                <a:gd name="connsiteY4" fmla="*/ 2000235 h 2654053"/>
                <a:gd name="connsiteX5" fmla="*/ 3231524 w 4414255"/>
                <a:gd name="connsiteY5" fmla="*/ 2541478 h 2654053"/>
                <a:gd name="connsiteX6" fmla="*/ 1667525 w 4414255"/>
                <a:gd name="connsiteY6" fmla="*/ 2370365 h 2654053"/>
                <a:gd name="connsiteX7" fmla="*/ 546708 w 4414255"/>
                <a:gd name="connsiteY7" fmla="*/ 2218512 h 2654053"/>
                <a:gd name="connsiteX8" fmla="*/ 61169 w 4414255"/>
                <a:gd name="connsiteY8" fmla="*/ 845073 h 2654053"/>
                <a:gd name="connsiteX0" fmla="*/ 61169 w 4414255"/>
                <a:gd name="connsiteY0" fmla="*/ 845073 h 2654053"/>
                <a:gd name="connsiteX1" fmla="*/ 1191964 w 4414255"/>
                <a:gd name="connsiteY1" fmla="*/ 415453 h 2654053"/>
                <a:gd name="connsiteX2" fmla="*/ 2898941 w 4414255"/>
                <a:gd name="connsiteY2" fmla="*/ 418721 h 2654053"/>
                <a:gd name="connsiteX3" fmla="*/ 4191067 w 4414255"/>
                <a:gd name="connsiteY3" fmla="*/ 881240 h 2654053"/>
                <a:gd name="connsiteX4" fmla="*/ 4085641 w 4414255"/>
                <a:gd name="connsiteY4" fmla="*/ 2000235 h 2654053"/>
                <a:gd name="connsiteX5" fmla="*/ 3231524 w 4414255"/>
                <a:gd name="connsiteY5" fmla="*/ 2541478 h 2654053"/>
                <a:gd name="connsiteX6" fmla="*/ 1667525 w 4414255"/>
                <a:gd name="connsiteY6" fmla="*/ 2370365 h 2654053"/>
                <a:gd name="connsiteX7" fmla="*/ 546708 w 4414255"/>
                <a:gd name="connsiteY7" fmla="*/ 2218512 h 2654053"/>
                <a:gd name="connsiteX8" fmla="*/ 61169 w 4414255"/>
                <a:gd name="connsiteY8" fmla="*/ 845073 h 2654053"/>
                <a:gd name="connsiteX0" fmla="*/ 61169 w 4414255"/>
                <a:gd name="connsiteY0" fmla="*/ 766829 h 2575809"/>
                <a:gd name="connsiteX1" fmla="*/ 1191964 w 4414255"/>
                <a:gd name="connsiteY1" fmla="*/ 337209 h 2575809"/>
                <a:gd name="connsiteX2" fmla="*/ 2898941 w 4414255"/>
                <a:gd name="connsiteY2" fmla="*/ 340477 h 2575809"/>
                <a:gd name="connsiteX3" fmla="*/ 4191067 w 4414255"/>
                <a:gd name="connsiteY3" fmla="*/ 802996 h 2575809"/>
                <a:gd name="connsiteX4" fmla="*/ 4085641 w 4414255"/>
                <a:gd name="connsiteY4" fmla="*/ 1921991 h 2575809"/>
                <a:gd name="connsiteX5" fmla="*/ 3231524 w 4414255"/>
                <a:gd name="connsiteY5" fmla="*/ 2463234 h 2575809"/>
                <a:gd name="connsiteX6" fmla="*/ 1667525 w 4414255"/>
                <a:gd name="connsiteY6" fmla="*/ 2292121 h 2575809"/>
                <a:gd name="connsiteX7" fmla="*/ 546708 w 4414255"/>
                <a:gd name="connsiteY7" fmla="*/ 2140268 h 2575809"/>
                <a:gd name="connsiteX8" fmla="*/ 61169 w 4414255"/>
                <a:gd name="connsiteY8" fmla="*/ 766829 h 2575809"/>
                <a:gd name="connsiteX0" fmla="*/ 61169 w 4414255"/>
                <a:gd name="connsiteY0" fmla="*/ 803919 h 2612899"/>
                <a:gd name="connsiteX1" fmla="*/ 1191964 w 4414255"/>
                <a:gd name="connsiteY1" fmla="*/ 374299 h 2612899"/>
                <a:gd name="connsiteX2" fmla="*/ 2898941 w 4414255"/>
                <a:gd name="connsiteY2" fmla="*/ 377567 h 2612899"/>
                <a:gd name="connsiteX3" fmla="*/ 4191067 w 4414255"/>
                <a:gd name="connsiteY3" fmla="*/ 840086 h 2612899"/>
                <a:gd name="connsiteX4" fmla="*/ 4085641 w 4414255"/>
                <a:gd name="connsiteY4" fmla="*/ 1959081 h 2612899"/>
                <a:gd name="connsiteX5" fmla="*/ 3231524 w 4414255"/>
                <a:gd name="connsiteY5" fmla="*/ 2500324 h 2612899"/>
                <a:gd name="connsiteX6" fmla="*/ 1667525 w 4414255"/>
                <a:gd name="connsiteY6" fmla="*/ 2329211 h 2612899"/>
                <a:gd name="connsiteX7" fmla="*/ 546708 w 4414255"/>
                <a:gd name="connsiteY7" fmla="*/ 2177358 h 2612899"/>
                <a:gd name="connsiteX8" fmla="*/ 61169 w 4414255"/>
                <a:gd name="connsiteY8" fmla="*/ 803919 h 2612899"/>
                <a:gd name="connsiteX0" fmla="*/ 61169 w 4414255"/>
                <a:gd name="connsiteY0" fmla="*/ 745495 h 2554475"/>
                <a:gd name="connsiteX1" fmla="*/ 1191964 w 4414255"/>
                <a:gd name="connsiteY1" fmla="*/ 315875 h 2554475"/>
                <a:gd name="connsiteX2" fmla="*/ 2898941 w 4414255"/>
                <a:gd name="connsiteY2" fmla="*/ 319143 h 2554475"/>
                <a:gd name="connsiteX3" fmla="*/ 4191067 w 4414255"/>
                <a:gd name="connsiteY3" fmla="*/ 781662 h 2554475"/>
                <a:gd name="connsiteX4" fmla="*/ 4085641 w 4414255"/>
                <a:gd name="connsiteY4" fmla="*/ 1900657 h 2554475"/>
                <a:gd name="connsiteX5" fmla="*/ 3231524 w 4414255"/>
                <a:gd name="connsiteY5" fmla="*/ 2441900 h 2554475"/>
                <a:gd name="connsiteX6" fmla="*/ 1667525 w 4414255"/>
                <a:gd name="connsiteY6" fmla="*/ 2270787 h 2554475"/>
                <a:gd name="connsiteX7" fmla="*/ 546708 w 4414255"/>
                <a:gd name="connsiteY7" fmla="*/ 2118934 h 2554475"/>
                <a:gd name="connsiteX8" fmla="*/ 61169 w 4414255"/>
                <a:gd name="connsiteY8" fmla="*/ 745495 h 2554475"/>
                <a:gd name="connsiteX0" fmla="*/ 61169 w 4414255"/>
                <a:gd name="connsiteY0" fmla="*/ 745495 h 2576155"/>
                <a:gd name="connsiteX1" fmla="*/ 1191964 w 4414255"/>
                <a:gd name="connsiteY1" fmla="*/ 315875 h 2576155"/>
                <a:gd name="connsiteX2" fmla="*/ 2898941 w 4414255"/>
                <a:gd name="connsiteY2" fmla="*/ 319143 h 2576155"/>
                <a:gd name="connsiteX3" fmla="*/ 4191067 w 4414255"/>
                <a:gd name="connsiteY3" fmla="*/ 781662 h 2576155"/>
                <a:gd name="connsiteX4" fmla="*/ 4085641 w 4414255"/>
                <a:gd name="connsiteY4" fmla="*/ 1900657 h 2576155"/>
                <a:gd name="connsiteX5" fmla="*/ 3231524 w 4414255"/>
                <a:gd name="connsiteY5" fmla="*/ 2441900 h 2576155"/>
                <a:gd name="connsiteX6" fmla="*/ 1667525 w 4414255"/>
                <a:gd name="connsiteY6" fmla="*/ 2270787 h 2576155"/>
                <a:gd name="connsiteX7" fmla="*/ 546708 w 4414255"/>
                <a:gd name="connsiteY7" fmla="*/ 2118934 h 2576155"/>
                <a:gd name="connsiteX8" fmla="*/ 61169 w 4414255"/>
                <a:gd name="connsiteY8" fmla="*/ 745495 h 257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4255" h="2576155">
                  <a:moveTo>
                    <a:pt x="61169" y="745495"/>
                  </a:moveTo>
                  <a:cubicBezTo>
                    <a:pt x="54681" y="527897"/>
                    <a:pt x="366266" y="179671"/>
                    <a:pt x="1191964" y="315875"/>
                  </a:cubicBezTo>
                  <a:cubicBezTo>
                    <a:pt x="1901962" y="-331418"/>
                    <a:pt x="2678768" y="196749"/>
                    <a:pt x="2898941" y="319143"/>
                  </a:cubicBezTo>
                  <a:cubicBezTo>
                    <a:pt x="3513422" y="232234"/>
                    <a:pt x="4138973" y="414473"/>
                    <a:pt x="4191067" y="781662"/>
                  </a:cubicBezTo>
                  <a:cubicBezTo>
                    <a:pt x="4539568" y="1211155"/>
                    <a:pt x="4461317" y="1580338"/>
                    <a:pt x="4085641" y="1900657"/>
                  </a:cubicBezTo>
                  <a:cubicBezTo>
                    <a:pt x="3933592" y="2419107"/>
                    <a:pt x="3610918" y="2518351"/>
                    <a:pt x="3231524" y="2441900"/>
                  </a:cubicBezTo>
                  <a:cubicBezTo>
                    <a:pt x="2639315" y="2661140"/>
                    <a:pt x="2025868" y="2617175"/>
                    <a:pt x="1667525" y="2270787"/>
                  </a:cubicBezTo>
                  <a:cubicBezTo>
                    <a:pt x="1260039" y="2535554"/>
                    <a:pt x="546708" y="2349232"/>
                    <a:pt x="546708" y="2118934"/>
                  </a:cubicBezTo>
                  <a:cubicBezTo>
                    <a:pt x="136075" y="2011695"/>
                    <a:pt x="-125098" y="1360291"/>
                    <a:pt x="61169" y="745495"/>
                  </a:cubicBezTo>
                  <a:close/>
                </a:path>
              </a:pathLst>
            </a:cu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小波 17">
              <a:extLst>
                <a:ext uri="{FF2B5EF4-FFF2-40B4-BE49-F238E27FC236}">
                  <a16:creationId xmlns:a16="http://schemas.microsoft.com/office/drawing/2014/main" id="{38938B31-8B8E-416B-8B2B-0A3AFB886AED}"/>
                </a:ext>
              </a:extLst>
            </p:cNvPr>
            <p:cNvSpPr/>
            <p:nvPr/>
          </p:nvSpPr>
          <p:spPr>
            <a:xfrm rot="19331393">
              <a:off x="8016245" y="3185921"/>
              <a:ext cx="2976860" cy="655381"/>
            </a:xfrm>
            <a:custGeom>
              <a:avLst/>
              <a:gdLst>
                <a:gd name="connsiteX0" fmla="*/ 0 w 2963737"/>
                <a:gd name="connsiteY0" fmla="*/ 26021 h 208168"/>
                <a:gd name="connsiteX1" fmla="*/ 1449238 w 2963737"/>
                <a:gd name="connsiteY1" fmla="*/ 26021 h 208168"/>
                <a:gd name="connsiteX2" fmla="*/ 2898476 w 2963737"/>
                <a:gd name="connsiteY2" fmla="*/ 26021 h 208168"/>
                <a:gd name="connsiteX3" fmla="*/ 2963737 w 2963737"/>
                <a:gd name="connsiteY3" fmla="*/ 182147 h 208168"/>
                <a:gd name="connsiteX4" fmla="*/ 1514499 w 2963737"/>
                <a:gd name="connsiteY4" fmla="*/ 182147 h 208168"/>
                <a:gd name="connsiteX5" fmla="*/ 65261 w 2963737"/>
                <a:gd name="connsiteY5" fmla="*/ 182147 h 208168"/>
                <a:gd name="connsiteX6" fmla="*/ 0 w 2963737"/>
                <a:gd name="connsiteY6" fmla="*/ 26021 h 208168"/>
                <a:gd name="connsiteX0" fmla="*/ 0 w 2963737"/>
                <a:gd name="connsiteY0" fmla="*/ 243849 h 487698"/>
                <a:gd name="connsiteX1" fmla="*/ 1449238 w 2963737"/>
                <a:gd name="connsiteY1" fmla="*/ 243849 h 487698"/>
                <a:gd name="connsiteX2" fmla="*/ 2898476 w 2963737"/>
                <a:gd name="connsiteY2" fmla="*/ 243849 h 487698"/>
                <a:gd name="connsiteX3" fmla="*/ 2963737 w 2963737"/>
                <a:gd name="connsiteY3" fmla="*/ 399975 h 487698"/>
                <a:gd name="connsiteX4" fmla="*/ 1514499 w 2963737"/>
                <a:gd name="connsiteY4" fmla="*/ 399975 h 487698"/>
                <a:gd name="connsiteX5" fmla="*/ 65261 w 2963737"/>
                <a:gd name="connsiteY5" fmla="*/ 399975 h 487698"/>
                <a:gd name="connsiteX6" fmla="*/ 0 w 2963737"/>
                <a:gd name="connsiteY6" fmla="*/ 243849 h 487698"/>
                <a:gd name="connsiteX0" fmla="*/ 0 w 2963737"/>
                <a:gd name="connsiteY0" fmla="*/ 243849 h 487698"/>
                <a:gd name="connsiteX1" fmla="*/ 1449238 w 2963737"/>
                <a:gd name="connsiteY1" fmla="*/ 243849 h 487698"/>
                <a:gd name="connsiteX2" fmla="*/ 2898476 w 2963737"/>
                <a:gd name="connsiteY2" fmla="*/ 243849 h 487698"/>
                <a:gd name="connsiteX3" fmla="*/ 2963737 w 2963737"/>
                <a:gd name="connsiteY3" fmla="*/ 399975 h 487698"/>
                <a:gd name="connsiteX4" fmla="*/ 1514499 w 2963737"/>
                <a:gd name="connsiteY4" fmla="*/ 399975 h 487698"/>
                <a:gd name="connsiteX5" fmla="*/ 65261 w 2963737"/>
                <a:gd name="connsiteY5" fmla="*/ 399975 h 487698"/>
                <a:gd name="connsiteX6" fmla="*/ 0 w 2963737"/>
                <a:gd name="connsiteY6" fmla="*/ 243849 h 487698"/>
                <a:gd name="connsiteX0" fmla="*/ 0 w 2963737"/>
                <a:gd name="connsiteY0" fmla="*/ 243849 h 655381"/>
                <a:gd name="connsiteX1" fmla="*/ 1449238 w 2963737"/>
                <a:gd name="connsiteY1" fmla="*/ 243849 h 655381"/>
                <a:gd name="connsiteX2" fmla="*/ 2898476 w 2963737"/>
                <a:gd name="connsiteY2" fmla="*/ 243849 h 655381"/>
                <a:gd name="connsiteX3" fmla="*/ 2963737 w 2963737"/>
                <a:gd name="connsiteY3" fmla="*/ 399975 h 655381"/>
                <a:gd name="connsiteX4" fmla="*/ 1514499 w 2963737"/>
                <a:gd name="connsiteY4" fmla="*/ 399975 h 655381"/>
                <a:gd name="connsiteX5" fmla="*/ 65261 w 2963737"/>
                <a:gd name="connsiteY5" fmla="*/ 399975 h 655381"/>
                <a:gd name="connsiteX6" fmla="*/ 0 w 2963737"/>
                <a:gd name="connsiteY6" fmla="*/ 243849 h 65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3737" h="655381">
                  <a:moveTo>
                    <a:pt x="0" y="243849"/>
                  </a:moveTo>
                  <a:cubicBezTo>
                    <a:pt x="483079" y="157112"/>
                    <a:pt x="826137" y="833551"/>
                    <a:pt x="1449238" y="243849"/>
                  </a:cubicBezTo>
                  <a:cubicBezTo>
                    <a:pt x="2072339" y="-345853"/>
                    <a:pt x="2415396" y="330586"/>
                    <a:pt x="2898476" y="243849"/>
                  </a:cubicBezTo>
                  <a:lnTo>
                    <a:pt x="2963737" y="399975"/>
                  </a:lnTo>
                  <a:cubicBezTo>
                    <a:pt x="2480658" y="486712"/>
                    <a:pt x="1952427" y="-312469"/>
                    <a:pt x="1514499" y="399975"/>
                  </a:cubicBezTo>
                  <a:cubicBezTo>
                    <a:pt x="1072691" y="1015776"/>
                    <a:pt x="548341" y="313238"/>
                    <a:pt x="65261" y="399975"/>
                  </a:cubicBezTo>
                  <a:lnTo>
                    <a:pt x="0" y="243849"/>
                  </a:lnTo>
                  <a:close/>
                </a:path>
              </a:pathLst>
            </a:custGeom>
            <a:solidFill>
              <a:srgbClr val="A7E8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7E864222-3950-4122-A8D4-E168681125B5}"/>
                </a:ext>
              </a:extLst>
            </p:cNvPr>
            <p:cNvSpPr/>
            <p:nvPr/>
          </p:nvSpPr>
          <p:spPr>
            <a:xfrm>
              <a:off x="10283569" y="3578600"/>
              <a:ext cx="1183561" cy="650500"/>
            </a:xfrm>
            <a:prstGeom prst="rect">
              <a:avLst/>
            </a:prstGeom>
            <a:solidFill>
              <a:srgbClr val="F4F4DA"/>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ysClr val="windowText" lastClr="000000"/>
                  </a:solidFill>
                  <a:latin typeface="BIZ UDPゴシック" panose="020B0400000000000000" pitchFamily="50" charset="-128"/>
                  <a:ea typeface="BIZ UDPゴシック" panose="020B0400000000000000" pitchFamily="50" charset="-128"/>
                </a:rPr>
                <a:t>大学</a:t>
              </a:r>
              <a:endParaRPr kumimoji="1" lang="ja-JP" altLang="en-US"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20" name="楕円 19">
              <a:extLst>
                <a:ext uri="{FF2B5EF4-FFF2-40B4-BE49-F238E27FC236}">
                  <a16:creationId xmlns:a16="http://schemas.microsoft.com/office/drawing/2014/main" id="{E912DD8D-63AA-4339-85B4-E70E30302BEB}"/>
                </a:ext>
              </a:extLst>
            </p:cNvPr>
            <p:cNvSpPr/>
            <p:nvPr/>
          </p:nvSpPr>
          <p:spPr>
            <a:xfrm>
              <a:off x="7840860" y="2762324"/>
              <a:ext cx="1066746" cy="503753"/>
            </a:xfrm>
            <a:prstGeom prst="ellipse">
              <a:avLst/>
            </a:prstGeom>
            <a:solidFill>
              <a:srgbClr val="F4F4DA"/>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ysClr val="windowText" lastClr="000000"/>
                  </a:solidFill>
                  <a:latin typeface="BIZ UDPゴシック" panose="020B0400000000000000" pitchFamily="50" charset="-128"/>
                  <a:ea typeface="BIZ UDPゴシック" panose="020B0400000000000000" pitchFamily="50" charset="-128"/>
                </a:rPr>
                <a:t>部屋</a:t>
              </a:r>
              <a:endParaRPr kumimoji="1" lang="ja-JP" altLang="en-US" sz="1100" dirty="0">
                <a:solidFill>
                  <a:sysClr val="windowText" lastClr="000000"/>
                </a:solidFill>
                <a:latin typeface="BIZ UDPゴシック" panose="020B0400000000000000" pitchFamily="50" charset="-128"/>
                <a:ea typeface="BIZ UDPゴシック" panose="020B0400000000000000" pitchFamily="50" charset="-128"/>
              </a:endParaRPr>
            </a:p>
          </p:txBody>
        </p:sp>
        <p:grpSp>
          <p:nvGrpSpPr>
            <p:cNvPr id="36" name="グループ化 35">
              <a:extLst>
                <a:ext uri="{FF2B5EF4-FFF2-40B4-BE49-F238E27FC236}">
                  <a16:creationId xmlns:a16="http://schemas.microsoft.com/office/drawing/2014/main" id="{A0090A85-0BC1-482B-A37C-D8082213130E}"/>
                </a:ext>
              </a:extLst>
            </p:cNvPr>
            <p:cNvGrpSpPr/>
            <p:nvPr/>
          </p:nvGrpSpPr>
          <p:grpSpPr>
            <a:xfrm rot="19122487">
              <a:off x="9994081" y="2713994"/>
              <a:ext cx="81327" cy="368300"/>
              <a:chOff x="8598408" y="5308600"/>
              <a:chExt cx="154013" cy="1041400"/>
            </a:xfrm>
          </p:grpSpPr>
          <p:cxnSp>
            <p:nvCxnSpPr>
              <p:cNvPr id="31" name="直線コネクタ 30">
                <a:extLst>
                  <a:ext uri="{FF2B5EF4-FFF2-40B4-BE49-F238E27FC236}">
                    <a16:creationId xmlns:a16="http://schemas.microsoft.com/office/drawing/2014/main" id="{E41AD3A0-82F4-475B-8DC4-BF8D6E768892}"/>
                  </a:ext>
                </a:extLst>
              </p:cNvPr>
              <p:cNvCxnSpPr>
                <a:cxnSpLocks/>
              </p:cNvCxnSpPr>
              <p:nvPr/>
            </p:nvCxnSpPr>
            <p:spPr>
              <a:xfrm>
                <a:off x="8598408" y="5308600"/>
                <a:ext cx="151892" cy="16510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33" name="直線コネクタ 32">
                <a:extLst>
                  <a:ext uri="{FF2B5EF4-FFF2-40B4-BE49-F238E27FC236}">
                    <a16:creationId xmlns:a16="http://schemas.microsoft.com/office/drawing/2014/main" id="{2BC88B0C-C58A-4F72-AC87-84FB260F5581}"/>
                  </a:ext>
                </a:extLst>
              </p:cNvPr>
              <p:cNvCxnSpPr/>
              <p:nvPr/>
            </p:nvCxnSpPr>
            <p:spPr>
              <a:xfrm>
                <a:off x="8750300" y="5473700"/>
                <a:ext cx="0" cy="711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2415AE6F-F389-4308-9B51-609080E155A7}"/>
                  </a:ext>
                </a:extLst>
              </p:cNvPr>
              <p:cNvCxnSpPr>
                <a:cxnSpLocks/>
              </p:cNvCxnSpPr>
              <p:nvPr/>
            </p:nvCxnSpPr>
            <p:spPr>
              <a:xfrm flipH="1">
                <a:off x="8600529" y="6184900"/>
                <a:ext cx="151892" cy="16510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grpSp>
          <p:nvGrpSpPr>
            <p:cNvPr id="37" name="グループ化 36">
              <a:extLst>
                <a:ext uri="{FF2B5EF4-FFF2-40B4-BE49-F238E27FC236}">
                  <a16:creationId xmlns:a16="http://schemas.microsoft.com/office/drawing/2014/main" id="{678ECB56-03FF-4B75-9FBD-B193AF8F48C7}"/>
                </a:ext>
              </a:extLst>
            </p:cNvPr>
            <p:cNvGrpSpPr/>
            <p:nvPr/>
          </p:nvGrpSpPr>
          <p:grpSpPr>
            <a:xfrm rot="19202298" flipH="1" flipV="1">
              <a:off x="10135062" y="2618563"/>
              <a:ext cx="81327" cy="368300"/>
              <a:chOff x="8598408" y="5308600"/>
              <a:chExt cx="154013" cy="1041400"/>
            </a:xfrm>
          </p:grpSpPr>
          <p:cxnSp>
            <p:nvCxnSpPr>
              <p:cNvPr id="38" name="直線コネクタ 37">
                <a:extLst>
                  <a:ext uri="{FF2B5EF4-FFF2-40B4-BE49-F238E27FC236}">
                    <a16:creationId xmlns:a16="http://schemas.microsoft.com/office/drawing/2014/main" id="{86BBBFAF-A8FA-4DE1-B20B-998314E3C33A}"/>
                  </a:ext>
                </a:extLst>
              </p:cNvPr>
              <p:cNvCxnSpPr>
                <a:cxnSpLocks/>
              </p:cNvCxnSpPr>
              <p:nvPr/>
            </p:nvCxnSpPr>
            <p:spPr>
              <a:xfrm>
                <a:off x="8598408" y="5308600"/>
                <a:ext cx="151892" cy="16510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39" name="直線コネクタ 38">
                <a:extLst>
                  <a:ext uri="{FF2B5EF4-FFF2-40B4-BE49-F238E27FC236}">
                    <a16:creationId xmlns:a16="http://schemas.microsoft.com/office/drawing/2014/main" id="{42C752AC-E139-46C9-B338-785392BFD991}"/>
                  </a:ext>
                </a:extLst>
              </p:cNvPr>
              <p:cNvCxnSpPr/>
              <p:nvPr/>
            </p:nvCxnSpPr>
            <p:spPr>
              <a:xfrm>
                <a:off x="8750300" y="5473700"/>
                <a:ext cx="0" cy="711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E8CDA95F-AFD7-46EA-BA44-3C816CB6E18B}"/>
                  </a:ext>
                </a:extLst>
              </p:cNvPr>
              <p:cNvCxnSpPr>
                <a:cxnSpLocks/>
              </p:cNvCxnSpPr>
              <p:nvPr/>
            </p:nvCxnSpPr>
            <p:spPr>
              <a:xfrm flipH="1">
                <a:off x="8600529" y="6184900"/>
                <a:ext cx="151892" cy="16510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
          <p:nvSpPr>
            <p:cNvPr id="41" name="平行四辺形 40">
              <a:extLst>
                <a:ext uri="{FF2B5EF4-FFF2-40B4-BE49-F238E27FC236}">
                  <a16:creationId xmlns:a16="http://schemas.microsoft.com/office/drawing/2014/main" id="{517C5D44-56B6-411C-9D9D-DD285E6D4853}"/>
                </a:ext>
              </a:extLst>
            </p:cNvPr>
            <p:cNvSpPr/>
            <p:nvPr/>
          </p:nvSpPr>
          <p:spPr>
            <a:xfrm rot="19397592" flipH="1">
              <a:off x="10066859" y="2698226"/>
              <a:ext cx="70026" cy="294646"/>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図形 41">
              <a:extLst>
                <a:ext uri="{FF2B5EF4-FFF2-40B4-BE49-F238E27FC236}">
                  <a16:creationId xmlns:a16="http://schemas.microsoft.com/office/drawing/2014/main" id="{D4A646D1-0695-423D-8AAF-C88505DD44AB}"/>
                </a:ext>
              </a:extLst>
            </p:cNvPr>
            <p:cNvSpPr/>
            <p:nvPr/>
          </p:nvSpPr>
          <p:spPr>
            <a:xfrm>
              <a:off x="8877300" y="2598891"/>
              <a:ext cx="2004194" cy="1828800"/>
            </a:xfrm>
            <a:custGeom>
              <a:avLst/>
              <a:gdLst>
                <a:gd name="connsiteX0" fmla="*/ 0 w 1966122"/>
                <a:gd name="connsiteY0" fmla="*/ 335280 h 1828800"/>
                <a:gd name="connsiteX1" fmla="*/ 45720 w 1966122"/>
                <a:gd name="connsiteY1" fmla="*/ 342900 h 1828800"/>
                <a:gd name="connsiteX2" fmla="*/ 114300 w 1966122"/>
                <a:gd name="connsiteY2" fmla="*/ 312420 h 1828800"/>
                <a:gd name="connsiteX3" fmla="*/ 160020 w 1966122"/>
                <a:gd name="connsiteY3" fmla="*/ 266700 h 1828800"/>
                <a:gd name="connsiteX4" fmla="*/ 182880 w 1966122"/>
                <a:gd name="connsiteY4" fmla="*/ 259080 h 1828800"/>
                <a:gd name="connsiteX5" fmla="*/ 228600 w 1966122"/>
                <a:gd name="connsiteY5" fmla="*/ 213360 h 1828800"/>
                <a:gd name="connsiteX6" fmla="*/ 251460 w 1966122"/>
                <a:gd name="connsiteY6" fmla="*/ 190500 h 1828800"/>
                <a:gd name="connsiteX7" fmla="*/ 274320 w 1966122"/>
                <a:gd name="connsiteY7" fmla="*/ 175260 h 1828800"/>
                <a:gd name="connsiteX8" fmla="*/ 297180 w 1966122"/>
                <a:gd name="connsiteY8" fmla="*/ 152400 h 1828800"/>
                <a:gd name="connsiteX9" fmla="*/ 342900 w 1966122"/>
                <a:gd name="connsiteY9" fmla="*/ 121920 h 1828800"/>
                <a:gd name="connsiteX10" fmla="*/ 388620 w 1966122"/>
                <a:gd name="connsiteY10" fmla="*/ 83820 h 1828800"/>
                <a:gd name="connsiteX11" fmla="*/ 411480 w 1966122"/>
                <a:gd name="connsiteY11" fmla="*/ 76200 h 1828800"/>
                <a:gd name="connsiteX12" fmla="*/ 434340 w 1966122"/>
                <a:gd name="connsiteY12" fmla="*/ 60960 h 1828800"/>
                <a:gd name="connsiteX13" fmla="*/ 457200 w 1966122"/>
                <a:gd name="connsiteY13" fmla="*/ 53340 h 1828800"/>
                <a:gd name="connsiteX14" fmla="*/ 480060 w 1966122"/>
                <a:gd name="connsiteY14" fmla="*/ 38100 h 1828800"/>
                <a:gd name="connsiteX15" fmla="*/ 502920 w 1966122"/>
                <a:gd name="connsiteY15" fmla="*/ 30480 h 1828800"/>
                <a:gd name="connsiteX16" fmla="*/ 563880 w 1966122"/>
                <a:gd name="connsiteY16" fmla="*/ 15240 h 1828800"/>
                <a:gd name="connsiteX17" fmla="*/ 624840 w 1966122"/>
                <a:gd name="connsiteY17" fmla="*/ 0 h 1828800"/>
                <a:gd name="connsiteX18" fmla="*/ 800100 w 1966122"/>
                <a:gd name="connsiteY18" fmla="*/ 7620 h 1828800"/>
                <a:gd name="connsiteX19" fmla="*/ 838200 w 1966122"/>
                <a:gd name="connsiteY19" fmla="*/ 15240 h 1828800"/>
                <a:gd name="connsiteX20" fmla="*/ 868680 w 1966122"/>
                <a:gd name="connsiteY20" fmla="*/ 22860 h 1828800"/>
                <a:gd name="connsiteX21" fmla="*/ 937260 w 1966122"/>
                <a:gd name="connsiteY21" fmla="*/ 45720 h 1828800"/>
                <a:gd name="connsiteX22" fmla="*/ 982980 w 1966122"/>
                <a:gd name="connsiteY22" fmla="*/ 60960 h 1828800"/>
                <a:gd name="connsiteX23" fmla="*/ 1005840 w 1966122"/>
                <a:gd name="connsiteY23" fmla="*/ 68580 h 1828800"/>
                <a:gd name="connsiteX24" fmla="*/ 1028700 w 1966122"/>
                <a:gd name="connsiteY24" fmla="*/ 83820 h 1828800"/>
                <a:gd name="connsiteX25" fmla="*/ 1074420 w 1966122"/>
                <a:gd name="connsiteY25" fmla="*/ 106680 h 1828800"/>
                <a:gd name="connsiteX26" fmla="*/ 1143000 w 1966122"/>
                <a:gd name="connsiteY26" fmla="*/ 160020 h 1828800"/>
                <a:gd name="connsiteX27" fmla="*/ 1181100 w 1966122"/>
                <a:gd name="connsiteY27" fmla="*/ 198120 h 1828800"/>
                <a:gd name="connsiteX28" fmla="*/ 1203960 w 1966122"/>
                <a:gd name="connsiteY28" fmla="*/ 228600 h 1828800"/>
                <a:gd name="connsiteX29" fmla="*/ 1249680 w 1966122"/>
                <a:gd name="connsiteY29" fmla="*/ 274320 h 1828800"/>
                <a:gd name="connsiteX30" fmla="*/ 1287780 w 1966122"/>
                <a:gd name="connsiteY30" fmla="*/ 327660 h 1828800"/>
                <a:gd name="connsiteX31" fmla="*/ 1325880 w 1966122"/>
                <a:gd name="connsiteY31" fmla="*/ 365760 h 1828800"/>
                <a:gd name="connsiteX32" fmla="*/ 1356360 w 1966122"/>
                <a:gd name="connsiteY32" fmla="*/ 411480 h 1828800"/>
                <a:gd name="connsiteX33" fmla="*/ 1394460 w 1966122"/>
                <a:gd name="connsiteY33" fmla="*/ 449580 h 1828800"/>
                <a:gd name="connsiteX34" fmla="*/ 1409700 w 1966122"/>
                <a:gd name="connsiteY34" fmla="*/ 472440 h 1828800"/>
                <a:gd name="connsiteX35" fmla="*/ 1432560 w 1966122"/>
                <a:gd name="connsiteY35" fmla="*/ 502920 h 1828800"/>
                <a:gd name="connsiteX36" fmla="*/ 1440180 w 1966122"/>
                <a:gd name="connsiteY36" fmla="*/ 541020 h 1828800"/>
                <a:gd name="connsiteX37" fmla="*/ 1432560 w 1966122"/>
                <a:gd name="connsiteY37" fmla="*/ 670560 h 1828800"/>
                <a:gd name="connsiteX38" fmla="*/ 1424940 w 1966122"/>
                <a:gd name="connsiteY38" fmla="*/ 693420 h 1828800"/>
                <a:gd name="connsiteX39" fmla="*/ 1356360 w 1966122"/>
                <a:gd name="connsiteY39" fmla="*/ 746760 h 1828800"/>
                <a:gd name="connsiteX40" fmla="*/ 1310640 w 1966122"/>
                <a:gd name="connsiteY40" fmla="*/ 762000 h 1828800"/>
                <a:gd name="connsiteX41" fmla="*/ 1287780 w 1966122"/>
                <a:gd name="connsiteY41" fmla="*/ 769620 h 1828800"/>
                <a:gd name="connsiteX42" fmla="*/ 1226820 w 1966122"/>
                <a:gd name="connsiteY42" fmla="*/ 800100 h 1828800"/>
                <a:gd name="connsiteX43" fmla="*/ 1181100 w 1966122"/>
                <a:gd name="connsiteY43" fmla="*/ 830580 h 1828800"/>
                <a:gd name="connsiteX44" fmla="*/ 1135380 w 1966122"/>
                <a:gd name="connsiteY44" fmla="*/ 861060 h 1828800"/>
                <a:gd name="connsiteX45" fmla="*/ 1112520 w 1966122"/>
                <a:gd name="connsiteY45" fmla="*/ 876300 h 1828800"/>
                <a:gd name="connsiteX46" fmla="*/ 1066800 w 1966122"/>
                <a:gd name="connsiteY46" fmla="*/ 914400 h 1828800"/>
                <a:gd name="connsiteX47" fmla="*/ 1036320 w 1966122"/>
                <a:gd name="connsiteY47" fmla="*/ 960120 h 1828800"/>
                <a:gd name="connsiteX48" fmla="*/ 1021080 w 1966122"/>
                <a:gd name="connsiteY48" fmla="*/ 982980 h 1828800"/>
                <a:gd name="connsiteX49" fmla="*/ 1013460 w 1966122"/>
                <a:gd name="connsiteY49" fmla="*/ 1005840 h 1828800"/>
                <a:gd name="connsiteX50" fmla="*/ 982980 w 1966122"/>
                <a:gd name="connsiteY50" fmla="*/ 1059180 h 1828800"/>
                <a:gd name="connsiteX51" fmla="*/ 967740 w 1966122"/>
                <a:gd name="connsiteY51" fmla="*/ 1112520 h 1828800"/>
                <a:gd name="connsiteX52" fmla="*/ 944880 w 1966122"/>
                <a:gd name="connsiteY52" fmla="*/ 1165860 h 1828800"/>
                <a:gd name="connsiteX53" fmla="*/ 937260 w 1966122"/>
                <a:gd name="connsiteY53" fmla="*/ 1196340 h 1828800"/>
                <a:gd name="connsiteX54" fmla="*/ 922020 w 1966122"/>
                <a:gd name="connsiteY54" fmla="*/ 1242060 h 1828800"/>
                <a:gd name="connsiteX55" fmla="*/ 922020 w 1966122"/>
                <a:gd name="connsiteY55" fmla="*/ 1516380 h 1828800"/>
                <a:gd name="connsiteX56" fmla="*/ 937260 w 1966122"/>
                <a:gd name="connsiteY56" fmla="*/ 1539240 h 1828800"/>
                <a:gd name="connsiteX57" fmla="*/ 952500 w 1966122"/>
                <a:gd name="connsiteY57" fmla="*/ 1592580 h 1828800"/>
                <a:gd name="connsiteX58" fmla="*/ 975360 w 1966122"/>
                <a:gd name="connsiteY58" fmla="*/ 1623060 h 1828800"/>
                <a:gd name="connsiteX59" fmla="*/ 990600 w 1966122"/>
                <a:gd name="connsiteY59" fmla="*/ 1645920 h 1828800"/>
                <a:gd name="connsiteX60" fmla="*/ 1059180 w 1966122"/>
                <a:gd name="connsiteY60" fmla="*/ 1714500 h 1828800"/>
                <a:gd name="connsiteX61" fmla="*/ 1082040 w 1966122"/>
                <a:gd name="connsiteY61" fmla="*/ 1722120 h 1828800"/>
                <a:gd name="connsiteX62" fmla="*/ 1135380 w 1966122"/>
                <a:gd name="connsiteY62" fmla="*/ 1752600 h 1828800"/>
                <a:gd name="connsiteX63" fmla="*/ 1158240 w 1966122"/>
                <a:gd name="connsiteY63" fmla="*/ 1767840 h 1828800"/>
                <a:gd name="connsiteX64" fmla="*/ 1203960 w 1966122"/>
                <a:gd name="connsiteY64" fmla="*/ 1783080 h 1828800"/>
                <a:gd name="connsiteX65" fmla="*/ 1226820 w 1966122"/>
                <a:gd name="connsiteY65" fmla="*/ 1790700 h 1828800"/>
                <a:gd name="connsiteX66" fmla="*/ 1470660 w 1966122"/>
                <a:gd name="connsiteY66" fmla="*/ 1813560 h 1828800"/>
                <a:gd name="connsiteX67" fmla="*/ 1684020 w 1966122"/>
                <a:gd name="connsiteY67" fmla="*/ 1821180 h 1828800"/>
                <a:gd name="connsiteX68" fmla="*/ 1744980 w 1966122"/>
                <a:gd name="connsiteY68" fmla="*/ 1828800 h 1828800"/>
                <a:gd name="connsiteX69" fmla="*/ 1836420 w 1966122"/>
                <a:gd name="connsiteY69" fmla="*/ 1821180 h 1828800"/>
                <a:gd name="connsiteX70" fmla="*/ 1859280 w 1966122"/>
                <a:gd name="connsiteY70" fmla="*/ 1813560 h 1828800"/>
                <a:gd name="connsiteX71" fmla="*/ 1927860 w 1966122"/>
                <a:gd name="connsiteY71" fmla="*/ 1760220 h 1828800"/>
                <a:gd name="connsiteX72" fmla="*/ 1943100 w 1966122"/>
                <a:gd name="connsiteY72" fmla="*/ 1737360 h 1828800"/>
                <a:gd name="connsiteX73" fmla="*/ 1950720 w 1966122"/>
                <a:gd name="connsiteY73" fmla="*/ 1706880 h 1828800"/>
                <a:gd name="connsiteX74" fmla="*/ 1965960 w 1966122"/>
                <a:gd name="connsiteY74" fmla="*/ 1684020 h 1828800"/>
                <a:gd name="connsiteX75" fmla="*/ 1958340 w 1966122"/>
                <a:gd name="connsiteY75" fmla="*/ 16535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966122" h="1828800">
                  <a:moveTo>
                    <a:pt x="0" y="335280"/>
                  </a:moveTo>
                  <a:cubicBezTo>
                    <a:pt x="15240" y="337820"/>
                    <a:pt x="30323" y="344183"/>
                    <a:pt x="45720" y="342900"/>
                  </a:cubicBezTo>
                  <a:cubicBezTo>
                    <a:pt x="65713" y="341234"/>
                    <a:pt x="97693" y="327182"/>
                    <a:pt x="114300" y="312420"/>
                  </a:cubicBezTo>
                  <a:cubicBezTo>
                    <a:pt x="130409" y="298101"/>
                    <a:pt x="139573" y="273516"/>
                    <a:pt x="160020" y="266700"/>
                  </a:cubicBezTo>
                  <a:lnTo>
                    <a:pt x="182880" y="259080"/>
                  </a:lnTo>
                  <a:lnTo>
                    <a:pt x="228600" y="213360"/>
                  </a:lnTo>
                  <a:cubicBezTo>
                    <a:pt x="236220" y="205740"/>
                    <a:pt x="242494" y="196478"/>
                    <a:pt x="251460" y="190500"/>
                  </a:cubicBezTo>
                  <a:cubicBezTo>
                    <a:pt x="259080" y="185420"/>
                    <a:pt x="267285" y="181123"/>
                    <a:pt x="274320" y="175260"/>
                  </a:cubicBezTo>
                  <a:cubicBezTo>
                    <a:pt x="282599" y="168361"/>
                    <a:pt x="288674" y="159016"/>
                    <a:pt x="297180" y="152400"/>
                  </a:cubicBezTo>
                  <a:cubicBezTo>
                    <a:pt x="311638" y="141155"/>
                    <a:pt x="329948" y="134872"/>
                    <a:pt x="342900" y="121920"/>
                  </a:cubicBezTo>
                  <a:cubicBezTo>
                    <a:pt x="359752" y="105068"/>
                    <a:pt x="367402" y="94429"/>
                    <a:pt x="388620" y="83820"/>
                  </a:cubicBezTo>
                  <a:cubicBezTo>
                    <a:pt x="395804" y="80228"/>
                    <a:pt x="404296" y="79792"/>
                    <a:pt x="411480" y="76200"/>
                  </a:cubicBezTo>
                  <a:cubicBezTo>
                    <a:pt x="419671" y="72104"/>
                    <a:pt x="426149" y="65056"/>
                    <a:pt x="434340" y="60960"/>
                  </a:cubicBezTo>
                  <a:cubicBezTo>
                    <a:pt x="441524" y="57368"/>
                    <a:pt x="450016" y="56932"/>
                    <a:pt x="457200" y="53340"/>
                  </a:cubicBezTo>
                  <a:cubicBezTo>
                    <a:pt x="465391" y="49244"/>
                    <a:pt x="471869" y="42196"/>
                    <a:pt x="480060" y="38100"/>
                  </a:cubicBezTo>
                  <a:cubicBezTo>
                    <a:pt x="487244" y="34508"/>
                    <a:pt x="495171" y="32593"/>
                    <a:pt x="502920" y="30480"/>
                  </a:cubicBezTo>
                  <a:cubicBezTo>
                    <a:pt x="523127" y="24969"/>
                    <a:pt x="544009" y="21864"/>
                    <a:pt x="563880" y="15240"/>
                  </a:cubicBezTo>
                  <a:cubicBezTo>
                    <a:pt x="599027" y="3524"/>
                    <a:pt x="578864" y="9195"/>
                    <a:pt x="624840" y="0"/>
                  </a:cubicBezTo>
                  <a:cubicBezTo>
                    <a:pt x="683260" y="2540"/>
                    <a:pt x="741773" y="3454"/>
                    <a:pt x="800100" y="7620"/>
                  </a:cubicBezTo>
                  <a:cubicBezTo>
                    <a:pt x="813019" y="8543"/>
                    <a:pt x="825557" y="12430"/>
                    <a:pt x="838200" y="15240"/>
                  </a:cubicBezTo>
                  <a:cubicBezTo>
                    <a:pt x="848423" y="17512"/>
                    <a:pt x="858649" y="19851"/>
                    <a:pt x="868680" y="22860"/>
                  </a:cubicBezTo>
                  <a:cubicBezTo>
                    <a:pt x="891760" y="29784"/>
                    <a:pt x="914400" y="38100"/>
                    <a:pt x="937260" y="45720"/>
                  </a:cubicBezTo>
                  <a:lnTo>
                    <a:pt x="982980" y="60960"/>
                  </a:lnTo>
                  <a:cubicBezTo>
                    <a:pt x="990600" y="63500"/>
                    <a:pt x="999157" y="64125"/>
                    <a:pt x="1005840" y="68580"/>
                  </a:cubicBezTo>
                  <a:cubicBezTo>
                    <a:pt x="1013460" y="73660"/>
                    <a:pt x="1020509" y="79724"/>
                    <a:pt x="1028700" y="83820"/>
                  </a:cubicBezTo>
                  <a:cubicBezTo>
                    <a:pt x="1058962" y="98951"/>
                    <a:pt x="1046343" y="81722"/>
                    <a:pt x="1074420" y="106680"/>
                  </a:cubicBezTo>
                  <a:cubicBezTo>
                    <a:pt x="1136100" y="161506"/>
                    <a:pt x="1095862" y="144307"/>
                    <a:pt x="1143000" y="160020"/>
                  </a:cubicBezTo>
                  <a:cubicBezTo>
                    <a:pt x="1183640" y="220980"/>
                    <a:pt x="1130300" y="147320"/>
                    <a:pt x="1181100" y="198120"/>
                  </a:cubicBezTo>
                  <a:cubicBezTo>
                    <a:pt x="1190080" y="207100"/>
                    <a:pt x="1195464" y="219160"/>
                    <a:pt x="1203960" y="228600"/>
                  </a:cubicBezTo>
                  <a:cubicBezTo>
                    <a:pt x="1218378" y="244620"/>
                    <a:pt x="1240041" y="255043"/>
                    <a:pt x="1249680" y="274320"/>
                  </a:cubicBezTo>
                  <a:cubicBezTo>
                    <a:pt x="1277880" y="330720"/>
                    <a:pt x="1249165" y="281322"/>
                    <a:pt x="1287780" y="327660"/>
                  </a:cubicBezTo>
                  <a:cubicBezTo>
                    <a:pt x="1319530" y="365760"/>
                    <a:pt x="1283970" y="337820"/>
                    <a:pt x="1325880" y="365760"/>
                  </a:cubicBezTo>
                  <a:cubicBezTo>
                    <a:pt x="1339271" y="405934"/>
                    <a:pt x="1324649" y="373427"/>
                    <a:pt x="1356360" y="411480"/>
                  </a:cubicBezTo>
                  <a:cubicBezTo>
                    <a:pt x="1388110" y="449580"/>
                    <a:pt x="1352550" y="421640"/>
                    <a:pt x="1394460" y="449580"/>
                  </a:cubicBezTo>
                  <a:cubicBezTo>
                    <a:pt x="1399540" y="457200"/>
                    <a:pt x="1404377" y="464988"/>
                    <a:pt x="1409700" y="472440"/>
                  </a:cubicBezTo>
                  <a:cubicBezTo>
                    <a:pt x="1417082" y="482774"/>
                    <a:pt x="1427402" y="491315"/>
                    <a:pt x="1432560" y="502920"/>
                  </a:cubicBezTo>
                  <a:cubicBezTo>
                    <a:pt x="1437820" y="514755"/>
                    <a:pt x="1437640" y="528320"/>
                    <a:pt x="1440180" y="541020"/>
                  </a:cubicBezTo>
                  <a:cubicBezTo>
                    <a:pt x="1437640" y="584200"/>
                    <a:pt x="1436864" y="627520"/>
                    <a:pt x="1432560" y="670560"/>
                  </a:cubicBezTo>
                  <a:cubicBezTo>
                    <a:pt x="1431761" y="678552"/>
                    <a:pt x="1429395" y="686737"/>
                    <a:pt x="1424940" y="693420"/>
                  </a:cubicBezTo>
                  <a:cubicBezTo>
                    <a:pt x="1413669" y="710326"/>
                    <a:pt x="1369336" y="742435"/>
                    <a:pt x="1356360" y="746760"/>
                  </a:cubicBezTo>
                  <a:lnTo>
                    <a:pt x="1310640" y="762000"/>
                  </a:lnTo>
                  <a:lnTo>
                    <a:pt x="1287780" y="769620"/>
                  </a:lnTo>
                  <a:cubicBezTo>
                    <a:pt x="1197018" y="837691"/>
                    <a:pt x="1312422" y="757299"/>
                    <a:pt x="1226820" y="800100"/>
                  </a:cubicBezTo>
                  <a:cubicBezTo>
                    <a:pt x="1210437" y="808291"/>
                    <a:pt x="1196340" y="820420"/>
                    <a:pt x="1181100" y="830580"/>
                  </a:cubicBezTo>
                  <a:lnTo>
                    <a:pt x="1135380" y="861060"/>
                  </a:lnTo>
                  <a:cubicBezTo>
                    <a:pt x="1127760" y="866140"/>
                    <a:pt x="1118996" y="869824"/>
                    <a:pt x="1112520" y="876300"/>
                  </a:cubicBezTo>
                  <a:cubicBezTo>
                    <a:pt x="1083184" y="905636"/>
                    <a:pt x="1098626" y="893182"/>
                    <a:pt x="1066800" y="914400"/>
                  </a:cubicBezTo>
                  <a:lnTo>
                    <a:pt x="1036320" y="960120"/>
                  </a:lnTo>
                  <a:cubicBezTo>
                    <a:pt x="1031240" y="967740"/>
                    <a:pt x="1023976" y="974292"/>
                    <a:pt x="1021080" y="982980"/>
                  </a:cubicBezTo>
                  <a:cubicBezTo>
                    <a:pt x="1018540" y="990600"/>
                    <a:pt x="1016624" y="998457"/>
                    <a:pt x="1013460" y="1005840"/>
                  </a:cubicBezTo>
                  <a:cubicBezTo>
                    <a:pt x="1001859" y="1032910"/>
                    <a:pt x="998285" y="1036222"/>
                    <a:pt x="982980" y="1059180"/>
                  </a:cubicBezTo>
                  <a:cubicBezTo>
                    <a:pt x="979113" y="1074647"/>
                    <a:pt x="974299" y="1097216"/>
                    <a:pt x="967740" y="1112520"/>
                  </a:cubicBezTo>
                  <a:cubicBezTo>
                    <a:pt x="950323" y="1153160"/>
                    <a:pt x="955092" y="1130119"/>
                    <a:pt x="944880" y="1165860"/>
                  </a:cubicBezTo>
                  <a:cubicBezTo>
                    <a:pt x="942003" y="1175930"/>
                    <a:pt x="940269" y="1186309"/>
                    <a:pt x="937260" y="1196340"/>
                  </a:cubicBezTo>
                  <a:cubicBezTo>
                    <a:pt x="932644" y="1211727"/>
                    <a:pt x="922020" y="1242060"/>
                    <a:pt x="922020" y="1242060"/>
                  </a:cubicBezTo>
                  <a:cubicBezTo>
                    <a:pt x="906060" y="1353779"/>
                    <a:pt x="905231" y="1337299"/>
                    <a:pt x="922020" y="1516380"/>
                  </a:cubicBezTo>
                  <a:cubicBezTo>
                    <a:pt x="922875" y="1525498"/>
                    <a:pt x="932180" y="1531620"/>
                    <a:pt x="937260" y="1539240"/>
                  </a:cubicBezTo>
                  <a:cubicBezTo>
                    <a:pt x="938910" y="1545838"/>
                    <a:pt x="947641" y="1584078"/>
                    <a:pt x="952500" y="1592580"/>
                  </a:cubicBezTo>
                  <a:cubicBezTo>
                    <a:pt x="958801" y="1603607"/>
                    <a:pt x="967978" y="1612726"/>
                    <a:pt x="975360" y="1623060"/>
                  </a:cubicBezTo>
                  <a:cubicBezTo>
                    <a:pt x="980683" y="1630512"/>
                    <a:pt x="985277" y="1638468"/>
                    <a:pt x="990600" y="1645920"/>
                  </a:cubicBezTo>
                  <a:cubicBezTo>
                    <a:pt x="1009359" y="1672182"/>
                    <a:pt x="1029437" y="1699628"/>
                    <a:pt x="1059180" y="1714500"/>
                  </a:cubicBezTo>
                  <a:cubicBezTo>
                    <a:pt x="1066364" y="1718092"/>
                    <a:pt x="1074420" y="1719580"/>
                    <a:pt x="1082040" y="1722120"/>
                  </a:cubicBezTo>
                  <a:cubicBezTo>
                    <a:pt x="1155742" y="1777397"/>
                    <a:pt x="1077200" y="1723510"/>
                    <a:pt x="1135380" y="1752600"/>
                  </a:cubicBezTo>
                  <a:cubicBezTo>
                    <a:pt x="1143571" y="1756696"/>
                    <a:pt x="1149871" y="1764121"/>
                    <a:pt x="1158240" y="1767840"/>
                  </a:cubicBezTo>
                  <a:cubicBezTo>
                    <a:pt x="1172920" y="1774364"/>
                    <a:pt x="1188720" y="1778000"/>
                    <a:pt x="1203960" y="1783080"/>
                  </a:cubicBezTo>
                  <a:lnTo>
                    <a:pt x="1226820" y="1790700"/>
                  </a:lnTo>
                  <a:cubicBezTo>
                    <a:pt x="1318276" y="1821185"/>
                    <a:pt x="1254992" y="1802209"/>
                    <a:pt x="1470660" y="1813560"/>
                  </a:cubicBezTo>
                  <a:cubicBezTo>
                    <a:pt x="1541727" y="1817300"/>
                    <a:pt x="1612900" y="1818640"/>
                    <a:pt x="1684020" y="1821180"/>
                  </a:cubicBezTo>
                  <a:cubicBezTo>
                    <a:pt x="1704340" y="1823720"/>
                    <a:pt x="1724502" y="1828800"/>
                    <a:pt x="1744980" y="1828800"/>
                  </a:cubicBezTo>
                  <a:cubicBezTo>
                    <a:pt x="1775566" y="1828800"/>
                    <a:pt x="1806103" y="1825222"/>
                    <a:pt x="1836420" y="1821180"/>
                  </a:cubicBezTo>
                  <a:cubicBezTo>
                    <a:pt x="1844382" y="1820118"/>
                    <a:pt x="1852259" y="1817461"/>
                    <a:pt x="1859280" y="1813560"/>
                  </a:cubicBezTo>
                  <a:cubicBezTo>
                    <a:pt x="1885648" y="1798911"/>
                    <a:pt x="1908710" y="1783200"/>
                    <a:pt x="1927860" y="1760220"/>
                  </a:cubicBezTo>
                  <a:cubicBezTo>
                    <a:pt x="1933723" y="1753185"/>
                    <a:pt x="1938020" y="1744980"/>
                    <a:pt x="1943100" y="1737360"/>
                  </a:cubicBezTo>
                  <a:cubicBezTo>
                    <a:pt x="1945640" y="1727200"/>
                    <a:pt x="1946595" y="1716506"/>
                    <a:pt x="1950720" y="1706880"/>
                  </a:cubicBezTo>
                  <a:cubicBezTo>
                    <a:pt x="1954328" y="1698462"/>
                    <a:pt x="1964665" y="1693086"/>
                    <a:pt x="1965960" y="1684020"/>
                  </a:cubicBezTo>
                  <a:cubicBezTo>
                    <a:pt x="1967441" y="1673653"/>
                    <a:pt x="1958340" y="1653540"/>
                    <a:pt x="1958340" y="1653540"/>
                  </a:cubicBezTo>
                </a:path>
              </a:pathLst>
            </a:custGeom>
            <a:noFill/>
            <a:ln>
              <a:solidFill>
                <a:srgbClr val="CC0000"/>
              </a:solidFill>
              <a:prstDash val="sysDash"/>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D7609B57-C904-4A31-8B71-89502960D6E4}"/>
                </a:ext>
              </a:extLst>
            </p:cNvPr>
            <p:cNvSpPr/>
            <p:nvPr/>
          </p:nvSpPr>
          <p:spPr>
            <a:xfrm>
              <a:off x="10759207" y="4204887"/>
              <a:ext cx="19605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9" name="星: 32 pt 48">
            <a:extLst>
              <a:ext uri="{FF2B5EF4-FFF2-40B4-BE49-F238E27FC236}">
                <a16:creationId xmlns:a16="http://schemas.microsoft.com/office/drawing/2014/main" id="{39C83CBE-6D0A-45AE-BEB2-EFB01538639C}"/>
              </a:ext>
            </a:extLst>
          </p:cNvPr>
          <p:cNvSpPr/>
          <p:nvPr/>
        </p:nvSpPr>
        <p:spPr>
          <a:xfrm>
            <a:off x="7368443" y="4859564"/>
            <a:ext cx="3749499" cy="1781405"/>
          </a:xfrm>
          <a:prstGeom prst="star32">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四角形: 角を丸くする 10">
            <a:extLst>
              <a:ext uri="{FF2B5EF4-FFF2-40B4-BE49-F238E27FC236}">
                <a16:creationId xmlns:a16="http://schemas.microsoft.com/office/drawing/2014/main" id="{AA3039E1-2B84-46A9-B569-674BD850CD00}"/>
              </a:ext>
            </a:extLst>
          </p:cNvPr>
          <p:cNvSpPr/>
          <p:nvPr/>
        </p:nvSpPr>
        <p:spPr>
          <a:xfrm rot="243509" flipH="1">
            <a:off x="56948" y="1859692"/>
            <a:ext cx="4993020" cy="3040175"/>
          </a:xfrm>
          <a:custGeom>
            <a:avLst/>
            <a:gdLst>
              <a:gd name="connsiteX0" fmla="*/ 0 w 3965408"/>
              <a:gd name="connsiteY0" fmla="*/ 416992 h 2501900"/>
              <a:gd name="connsiteX1" fmla="*/ 416992 w 3965408"/>
              <a:gd name="connsiteY1" fmla="*/ 0 h 2501900"/>
              <a:gd name="connsiteX2" fmla="*/ 3548416 w 3965408"/>
              <a:gd name="connsiteY2" fmla="*/ 0 h 2501900"/>
              <a:gd name="connsiteX3" fmla="*/ 3965408 w 3965408"/>
              <a:gd name="connsiteY3" fmla="*/ 416992 h 2501900"/>
              <a:gd name="connsiteX4" fmla="*/ 3965408 w 3965408"/>
              <a:gd name="connsiteY4" fmla="*/ 2084908 h 2501900"/>
              <a:gd name="connsiteX5" fmla="*/ 3548416 w 3965408"/>
              <a:gd name="connsiteY5" fmla="*/ 2501900 h 2501900"/>
              <a:gd name="connsiteX6" fmla="*/ 416992 w 3965408"/>
              <a:gd name="connsiteY6" fmla="*/ 2501900 h 2501900"/>
              <a:gd name="connsiteX7" fmla="*/ 0 w 3965408"/>
              <a:gd name="connsiteY7" fmla="*/ 2084908 h 2501900"/>
              <a:gd name="connsiteX8" fmla="*/ 0 w 3965408"/>
              <a:gd name="connsiteY8" fmla="*/ 416992 h 2501900"/>
              <a:gd name="connsiteX0" fmla="*/ 0 w 3965408"/>
              <a:gd name="connsiteY0" fmla="*/ 416992 h 2501900"/>
              <a:gd name="connsiteX1" fmla="*/ 416992 w 3965408"/>
              <a:gd name="connsiteY1" fmla="*/ 0 h 2501900"/>
              <a:gd name="connsiteX2" fmla="*/ 3180116 w 3965408"/>
              <a:gd name="connsiteY2" fmla="*/ 76200 h 2501900"/>
              <a:gd name="connsiteX3" fmla="*/ 3965408 w 3965408"/>
              <a:gd name="connsiteY3" fmla="*/ 416992 h 2501900"/>
              <a:gd name="connsiteX4" fmla="*/ 3965408 w 3965408"/>
              <a:gd name="connsiteY4" fmla="*/ 2084908 h 2501900"/>
              <a:gd name="connsiteX5" fmla="*/ 3548416 w 3965408"/>
              <a:gd name="connsiteY5" fmla="*/ 2501900 h 2501900"/>
              <a:gd name="connsiteX6" fmla="*/ 416992 w 3965408"/>
              <a:gd name="connsiteY6" fmla="*/ 2501900 h 2501900"/>
              <a:gd name="connsiteX7" fmla="*/ 0 w 3965408"/>
              <a:gd name="connsiteY7" fmla="*/ 2084908 h 2501900"/>
              <a:gd name="connsiteX8" fmla="*/ 0 w 3965408"/>
              <a:gd name="connsiteY8" fmla="*/ 416992 h 2501900"/>
              <a:gd name="connsiteX0" fmla="*/ 0 w 3965408"/>
              <a:gd name="connsiteY0" fmla="*/ 416992 h 2501900"/>
              <a:gd name="connsiteX1" fmla="*/ 416992 w 3965408"/>
              <a:gd name="connsiteY1" fmla="*/ 0 h 2501900"/>
              <a:gd name="connsiteX2" fmla="*/ 3180116 w 3965408"/>
              <a:gd name="connsiteY2" fmla="*/ 76200 h 2501900"/>
              <a:gd name="connsiteX3" fmla="*/ 3965408 w 3965408"/>
              <a:gd name="connsiteY3" fmla="*/ 416992 h 2501900"/>
              <a:gd name="connsiteX4" fmla="*/ 3965408 w 3965408"/>
              <a:gd name="connsiteY4" fmla="*/ 2084908 h 2501900"/>
              <a:gd name="connsiteX5" fmla="*/ 3548416 w 3965408"/>
              <a:gd name="connsiteY5" fmla="*/ 2501900 h 2501900"/>
              <a:gd name="connsiteX6" fmla="*/ 416992 w 3965408"/>
              <a:gd name="connsiteY6" fmla="*/ 2501900 h 2501900"/>
              <a:gd name="connsiteX7" fmla="*/ 0 w 3965408"/>
              <a:gd name="connsiteY7" fmla="*/ 2084908 h 2501900"/>
              <a:gd name="connsiteX8" fmla="*/ 0 w 3965408"/>
              <a:gd name="connsiteY8" fmla="*/ 416992 h 2501900"/>
              <a:gd name="connsiteX0" fmla="*/ 0 w 3965408"/>
              <a:gd name="connsiteY0" fmla="*/ 416992 h 2501900"/>
              <a:gd name="connsiteX1" fmla="*/ 416992 w 3965408"/>
              <a:gd name="connsiteY1" fmla="*/ 0 h 2501900"/>
              <a:gd name="connsiteX2" fmla="*/ 3180116 w 3965408"/>
              <a:gd name="connsiteY2" fmla="*/ 76200 h 2501900"/>
              <a:gd name="connsiteX3" fmla="*/ 3965408 w 3965408"/>
              <a:gd name="connsiteY3" fmla="*/ 416992 h 2501900"/>
              <a:gd name="connsiteX4" fmla="*/ 3965408 w 3965408"/>
              <a:gd name="connsiteY4" fmla="*/ 2084908 h 2501900"/>
              <a:gd name="connsiteX5" fmla="*/ 3548416 w 3965408"/>
              <a:gd name="connsiteY5" fmla="*/ 2501900 h 2501900"/>
              <a:gd name="connsiteX6" fmla="*/ 416992 w 3965408"/>
              <a:gd name="connsiteY6" fmla="*/ 2501900 h 2501900"/>
              <a:gd name="connsiteX7" fmla="*/ 0 w 3965408"/>
              <a:gd name="connsiteY7" fmla="*/ 2084908 h 2501900"/>
              <a:gd name="connsiteX8" fmla="*/ 0 w 3965408"/>
              <a:gd name="connsiteY8" fmla="*/ 416992 h 2501900"/>
              <a:gd name="connsiteX0" fmla="*/ 0 w 3965408"/>
              <a:gd name="connsiteY0" fmla="*/ 404292 h 2489200"/>
              <a:gd name="connsiteX1" fmla="*/ 455092 w 3965408"/>
              <a:gd name="connsiteY1" fmla="*/ 0 h 2489200"/>
              <a:gd name="connsiteX2" fmla="*/ 3180116 w 3965408"/>
              <a:gd name="connsiteY2" fmla="*/ 63500 h 2489200"/>
              <a:gd name="connsiteX3" fmla="*/ 3965408 w 3965408"/>
              <a:gd name="connsiteY3" fmla="*/ 404292 h 2489200"/>
              <a:gd name="connsiteX4" fmla="*/ 3965408 w 3965408"/>
              <a:gd name="connsiteY4" fmla="*/ 2072208 h 2489200"/>
              <a:gd name="connsiteX5" fmla="*/ 3548416 w 3965408"/>
              <a:gd name="connsiteY5" fmla="*/ 2489200 h 2489200"/>
              <a:gd name="connsiteX6" fmla="*/ 416992 w 3965408"/>
              <a:gd name="connsiteY6" fmla="*/ 2489200 h 2489200"/>
              <a:gd name="connsiteX7" fmla="*/ 0 w 3965408"/>
              <a:gd name="connsiteY7" fmla="*/ 2072208 h 2489200"/>
              <a:gd name="connsiteX8" fmla="*/ 0 w 3965408"/>
              <a:gd name="connsiteY8" fmla="*/ 404292 h 2489200"/>
              <a:gd name="connsiteX0" fmla="*/ 0 w 3965408"/>
              <a:gd name="connsiteY0" fmla="*/ 414241 h 2499149"/>
              <a:gd name="connsiteX1" fmla="*/ 455092 w 3965408"/>
              <a:gd name="connsiteY1" fmla="*/ 9949 h 2499149"/>
              <a:gd name="connsiteX2" fmla="*/ 3180116 w 3965408"/>
              <a:gd name="connsiteY2" fmla="*/ 73449 h 2499149"/>
              <a:gd name="connsiteX3" fmla="*/ 3965408 w 3965408"/>
              <a:gd name="connsiteY3" fmla="*/ 414241 h 2499149"/>
              <a:gd name="connsiteX4" fmla="*/ 3965408 w 3965408"/>
              <a:gd name="connsiteY4" fmla="*/ 2082157 h 2499149"/>
              <a:gd name="connsiteX5" fmla="*/ 3548416 w 3965408"/>
              <a:gd name="connsiteY5" fmla="*/ 2499149 h 2499149"/>
              <a:gd name="connsiteX6" fmla="*/ 416992 w 3965408"/>
              <a:gd name="connsiteY6" fmla="*/ 2499149 h 2499149"/>
              <a:gd name="connsiteX7" fmla="*/ 0 w 3965408"/>
              <a:gd name="connsiteY7" fmla="*/ 2082157 h 2499149"/>
              <a:gd name="connsiteX8" fmla="*/ 0 w 3965408"/>
              <a:gd name="connsiteY8" fmla="*/ 414241 h 2499149"/>
              <a:gd name="connsiteX0" fmla="*/ 0 w 4079708"/>
              <a:gd name="connsiteY0" fmla="*/ 807941 h 2499149"/>
              <a:gd name="connsiteX1" fmla="*/ 569392 w 4079708"/>
              <a:gd name="connsiteY1" fmla="*/ 9949 h 2499149"/>
              <a:gd name="connsiteX2" fmla="*/ 3294416 w 4079708"/>
              <a:gd name="connsiteY2" fmla="*/ 73449 h 2499149"/>
              <a:gd name="connsiteX3" fmla="*/ 4079708 w 4079708"/>
              <a:gd name="connsiteY3" fmla="*/ 414241 h 2499149"/>
              <a:gd name="connsiteX4" fmla="*/ 4079708 w 4079708"/>
              <a:gd name="connsiteY4" fmla="*/ 2082157 h 2499149"/>
              <a:gd name="connsiteX5" fmla="*/ 3662716 w 4079708"/>
              <a:gd name="connsiteY5" fmla="*/ 2499149 h 2499149"/>
              <a:gd name="connsiteX6" fmla="*/ 531292 w 4079708"/>
              <a:gd name="connsiteY6" fmla="*/ 2499149 h 2499149"/>
              <a:gd name="connsiteX7" fmla="*/ 114300 w 4079708"/>
              <a:gd name="connsiteY7" fmla="*/ 2082157 h 2499149"/>
              <a:gd name="connsiteX8" fmla="*/ 0 w 4079708"/>
              <a:gd name="connsiteY8" fmla="*/ 807941 h 2499149"/>
              <a:gd name="connsiteX0" fmla="*/ 0 w 4079708"/>
              <a:gd name="connsiteY0" fmla="*/ 807941 h 2499149"/>
              <a:gd name="connsiteX1" fmla="*/ 658292 w 4079708"/>
              <a:gd name="connsiteY1" fmla="*/ 9949 h 2499149"/>
              <a:gd name="connsiteX2" fmla="*/ 3294416 w 4079708"/>
              <a:gd name="connsiteY2" fmla="*/ 73449 h 2499149"/>
              <a:gd name="connsiteX3" fmla="*/ 4079708 w 4079708"/>
              <a:gd name="connsiteY3" fmla="*/ 414241 h 2499149"/>
              <a:gd name="connsiteX4" fmla="*/ 4079708 w 4079708"/>
              <a:gd name="connsiteY4" fmla="*/ 2082157 h 2499149"/>
              <a:gd name="connsiteX5" fmla="*/ 3662716 w 4079708"/>
              <a:gd name="connsiteY5" fmla="*/ 2499149 h 2499149"/>
              <a:gd name="connsiteX6" fmla="*/ 531292 w 4079708"/>
              <a:gd name="connsiteY6" fmla="*/ 2499149 h 2499149"/>
              <a:gd name="connsiteX7" fmla="*/ 114300 w 4079708"/>
              <a:gd name="connsiteY7" fmla="*/ 2082157 h 2499149"/>
              <a:gd name="connsiteX8" fmla="*/ 0 w 4079708"/>
              <a:gd name="connsiteY8" fmla="*/ 807941 h 2499149"/>
              <a:gd name="connsiteX0" fmla="*/ 0 w 4079708"/>
              <a:gd name="connsiteY0" fmla="*/ 807941 h 2499149"/>
              <a:gd name="connsiteX1" fmla="*/ 658292 w 4079708"/>
              <a:gd name="connsiteY1" fmla="*/ 9949 h 2499149"/>
              <a:gd name="connsiteX2" fmla="*/ 3294416 w 4079708"/>
              <a:gd name="connsiteY2" fmla="*/ 73449 h 2499149"/>
              <a:gd name="connsiteX3" fmla="*/ 4079708 w 4079708"/>
              <a:gd name="connsiteY3" fmla="*/ 414241 h 2499149"/>
              <a:gd name="connsiteX4" fmla="*/ 4079708 w 4079708"/>
              <a:gd name="connsiteY4" fmla="*/ 2082157 h 2499149"/>
              <a:gd name="connsiteX5" fmla="*/ 3662716 w 4079708"/>
              <a:gd name="connsiteY5" fmla="*/ 2499149 h 2499149"/>
              <a:gd name="connsiteX6" fmla="*/ 531292 w 4079708"/>
              <a:gd name="connsiteY6" fmla="*/ 2499149 h 2499149"/>
              <a:gd name="connsiteX7" fmla="*/ 114300 w 4079708"/>
              <a:gd name="connsiteY7" fmla="*/ 2082157 h 2499149"/>
              <a:gd name="connsiteX8" fmla="*/ 0 w 4079708"/>
              <a:gd name="connsiteY8" fmla="*/ 807941 h 2499149"/>
              <a:gd name="connsiteX0" fmla="*/ 0 w 4079708"/>
              <a:gd name="connsiteY0" fmla="*/ 871196 h 2562404"/>
              <a:gd name="connsiteX1" fmla="*/ 658292 w 4079708"/>
              <a:gd name="connsiteY1" fmla="*/ 73204 h 2562404"/>
              <a:gd name="connsiteX2" fmla="*/ 3294416 w 4079708"/>
              <a:gd name="connsiteY2" fmla="*/ 136704 h 2562404"/>
              <a:gd name="connsiteX3" fmla="*/ 4079708 w 4079708"/>
              <a:gd name="connsiteY3" fmla="*/ 477496 h 2562404"/>
              <a:gd name="connsiteX4" fmla="*/ 4079708 w 4079708"/>
              <a:gd name="connsiteY4" fmla="*/ 2145412 h 2562404"/>
              <a:gd name="connsiteX5" fmla="*/ 3662716 w 4079708"/>
              <a:gd name="connsiteY5" fmla="*/ 2562404 h 2562404"/>
              <a:gd name="connsiteX6" fmla="*/ 531292 w 4079708"/>
              <a:gd name="connsiteY6" fmla="*/ 2562404 h 2562404"/>
              <a:gd name="connsiteX7" fmla="*/ 114300 w 4079708"/>
              <a:gd name="connsiteY7" fmla="*/ 2145412 h 2562404"/>
              <a:gd name="connsiteX8" fmla="*/ 0 w 4079708"/>
              <a:gd name="connsiteY8" fmla="*/ 871196 h 2562404"/>
              <a:gd name="connsiteX0" fmla="*/ 0 w 4079708"/>
              <a:gd name="connsiteY0" fmla="*/ 871196 h 2562404"/>
              <a:gd name="connsiteX1" fmla="*/ 658292 w 4079708"/>
              <a:gd name="connsiteY1" fmla="*/ 73204 h 2562404"/>
              <a:gd name="connsiteX2" fmla="*/ 3294416 w 4079708"/>
              <a:gd name="connsiteY2" fmla="*/ 136704 h 2562404"/>
              <a:gd name="connsiteX3" fmla="*/ 4079708 w 4079708"/>
              <a:gd name="connsiteY3" fmla="*/ 477496 h 2562404"/>
              <a:gd name="connsiteX4" fmla="*/ 4079708 w 4079708"/>
              <a:gd name="connsiteY4" fmla="*/ 2145412 h 2562404"/>
              <a:gd name="connsiteX5" fmla="*/ 3662716 w 4079708"/>
              <a:gd name="connsiteY5" fmla="*/ 2562404 h 2562404"/>
              <a:gd name="connsiteX6" fmla="*/ 531292 w 4079708"/>
              <a:gd name="connsiteY6" fmla="*/ 2562404 h 2562404"/>
              <a:gd name="connsiteX7" fmla="*/ 355600 w 4079708"/>
              <a:gd name="connsiteY7" fmla="*/ 2221612 h 2562404"/>
              <a:gd name="connsiteX8" fmla="*/ 0 w 4079708"/>
              <a:gd name="connsiteY8" fmla="*/ 871196 h 2562404"/>
              <a:gd name="connsiteX0" fmla="*/ 0 w 4079708"/>
              <a:gd name="connsiteY0" fmla="*/ 871196 h 2562404"/>
              <a:gd name="connsiteX1" fmla="*/ 658292 w 4079708"/>
              <a:gd name="connsiteY1" fmla="*/ 73204 h 2562404"/>
              <a:gd name="connsiteX2" fmla="*/ 3294416 w 4079708"/>
              <a:gd name="connsiteY2" fmla="*/ 136704 h 2562404"/>
              <a:gd name="connsiteX3" fmla="*/ 4079708 w 4079708"/>
              <a:gd name="connsiteY3" fmla="*/ 477496 h 2562404"/>
              <a:gd name="connsiteX4" fmla="*/ 4079708 w 4079708"/>
              <a:gd name="connsiteY4" fmla="*/ 2145412 h 2562404"/>
              <a:gd name="connsiteX5" fmla="*/ 3662716 w 4079708"/>
              <a:gd name="connsiteY5" fmla="*/ 2562404 h 2562404"/>
              <a:gd name="connsiteX6" fmla="*/ 531292 w 4079708"/>
              <a:gd name="connsiteY6" fmla="*/ 2562404 h 2562404"/>
              <a:gd name="connsiteX7" fmla="*/ 355600 w 4079708"/>
              <a:gd name="connsiteY7" fmla="*/ 2221612 h 2562404"/>
              <a:gd name="connsiteX8" fmla="*/ 0 w 4079708"/>
              <a:gd name="connsiteY8" fmla="*/ 871196 h 2562404"/>
              <a:gd name="connsiteX0" fmla="*/ 93833 w 4173541"/>
              <a:gd name="connsiteY0" fmla="*/ 871196 h 2562404"/>
              <a:gd name="connsiteX1" fmla="*/ 752125 w 4173541"/>
              <a:gd name="connsiteY1" fmla="*/ 73204 h 2562404"/>
              <a:gd name="connsiteX2" fmla="*/ 3388249 w 4173541"/>
              <a:gd name="connsiteY2" fmla="*/ 136704 h 2562404"/>
              <a:gd name="connsiteX3" fmla="*/ 4173541 w 4173541"/>
              <a:gd name="connsiteY3" fmla="*/ 477496 h 2562404"/>
              <a:gd name="connsiteX4" fmla="*/ 4173541 w 4173541"/>
              <a:gd name="connsiteY4" fmla="*/ 2145412 h 2562404"/>
              <a:gd name="connsiteX5" fmla="*/ 3756549 w 4173541"/>
              <a:gd name="connsiteY5" fmla="*/ 2562404 h 2562404"/>
              <a:gd name="connsiteX6" fmla="*/ 625125 w 4173541"/>
              <a:gd name="connsiteY6" fmla="*/ 2562404 h 2562404"/>
              <a:gd name="connsiteX7" fmla="*/ 449433 w 4173541"/>
              <a:gd name="connsiteY7" fmla="*/ 2221612 h 2562404"/>
              <a:gd name="connsiteX8" fmla="*/ 93833 w 4173541"/>
              <a:gd name="connsiteY8" fmla="*/ 871196 h 2562404"/>
              <a:gd name="connsiteX0" fmla="*/ 93833 w 4173541"/>
              <a:gd name="connsiteY0" fmla="*/ 871196 h 2562404"/>
              <a:gd name="connsiteX1" fmla="*/ 752125 w 4173541"/>
              <a:gd name="connsiteY1" fmla="*/ 73204 h 2562404"/>
              <a:gd name="connsiteX2" fmla="*/ 3388249 w 4173541"/>
              <a:gd name="connsiteY2" fmla="*/ 136704 h 2562404"/>
              <a:gd name="connsiteX3" fmla="*/ 4173541 w 4173541"/>
              <a:gd name="connsiteY3" fmla="*/ 477496 h 2562404"/>
              <a:gd name="connsiteX4" fmla="*/ 4173541 w 4173541"/>
              <a:gd name="connsiteY4" fmla="*/ 2145412 h 2562404"/>
              <a:gd name="connsiteX5" fmla="*/ 3756549 w 4173541"/>
              <a:gd name="connsiteY5" fmla="*/ 2562404 h 2562404"/>
              <a:gd name="connsiteX6" fmla="*/ 625125 w 4173541"/>
              <a:gd name="connsiteY6" fmla="*/ 2562404 h 2562404"/>
              <a:gd name="connsiteX7" fmla="*/ 449433 w 4173541"/>
              <a:gd name="connsiteY7" fmla="*/ 2221612 h 2562404"/>
              <a:gd name="connsiteX8" fmla="*/ 93833 w 4173541"/>
              <a:gd name="connsiteY8" fmla="*/ 871196 h 2562404"/>
              <a:gd name="connsiteX0" fmla="*/ 82946 w 4162654"/>
              <a:gd name="connsiteY0" fmla="*/ 871196 h 2562404"/>
              <a:gd name="connsiteX1" fmla="*/ 741238 w 4162654"/>
              <a:gd name="connsiteY1" fmla="*/ 73204 h 2562404"/>
              <a:gd name="connsiteX2" fmla="*/ 3377362 w 4162654"/>
              <a:gd name="connsiteY2" fmla="*/ 136704 h 2562404"/>
              <a:gd name="connsiteX3" fmla="*/ 4162654 w 4162654"/>
              <a:gd name="connsiteY3" fmla="*/ 477496 h 2562404"/>
              <a:gd name="connsiteX4" fmla="*/ 4162654 w 4162654"/>
              <a:gd name="connsiteY4" fmla="*/ 2145412 h 2562404"/>
              <a:gd name="connsiteX5" fmla="*/ 3745662 w 4162654"/>
              <a:gd name="connsiteY5" fmla="*/ 2562404 h 2562404"/>
              <a:gd name="connsiteX6" fmla="*/ 614238 w 4162654"/>
              <a:gd name="connsiteY6" fmla="*/ 2562404 h 2562404"/>
              <a:gd name="connsiteX7" fmla="*/ 438546 w 4162654"/>
              <a:gd name="connsiteY7" fmla="*/ 2221612 h 2562404"/>
              <a:gd name="connsiteX8" fmla="*/ 82946 w 4162654"/>
              <a:gd name="connsiteY8" fmla="*/ 871196 h 2562404"/>
              <a:gd name="connsiteX0" fmla="*/ 82946 w 4162654"/>
              <a:gd name="connsiteY0" fmla="*/ 871196 h 2562404"/>
              <a:gd name="connsiteX1" fmla="*/ 741238 w 4162654"/>
              <a:gd name="connsiteY1" fmla="*/ 73204 h 2562404"/>
              <a:gd name="connsiteX2" fmla="*/ 3377362 w 4162654"/>
              <a:gd name="connsiteY2" fmla="*/ 136704 h 2562404"/>
              <a:gd name="connsiteX3" fmla="*/ 4162654 w 4162654"/>
              <a:gd name="connsiteY3" fmla="*/ 477496 h 2562404"/>
              <a:gd name="connsiteX4" fmla="*/ 4162654 w 4162654"/>
              <a:gd name="connsiteY4" fmla="*/ 2145412 h 2562404"/>
              <a:gd name="connsiteX5" fmla="*/ 3745662 w 4162654"/>
              <a:gd name="connsiteY5" fmla="*/ 2562404 h 2562404"/>
              <a:gd name="connsiteX6" fmla="*/ 614238 w 4162654"/>
              <a:gd name="connsiteY6" fmla="*/ 2562404 h 2562404"/>
              <a:gd name="connsiteX7" fmla="*/ 438546 w 4162654"/>
              <a:gd name="connsiteY7" fmla="*/ 2221612 h 2562404"/>
              <a:gd name="connsiteX8" fmla="*/ 82946 w 4162654"/>
              <a:gd name="connsiteY8" fmla="*/ 871196 h 2562404"/>
              <a:gd name="connsiteX0" fmla="*/ 82946 w 4162654"/>
              <a:gd name="connsiteY0" fmla="*/ 871196 h 2587804"/>
              <a:gd name="connsiteX1" fmla="*/ 741238 w 4162654"/>
              <a:gd name="connsiteY1" fmla="*/ 73204 h 2587804"/>
              <a:gd name="connsiteX2" fmla="*/ 3377362 w 4162654"/>
              <a:gd name="connsiteY2" fmla="*/ 136704 h 2587804"/>
              <a:gd name="connsiteX3" fmla="*/ 4162654 w 4162654"/>
              <a:gd name="connsiteY3" fmla="*/ 477496 h 2587804"/>
              <a:gd name="connsiteX4" fmla="*/ 4162654 w 4162654"/>
              <a:gd name="connsiteY4" fmla="*/ 2145412 h 2587804"/>
              <a:gd name="connsiteX5" fmla="*/ 3745662 w 4162654"/>
              <a:gd name="connsiteY5" fmla="*/ 2562404 h 2587804"/>
              <a:gd name="connsiteX6" fmla="*/ 1338138 w 4162654"/>
              <a:gd name="connsiteY6" fmla="*/ 2587804 h 2587804"/>
              <a:gd name="connsiteX7" fmla="*/ 438546 w 4162654"/>
              <a:gd name="connsiteY7" fmla="*/ 2221612 h 2587804"/>
              <a:gd name="connsiteX8" fmla="*/ 82946 w 4162654"/>
              <a:gd name="connsiteY8" fmla="*/ 871196 h 2587804"/>
              <a:gd name="connsiteX0" fmla="*/ 82946 w 4162654"/>
              <a:gd name="connsiteY0" fmla="*/ 871196 h 2587804"/>
              <a:gd name="connsiteX1" fmla="*/ 741238 w 4162654"/>
              <a:gd name="connsiteY1" fmla="*/ 73204 h 2587804"/>
              <a:gd name="connsiteX2" fmla="*/ 3377362 w 4162654"/>
              <a:gd name="connsiteY2" fmla="*/ 136704 h 2587804"/>
              <a:gd name="connsiteX3" fmla="*/ 4162654 w 4162654"/>
              <a:gd name="connsiteY3" fmla="*/ 477496 h 2587804"/>
              <a:gd name="connsiteX4" fmla="*/ 4162654 w 4162654"/>
              <a:gd name="connsiteY4" fmla="*/ 2145412 h 2587804"/>
              <a:gd name="connsiteX5" fmla="*/ 3123362 w 4162654"/>
              <a:gd name="connsiteY5" fmla="*/ 2371904 h 2587804"/>
              <a:gd name="connsiteX6" fmla="*/ 1338138 w 4162654"/>
              <a:gd name="connsiteY6" fmla="*/ 2587804 h 2587804"/>
              <a:gd name="connsiteX7" fmla="*/ 438546 w 4162654"/>
              <a:gd name="connsiteY7" fmla="*/ 2221612 h 2587804"/>
              <a:gd name="connsiteX8" fmla="*/ 82946 w 4162654"/>
              <a:gd name="connsiteY8" fmla="*/ 871196 h 2587804"/>
              <a:gd name="connsiteX0" fmla="*/ 82946 w 4162654"/>
              <a:gd name="connsiteY0" fmla="*/ 871196 h 2587804"/>
              <a:gd name="connsiteX1" fmla="*/ 741238 w 4162654"/>
              <a:gd name="connsiteY1" fmla="*/ 73204 h 2587804"/>
              <a:gd name="connsiteX2" fmla="*/ 3377362 w 4162654"/>
              <a:gd name="connsiteY2" fmla="*/ 136704 h 2587804"/>
              <a:gd name="connsiteX3" fmla="*/ 4162654 w 4162654"/>
              <a:gd name="connsiteY3" fmla="*/ 477496 h 2587804"/>
              <a:gd name="connsiteX4" fmla="*/ 4048354 w 4162654"/>
              <a:gd name="connsiteY4" fmla="*/ 1980312 h 2587804"/>
              <a:gd name="connsiteX5" fmla="*/ 3123362 w 4162654"/>
              <a:gd name="connsiteY5" fmla="*/ 2371904 h 2587804"/>
              <a:gd name="connsiteX6" fmla="*/ 1338138 w 4162654"/>
              <a:gd name="connsiteY6" fmla="*/ 2587804 h 2587804"/>
              <a:gd name="connsiteX7" fmla="*/ 438546 w 4162654"/>
              <a:gd name="connsiteY7" fmla="*/ 2221612 h 2587804"/>
              <a:gd name="connsiteX8" fmla="*/ 82946 w 4162654"/>
              <a:gd name="connsiteY8" fmla="*/ 871196 h 2587804"/>
              <a:gd name="connsiteX0" fmla="*/ 82946 w 4209421"/>
              <a:gd name="connsiteY0" fmla="*/ 871196 h 2587804"/>
              <a:gd name="connsiteX1" fmla="*/ 741238 w 4209421"/>
              <a:gd name="connsiteY1" fmla="*/ 73204 h 2587804"/>
              <a:gd name="connsiteX2" fmla="*/ 3377362 w 4209421"/>
              <a:gd name="connsiteY2" fmla="*/ 136704 h 2587804"/>
              <a:gd name="connsiteX3" fmla="*/ 4162654 w 4209421"/>
              <a:gd name="connsiteY3" fmla="*/ 477496 h 2587804"/>
              <a:gd name="connsiteX4" fmla="*/ 4048354 w 4209421"/>
              <a:gd name="connsiteY4" fmla="*/ 1980312 h 2587804"/>
              <a:gd name="connsiteX5" fmla="*/ 3123362 w 4209421"/>
              <a:gd name="connsiteY5" fmla="*/ 2371904 h 2587804"/>
              <a:gd name="connsiteX6" fmla="*/ 1338138 w 4209421"/>
              <a:gd name="connsiteY6" fmla="*/ 2587804 h 2587804"/>
              <a:gd name="connsiteX7" fmla="*/ 438546 w 4209421"/>
              <a:gd name="connsiteY7" fmla="*/ 2221612 h 2587804"/>
              <a:gd name="connsiteX8" fmla="*/ 82946 w 4209421"/>
              <a:gd name="connsiteY8" fmla="*/ 871196 h 2587804"/>
              <a:gd name="connsiteX0" fmla="*/ 82946 w 4200472"/>
              <a:gd name="connsiteY0" fmla="*/ 871196 h 2587804"/>
              <a:gd name="connsiteX1" fmla="*/ 741238 w 4200472"/>
              <a:gd name="connsiteY1" fmla="*/ 73204 h 2587804"/>
              <a:gd name="connsiteX2" fmla="*/ 3377362 w 4200472"/>
              <a:gd name="connsiteY2" fmla="*/ 136704 h 2587804"/>
              <a:gd name="connsiteX3" fmla="*/ 4137254 w 4200472"/>
              <a:gd name="connsiteY3" fmla="*/ 540996 h 2587804"/>
              <a:gd name="connsiteX4" fmla="*/ 4048354 w 4200472"/>
              <a:gd name="connsiteY4" fmla="*/ 1980312 h 2587804"/>
              <a:gd name="connsiteX5" fmla="*/ 3123362 w 4200472"/>
              <a:gd name="connsiteY5" fmla="*/ 2371904 h 2587804"/>
              <a:gd name="connsiteX6" fmla="*/ 1338138 w 4200472"/>
              <a:gd name="connsiteY6" fmla="*/ 2587804 h 2587804"/>
              <a:gd name="connsiteX7" fmla="*/ 438546 w 4200472"/>
              <a:gd name="connsiteY7" fmla="*/ 2221612 h 2587804"/>
              <a:gd name="connsiteX8" fmla="*/ 82946 w 4200472"/>
              <a:gd name="connsiteY8" fmla="*/ 871196 h 2587804"/>
              <a:gd name="connsiteX0" fmla="*/ 82946 w 4181944"/>
              <a:gd name="connsiteY0" fmla="*/ 871196 h 2587804"/>
              <a:gd name="connsiteX1" fmla="*/ 741238 w 4181944"/>
              <a:gd name="connsiteY1" fmla="*/ 73204 h 2587804"/>
              <a:gd name="connsiteX2" fmla="*/ 3377362 w 4181944"/>
              <a:gd name="connsiteY2" fmla="*/ 136704 h 2587804"/>
              <a:gd name="connsiteX3" fmla="*/ 4073754 w 4181944"/>
              <a:gd name="connsiteY3" fmla="*/ 794996 h 2587804"/>
              <a:gd name="connsiteX4" fmla="*/ 4048354 w 4181944"/>
              <a:gd name="connsiteY4" fmla="*/ 1980312 h 2587804"/>
              <a:gd name="connsiteX5" fmla="*/ 3123362 w 4181944"/>
              <a:gd name="connsiteY5" fmla="*/ 2371904 h 2587804"/>
              <a:gd name="connsiteX6" fmla="*/ 1338138 w 4181944"/>
              <a:gd name="connsiteY6" fmla="*/ 2587804 h 2587804"/>
              <a:gd name="connsiteX7" fmla="*/ 438546 w 4181944"/>
              <a:gd name="connsiteY7" fmla="*/ 2221612 h 2587804"/>
              <a:gd name="connsiteX8" fmla="*/ 82946 w 4181944"/>
              <a:gd name="connsiteY8" fmla="*/ 871196 h 2587804"/>
              <a:gd name="connsiteX0" fmla="*/ 82946 w 4181944"/>
              <a:gd name="connsiteY0" fmla="*/ 871196 h 2587804"/>
              <a:gd name="connsiteX1" fmla="*/ 741238 w 4181944"/>
              <a:gd name="connsiteY1" fmla="*/ 73204 h 2587804"/>
              <a:gd name="connsiteX2" fmla="*/ 3377362 w 4181944"/>
              <a:gd name="connsiteY2" fmla="*/ 136704 h 2587804"/>
              <a:gd name="connsiteX3" fmla="*/ 4073754 w 4181944"/>
              <a:gd name="connsiteY3" fmla="*/ 794996 h 2587804"/>
              <a:gd name="connsiteX4" fmla="*/ 4048354 w 4181944"/>
              <a:gd name="connsiteY4" fmla="*/ 1980312 h 2587804"/>
              <a:gd name="connsiteX5" fmla="*/ 3123362 w 4181944"/>
              <a:gd name="connsiteY5" fmla="*/ 2371904 h 2587804"/>
              <a:gd name="connsiteX6" fmla="*/ 1338138 w 4181944"/>
              <a:gd name="connsiteY6" fmla="*/ 2587804 h 2587804"/>
              <a:gd name="connsiteX7" fmla="*/ 438546 w 4181944"/>
              <a:gd name="connsiteY7" fmla="*/ 2221612 h 2587804"/>
              <a:gd name="connsiteX8" fmla="*/ 82946 w 4181944"/>
              <a:gd name="connsiteY8" fmla="*/ 871196 h 2587804"/>
              <a:gd name="connsiteX0" fmla="*/ 82946 w 4181944"/>
              <a:gd name="connsiteY0" fmla="*/ 884405 h 2601013"/>
              <a:gd name="connsiteX1" fmla="*/ 741238 w 4181944"/>
              <a:gd name="connsiteY1" fmla="*/ 86413 h 2601013"/>
              <a:gd name="connsiteX2" fmla="*/ 2983662 w 4181944"/>
              <a:gd name="connsiteY2" fmla="*/ 61013 h 2601013"/>
              <a:gd name="connsiteX3" fmla="*/ 4073754 w 4181944"/>
              <a:gd name="connsiteY3" fmla="*/ 808205 h 2601013"/>
              <a:gd name="connsiteX4" fmla="*/ 4048354 w 4181944"/>
              <a:gd name="connsiteY4" fmla="*/ 1993521 h 2601013"/>
              <a:gd name="connsiteX5" fmla="*/ 3123362 w 4181944"/>
              <a:gd name="connsiteY5" fmla="*/ 2385113 h 2601013"/>
              <a:gd name="connsiteX6" fmla="*/ 1338138 w 4181944"/>
              <a:gd name="connsiteY6" fmla="*/ 2601013 h 2601013"/>
              <a:gd name="connsiteX7" fmla="*/ 438546 w 4181944"/>
              <a:gd name="connsiteY7" fmla="*/ 2234821 h 2601013"/>
              <a:gd name="connsiteX8" fmla="*/ 82946 w 4181944"/>
              <a:gd name="connsiteY8" fmla="*/ 884405 h 2601013"/>
              <a:gd name="connsiteX0" fmla="*/ 82946 w 4181944"/>
              <a:gd name="connsiteY0" fmla="*/ 884405 h 2601013"/>
              <a:gd name="connsiteX1" fmla="*/ 741238 w 4181944"/>
              <a:gd name="connsiteY1" fmla="*/ 86413 h 2601013"/>
              <a:gd name="connsiteX2" fmla="*/ 2983662 w 4181944"/>
              <a:gd name="connsiteY2" fmla="*/ 61013 h 2601013"/>
              <a:gd name="connsiteX3" fmla="*/ 4073754 w 4181944"/>
              <a:gd name="connsiteY3" fmla="*/ 808205 h 2601013"/>
              <a:gd name="connsiteX4" fmla="*/ 4048354 w 4181944"/>
              <a:gd name="connsiteY4" fmla="*/ 1993521 h 2601013"/>
              <a:gd name="connsiteX5" fmla="*/ 3123362 w 4181944"/>
              <a:gd name="connsiteY5" fmla="*/ 2385113 h 2601013"/>
              <a:gd name="connsiteX6" fmla="*/ 1338138 w 4181944"/>
              <a:gd name="connsiteY6" fmla="*/ 2601013 h 2601013"/>
              <a:gd name="connsiteX7" fmla="*/ 438546 w 4181944"/>
              <a:gd name="connsiteY7" fmla="*/ 2234821 h 2601013"/>
              <a:gd name="connsiteX8" fmla="*/ 82946 w 4181944"/>
              <a:gd name="connsiteY8" fmla="*/ 884405 h 2601013"/>
              <a:gd name="connsiteX0" fmla="*/ 82946 w 4181944"/>
              <a:gd name="connsiteY0" fmla="*/ 858071 h 2574679"/>
              <a:gd name="connsiteX1" fmla="*/ 741238 w 4181944"/>
              <a:gd name="connsiteY1" fmla="*/ 60079 h 2574679"/>
              <a:gd name="connsiteX2" fmla="*/ 2956154 w 4181944"/>
              <a:gd name="connsiteY2" fmla="*/ 178464 h 2574679"/>
              <a:gd name="connsiteX3" fmla="*/ 2983662 w 4181944"/>
              <a:gd name="connsiteY3" fmla="*/ 34679 h 2574679"/>
              <a:gd name="connsiteX4" fmla="*/ 4073754 w 4181944"/>
              <a:gd name="connsiteY4" fmla="*/ 781871 h 2574679"/>
              <a:gd name="connsiteX5" fmla="*/ 4048354 w 4181944"/>
              <a:gd name="connsiteY5" fmla="*/ 1967187 h 2574679"/>
              <a:gd name="connsiteX6" fmla="*/ 3123362 w 4181944"/>
              <a:gd name="connsiteY6" fmla="*/ 2358779 h 2574679"/>
              <a:gd name="connsiteX7" fmla="*/ 1338138 w 4181944"/>
              <a:gd name="connsiteY7" fmla="*/ 2574679 h 2574679"/>
              <a:gd name="connsiteX8" fmla="*/ 438546 w 4181944"/>
              <a:gd name="connsiteY8" fmla="*/ 2208487 h 2574679"/>
              <a:gd name="connsiteX9" fmla="*/ 82946 w 4181944"/>
              <a:gd name="connsiteY9" fmla="*/ 858071 h 2574679"/>
              <a:gd name="connsiteX0" fmla="*/ 82946 w 4181944"/>
              <a:gd name="connsiteY0" fmla="*/ 876085 h 2592693"/>
              <a:gd name="connsiteX1" fmla="*/ 741238 w 4181944"/>
              <a:gd name="connsiteY1" fmla="*/ 78093 h 2592693"/>
              <a:gd name="connsiteX2" fmla="*/ 2956154 w 4181944"/>
              <a:gd name="connsiteY2" fmla="*/ 196478 h 2592693"/>
              <a:gd name="connsiteX3" fmla="*/ 2983662 w 4181944"/>
              <a:gd name="connsiteY3" fmla="*/ 52693 h 2592693"/>
              <a:gd name="connsiteX4" fmla="*/ 4073754 w 4181944"/>
              <a:gd name="connsiteY4" fmla="*/ 799885 h 2592693"/>
              <a:gd name="connsiteX5" fmla="*/ 4048354 w 4181944"/>
              <a:gd name="connsiteY5" fmla="*/ 1985201 h 2592693"/>
              <a:gd name="connsiteX6" fmla="*/ 3123362 w 4181944"/>
              <a:gd name="connsiteY6" fmla="*/ 2376793 h 2592693"/>
              <a:gd name="connsiteX7" fmla="*/ 1338138 w 4181944"/>
              <a:gd name="connsiteY7" fmla="*/ 2592693 h 2592693"/>
              <a:gd name="connsiteX8" fmla="*/ 438546 w 4181944"/>
              <a:gd name="connsiteY8" fmla="*/ 2226501 h 2592693"/>
              <a:gd name="connsiteX9" fmla="*/ 82946 w 4181944"/>
              <a:gd name="connsiteY9" fmla="*/ 876085 h 2592693"/>
              <a:gd name="connsiteX0" fmla="*/ 82946 w 4207781"/>
              <a:gd name="connsiteY0" fmla="*/ 839436 h 2556044"/>
              <a:gd name="connsiteX1" fmla="*/ 741238 w 4207781"/>
              <a:gd name="connsiteY1" fmla="*/ 41444 h 2556044"/>
              <a:gd name="connsiteX2" fmla="*/ 2956154 w 4207781"/>
              <a:gd name="connsiteY2" fmla="*/ 159829 h 2556044"/>
              <a:gd name="connsiteX3" fmla="*/ 3631362 w 4207781"/>
              <a:gd name="connsiteY3" fmla="*/ 320844 h 2556044"/>
              <a:gd name="connsiteX4" fmla="*/ 4073754 w 4207781"/>
              <a:gd name="connsiteY4" fmla="*/ 763236 h 2556044"/>
              <a:gd name="connsiteX5" fmla="*/ 4048354 w 4207781"/>
              <a:gd name="connsiteY5" fmla="*/ 1948552 h 2556044"/>
              <a:gd name="connsiteX6" fmla="*/ 3123362 w 4207781"/>
              <a:gd name="connsiteY6" fmla="*/ 2340144 h 2556044"/>
              <a:gd name="connsiteX7" fmla="*/ 1338138 w 4207781"/>
              <a:gd name="connsiteY7" fmla="*/ 2556044 h 2556044"/>
              <a:gd name="connsiteX8" fmla="*/ 438546 w 4207781"/>
              <a:gd name="connsiteY8" fmla="*/ 2189852 h 2556044"/>
              <a:gd name="connsiteX9" fmla="*/ 82946 w 4207781"/>
              <a:gd name="connsiteY9" fmla="*/ 839436 h 2556044"/>
              <a:gd name="connsiteX0" fmla="*/ 82946 w 4181944"/>
              <a:gd name="connsiteY0" fmla="*/ 839436 h 2556044"/>
              <a:gd name="connsiteX1" fmla="*/ 741238 w 4181944"/>
              <a:gd name="connsiteY1" fmla="*/ 41444 h 2556044"/>
              <a:gd name="connsiteX2" fmla="*/ 2956154 w 4181944"/>
              <a:gd name="connsiteY2" fmla="*/ 159829 h 2556044"/>
              <a:gd name="connsiteX3" fmla="*/ 4073754 w 4181944"/>
              <a:gd name="connsiteY3" fmla="*/ 763236 h 2556044"/>
              <a:gd name="connsiteX4" fmla="*/ 4048354 w 4181944"/>
              <a:gd name="connsiteY4" fmla="*/ 1948552 h 2556044"/>
              <a:gd name="connsiteX5" fmla="*/ 3123362 w 4181944"/>
              <a:gd name="connsiteY5" fmla="*/ 2340144 h 2556044"/>
              <a:gd name="connsiteX6" fmla="*/ 1338138 w 4181944"/>
              <a:gd name="connsiteY6" fmla="*/ 2556044 h 2556044"/>
              <a:gd name="connsiteX7" fmla="*/ 438546 w 4181944"/>
              <a:gd name="connsiteY7" fmla="*/ 2189852 h 2556044"/>
              <a:gd name="connsiteX8" fmla="*/ 82946 w 4181944"/>
              <a:gd name="connsiteY8" fmla="*/ 839436 h 2556044"/>
              <a:gd name="connsiteX0" fmla="*/ 82946 w 4188783"/>
              <a:gd name="connsiteY0" fmla="*/ 839436 h 2556044"/>
              <a:gd name="connsiteX1" fmla="*/ 741238 w 4188783"/>
              <a:gd name="connsiteY1" fmla="*/ 41444 h 2556044"/>
              <a:gd name="connsiteX2" fmla="*/ 2956154 w 4188783"/>
              <a:gd name="connsiteY2" fmla="*/ 159829 h 2556044"/>
              <a:gd name="connsiteX3" fmla="*/ 4099154 w 4188783"/>
              <a:gd name="connsiteY3" fmla="*/ 483836 h 2556044"/>
              <a:gd name="connsiteX4" fmla="*/ 4048354 w 4188783"/>
              <a:gd name="connsiteY4" fmla="*/ 1948552 h 2556044"/>
              <a:gd name="connsiteX5" fmla="*/ 3123362 w 4188783"/>
              <a:gd name="connsiteY5" fmla="*/ 2340144 h 2556044"/>
              <a:gd name="connsiteX6" fmla="*/ 1338138 w 4188783"/>
              <a:gd name="connsiteY6" fmla="*/ 2556044 h 2556044"/>
              <a:gd name="connsiteX7" fmla="*/ 438546 w 4188783"/>
              <a:gd name="connsiteY7" fmla="*/ 2189852 h 2556044"/>
              <a:gd name="connsiteX8" fmla="*/ 82946 w 4188783"/>
              <a:gd name="connsiteY8" fmla="*/ 839436 h 2556044"/>
              <a:gd name="connsiteX0" fmla="*/ 82946 w 4172852"/>
              <a:gd name="connsiteY0" fmla="*/ 839436 h 2556044"/>
              <a:gd name="connsiteX1" fmla="*/ 741238 w 4172852"/>
              <a:gd name="connsiteY1" fmla="*/ 41444 h 2556044"/>
              <a:gd name="connsiteX2" fmla="*/ 2956154 w 4172852"/>
              <a:gd name="connsiteY2" fmla="*/ 159829 h 2556044"/>
              <a:gd name="connsiteX3" fmla="*/ 4035654 w 4172852"/>
              <a:gd name="connsiteY3" fmla="*/ 610836 h 2556044"/>
              <a:gd name="connsiteX4" fmla="*/ 4048354 w 4172852"/>
              <a:gd name="connsiteY4" fmla="*/ 1948552 h 2556044"/>
              <a:gd name="connsiteX5" fmla="*/ 3123362 w 4172852"/>
              <a:gd name="connsiteY5" fmla="*/ 2340144 h 2556044"/>
              <a:gd name="connsiteX6" fmla="*/ 1338138 w 4172852"/>
              <a:gd name="connsiteY6" fmla="*/ 2556044 h 2556044"/>
              <a:gd name="connsiteX7" fmla="*/ 438546 w 4172852"/>
              <a:gd name="connsiteY7" fmla="*/ 2189852 h 2556044"/>
              <a:gd name="connsiteX8" fmla="*/ 82946 w 4172852"/>
              <a:gd name="connsiteY8" fmla="*/ 839436 h 2556044"/>
              <a:gd name="connsiteX0" fmla="*/ 82946 w 4252521"/>
              <a:gd name="connsiteY0" fmla="*/ 839436 h 2556044"/>
              <a:gd name="connsiteX1" fmla="*/ 741238 w 4252521"/>
              <a:gd name="connsiteY1" fmla="*/ 41444 h 2556044"/>
              <a:gd name="connsiteX2" fmla="*/ 2956154 w 4252521"/>
              <a:gd name="connsiteY2" fmla="*/ 159829 h 2556044"/>
              <a:gd name="connsiteX3" fmla="*/ 4035654 w 4252521"/>
              <a:gd name="connsiteY3" fmla="*/ 610836 h 2556044"/>
              <a:gd name="connsiteX4" fmla="*/ 4048354 w 4252521"/>
              <a:gd name="connsiteY4" fmla="*/ 1948552 h 2556044"/>
              <a:gd name="connsiteX5" fmla="*/ 3123362 w 4252521"/>
              <a:gd name="connsiteY5" fmla="*/ 2340144 h 2556044"/>
              <a:gd name="connsiteX6" fmla="*/ 1338138 w 4252521"/>
              <a:gd name="connsiteY6" fmla="*/ 2556044 h 2556044"/>
              <a:gd name="connsiteX7" fmla="*/ 438546 w 4252521"/>
              <a:gd name="connsiteY7" fmla="*/ 2189852 h 2556044"/>
              <a:gd name="connsiteX8" fmla="*/ 82946 w 4252521"/>
              <a:gd name="connsiteY8" fmla="*/ 839436 h 2556044"/>
              <a:gd name="connsiteX0" fmla="*/ 82946 w 4252521"/>
              <a:gd name="connsiteY0" fmla="*/ 839436 h 2479844"/>
              <a:gd name="connsiteX1" fmla="*/ 741238 w 4252521"/>
              <a:gd name="connsiteY1" fmla="*/ 41444 h 2479844"/>
              <a:gd name="connsiteX2" fmla="*/ 2956154 w 4252521"/>
              <a:gd name="connsiteY2" fmla="*/ 159829 h 2479844"/>
              <a:gd name="connsiteX3" fmla="*/ 4035654 w 4252521"/>
              <a:gd name="connsiteY3" fmla="*/ 610836 h 2479844"/>
              <a:gd name="connsiteX4" fmla="*/ 4048354 w 4252521"/>
              <a:gd name="connsiteY4" fmla="*/ 1948552 h 2479844"/>
              <a:gd name="connsiteX5" fmla="*/ 3123362 w 4252521"/>
              <a:gd name="connsiteY5" fmla="*/ 2340144 h 2479844"/>
              <a:gd name="connsiteX6" fmla="*/ 1630238 w 4252521"/>
              <a:gd name="connsiteY6" fmla="*/ 2479844 h 2479844"/>
              <a:gd name="connsiteX7" fmla="*/ 438546 w 4252521"/>
              <a:gd name="connsiteY7" fmla="*/ 2189852 h 2479844"/>
              <a:gd name="connsiteX8" fmla="*/ 82946 w 4252521"/>
              <a:gd name="connsiteY8" fmla="*/ 839436 h 2479844"/>
              <a:gd name="connsiteX0" fmla="*/ 82946 w 4252521"/>
              <a:gd name="connsiteY0" fmla="*/ 839436 h 2505561"/>
              <a:gd name="connsiteX1" fmla="*/ 741238 w 4252521"/>
              <a:gd name="connsiteY1" fmla="*/ 41444 h 2505561"/>
              <a:gd name="connsiteX2" fmla="*/ 2956154 w 4252521"/>
              <a:gd name="connsiteY2" fmla="*/ 159829 h 2505561"/>
              <a:gd name="connsiteX3" fmla="*/ 4035654 w 4252521"/>
              <a:gd name="connsiteY3" fmla="*/ 610836 h 2505561"/>
              <a:gd name="connsiteX4" fmla="*/ 4048354 w 4252521"/>
              <a:gd name="connsiteY4" fmla="*/ 1948552 h 2505561"/>
              <a:gd name="connsiteX5" fmla="*/ 3123362 w 4252521"/>
              <a:gd name="connsiteY5" fmla="*/ 2340144 h 2505561"/>
              <a:gd name="connsiteX6" fmla="*/ 1630238 w 4252521"/>
              <a:gd name="connsiteY6" fmla="*/ 2479844 h 2505561"/>
              <a:gd name="connsiteX7" fmla="*/ 438546 w 4252521"/>
              <a:gd name="connsiteY7" fmla="*/ 2189852 h 2505561"/>
              <a:gd name="connsiteX8" fmla="*/ 82946 w 4252521"/>
              <a:gd name="connsiteY8" fmla="*/ 839436 h 2505561"/>
              <a:gd name="connsiteX0" fmla="*/ 61169 w 4360683"/>
              <a:gd name="connsiteY0" fmla="*/ 643739 h 2505561"/>
              <a:gd name="connsiteX1" fmla="*/ 849400 w 4360683"/>
              <a:gd name="connsiteY1" fmla="*/ 41444 h 2505561"/>
              <a:gd name="connsiteX2" fmla="*/ 3064316 w 4360683"/>
              <a:gd name="connsiteY2" fmla="*/ 159829 h 2505561"/>
              <a:gd name="connsiteX3" fmla="*/ 4143816 w 4360683"/>
              <a:gd name="connsiteY3" fmla="*/ 610836 h 2505561"/>
              <a:gd name="connsiteX4" fmla="*/ 4156516 w 4360683"/>
              <a:gd name="connsiteY4" fmla="*/ 1948552 h 2505561"/>
              <a:gd name="connsiteX5" fmla="*/ 3231524 w 4360683"/>
              <a:gd name="connsiteY5" fmla="*/ 2340144 h 2505561"/>
              <a:gd name="connsiteX6" fmla="*/ 1738400 w 4360683"/>
              <a:gd name="connsiteY6" fmla="*/ 2479844 h 2505561"/>
              <a:gd name="connsiteX7" fmla="*/ 546708 w 4360683"/>
              <a:gd name="connsiteY7" fmla="*/ 2189852 h 2505561"/>
              <a:gd name="connsiteX8" fmla="*/ 61169 w 4360683"/>
              <a:gd name="connsiteY8" fmla="*/ 643739 h 2505561"/>
              <a:gd name="connsiteX0" fmla="*/ 61169 w 4360683"/>
              <a:gd name="connsiteY0" fmla="*/ 643739 h 2505561"/>
              <a:gd name="connsiteX1" fmla="*/ 849400 w 4360683"/>
              <a:gd name="connsiteY1" fmla="*/ 41444 h 2505561"/>
              <a:gd name="connsiteX2" fmla="*/ 3064316 w 4360683"/>
              <a:gd name="connsiteY2" fmla="*/ 159829 h 2505561"/>
              <a:gd name="connsiteX3" fmla="*/ 4143816 w 4360683"/>
              <a:gd name="connsiteY3" fmla="*/ 610836 h 2505561"/>
              <a:gd name="connsiteX4" fmla="*/ 4156516 w 4360683"/>
              <a:gd name="connsiteY4" fmla="*/ 1948552 h 2505561"/>
              <a:gd name="connsiteX5" fmla="*/ 3231524 w 4360683"/>
              <a:gd name="connsiteY5" fmla="*/ 2340144 h 2505561"/>
              <a:gd name="connsiteX6" fmla="*/ 1738400 w 4360683"/>
              <a:gd name="connsiteY6" fmla="*/ 2479844 h 2505561"/>
              <a:gd name="connsiteX7" fmla="*/ 546708 w 4360683"/>
              <a:gd name="connsiteY7" fmla="*/ 2017178 h 2505561"/>
              <a:gd name="connsiteX8" fmla="*/ 61169 w 4360683"/>
              <a:gd name="connsiteY8" fmla="*/ 643739 h 2505561"/>
              <a:gd name="connsiteX0" fmla="*/ 61169 w 4360683"/>
              <a:gd name="connsiteY0" fmla="*/ 692222 h 2554044"/>
              <a:gd name="connsiteX1" fmla="*/ 849400 w 4360683"/>
              <a:gd name="connsiteY1" fmla="*/ 89927 h 2554044"/>
              <a:gd name="connsiteX2" fmla="*/ 2556376 w 4360683"/>
              <a:gd name="connsiteY2" fmla="*/ 12615 h 2554044"/>
              <a:gd name="connsiteX3" fmla="*/ 4143816 w 4360683"/>
              <a:gd name="connsiteY3" fmla="*/ 659319 h 2554044"/>
              <a:gd name="connsiteX4" fmla="*/ 4156516 w 4360683"/>
              <a:gd name="connsiteY4" fmla="*/ 1997035 h 2554044"/>
              <a:gd name="connsiteX5" fmla="*/ 3231524 w 4360683"/>
              <a:gd name="connsiteY5" fmla="*/ 2388627 h 2554044"/>
              <a:gd name="connsiteX6" fmla="*/ 1738400 w 4360683"/>
              <a:gd name="connsiteY6" fmla="*/ 2528327 h 2554044"/>
              <a:gd name="connsiteX7" fmla="*/ 546708 w 4360683"/>
              <a:gd name="connsiteY7" fmla="*/ 2065661 h 2554044"/>
              <a:gd name="connsiteX8" fmla="*/ 61169 w 4360683"/>
              <a:gd name="connsiteY8" fmla="*/ 692222 h 2554044"/>
              <a:gd name="connsiteX0" fmla="*/ 61169 w 4360683"/>
              <a:gd name="connsiteY0" fmla="*/ 679607 h 2541429"/>
              <a:gd name="connsiteX1" fmla="*/ 1274652 w 4360683"/>
              <a:gd name="connsiteY1" fmla="*/ 422660 h 2541429"/>
              <a:gd name="connsiteX2" fmla="*/ 2556376 w 4360683"/>
              <a:gd name="connsiteY2" fmla="*/ 0 h 2541429"/>
              <a:gd name="connsiteX3" fmla="*/ 4143816 w 4360683"/>
              <a:gd name="connsiteY3" fmla="*/ 646704 h 2541429"/>
              <a:gd name="connsiteX4" fmla="*/ 4156516 w 4360683"/>
              <a:gd name="connsiteY4" fmla="*/ 1984420 h 2541429"/>
              <a:gd name="connsiteX5" fmla="*/ 3231524 w 4360683"/>
              <a:gd name="connsiteY5" fmla="*/ 2376012 h 2541429"/>
              <a:gd name="connsiteX6" fmla="*/ 1738400 w 4360683"/>
              <a:gd name="connsiteY6" fmla="*/ 2515712 h 2541429"/>
              <a:gd name="connsiteX7" fmla="*/ 546708 w 4360683"/>
              <a:gd name="connsiteY7" fmla="*/ 2053046 h 2541429"/>
              <a:gd name="connsiteX8" fmla="*/ 61169 w 4360683"/>
              <a:gd name="connsiteY8" fmla="*/ 679607 h 2541429"/>
              <a:gd name="connsiteX0" fmla="*/ 61169 w 4360683"/>
              <a:gd name="connsiteY0" fmla="*/ 679607 h 2541429"/>
              <a:gd name="connsiteX1" fmla="*/ 1274652 w 4360683"/>
              <a:gd name="connsiteY1" fmla="*/ 422660 h 2541429"/>
              <a:gd name="connsiteX2" fmla="*/ 2556376 w 4360683"/>
              <a:gd name="connsiteY2" fmla="*/ 0 h 2541429"/>
              <a:gd name="connsiteX3" fmla="*/ 4143816 w 4360683"/>
              <a:gd name="connsiteY3" fmla="*/ 646704 h 2541429"/>
              <a:gd name="connsiteX4" fmla="*/ 4156516 w 4360683"/>
              <a:gd name="connsiteY4" fmla="*/ 1984420 h 2541429"/>
              <a:gd name="connsiteX5" fmla="*/ 3231524 w 4360683"/>
              <a:gd name="connsiteY5" fmla="*/ 2376012 h 2541429"/>
              <a:gd name="connsiteX6" fmla="*/ 1738400 w 4360683"/>
              <a:gd name="connsiteY6" fmla="*/ 2515712 h 2541429"/>
              <a:gd name="connsiteX7" fmla="*/ 546708 w 4360683"/>
              <a:gd name="connsiteY7" fmla="*/ 2053046 h 2541429"/>
              <a:gd name="connsiteX8" fmla="*/ 61169 w 4360683"/>
              <a:gd name="connsiteY8" fmla="*/ 679607 h 2541429"/>
              <a:gd name="connsiteX0" fmla="*/ 61169 w 4360683"/>
              <a:gd name="connsiteY0" fmla="*/ 774228 h 2636050"/>
              <a:gd name="connsiteX1" fmla="*/ 1274652 w 4360683"/>
              <a:gd name="connsiteY1" fmla="*/ 517281 h 2636050"/>
              <a:gd name="connsiteX2" fmla="*/ 2556376 w 4360683"/>
              <a:gd name="connsiteY2" fmla="*/ 94621 h 2636050"/>
              <a:gd name="connsiteX3" fmla="*/ 4143816 w 4360683"/>
              <a:gd name="connsiteY3" fmla="*/ 741325 h 2636050"/>
              <a:gd name="connsiteX4" fmla="*/ 4156516 w 4360683"/>
              <a:gd name="connsiteY4" fmla="*/ 2079041 h 2636050"/>
              <a:gd name="connsiteX5" fmla="*/ 3231524 w 4360683"/>
              <a:gd name="connsiteY5" fmla="*/ 2470633 h 2636050"/>
              <a:gd name="connsiteX6" fmla="*/ 1738400 w 4360683"/>
              <a:gd name="connsiteY6" fmla="*/ 2610333 h 2636050"/>
              <a:gd name="connsiteX7" fmla="*/ 546708 w 4360683"/>
              <a:gd name="connsiteY7" fmla="*/ 2147667 h 2636050"/>
              <a:gd name="connsiteX8" fmla="*/ 61169 w 4360683"/>
              <a:gd name="connsiteY8" fmla="*/ 774228 h 2636050"/>
              <a:gd name="connsiteX0" fmla="*/ 61169 w 4360683"/>
              <a:gd name="connsiteY0" fmla="*/ 871139 h 2732961"/>
              <a:gd name="connsiteX1" fmla="*/ 1191964 w 4360683"/>
              <a:gd name="connsiteY1" fmla="*/ 441519 h 2732961"/>
              <a:gd name="connsiteX2" fmla="*/ 2556376 w 4360683"/>
              <a:gd name="connsiteY2" fmla="*/ 191532 h 2732961"/>
              <a:gd name="connsiteX3" fmla="*/ 4143816 w 4360683"/>
              <a:gd name="connsiteY3" fmla="*/ 838236 h 2732961"/>
              <a:gd name="connsiteX4" fmla="*/ 4156516 w 4360683"/>
              <a:gd name="connsiteY4" fmla="*/ 2175952 h 2732961"/>
              <a:gd name="connsiteX5" fmla="*/ 3231524 w 4360683"/>
              <a:gd name="connsiteY5" fmla="*/ 2567544 h 2732961"/>
              <a:gd name="connsiteX6" fmla="*/ 1738400 w 4360683"/>
              <a:gd name="connsiteY6" fmla="*/ 2707244 h 2732961"/>
              <a:gd name="connsiteX7" fmla="*/ 546708 w 4360683"/>
              <a:gd name="connsiteY7" fmla="*/ 2244578 h 2732961"/>
              <a:gd name="connsiteX8" fmla="*/ 61169 w 4360683"/>
              <a:gd name="connsiteY8" fmla="*/ 871139 h 2732961"/>
              <a:gd name="connsiteX0" fmla="*/ 61169 w 4360683"/>
              <a:gd name="connsiteY0" fmla="*/ 798860 h 2660682"/>
              <a:gd name="connsiteX1" fmla="*/ 1191964 w 4360683"/>
              <a:gd name="connsiteY1" fmla="*/ 369240 h 2660682"/>
              <a:gd name="connsiteX2" fmla="*/ 2556376 w 4360683"/>
              <a:gd name="connsiteY2" fmla="*/ 119253 h 2660682"/>
              <a:gd name="connsiteX3" fmla="*/ 4143816 w 4360683"/>
              <a:gd name="connsiteY3" fmla="*/ 765957 h 2660682"/>
              <a:gd name="connsiteX4" fmla="*/ 4156516 w 4360683"/>
              <a:gd name="connsiteY4" fmla="*/ 2103673 h 2660682"/>
              <a:gd name="connsiteX5" fmla="*/ 3231524 w 4360683"/>
              <a:gd name="connsiteY5" fmla="*/ 2495265 h 2660682"/>
              <a:gd name="connsiteX6" fmla="*/ 1738400 w 4360683"/>
              <a:gd name="connsiteY6" fmla="*/ 2634965 h 2660682"/>
              <a:gd name="connsiteX7" fmla="*/ 546708 w 4360683"/>
              <a:gd name="connsiteY7" fmla="*/ 2172299 h 2660682"/>
              <a:gd name="connsiteX8" fmla="*/ 61169 w 4360683"/>
              <a:gd name="connsiteY8" fmla="*/ 798860 h 2660682"/>
              <a:gd name="connsiteX0" fmla="*/ 61169 w 4360683"/>
              <a:gd name="connsiteY0" fmla="*/ 776050 h 2637872"/>
              <a:gd name="connsiteX1" fmla="*/ 1191964 w 4360683"/>
              <a:gd name="connsiteY1" fmla="*/ 346430 h 2637872"/>
              <a:gd name="connsiteX2" fmla="*/ 2863503 w 4360683"/>
              <a:gd name="connsiteY2" fmla="*/ 154001 h 2637872"/>
              <a:gd name="connsiteX3" fmla="*/ 4143816 w 4360683"/>
              <a:gd name="connsiteY3" fmla="*/ 743147 h 2637872"/>
              <a:gd name="connsiteX4" fmla="*/ 4156516 w 4360683"/>
              <a:gd name="connsiteY4" fmla="*/ 2080863 h 2637872"/>
              <a:gd name="connsiteX5" fmla="*/ 3231524 w 4360683"/>
              <a:gd name="connsiteY5" fmla="*/ 2472455 h 2637872"/>
              <a:gd name="connsiteX6" fmla="*/ 1738400 w 4360683"/>
              <a:gd name="connsiteY6" fmla="*/ 2612155 h 2637872"/>
              <a:gd name="connsiteX7" fmla="*/ 546708 w 4360683"/>
              <a:gd name="connsiteY7" fmla="*/ 2149489 h 2637872"/>
              <a:gd name="connsiteX8" fmla="*/ 61169 w 4360683"/>
              <a:gd name="connsiteY8" fmla="*/ 776050 h 2637872"/>
              <a:gd name="connsiteX0" fmla="*/ 61169 w 4360683"/>
              <a:gd name="connsiteY0" fmla="*/ 749659 h 2611481"/>
              <a:gd name="connsiteX1" fmla="*/ 1191964 w 4360683"/>
              <a:gd name="connsiteY1" fmla="*/ 320039 h 2611481"/>
              <a:gd name="connsiteX2" fmla="*/ 2863503 w 4360683"/>
              <a:gd name="connsiteY2" fmla="*/ 127610 h 2611481"/>
              <a:gd name="connsiteX3" fmla="*/ 4143816 w 4360683"/>
              <a:gd name="connsiteY3" fmla="*/ 716756 h 2611481"/>
              <a:gd name="connsiteX4" fmla="*/ 4156516 w 4360683"/>
              <a:gd name="connsiteY4" fmla="*/ 2054472 h 2611481"/>
              <a:gd name="connsiteX5" fmla="*/ 3231524 w 4360683"/>
              <a:gd name="connsiteY5" fmla="*/ 2446064 h 2611481"/>
              <a:gd name="connsiteX6" fmla="*/ 1738400 w 4360683"/>
              <a:gd name="connsiteY6" fmla="*/ 2585764 h 2611481"/>
              <a:gd name="connsiteX7" fmla="*/ 546708 w 4360683"/>
              <a:gd name="connsiteY7" fmla="*/ 2123098 h 2611481"/>
              <a:gd name="connsiteX8" fmla="*/ 61169 w 4360683"/>
              <a:gd name="connsiteY8" fmla="*/ 749659 h 2611481"/>
              <a:gd name="connsiteX0" fmla="*/ 61169 w 4360683"/>
              <a:gd name="connsiteY0" fmla="*/ 749659 h 2611481"/>
              <a:gd name="connsiteX1" fmla="*/ 1191964 w 4360683"/>
              <a:gd name="connsiteY1" fmla="*/ 320039 h 2611481"/>
              <a:gd name="connsiteX2" fmla="*/ 2863503 w 4360683"/>
              <a:gd name="connsiteY2" fmla="*/ 127610 h 2611481"/>
              <a:gd name="connsiteX3" fmla="*/ 4143816 w 4360683"/>
              <a:gd name="connsiteY3" fmla="*/ 716756 h 2611481"/>
              <a:gd name="connsiteX4" fmla="*/ 4156516 w 4360683"/>
              <a:gd name="connsiteY4" fmla="*/ 2054472 h 2611481"/>
              <a:gd name="connsiteX5" fmla="*/ 3231524 w 4360683"/>
              <a:gd name="connsiteY5" fmla="*/ 2446064 h 2611481"/>
              <a:gd name="connsiteX6" fmla="*/ 1738400 w 4360683"/>
              <a:gd name="connsiteY6" fmla="*/ 2585764 h 2611481"/>
              <a:gd name="connsiteX7" fmla="*/ 546708 w 4360683"/>
              <a:gd name="connsiteY7" fmla="*/ 2123098 h 2611481"/>
              <a:gd name="connsiteX8" fmla="*/ 61169 w 4360683"/>
              <a:gd name="connsiteY8" fmla="*/ 749659 h 2611481"/>
              <a:gd name="connsiteX0" fmla="*/ 61169 w 4360683"/>
              <a:gd name="connsiteY0" fmla="*/ 749659 h 2611481"/>
              <a:gd name="connsiteX1" fmla="*/ 1191964 w 4360683"/>
              <a:gd name="connsiteY1" fmla="*/ 320039 h 2611481"/>
              <a:gd name="connsiteX2" fmla="*/ 2863503 w 4360683"/>
              <a:gd name="connsiteY2" fmla="*/ 127610 h 2611481"/>
              <a:gd name="connsiteX3" fmla="*/ 4143816 w 4360683"/>
              <a:gd name="connsiteY3" fmla="*/ 716756 h 2611481"/>
              <a:gd name="connsiteX4" fmla="*/ 4156516 w 4360683"/>
              <a:gd name="connsiteY4" fmla="*/ 2054472 h 2611481"/>
              <a:gd name="connsiteX5" fmla="*/ 3231524 w 4360683"/>
              <a:gd name="connsiteY5" fmla="*/ 2446064 h 2611481"/>
              <a:gd name="connsiteX6" fmla="*/ 1738400 w 4360683"/>
              <a:gd name="connsiteY6" fmla="*/ 2585764 h 2611481"/>
              <a:gd name="connsiteX7" fmla="*/ 546708 w 4360683"/>
              <a:gd name="connsiteY7" fmla="*/ 2123098 h 2611481"/>
              <a:gd name="connsiteX8" fmla="*/ 61169 w 4360683"/>
              <a:gd name="connsiteY8" fmla="*/ 749659 h 2611481"/>
              <a:gd name="connsiteX0" fmla="*/ 61169 w 4360683"/>
              <a:gd name="connsiteY0" fmla="*/ 749659 h 2611481"/>
              <a:gd name="connsiteX1" fmla="*/ 1191964 w 4360683"/>
              <a:gd name="connsiteY1" fmla="*/ 320039 h 2611481"/>
              <a:gd name="connsiteX2" fmla="*/ 2863503 w 4360683"/>
              <a:gd name="connsiteY2" fmla="*/ 127610 h 2611481"/>
              <a:gd name="connsiteX3" fmla="*/ 4143816 w 4360683"/>
              <a:gd name="connsiteY3" fmla="*/ 716756 h 2611481"/>
              <a:gd name="connsiteX4" fmla="*/ 4156516 w 4360683"/>
              <a:gd name="connsiteY4" fmla="*/ 2054472 h 2611481"/>
              <a:gd name="connsiteX5" fmla="*/ 3231524 w 4360683"/>
              <a:gd name="connsiteY5" fmla="*/ 2446064 h 2611481"/>
              <a:gd name="connsiteX6" fmla="*/ 1738400 w 4360683"/>
              <a:gd name="connsiteY6" fmla="*/ 2585764 h 2611481"/>
              <a:gd name="connsiteX7" fmla="*/ 546708 w 4360683"/>
              <a:gd name="connsiteY7" fmla="*/ 2123098 h 2611481"/>
              <a:gd name="connsiteX8" fmla="*/ 61169 w 4360683"/>
              <a:gd name="connsiteY8" fmla="*/ 749659 h 2611481"/>
              <a:gd name="connsiteX0" fmla="*/ 61169 w 4360683"/>
              <a:gd name="connsiteY0" fmla="*/ 749659 h 2456152"/>
              <a:gd name="connsiteX1" fmla="*/ 1191964 w 4360683"/>
              <a:gd name="connsiteY1" fmla="*/ 320039 h 2456152"/>
              <a:gd name="connsiteX2" fmla="*/ 2863503 w 4360683"/>
              <a:gd name="connsiteY2" fmla="*/ 127610 h 2456152"/>
              <a:gd name="connsiteX3" fmla="*/ 4143816 w 4360683"/>
              <a:gd name="connsiteY3" fmla="*/ 716756 h 2456152"/>
              <a:gd name="connsiteX4" fmla="*/ 4156516 w 4360683"/>
              <a:gd name="connsiteY4" fmla="*/ 2054472 h 2456152"/>
              <a:gd name="connsiteX5" fmla="*/ 3231524 w 4360683"/>
              <a:gd name="connsiteY5" fmla="*/ 2446064 h 2456152"/>
              <a:gd name="connsiteX6" fmla="*/ 1667525 w 4360683"/>
              <a:gd name="connsiteY6" fmla="*/ 2274951 h 2456152"/>
              <a:gd name="connsiteX7" fmla="*/ 546708 w 4360683"/>
              <a:gd name="connsiteY7" fmla="*/ 2123098 h 2456152"/>
              <a:gd name="connsiteX8" fmla="*/ 61169 w 4360683"/>
              <a:gd name="connsiteY8" fmla="*/ 749659 h 2456152"/>
              <a:gd name="connsiteX0" fmla="*/ 61169 w 4360683"/>
              <a:gd name="connsiteY0" fmla="*/ 749659 h 2456152"/>
              <a:gd name="connsiteX1" fmla="*/ 1191964 w 4360683"/>
              <a:gd name="connsiteY1" fmla="*/ 320039 h 2456152"/>
              <a:gd name="connsiteX2" fmla="*/ 2863503 w 4360683"/>
              <a:gd name="connsiteY2" fmla="*/ 127610 h 2456152"/>
              <a:gd name="connsiteX3" fmla="*/ 4143816 w 4360683"/>
              <a:gd name="connsiteY3" fmla="*/ 716756 h 2456152"/>
              <a:gd name="connsiteX4" fmla="*/ 4156516 w 4360683"/>
              <a:gd name="connsiteY4" fmla="*/ 2054472 h 2456152"/>
              <a:gd name="connsiteX5" fmla="*/ 3231524 w 4360683"/>
              <a:gd name="connsiteY5" fmla="*/ 2446064 h 2456152"/>
              <a:gd name="connsiteX6" fmla="*/ 1667525 w 4360683"/>
              <a:gd name="connsiteY6" fmla="*/ 2274951 h 2456152"/>
              <a:gd name="connsiteX7" fmla="*/ 546708 w 4360683"/>
              <a:gd name="connsiteY7" fmla="*/ 2123098 h 2456152"/>
              <a:gd name="connsiteX8" fmla="*/ 61169 w 4360683"/>
              <a:gd name="connsiteY8" fmla="*/ 749659 h 2456152"/>
              <a:gd name="connsiteX0" fmla="*/ 61169 w 4360683"/>
              <a:gd name="connsiteY0" fmla="*/ 749659 h 2482544"/>
              <a:gd name="connsiteX1" fmla="*/ 1191964 w 4360683"/>
              <a:gd name="connsiteY1" fmla="*/ 320039 h 2482544"/>
              <a:gd name="connsiteX2" fmla="*/ 2863503 w 4360683"/>
              <a:gd name="connsiteY2" fmla="*/ 127610 h 2482544"/>
              <a:gd name="connsiteX3" fmla="*/ 4143816 w 4360683"/>
              <a:gd name="connsiteY3" fmla="*/ 716756 h 2482544"/>
              <a:gd name="connsiteX4" fmla="*/ 4156516 w 4360683"/>
              <a:gd name="connsiteY4" fmla="*/ 2054472 h 2482544"/>
              <a:gd name="connsiteX5" fmla="*/ 3231524 w 4360683"/>
              <a:gd name="connsiteY5" fmla="*/ 2446064 h 2482544"/>
              <a:gd name="connsiteX6" fmla="*/ 1667525 w 4360683"/>
              <a:gd name="connsiteY6" fmla="*/ 2274951 h 2482544"/>
              <a:gd name="connsiteX7" fmla="*/ 546708 w 4360683"/>
              <a:gd name="connsiteY7" fmla="*/ 2123098 h 2482544"/>
              <a:gd name="connsiteX8" fmla="*/ 61169 w 4360683"/>
              <a:gd name="connsiteY8" fmla="*/ 749659 h 2482544"/>
              <a:gd name="connsiteX0" fmla="*/ 61169 w 4325000"/>
              <a:gd name="connsiteY0" fmla="*/ 749659 h 2482544"/>
              <a:gd name="connsiteX1" fmla="*/ 1191964 w 4325000"/>
              <a:gd name="connsiteY1" fmla="*/ 320039 h 2482544"/>
              <a:gd name="connsiteX2" fmla="*/ 2863503 w 4325000"/>
              <a:gd name="connsiteY2" fmla="*/ 127610 h 2482544"/>
              <a:gd name="connsiteX3" fmla="*/ 4143816 w 4325000"/>
              <a:gd name="connsiteY3" fmla="*/ 716756 h 2482544"/>
              <a:gd name="connsiteX4" fmla="*/ 4085641 w 4325000"/>
              <a:gd name="connsiteY4" fmla="*/ 1904821 h 2482544"/>
              <a:gd name="connsiteX5" fmla="*/ 3231524 w 4325000"/>
              <a:gd name="connsiteY5" fmla="*/ 2446064 h 2482544"/>
              <a:gd name="connsiteX6" fmla="*/ 1667525 w 4325000"/>
              <a:gd name="connsiteY6" fmla="*/ 2274951 h 2482544"/>
              <a:gd name="connsiteX7" fmla="*/ 546708 w 4325000"/>
              <a:gd name="connsiteY7" fmla="*/ 2123098 h 2482544"/>
              <a:gd name="connsiteX8" fmla="*/ 61169 w 4325000"/>
              <a:gd name="connsiteY8" fmla="*/ 749659 h 2482544"/>
              <a:gd name="connsiteX0" fmla="*/ 61169 w 4325000"/>
              <a:gd name="connsiteY0" fmla="*/ 749659 h 2482544"/>
              <a:gd name="connsiteX1" fmla="*/ 1191964 w 4325000"/>
              <a:gd name="connsiteY1" fmla="*/ 320039 h 2482544"/>
              <a:gd name="connsiteX2" fmla="*/ 2863503 w 4325000"/>
              <a:gd name="connsiteY2" fmla="*/ 127610 h 2482544"/>
              <a:gd name="connsiteX3" fmla="*/ 4143816 w 4325000"/>
              <a:gd name="connsiteY3" fmla="*/ 716756 h 2482544"/>
              <a:gd name="connsiteX4" fmla="*/ 4085641 w 4325000"/>
              <a:gd name="connsiteY4" fmla="*/ 1904821 h 2482544"/>
              <a:gd name="connsiteX5" fmla="*/ 4109879 w 4325000"/>
              <a:gd name="connsiteY5" fmla="*/ 2285468 h 2482544"/>
              <a:gd name="connsiteX6" fmla="*/ 3231524 w 4325000"/>
              <a:gd name="connsiteY6" fmla="*/ 2446064 h 2482544"/>
              <a:gd name="connsiteX7" fmla="*/ 1667525 w 4325000"/>
              <a:gd name="connsiteY7" fmla="*/ 2274951 h 2482544"/>
              <a:gd name="connsiteX8" fmla="*/ 546708 w 4325000"/>
              <a:gd name="connsiteY8" fmla="*/ 2123098 h 2482544"/>
              <a:gd name="connsiteX9" fmla="*/ 61169 w 4325000"/>
              <a:gd name="connsiteY9" fmla="*/ 749659 h 2482544"/>
              <a:gd name="connsiteX0" fmla="*/ 61169 w 4325000"/>
              <a:gd name="connsiteY0" fmla="*/ 749659 h 2482544"/>
              <a:gd name="connsiteX1" fmla="*/ 1191964 w 4325000"/>
              <a:gd name="connsiteY1" fmla="*/ 320039 h 2482544"/>
              <a:gd name="connsiteX2" fmla="*/ 2863503 w 4325000"/>
              <a:gd name="connsiteY2" fmla="*/ 127610 h 2482544"/>
              <a:gd name="connsiteX3" fmla="*/ 4143816 w 4325000"/>
              <a:gd name="connsiteY3" fmla="*/ 716756 h 2482544"/>
              <a:gd name="connsiteX4" fmla="*/ 4085641 w 4325000"/>
              <a:gd name="connsiteY4" fmla="*/ 1904821 h 2482544"/>
              <a:gd name="connsiteX5" fmla="*/ 3231524 w 4325000"/>
              <a:gd name="connsiteY5" fmla="*/ 2446064 h 2482544"/>
              <a:gd name="connsiteX6" fmla="*/ 1667525 w 4325000"/>
              <a:gd name="connsiteY6" fmla="*/ 2274951 h 2482544"/>
              <a:gd name="connsiteX7" fmla="*/ 546708 w 4325000"/>
              <a:gd name="connsiteY7" fmla="*/ 2123098 h 2482544"/>
              <a:gd name="connsiteX8" fmla="*/ 61169 w 4325000"/>
              <a:gd name="connsiteY8" fmla="*/ 749659 h 2482544"/>
              <a:gd name="connsiteX0" fmla="*/ 61169 w 4325000"/>
              <a:gd name="connsiteY0" fmla="*/ 749659 h 2482544"/>
              <a:gd name="connsiteX1" fmla="*/ 1191964 w 4325000"/>
              <a:gd name="connsiteY1" fmla="*/ 320039 h 2482544"/>
              <a:gd name="connsiteX2" fmla="*/ 2863503 w 4325000"/>
              <a:gd name="connsiteY2" fmla="*/ 127610 h 2482544"/>
              <a:gd name="connsiteX3" fmla="*/ 4143816 w 4325000"/>
              <a:gd name="connsiteY3" fmla="*/ 716756 h 2482544"/>
              <a:gd name="connsiteX4" fmla="*/ 4085641 w 4325000"/>
              <a:gd name="connsiteY4" fmla="*/ 1904821 h 2482544"/>
              <a:gd name="connsiteX5" fmla="*/ 3231524 w 4325000"/>
              <a:gd name="connsiteY5" fmla="*/ 2446064 h 2482544"/>
              <a:gd name="connsiteX6" fmla="*/ 1667525 w 4325000"/>
              <a:gd name="connsiteY6" fmla="*/ 2274951 h 2482544"/>
              <a:gd name="connsiteX7" fmla="*/ 546708 w 4325000"/>
              <a:gd name="connsiteY7" fmla="*/ 2123098 h 2482544"/>
              <a:gd name="connsiteX8" fmla="*/ 61169 w 4325000"/>
              <a:gd name="connsiteY8" fmla="*/ 749659 h 2482544"/>
              <a:gd name="connsiteX0" fmla="*/ 61169 w 4325000"/>
              <a:gd name="connsiteY0" fmla="*/ 749659 h 2482544"/>
              <a:gd name="connsiteX1" fmla="*/ 1191964 w 4325000"/>
              <a:gd name="connsiteY1" fmla="*/ 320039 h 2482544"/>
              <a:gd name="connsiteX2" fmla="*/ 2863503 w 4325000"/>
              <a:gd name="connsiteY2" fmla="*/ 127610 h 2482544"/>
              <a:gd name="connsiteX3" fmla="*/ 4143816 w 4325000"/>
              <a:gd name="connsiteY3" fmla="*/ 716756 h 2482544"/>
              <a:gd name="connsiteX4" fmla="*/ 4085641 w 4325000"/>
              <a:gd name="connsiteY4" fmla="*/ 1904821 h 2482544"/>
              <a:gd name="connsiteX5" fmla="*/ 3231524 w 4325000"/>
              <a:gd name="connsiteY5" fmla="*/ 2446064 h 2482544"/>
              <a:gd name="connsiteX6" fmla="*/ 1667525 w 4325000"/>
              <a:gd name="connsiteY6" fmla="*/ 2274951 h 2482544"/>
              <a:gd name="connsiteX7" fmla="*/ 546708 w 4325000"/>
              <a:gd name="connsiteY7" fmla="*/ 2123098 h 2482544"/>
              <a:gd name="connsiteX8" fmla="*/ 61169 w 4325000"/>
              <a:gd name="connsiteY8" fmla="*/ 749659 h 2482544"/>
              <a:gd name="connsiteX0" fmla="*/ 61169 w 4350861"/>
              <a:gd name="connsiteY0" fmla="*/ 749659 h 2482544"/>
              <a:gd name="connsiteX1" fmla="*/ 1191964 w 4350861"/>
              <a:gd name="connsiteY1" fmla="*/ 320039 h 2482544"/>
              <a:gd name="connsiteX2" fmla="*/ 2863503 w 4350861"/>
              <a:gd name="connsiteY2" fmla="*/ 127610 h 2482544"/>
              <a:gd name="connsiteX3" fmla="*/ 4143816 w 4350861"/>
              <a:gd name="connsiteY3" fmla="*/ 716756 h 2482544"/>
              <a:gd name="connsiteX4" fmla="*/ 4085641 w 4350861"/>
              <a:gd name="connsiteY4" fmla="*/ 1904821 h 2482544"/>
              <a:gd name="connsiteX5" fmla="*/ 3231524 w 4350861"/>
              <a:gd name="connsiteY5" fmla="*/ 2446064 h 2482544"/>
              <a:gd name="connsiteX6" fmla="*/ 1667525 w 4350861"/>
              <a:gd name="connsiteY6" fmla="*/ 2274951 h 2482544"/>
              <a:gd name="connsiteX7" fmla="*/ 546708 w 4350861"/>
              <a:gd name="connsiteY7" fmla="*/ 2123098 h 2482544"/>
              <a:gd name="connsiteX8" fmla="*/ 61169 w 4350861"/>
              <a:gd name="connsiteY8" fmla="*/ 749659 h 2482544"/>
              <a:gd name="connsiteX0" fmla="*/ 61169 w 4350861"/>
              <a:gd name="connsiteY0" fmla="*/ 679220 h 2412105"/>
              <a:gd name="connsiteX1" fmla="*/ 1191964 w 4350861"/>
              <a:gd name="connsiteY1" fmla="*/ 249600 h 2412105"/>
              <a:gd name="connsiteX2" fmla="*/ 2839878 w 4350861"/>
              <a:gd name="connsiteY2" fmla="*/ 333449 h 2412105"/>
              <a:gd name="connsiteX3" fmla="*/ 4143816 w 4350861"/>
              <a:gd name="connsiteY3" fmla="*/ 646317 h 2412105"/>
              <a:gd name="connsiteX4" fmla="*/ 4085641 w 4350861"/>
              <a:gd name="connsiteY4" fmla="*/ 1834382 h 2412105"/>
              <a:gd name="connsiteX5" fmla="*/ 3231524 w 4350861"/>
              <a:gd name="connsiteY5" fmla="*/ 2375625 h 2412105"/>
              <a:gd name="connsiteX6" fmla="*/ 1667525 w 4350861"/>
              <a:gd name="connsiteY6" fmla="*/ 2204512 h 2412105"/>
              <a:gd name="connsiteX7" fmla="*/ 546708 w 4350861"/>
              <a:gd name="connsiteY7" fmla="*/ 2052659 h 2412105"/>
              <a:gd name="connsiteX8" fmla="*/ 61169 w 4350861"/>
              <a:gd name="connsiteY8" fmla="*/ 679220 h 2412105"/>
              <a:gd name="connsiteX0" fmla="*/ 61169 w 4350861"/>
              <a:gd name="connsiteY0" fmla="*/ 812082 h 2544967"/>
              <a:gd name="connsiteX1" fmla="*/ 1191964 w 4350861"/>
              <a:gd name="connsiteY1" fmla="*/ 382462 h 2544967"/>
              <a:gd name="connsiteX2" fmla="*/ 2839878 w 4350861"/>
              <a:gd name="connsiteY2" fmla="*/ 466311 h 2544967"/>
              <a:gd name="connsiteX3" fmla="*/ 4143816 w 4350861"/>
              <a:gd name="connsiteY3" fmla="*/ 779179 h 2544967"/>
              <a:gd name="connsiteX4" fmla="*/ 4085641 w 4350861"/>
              <a:gd name="connsiteY4" fmla="*/ 1967244 h 2544967"/>
              <a:gd name="connsiteX5" fmla="*/ 3231524 w 4350861"/>
              <a:gd name="connsiteY5" fmla="*/ 2508487 h 2544967"/>
              <a:gd name="connsiteX6" fmla="*/ 1667525 w 4350861"/>
              <a:gd name="connsiteY6" fmla="*/ 2337374 h 2544967"/>
              <a:gd name="connsiteX7" fmla="*/ 546708 w 4350861"/>
              <a:gd name="connsiteY7" fmla="*/ 2185521 h 2544967"/>
              <a:gd name="connsiteX8" fmla="*/ 61169 w 4350861"/>
              <a:gd name="connsiteY8" fmla="*/ 812082 h 2544967"/>
              <a:gd name="connsiteX0" fmla="*/ 61169 w 4350861"/>
              <a:gd name="connsiteY0" fmla="*/ 812082 h 2544967"/>
              <a:gd name="connsiteX1" fmla="*/ 1191964 w 4350861"/>
              <a:gd name="connsiteY1" fmla="*/ 382462 h 2544967"/>
              <a:gd name="connsiteX2" fmla="*/ 2839878 w 4350861"/>
              <a:gd name="connsiteY2" fmla="*/ 466311 h 2544967"/>
              <a:gd name="connsiteX3" fmla="*/ 4143816 w 4350861"/>
              <a:gd name="connsiteY3" fmla="*/ 779179 h 2544967"/>
              <a:gd name="connsiteX4" fmla="*/ 4085641 w 4350861"/>
              <a:gd name="connsiteY4" fmla="*/ 1967244 h 2544967"/>
              <a:gd name="connsiteX5" fmla="*/ 3231524 w 4350861"/>
              <a:gd name="connsiteY5" fmla="*/ 2508487 h 2544967"/>
              <a:gd name="connsiteX6" fmla="*/ 1667525 w 4350861"/>
              <a:gd name="connsiteY6" fmla="*/ 2337374 h 2544967"/>
              <a:gd name="connsiteX7" fmla="*/ 546708 w 4350861"/>
              <a:gd name="connsiteY7" fmla="*/ 2185521 h 2544967"/>
              <a:gd name="connsiteX8" fmla="*/ 61169 w 4350861"/>
              <a:gd name="connsiteY8" fmla="*/ 812082 h 2544967"/>
              <a:gd name="connsiteX0" fmla="*/ 61169 w 4350861"/>
              <a:gd name="connsiteY0" fmla="*/ 812082 h 2621062"/>
              <a:gd name="connsiteX1" fmla="*/ 1191964 w 4350861"/>
              <a:gd name="connsiteY1" fmla="*/ 382462 h 2621062"/>
              <a:gd name="connsiteX2" fmla="*/ 2839878 w 4350861"/>
              <a:gd name="connsiteY2" fmla="*/ 466311 h 2621062"/>
              <a:gd name="connsiteX3" fmla="*/ 4143816 w 4350861"/>
              <a:gd name="connsiteY3" fmla="*/ 779179 h 2621062"/>
              <a:gd name="connsiteX4" fmla="*/ 4085641 w 4350861"/>
              <a:gd name="connsiteY4" fmla="*/ 1967244 h 2621062"/>
              <a:gd name="connsiteX5" fmla="*/ 3231524 w 4350861"/>
              <a:gd name="connsiteY5" fmla="*/ 2508487 h 2621062"/>
              <a:gd name="connsiteX6" fmla="*/ 1667525 w 4350861"/>
              <a:gd name="connsiteY6" fmla="*/ 2337374 h 2621062"/>
              <a:gd name="connsiteX7" fmla="*/ 546708 w 4350861"/>
              <a:gd name="connsiteY7" fmla="*/ 2185521 h 2621062"/>
              <a:gd name="connsiteX8" fmla="*/ 61169 w 4350861"/>
              <a:gd name="connsiteY8" fmla="*/ 812082 h 2621062"/>
              <a:gd name="connsiteX0" fmla="*/ 61169 w 4350861"/>
              <a:gd name="connsiteY0" fmla="*/ 812082 h 2621062"/>
              <a:gd name="connsiteX1" fmla="*/ 1191964 w 4350861"/>
              <a:gd name="connsiteY1" fmla="*/ 382462 h 2621062"/>
              <a:gd name="connsiteX2" fmla="*/ 2839878 w 4350861"/>
              <a:gd name="connsiteY2" fmla="*/ 466311 h 2621062"/>
              <a:gd name="connsiteX3" fmla="*/ 4143816 w 4350861"/>
              <a:gd name="connsiteY3" fmla="*/ 779179 h 2621062"/>
              <a:gd name="connsiteX4" fmla="*/ 4085641 w 4350861"/>
              <a:gd name="connsiteY4" fmla="*/ 1967244 h 2621062"/>
              <a:gd name="connsiteX5" fmla="*/ 3231524 w 4350861"/>
              <a:gd name="connsiteY5" fmla="*/ 2508487 h 2621062"/>
              <a:gd name="connsiteX6" fmla="*/ 1667525 w 4350861"/>
              <a:gd name="connsiteY6" fmla="*/ 2337374 h 2621062"/>
              <a:gd name="connsiteX7" fmla="*/ 546708 w 4350861"/>
              <a:gd name="connsiteY7" fmla="*/ 2185521 h 2621062"/>
              <a:gd name="connsiteX8" fmla="*/ 61169 w 4350861"/>
              <a:gd name="connsiteY8" fmla="*/ 812082 h 2621062"/>
              <a:gd name="connsiteX0" fmla="*/ 61169 w 4375673"/>
              <a:gd name="connsiteY0" fmla="*/ 812082 h 2621062"/>
              <a:gd name="connsiteX1" fmla="*/ 1191964 w 4375673"/>
              <a:gd name="connsiteY1" fmla="*/ 382462 h 2621062"/>
              <a:gd name="connsiteX2" fmla="*/ 2839878 w 4375673"/>
              <a:gd name="connsiteY2" fmla="*/ 466311 h 2621062"/>
              <a:gd name="connsiteX3" fmla="*/ 4191067 w 4375673"/>
              <a:gd name="connsiteY3" fmla="*/ 848249 h 2621062"/>
              <a:gd name="connsiteX4" fmla="*/ 4085641 w 4375673"/>
              <a:gd name="connsiteY4" fmla="*/ 1967244 h 2621062"/>
              <a:gd name="connsiteX5" fmla="*/ 3231524 w 4375673"/>
              <a:gd name="connsiteY5" fmla="*/ 2508487 h 2621062"/>
              <a:gd name="connsiteX6" fmla="*/ 1667525 w 4375673"/>
              <a:gd name="connsiteY6" fmla="*/ 2337374 h 2621062"/>
              <a:gd name="connsiteX7" fmla="*/ 546708 w 4375673"/>
              <a:gd name="connsiteY7" fmla="*/ 2185521 h 2621062"/>
              <a:gd name="connsiteX8" fmla="*/ 61169 w 4375673"/>
              <a:gd name="connsiteY8" fmla="*/ 812082 h 2621062"/>
              <a:gd name="connsiteX0" fmla="*/ 61169 w 4375673"/>
              <a:gd name="connsiteY0" fmla="*/ 812082 h 2621062"/>
              <a:gd name="connsiteX1" fmla="*/ 1191964 w 4375673"/>
              <a:gd name="connsiteY1" fmla="*/ 382462 h 2621062"/>
              <a:gd name="connsiteX2" fmla="*/ 2839878 w 4375673"/>
              <a:gd name="connsiteY2" fmla="*/ 466311 h 2621062"/>
              <a:gd name="connsiteX3" fmla="*/ 4191067 w 4375673"/>
              <a:gd name="connsiteY3" fmla="*/ 848249 h 2621062"/>
              <a:gd name="connsiteX4" fmla="*/ 4085641 w 4375673"/>
              <a:gd name="connsiteY4" fmla="*/ 1967244 h 2621062"/>
              <a:gd name="connsiteX5" fmla="*/ 3231524 w 4375673"/>
              <a:gd name="connsiteY5" fmla="*/ 2508487 h 2621062"/>
              <a:gd name="connsiteX6" fmla="*/ 1667525 w 4375673"/>
              <a:gd name="connsiteY6" fmla="*/ 2337374 h 2621062"/>
              <a:gd name="connsiteX7" fmla="*/ 546708 w 4375673"/>
              <a:gd name="connsiteY7" fmla="*/ 2185521 h 2621062"/>
              <a:gd name="connsiteX8" fmla="*/ 61169 w 4375673"/>
              <a:gd name="connsiteY8" fmla="*/ 812082 h 2621062"/>
              <a:gd name="connsiteX0" fmla="*/ 61169 w 4414255"/>
              <a:gd name="connsiteY0" fmla="*/ 812082 h 2621062"/>
              <a:gd name="connsiteX1" fmla="*/ 1191964 w 4414255"/>
              <a:gd name="connsiteY1" fmla="*/ 382462 h 2621062"/>
              <a:gd name="connsiteX2" fmla="*/ 2839878 w 4414255"/>
              <a:gd name="connsiteY2" fmla="*/ 466311 h 2621062"/>
              <a:gd name="connsiteX3" fmla="*/ 4191067 w 4414255"/>
              <a:gd name="connsiteY3" fmla="*/ 848249 h 2621062"/>
              <a:gd name="connsiteX4" fmla="*/ 4085641 w 4414255"/>
              <a:gd name="connsiteY4" fmla="*/ 1967244 h 2621062"/>
              <a:gd name="connsiteX5" fmla="*/ 3231524 w 4414255"/>
              <a:gd name="connsiteY5" fmla="*/ 2508487 h 2621062"/>
              <a:gd name="connsiteX6" fmla="*/ 1667525 w 4414255"/>
              <a:gd name="connsiteY6" fmla="*/ 2337374 h 2621062"/>
              <a:gd name="connsiteX7" fmla="*/ 546708 w 4414255"/>
              <a:gd name="connsiteY7" fmla="*/ 2185521 h 2621062"/>
              <a:gd name="connsiteX8" fmla="*/ 61169 w 4414255"/>
              <a:gd name="connsiteY8" fmla="*/ 812082 h 2621062"/>
              <a:gd name="connsiteX0" fmla="*/ 61169 w 4414255"/>
              <a:gd name="connsiteY0" fmla="*/ 845073 h 2654053"/>
              <a:gd name="connsiteX1" fmla="*/ 1191964 w 4414255"/>
              <a:gd name="connsiteY1" fmla="*/ 415453 h 2654053"/>
              <a:gd name="connsiteX2" fmla="*/ 2898941 w 4414255"/>
              <a:gd name="connsiteY2" fmla="*/ 418721 h 2654053"/>
              <a:gd name="connsiteX3" fmla="*/ 4191067 w 4414255"/>
              <a:gd name="connsiteY3" fmla="*/ 881240 h 2654053"/>
              <a:gd name="connsiteX4" fmla="*/ 4085641 w 4414255"/>
              <a:gd name="connsiteY4" fmla="*/ 2000235 h 2654053"/>
              <a:gd name="connsiteX5" fmla="*/ 3231524 w 4414255"/>
              <a:gd name="connsiteY5" fmla="*/ 2541478 h 2654053"/>
              <a:gd name="connsiteX6" fmla="*/ 1667525 w 4414255"/>
              <a:gd name="connsiteY6" fmla="*/ 2370365 h 2654053"/>
              <a:gd name="connsiteX7" fmla="*/ 546708 w 4414255"/>
              <a:gd name="connsiteY7" fmla="*/ 2218512 h 2654053"/>
              <a:gd name="connsiteX8" fmla="*/ 61169 w 4414255"/>
              <a:gd name="connsiteY8" fmla="*/ 845073 h 2654053"/>
              <a:gd name="connsiteX0" fmla="*/ 61169 w 4414255"/>
              <a:gd name="connsiteY0" fmla="*/ 845073 h 2654053"/>
              <a:gd name="connsiteX1" fmla="*/ 1191964 w 4414255"/>
              <a:gd name="connsiteY1" fmla="*/ 415453 h 2654053"/>
              <a:gd name="connsiteX2" fmla="*/ 2898941 w 4414255"/>
              <a:gd name="connsiteY2" fmla="*/ 418721 h 2654053"/>
              <a:gd name="connsiteX3" fmla="*/ 4191067 w 4414255"/>
              <a:gd name="connsiteY3" fmla="*/ 881240 h 2654053"/>
              <a:gd name="connsiteX4" fmla="*/ 4085641 w 4414255"/>
              <a:gd name="connsiteY4" fmla="*/ 2000235 h 2654053"/>
              <a:gd name="connsiteX5" fmla="*/ 3231524 w 4414255"/>
              <a:gd name="connsiteY5" fmla="*/ 2541478 h 2654053"/>
              <a:gd name="connsiteX6" fmla="*/ 1667525 w 4414255"/>
              <a:gd name="connsiteY6" fmla="*/ 2370365 h 2654053"/>
              <a:gd name="connsiteX7" fmla="*/ 546708 w 4414255"/>
              <a:gd name="connsiteY7" fmla="*/ 2218512 h 2654053"/>
              <a:gd name="connsiteX8" fmla="*/ 61169 w 4414255"/>
              <a:gd name="connsiteY8" fmla="*/ 845073 h 2654053"/>
              <a:gd name="connsiteX0" fmla="*/ 61169 w 4414255"/>
              <a:gd name="connsiteY0" fmla="*/ 766829 h 2575809"/>
              <a:gd name="connsiteX1" fmla="*/ 1191964 w 4414255"/>
              <a:gd name="connsiteY1" fmla="*/ 337209 h 2575809"/>
              <a:gd name="connsiteX2" fmla="*/ 2898941 w 4414255"/>
              <a:gd name="connsiteY2" fmla="*/ 340477 h 2575809"/>
              <a:gd name="connsiteX3" fmla="*/ 4191067 w 4414255"/>
              <a:gd name="connsiteY3" fmla="*/ 802996 h 2575809"/>
              <a:gd name="connsiteX4" fmla="*/ 4085641 w 4414255"/>
              <a:gd name="connsiteY4" fmla="*/ 1921991 h 2575809"/>
              <a:gd name="connsiteX5" fmla="*/ 3231524 w 4414255"/>
              <a:gd name="connsiteY5" fmla="*/ 2463234 h 2575809"/>
              <a:gd name="connsiteX6" fmla="*/ 1667525 w 4414255"/>
              <a:gd name="connsiteY6" fmla="*/ 2292121 h 2575809"/>
              <a:gd name="connsiteX7" fmla="*/ 546708 w 4414255"/>
              <a:gd name="connsiteY7" fmla="*/ 2140268 h 2575809"/>
              <a:gd name="connsiteX8" fmla="*/ 61169 w 4414255"/>
              <a:gd name="connsiteY8" fmla="*/ 766829 h 2575809"/>
              <a:gd name="connsiteX0" fmla="*/ 61169 w 4414255"/>
              <a:gd name="connsiteY0" fmla="*/ 803919 h 2612899"/>
              <a:gd name="connsiteX1" fmla="*/ 1191964 w 4414255"/>
              <a:gd name="connsiteY1" fmla="*/ 374299 h 2612899"/>
              <a:gd name="connsiteX2" fmla="*/ 2898941 w 4414255"/>
              <a:gd name="connsiteY2" fmla="*/ 377567 h 2612899"/>
              <a:gd name="connsiteX3" fmla="*/ 4191067 w 4414255"/>
              <a:gd name="connsiteY3" fmla="*/ 840086 h 2612899"/>
              <a:gd name="connsiteX4" fmla="*/ 4085641 w 4414255"/>
              <a:gd name="connsiteY4" fmla="*/ 1959081 h 2612899"/>
              <a:gd name="connsiteX5" fmla="*/ 3231524 w 4414255"/>
              <a:gd name="connsiteY5" fmla="*/ 2500324 h 2612899"/>
              <a:gd name="connsiteX6" fmla="*/ 1667525 w 4414255"/>
              <a:gd name="connsiteY6" fmla="*/ 2329211 h 2612899"/>
              <a:gd name="connsiteX7" fmla="*/ 546708 w 4414255"/>
              <a:gd name="connsiteY7" fmla="*/ 2177358 h 2612899"/>
              <a:gd name="connsiteX8" fmla="*/ 61169 w 4414255"/>
              <a:gd name="connsiteY8" fmla="*/ 803919 h 2612899"/>
              <a:gd name="connsiteX0" fmla="*/ 61169 w 4414255"/>
              <a:gd name="connsiteY0" fmla="*/ 745495 h 2554475"/>
              <a:gd name="connsiteX1" fmla="*/ 1191964 w 4414255"/>
              <a:gd name="connsiteY1" fmla="*/ 315875 h 2554475"/>
              <a:gd name="connsiteX2" fmla="*/ 2898941 w 4414255"/>
              <a:gd name="connsiteY2" fmla="*/ 319143 h 2554475"/>
              <a:gd name="connsiteX3" fmla="*/ 4191067 w 4414255"/>
              <a:gd name="connsiteY3" fmla="*/ 781662 h 2554475"/>
              <a:gd name="connsiteX4" fmla="*/ 4085641 w 4414255"/>
              <a:gd name="connsiteY4" fmla="*/ 1900657 h 2554475"/>
              <a:gd name="connsiteX5" fmla="*/ 3231524 w 4414255"/>
              <a:gd name="connsiteY5" fmla="*/ 2441900 h 2554475"/>
              <a:gd name="connsiteX6" fmla="*/ 1667525 w 4414255"/>
              <a:gd name="connsiteY6" fmla="*/ 2270787 h 2554475"/>
              <a:gd name="connsiteX7" fmla="*/ 546708 w 4414255"/>
              <a:gd name="connsiteY7" fmla="*/ 2118934 h 2554475"/>
              <a:gd name="connsiteX8" fmla="*/ 61169 w 4414255"/>
              <a:gd name="connsiteY8" fmla="*/ 745495 h 2554475"/>
              <a:gd name="connsiteX0" fmla="*/ 61169 w 4414255"/>
              <a:gd name="connsiteY0" fmla="*/ 745495 h 2576155"/>
              <a:gd name="connsiteX1" fmla="*/ 1191964 w 4414255"/>
              <a:gd name="connsiteY1" fmla="*/ 315875 h 2576155"/>
              <a:gd name="connsiteX2" fmla="*/ 2898941 w 4414255"/>
              <a:gd name="connsiteY2" fmla="*/ 319143 h 2576155"/>
              <a:gd name="connsiteX3" fmla="*/ 4191067 w 4414255"/>
              <a:gd name="connsiteY3" fmla="*/ 781662 h 2576155"/>
              <a:gd name="connsiteX4" fmla="*/ 4085641 w 4414255"/>
              <a:gd name="connsiteY4" fmla="*/ 1900657 h 2576155"/>
              <a:gd name="connsiteX5" fmla="*/ 3231524 w 4414255"/>
              <a:gd name="connsiteY5" fmla="*/ 2441900 h 2576155"/>
              <a:gd name="connsiteX6" fmla="*/ 1667525 w 4414255"/>
              <a:gd name="connsiteY6" fmla="*/ 2270787 h 2576155"/>
              <a:gd name="connsiteX7" fmla="*/ 546708 w 4414255"/>
              <a:gd name="connsiteY7" fmla="*/ 2118934 h 2576155"/>
              <a:gd name="connsiteX8" fmla="*/ 61169 w 4414255"/>
              <a:gd name="connsiteY8" fmla="*/ 745495 h 2576155"/>
              <a:gd name="connsiteX0" fmla="*/ 61169 w 4414255"/>
              <a:gd name="connsiteY0" fmla="*/ 837865 h 2668525"/>
              <a:gd name="connsiteX1" fmla="*/ 1191964 w 4414255"/>
              <a:gd name="connsiteY1" fmla="*/ 408245 h 2668525"/>
              <a:gd name="connsiteX2" fmla="*/ 3068885 w 4414255"/>
              <a:gd name="connsiteY2" fmla="*/ 169561 h 2668525"/>
              <a:gd name="connsiteX3" fmla="*/ 4191067 w 4414255"/>
              <a:gd name="connsiteY3" fmla="*/ 874032 h 2668525"/>
              <a:gd name="connsiteX4" fmla="*/ 4085641 w 4414255"/>
              <a:gd name="connsiteY4" fmla="*/ 1993027 h 2668525"/>
              <a:gd name="connsiteX5" fmla="*/ 3231524 w 4414255"/>
              <a:gd name="connsiteY5" fmla="*/ 2534270 h 2668525"/>
              <a:gd name="connsiteX6" fmla="*/ 1667525 w 4414255"/>
              <a:gd name="connsiteY6" fmla="*/ 2363157 h 2668525"/>
              <a:gd name="connsiteX7" fmla="*/ 546708 w 4414255"/>
              <a:gd name="connsiteY7" fmla="*/ 2211304 h 2668525"/>
              <a:gd name="connsiteX8" fmla="*/ 61169 w 4414255"/>
              <a:gd name="connsiteY8" fmla="*/ 837865 h 2668525"/>
              <a:gd name="connsiteX0" fmla="*/ 61169 w 4414255"/>
              <a:gd name="connsiteY0" fmla="*/ 837865 h 2668525"/>
              <a:gd name="connsiteX1" fmla="*/ 1191964 w 4414255"/>
              <a:gd name="connsiteY1" fmla="*/ 408245 h 2668525"/>
              <a:gd name="connsiteX2" fmla="*/ 3068885 w 4414255"/>
              <a:gd name="connsiteY2" fmla="*/ 169561 h 2668525"/>
              <a:gd name="connsiteX3" fmla="*/ 4191067 w 4414255"/>
              <a:gd name="connsiteY3" fmla="*/ 874032 h 2668525"/>
              <a:gd name="connsiteX4" fmla="*/ 4085641 w 4414255"/>
              <a:gd name="connsiteY4" fmla="*/ 1993027 h 2668525"/>
              <a:gd name="connsiteX5" fmla="*/ 3231524 w 4414255"/>
              <a:gd name="connsiteY5" fmla="*/ 2534270 h 2668525"/>
              <a:gd name="connsiteX6" fmla="*/ 1667525 w 4414255"/>
              <a:gd name="connsiteY6" fmla="*/ 2363157 h 2668525"/>
              <a:gd name="connsiteX7" fmla="*/ 546708 w 4414255"/>
              <a:gd name="connsiteY7" fmla="*/ 2211304 h 2668525"/>
              <a:gd name="connsiteX8" fmla="*/ 61169 w 4414255"/>
              <a:gd name="connsiteY8" fmla="*/ 837865 h 266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4255" h="2668525">
                <a:moveTo>
                  <a:pt x="61169" y="837865"/>
                </a:moveTo>
                <a:cubicBezTo>
                  <a:pt x="306956" y="498196"/>
                  <a:pt x="366266" y="272041"/>
                  <a:pt x="1191964" y="408245"/>
                </a:cubicBezTo>
                <a:cubicBezTo>
                  <a:pt x="1901962" y="-239048"/>
                  <a:pt x="2848712" y="47167"/>
                  <a:pt x="3068885" y="169561"/>
                </a:cubicBezTo>
                <a:cubicBezTo>
                  <a:pt x="3683366" y="82652"/>
                  <a:pt x="4138973" y="506843"/>
                  <a:pt x="4191067" y="874032"/>
                </a:cubicBezTo>
                <a:cubicBezTo>
                  <a:pt x="4539568" y="1303525"/>
                  <a:pt x="4461317" y="1672708"/>
                  <a:pt x="4085641" y="1993027"/>
                </a:cubicBezTo>
                <a:cubicBezTo>
                  <a:pt x="3933592" y="2511477"/>
                  <a:pt x="3610918" y="2610721"/>
                  <a:pt x="3231524" y="2534270"/>
                </a:cubicBezTo>
                <a:cubicBezTo>
                  <a:pt x="2639315" y="2753510"/>
                  <a:pt x="2025868" y="2709545"/>
                  <a:pt x="1667525" y="2363157"/>
                </a:cubicBezTo>
                <a:cubicBezTo>
                  <a:pt x="1260039" y="2627924"/>
                  <a:pt x="546708" y="2441602"/>
                  <a:pt x="546708" y="2211304"/>
                </a:cubicBezTo>
                <a:cubicBezTo>
                  <a:pt x="136075" y="2104065"/>
                  <a:pt x="-125098" y="1452661"/>
                  <a:pt x="61169" y="837865"/>
                </a:cubicBezTo>
                <a:close/>
              </a:path>
            </a:pathLst>
          </a:cu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a:extLst>
              <a:ext uri="{FF2B5EF4-FFF2-40B4-BE49-F238E27FC236}">
                <a16:creationId xmlns:a16="http://schemas.microsoft.com/office/drawing/2014/main" id="{14DBAF1D-2F7E-4EC6-B746-41779D5DBC9D}"/>
              </a:ext>
            </a:extLst>
          </p:cNvPr>
          <p:cNvSpPr/>
          <p:nvPr/>
        </p:nvSpPr>
        <p:spPr>
          <a:xfrm rot="21203493">
            <a:off x="1924118" y="6210023"/>
            <a:ext cx="2492990" cy="369332"/>
          </a:xfrm>
          <a:prstGeom prst="rect">
            <a:avLst/>
          </a:prstGeom>
          <a:solidFill>
            <a:schemeClr val="bg1"/>
          </a:solidFill>
        </p:spPr>
        <p:txBody>
          <a:bodyPr wrap="none" lIns="91440" tIns="45720" rIns="91440" bIns="45720">
            <a:spAutoFit/>
          </a:bodyPr>
          <a:lstStyle/>
          <a:p>
            <a:pPr algn="ctr"/>
            <a:r>
              <a:rPr lang="ja-JP" altLang="en-US" b="1" dirty="0">
                <a:ln w="0"/>
                <a:latin typeface="メイリオ" panose="020B0604030504040204" pitchFamily="50" charset="-128"/>
                <a:ea typeface="メイリオ" panose="020B0604030504040204" pitchFamily="50" charset="-128"/>
              </a:rPr>
              <a:t>この出</a:t>
            </a:r>
            <a:r>
              <a:rPr lang="ja-JP" altLang="en-US" b="1" dirty="0" err="1">
                <a:ln w="0"/>
                <a:latin typeface="メイリオ" panose="020B0604030504040204" pitchFamily="50" charset="-128"/>
                <a:ea typeface="メイリオ" panose="020B0604030504040204" pitchFamily="50" charset="-128"/>
              </a:rPr>
              <a:t>っぱりは</a:t>
            </a:r>
            <a:r>
              <a:rPr lang="ja-JP" altLang="en-US" b="1" dirty="0">
                <a:ln w="0"/>
                <a:latin typeface="メイリオ" panose="020B0604030504040204" pitchFamily="50" charset="-128"/>
                <a:ea typeface="メイリオ" panose="020B0604030504040204" pitchFamily="50" charset="-128"/>
              </a:rPr>
              <a:t>何だ？</a:t>
            </a:r>
          </a:p>
        </p:txBody>
      </p:sp>
      <p:sp>
        <p:nvSpPr>
          <p:cNvPr id="72" name="矢印: 上 71">
            <a:extLst>
              <a:ext uri="{FF2B5EF4-FFF2-40B4-BE49-F238E27FC236}">
                <a16:creationId xmlns:a16="http://schemas.microsoft.com/office/drawing/2014/main" id="{14A724FC-AA36-4832-A783-CD1BE576189B}"/>
              </a:ext>
            </a:extLst>
          </p:cNvPr>
          <p:cNvSpPr/>
          <p:nvPr/>
        </p:nvSpPr>
        <p:spPr>
          <a:xfrm rot="19951538">
            <a:off x="1701818" y="6145816"/>
            <a:ext cx="152101" cy="356936"/>
          </a:xfrm>
          <a:prstGeom prst="upArrow">
            <a:avLst/>
          </a:prstGeom>
          <a:solidFill>
            <a:srgbClr val="FF0000"/>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a:extLst>
              <a:ext uri="{FF2B5EF4-FFF2-40B4-BE49-F238E27FC236}">
                <a16:creationId xmlns:a16="http://schemas.microsoft.com/office/drawing/2014/main" id="{A0E615B1-4CA8-4400-8D0E-F2432F53FB30}"/>
              </a:ext>
            </a:extLst>
          </p:cNvPr>
          <p:cNvSpPr/>
          <p:nvPr/>
        </p:nvSpPr>
        <p:spPr>
          <a:xfrm rot="21203493">
            <a:off x="6900576" y="2177872"/>
            <a:ext cx="2031326" cy="646331"/>
          </a:xfrm>
          <a:prstGeom prst="rect">
            <a:avLst/>
          </a:prstGeom>
          <a:solidFill>
            <a:schemeClr val="bg1"/>
          </a:solidFill>
        </p:spPr>
        <p:txBody>
          <a:bodyPr wrap="none" lIns="91440" tIns="45720" rIns="91440" bIns="45720">
            <a:spAutoFit/>
          </a:bodyPr>
          <a:lstStyle/>
          <a:p>
            <a:pPr algn="ctr"/>
            <a:r>
              <a:rPr lang="ja-JP" altLang="en-US" b="1" dirty="0">
                <a:ln w="0"/>
                <a:latin typeface="メイリオ" panose="020B0604030504040204" pitchFamily="50" charset="-128"/>
                <a:ea typeface="メイリオ" panose="020B0604030504040204" pitchFamily="50" charset="-128"/>
              </a:rPr>
              <a:t>学校まで実際</a:t>
            </a:r>
            <a:endParaRPr lang="en-US" altLang="ja-JP" b="1" dirty="0">
              <a:ln w="0"/>
              <a:latin typeface="メイリオ" panose="020B0604030504040204" pitchFamily="50" charset="-128"/>
              <a:ea typeface="メイリオ" panose="020B0604030504040204" pitchFamily="50" charset="-128"/>
            </a:endParaRPr>
          </a:p>
          <a:p>
            <a:pPr algn="ctr"/>
            <a:r>
              <a:rPr lang="ja-JP" altLang="en-US" b="1" dirty="0">
                <a:ln w="0"/>
                <a:latin typeface="メイリオ" panose="020B0604030504040204" pitchFamily="50" charset="-128"/>
                <a:ea typeface="メイリオ" panose="020B0604030504040204" pitchFamily="50" charset="-128"/>
              </a:rPr>
              <a:t>　　何分かかる？</a:t>
            </a:r>
          </a:p>
        </p:txBody>
      </p:sp>
      <p:pic>
        <p:nvPicPr>
          <p:cNvPr id="8" name="図 7">
            <a:extLst>
              <a:ext uri="{FF2B5EF4-FFF2-40B4-BE49-F238E27FC236}">
                <a16:creationId xmlns:a16="http://schemas.microsoft.com/office/drawing/2014/main" id="{17E135B6-ED02-4D9F-B689-898E08EE996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58123" y="2080870"/>
            <a:ext cx="3868898" cy="2274532"/>
          </a:xfrm>
          <a:prstGeom prst="rect">
            <a:avLst/>
          </a:prstGeom>
        </p:spPr>
      </p:pic>
      <p:sp>
        <p:nvSpPr>
          <p:cNvPr id="75" name="正方形/長方形 74">
            <a:extLst>
              <a:ext uri="{FF2B5EF4-FFF2-40B4-BE49-F238E27FC236}">
                <a16:creationId xmlns:a16="http://schemas.microsoft.com/office/drawing/2014/main" id="{525F2791-B87E-4A62-92A9-C9D029D9AE20}"/>
              </a:ext>
            </a:extLst>
          </p:cNvPr>
          <p:cNvSpPr/>
          <p:nvPr/>
        </p:nvSpPr>
        <p:spPr>
          <a:xfrm rot="21203493">
            <a:off x="1801264" y="4402117"/>
            <a:ext cx="2031326" cy="369332"/>
          </a:xfrm>
          <a:prstGeom prst="rect">
            <a:avLst/>
          </a:prstGeom>
          <a:solidFill>
            <a:schemeClr val="bg1"/>
          </a:solidFill>
        </p:spPr>
        <p:txBody>
          <a:bodyPr wrap="none" lIns="91440" tIns="45720" rIns="91440" bIns="45720">
            <a:spAutoFit/>
          </a:bodyPr>
          <a:lstStyle/>
          <a:p>
            <a:pPr algn="ctr"/>
            <a:r>
              <a:rPr lang="ja-JP" altLang="en-US" b="1" dirty="0">
                <a:ln w="0"/>
                <a:latin typeface="メイリオ" panose="020B0604030504040204" pitchFamily="50" charset="-128"/>
                <a:ea typeface="メイリオ" panose="020B0604030504040204" pitchFamily="50" charset="-128"/>
              </a:rPr>
              <a:t>騒音は？臭いは？</a:t>
            </a:r>
          </a:p>
        </p:txBody>
      </p:sp>
      <p:sp>
        <p:nvSpPr>
          <p:cNvPr id="76" name="正方形/長方形 75">
            <a:extLst>
              <a:ext uri="{FF2B5EF4-FFF2-40B4-BE49-F238E27FC236}">
                <a16:creationId xmlns:a16="http://schemas.microsoft.com/office/drawing/2014/main" id="{1840EAB1-E648-4CE9-A7A0-6B83468AB41D}"/>
              </a:ext>
            </a:extLst>
          </p:cNvPr>
          <p:cNvSpPr/>
          <p:nvPr/>
        </p:nvSpPr>
        <p:spPr>
          <a:xfrm rot="21203493">
            <a:off x="3694804" y="2358438"/>
            <a:ext cx="1569660" cy="369332"/>
          </a:xfrm>
          <a:prstGeom prst="rect">
            <a:avLst/>
          </a:prstGeom>
          <a:solidFill>
            <a:schemeClr val="bg1"/>
          </a:solidFill>
        </p:spPr>
        <p:txBody>
          <a:bodyPr wrap="none" lIns="91440" tIns="45720" rIns="91440" bIns="45720">
            <a:spAutoFit/>
          </a:bodyPr>
          <a:lstStyle/>
          <a:p>
            <a:pPr algn="ctr"/>
            <a:r>
              <a:rPr lang="ja-JP" altLang="en-US" b="1" dirty="0">
                <a:ln w="0"/>
                <a:latin typeface="メイリオ" panose="020B0604030504040204" pitchFamily="50" charset="-128"/>
                <a:ea typeface="メイリオ" panose="020B0604030504040204" pitchFamily="50" charset="-128"/>
              </a:rPr>
              <a:t>日は当たる？</a:t>
            </a:r>
          </a:p>
        </p:txBody>
      </p:sp>
      <p:sp>
        <p:nvSpPr>
          <p:cNvPr id="78" name="正方形/長方形 77">
            <a:extLst>
              <a:ext uri="{FF2B5EF4-FFF2-40B4-BE49-F238E27FC236}">
                <a16:creationId xmlns:a16="http://schemas.microsoft.com/office/drawing/2014/main" id="{45062978-29C1-4636-838C-58140E645190}"/>
              </a:ext>
            </a:extLst>
          </p:cNvPr>
          <p:cNvSpPr/>
          <p:nvPr/>
        </p:nvSpPr>
        <p:spPr>
          <a:xfrm rot="21203493">
            <a:off x="1838097" y="2905178"/>
            <a:ext cx="1569660" cy="646331"/>
          </a:xfrm>
          <a:prstGeom prst="rect">
            <a:avLst/>
          </a:prstGeom>
          <a:noFill/>
        </p:spPr>
        <p:txBody>
          <a:bodyPr wrap="none" lIns="91440" tIns="45720" rIns="91440" bIns="45720">
            <a:spAutoFit/>
          </a:bodyPr>
          <a:lstStyle/>
          <a:p>
            <a:pPr algn="ctr"/>
            <a:r>
              <a:rPr lang="ja-JP" altLang="en-US" b="1" dirty="0">
                <a:ln w="76200">
                  <a:solidFill>
                    <a:schemeClr val="bg1"/>
                  </a:solidFill>
                </a:ln>
                <a:solidFill>
                  <a:schemeClr val="bg1"/>
                </a:solidFill>
                <a:latin typeface="メイリオ" panose="020B0604030504040204" pitchFamily="50" charset="-128"/>
                <a:ea typeface="メイリオ" panose="020B0604030504040204" pitchFamily="50" charset="-128"/>
              </a:rPr>
              <a:t>ガコーン</a:t>
            </a:r>
            <a:endParaRPr lang="en-US" altLang="ja-JP" b="1" dirty="0">
              <a:ln w="76200">
                <a:solidFill>
                  <a:schemeClr val="bg1"/>
                </a:solidFill>
              </a:ln>
              <a:solidFill>
                <a:schemeClr val="bg1"/>
              </a:solidFill>
              <a:latin typeface="メイリオ" panose="020B0604030504040204" pitchFamily="50" charset="-128"/>
              <a:ea typeface="メイリオ" panose="020B0604030504040204" pitchFamily="50" charset="-128"/>
            </a:endParaRPr>
          </a:p>
          <a:p>
            <a:pPr algn="ctr"/>
            <a:r>
              <a:rPr lang="ja-JP" altLang="en-US" b="1" dirty="0">
                <a:ln w="76200">
                  <a:solidFill>
                    <a:schemeClr val="bg1"/>
                  </a:solidFill>
                </a:ln>
                <a:solidFill>
                  <a:schemeClr val="bg1"/>
                </a:solidFill>
                <a:latin typeface="メイリオ" panose="020B0604030504040204" pitchFamily="50" charset="-128"/>
                <a:ea typeface="メイリオ" panose="020B0604030504040204" pitchFamily="50" charset="-128"/>
              </a:rPr>
              <a:t>　　ガコーン</a:t>
            </a:r>
            <a:endParaRPr lang="en-US" altLang="ja-JP" b="1" dirty="0">
              <a:ln w="76200">
                <a:solidFill>
                  <a:schemeClr val="bg1"/>
                </a:solidFill>
              </a:ln>
              <a:solidFill>
                <a:schemeClr val="bg1"/>
              </a:solidFill>
              <a:latin typeface="メイリオ" panose="020B0604030504040204" pitchFamily="50" charset="-128"/>
              <a:ea typeface="メイリオ" panose="020B0604030504040204" pitchFamily="50" charset="-128"/>
            </a:endParaRPr>
          </a:p>
        </p:txBody>
      </p:sp>
      <p:sp>
        <p:nvSpPr>
          <p:cNvPr id="77" name="正方形/長方形 76">
            <a:extLst>
              <a:ext uri="{FF2B5EF4-FFF2-40B4-BE49-F238E27FC236}">
                <a16:creationId xmlns:a16="http://schemas.microsoft.com/office/drawing/2014/main" id="{2BC3856F-7D89-4E56-B625-3828B38BBE37}"/>
              </a:ext>
            </a:extLst>
          </p:cNvPr>
          <p:cNvSpPr/>
          <p:nvPr/>
        </p:nvSpPr>
        <p:spPr>
          <a:xfrm rot="21203493">
            <a:off x="1843889" y="2902254"/>
            <a:ext cx="1569660" cy="646331"/>
          </a:xfrm>
          <a:prstGeom prst="rect">
            <a:avLst/>
          </a:prstGeom>
          <a:noFill/>
        </p:spPr>
        <p:txBody>
          <a:bodyPr wrap="none" lIns="91440" tIns="45720" rIns="91440" bIns="45720">
            <a:spAutoFit/>
          </a:bodyPr>
          <a:lstStyle/>
          <a:p>
            <a:pPr algn="ctr"/>
            <a:r>
              <a:rPr lang="ja-JP" altLang="en-US" b="1" dirty="0">
                <a:ln w="0"/>
                <a:latin typeface="メイリオ" panose="020B0604030504040204" pitchFamily="50" charset="-128"/>
                <a:ea typeface="メイリオ" panose="020B0604030504040204" pitchFamily="50" charset="-128"/>
              </a:rPr>
              <a:t>ガコーン</a:t>
            </a:r>
            <a:endParaRPr lang="en-US" altLang="ja-JP" b="1" dirty="0">
              <a:ln w="0"/>
              <a:latin typeface="メイリオ" panose="020B0604030504040204" pitchFamily="50" charset="-128"/>
              <a:ea typeface="メイリオ" panose="020B0604030504040204" pitchFamily="50" charset="-128"/>
            </a:endParaRPr>
          </a:p>
          <a:p>
            <a:pPr algn="ctr"/>
            <a:r>
              <a:rPr lang="ja-JP" altLang="en-US" b="1" dirty="0">
                <a:ln w="0"/>
                <a:latin typeface="メイリオ" panose="020B0604030504040204" pitchFamily="50" charset="-128"/>
                <a:ea typeface="メイリオ" panose="020B0604030504040204" pitchFamily="50" charset="-128"/>
              </a:rPr>
              <a:t>　　ガコーン</a:t>
            </a:r>
            <a:endParaRPr lang="en-US" altLang="ja-JP" b="1" dirty="0">
              <a:ln w="0"/>
              <a:latin typeface="メイリオ" panose="020B0604030504040204" pitchFamily="50" charset="-128"/>
              <a:ea typeface="メイリオ" panose="020B0604030504040204" pitchFamily="50" charset="-128"/>
            </a:endParaRPr>
          </a:p>
        </p:txBody>
      </p:sp>
      <p:sp>
        <p:nvSpPr>
          <p:cNvPr id="79" name="正方形/長方形 78">
            <a:extLst>
              <a:ext uri="{FF2B5EF4-FFF2-40B4-BE49-F238E27FC236}">
                <a16:creationId xmlns:a16="http://schemas.microsoft.com/office/drawing/2014/main" id="{AFA306CF-FB2D-4978-B6A1-B4E9A45B94E2}"/>
              </a:ext>
            </a:extLst>
          </p:cNvPr>
          <p:cNvSpPr/>
          <p:nvPr/>
        </p:nvSpPr>
        <p:spPr>
          <a:xfrm>
            <a:off x="7917064" y="5386336"/>
            <a:ext cx="2800767" cy="923330"/>
          </a:xfrm>
          <a:prstGeom prst="rect">
            <a:avLst/>
          </a:prstGeom>
          <a:noFill/>
        </p:spPr>
        <p:txBody>
          <a:bodyPr wrap="none" lIns="91440" tIns="45720" rIns="91440" bIns="45720">
            <a:spAutoFit/>
          </a:bodyPr>
          <a:lstStyle/>
          <a:p>
            <a:pPr algn="ctr"/>
            <a:r>
              <a:rPr lang="ja-JP" altLang="en-US" b="1" dirty="0">
                <a:ln w="0"/>
                <a:latin typeface="メイリオ" panose="020B0604030504040204" pitchFamily="50" charset="-128"/>
                <a:ea typeface="メイリオ" panose="020B0604030504040204" pitchFamily="50" charset="-128"/>
              </a:rPr>
              <a:t>バーチャルも良いけど</a:t>
            </a:r>
            <a:endParaRPr lang="en-US" altLang="ja-JP" b="1" dirty="0">
              <a:ln w="0"/>
              <a:latin typeface="メイリオ" panose="020B0604030504040204" pitchFamily="50" charset="-128"/>
              <a:ea typeface="メイリオ" panose="020B0604030504040204" pitchFamily="50" charset="-128"/>
            </a:endParaRPr>
          </a:p>
          <a:p>
            <a:pPr algn="ctr"/>
            <a:r>
              <a:rPr lang="ja-JP" altLang="en-US" b="1" dirty="0">
                <a:ln w="0"/>
                <a:latin typeface="メイリオ" panose="020B0604030504040204" pitchFamily="50" charset="-128"/>
                <a:ea typeface="メイリオ" panose="020B0604030504040204" pitchFamily="50" charset="-128"/>
              </a:rPr>
              <a:t>実際に行って</a:t>
            </a:r>
            <a:endParaRPr lang="en-US" altLang="ja-JP" b="1" dirty="0">
              <a:ln w="0"/>
              <a:latin typeface="メイリオ" panose="020B0604030504040204" pitchFamily="50" charset="-128"/>
              <a:ea typeface="メイリオ" panose="020B0604030504040204" pitchFamily="50" charset="-128"/>
            </a:endParaRPr>
          </a:p>
          <a:p>
            <a:pPr algn="ctr"/>
            <a:r>
              <a:rPr lang="ja-JP" altLang="en-US" b="1" dirty="0">
                <a:ln w="0"/>
                <a:latin typeface="メイリオ" panose="020B0604030504040204" pitchFamily="50" charset="-128"/>
                <a:ea typeface="メイリオ" panose="020B0604030504040204" pitchFamily="50" charset="-128"/>
              </a:rPr>
              <a:t>見てみるのがベスト！</a:t>
            </a:r>
            <a:r>
              <a:rPr lang="ja-JP" altLang="en-US" sz="1200" b="1" dirty="0">
                <a:ln w="0"/>
                <a:latin typeface="メイリオ" panose="020B0604030504040204" pitchFamily="50" charset="-128"/>
                <a:ea typeface="メイリオ" panose="020B0604030504040204" pitchFamily="50" charset="-128"/>
              </a:rPr>
              <a:t>カリ</a:t>
            </a:r>
            <a:endParaRPr lang="ja-JP" altLang="en-US" b="1" dirty="0">
              <a:ln w="0"/>
              <a:latin typeface="メイリオ" panose="020B0604030504040204" pitchFamily="50" charset="-128"/>
              <a:ea typeface="メイリオ" panose="020B0604030504040204" pitchFamily="50" charset="-128"/>
            </a:endParaRPr>
          </a:p>
        </p:txBody>
      </p:sp>
      <p:sp>
        <p:nvSpPr>
          <p:cNvPr id="80" name="楕円 79">
            <a:extLst>
              <a:ext uri="{FF2B5EF4-FFF2-40B4-BE49-F238E27FC236}">
                <a16:creationId xmlns:a16="http://schemas.microsoft.com/office/drawing/2014/main" id="{610432FD-C3A4-476D-A3FD-1B5C04B3E1CC}"/>
              </a:ext>
            </a:extLst>
          </p:cNvPr>
          <p:cNvSpPr/>
          <p:nvPr/>
        </p:nvSpPr>
        <p:spPr>
          <a:xfrm>
            <a:off x="5094851" y="3010855"/>
            <a:ext cx="256062" cy="207281"/>
          </a:xfrm>
          <a:prstGeom prst="ellipse">
            <a:avLst/>
          </a:pr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楕円 80">
            <a:extLst>
              <a:ext uri="{FF2B5EF4-FFF2-40B4-BE49-F238E27FC236}">
                <a16:creationId xmlns:a16="http://schemas.microsoft.com/office/drawing/2014/main" id="{7D6A4E39-16E6-4854-821E-1CDF72DA25E3}"/>
              </a:ext>
            </a:extLst>
          </p:cNvPr>
          <p:cNvSpPr/>
          <p:nvPr/>
        </p:nvSpPr>
        <p:spPr>
          <a:xfrm>
            <a:off x="5411649" y="3142286"/>
            <a:ext cx="191068" cy="166265"/>
          </a:xfrm>
          <a:prstGeom prst="ellipse">
            <a:avLst/>
          </a:pr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楕円 81">
            <a:extLst>
              <a:ext uri="{FF2B5EF4-FFF2-40B4-BE49-F238E27FC236}">
                <a16:creationId xmlns:a16="http://schemas.microsoft.com/office/drawing/2014/main" id="{CC664C3C-AE3B-4B1D-928D-A75825B5E75F}"/>
              </a:ext>
            </a:extLst>
          </p:cNvPr>
          <p:cNvSpPr/>
          <p:nvPr/>
        </p:nvSpPr>
        <p:spPr>
          <a:xfrm rot="316217">
            <a:off x="5625369" y="3296705"/>
            <a:ext cx="115455" cy="79534"/>
          </a:xfrm>
          <a:prstGeom prst="ellipse">
            <a:avLst/>
          </a:pr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楕円 82">
            <a:extLst>
              <a:ext uri="{FF2B5EF4-FFF2-40B4-BE49-F238E27FC236}">
                <a16:creationId xmlns:a16="http://schemas.microsoft.com/office/drawing/2014/main" id="{50843295-5D50-4432-91A7-D026E92A08DC}"/>
              </a:ext>
            </a:extLst>
          </p:cNvPr>
          <p:cNvSpPr/>
          <p:nvPr/>
        </p:nvSpPr>
        <p:spPr>
          <a:xfrm>
            <a:off x="4606875" y="5437659"/>
            <a:ext cx="256062" cy="207281"/>
          </a:xfrm>
          <a:prstGeom prst="ellipse">
            <a:avLst/>
          </a:pr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楕円 83">
            <a:extLst>
              <a:ext uri="{FF2B5EF4-FFF2-40B4-BE49-F238E27FC236}">
                <a16:creationId xmlns:a16="http://schemas.microsoft.com/office/drawing/2014/main" id="{288EF2E9-D4D6-41AC-A86B-CA8E59F3ED09}"/>
              </a:ext>
            </a:extLst>
          </p:cNvPr>
          <p:cNvSpPr/>
          <p:nvPr/>
        </p:nvSpPr>
        <p:spPr>
          <a:xfrm>
            <a:off x="4880742" y="5272973"/>
            <a:ext cx="191068" cy="166265"/>
          </a:xfrm>
          <a:prstGeom prst="ellipse">
            <a:avLst/>
          </a:pr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楕円 84">
            <a:extLst>
              <a:ext uri="{FF2B5EF4-FFF2-40B4-BE49-F238E27FC236}">
                <a16:creationId xmlns:a16="http://schemas.microsoft.com/office/drawing/2014/main" id="{E2B7B543-F125-44B5-A30A-54D8A95D185E}"/>
              </a:ext>
            </a:extLst>
          </p:cNvPr>
          <p:cNvSpPr/>
          <p:nvPr/>
        </p:nvSpPr>
        <p:spPr>
          <a:xfrm>
            <a:off x="6935956" y="2883853"/>
            <a:ext cx="256062" cy="207281"/>
          </a:xfrm>
          <a:prstGeom prst="ellipse">
            <a:avLst/>
          </a:pr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楕円 85">
            <a:extLst>
              <a:ext uri="{FF2B5EF4-FFF2-40B4-BE49-F238E27FC236}">
                <a16:creationId xmlns:a16="http://schemas.microsoft.com/office/drawing/2014/main" id="{D167B687-11CC-45E7-8CB3-49746E794856}"/>
              </a:ext>
            </a:extLst>
          </p:cNvPr>
          <p:cNvSpPr/>
          <p:nvPr/>
        </p:nvSpPr>
        <p:spPr>
          <a:xfrm>
            <a:off x="6783133" y="3104424"/>
            <a:ext cx="191068" cy="166265"/>
          </a:xfrm>
          <a:prstGeom prst="ellipse">
            <a:avLst/>
          </a:pr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楕円 86">
            <a:extLst>
              <a:ext uri="{FF2B5EF4-FFF2-40B4-BE49-F238E27FC236}">
                <a16:creationId xmlns:a16="http://schemas.microsoft.com/office/drawing/2014/main" id="{E771E0BC-B3C8-41BE-A006-101CE6E0AE50}"/>
              </a:ext>
            </a:extLst>
          </p:cNvPr>
          <p:cNvSpPr/>
          <p:nvPr/>
        </p:nvSpPr>
        <p:spPr>
          <a:xfrm rot="316217">
            <a:off x="6676173" y="3384914"/>
            <a:ext cx="115455" cy="79534"/>
          </a:xfrm>
          <a:prstGeom prst="ellipse">
            <a:avLst/>
          </a:pr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276D13C5-9D30-4FB2-925F-EF38A728B5B1}"/>
              </a:ext>
            </a:extLst>
          </p:cNvPr>
          <p:cNvGrpSpPr/>
          <p:nvPr/>
        </p:nvGrpSpPr>
        <p:grpSpPr>
          <a:xfrm>
            <a:off x="10374374" y="4736502"/>
            <a:ext cx="1580553" cy="1333592"/>
            <a:chOff x="10374374" y="4736502"/>
            <a:chExt cx="1580553" cy="1333592"/>
          </a:xfrm>
        </p:grpSpPr>
        <p:pic>
          <p:nvPicPr>
            <p:cNvPr id="46" name="図 45">
              <a:extLst>
                <a:ext uri="{FF2B5EF4-FFF2-40B4-BE49-F238E27FC236}">
                  <a16:creationId xmlns:a16="http://schemas.microsoft.com/office/drawing/2014/main" id="{6D1B5726-019F-4150-9CF0-C2590B806D6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rot="233798">
              <a:off x="10374374" y="4736502"/>
              <a:ext cx="1580553" cy="1333592"/>
            </a:xfrm>
            <a:prstGeom prst="rect">
              <a:avLst/>
            </a:prstGeom>
          </p:spPr>
        </p:pic>
        <p:sp>
          <p:nvSpPr>
            <p:cNvPr id="45" name="正方形/長方形 44">
              <a:extLst>
                <a:ext uri="{FF2B5EF4-FFF2-40B4-BE49-F238E27FC236}">
                  <a16:creationId xmlns:a16="http://schemas.microsoft.com/office/drawing/2014/main" id="{474D4B6D-5327-49A7-A6D4-55A3697E0412}"/>
                </a:ext>
              </a:extLst>
            </p:cNvPr>
            <p:cNvSpPr/>
            <p:nvPr/>
          </p:nvSpPr>
          <p:spPr>
            <a:xfrm rot="20040022">
              <a:off x="10706090" y="4950944"/>
              <a:ext cx="651290" cy="215444"/>
            </a:xfrm>
            <a:prstGeom prst="rect">
              <a:avLst/>
            </a:prstGeom>
            <a:noFill/>
          </p:spPr>
          <p:txBody>
            <a:bodyPr wrap="square" lIns="91440" tIns="45720" rIns="91440" bIns="45720">
              <a:spAutoFit/>
            </a:bodyPr>
            <a:lstStyle/>
            <a:p>
              <a:r>
                <a:rPr lang="ja-JP" altLang="en-US" sz="800" cap="none" spc="0" dirty="0">
                  <a:ln w="6350">
                    <a:noFill/>
                  </a:ln>
                  <a:latin typeface="BIZ UDPゴシック" panose="020B0400000000000000" pitchFamily="50" charset="-128"/>
                  <a:ea typeface="BIZ UDPゴシック" panose="020B0400000000000000" pitchFamily="50" charset="-128"/>
                </a:rPr>
                <a:t>２階以上</a:t>
              </a:r>
            </a:p>
          </p:txBody>
        </p:sp>
      </p:grpSp>
      <p:sp>
        <p:nvSpPr>
          <p:cNvPr id="5" name="直角三角形 4">
            <a:extLst>
              <a:ext uri="{FF2B5EF4-FFF2-40B4-BE49-F238E27FC236}">
                <a16:creationId xmlns:a16="http://schemas.microsoft.com/office/drawing/2014/main" id="{8563003A-D48E-4DBA-A018-DF3E46EF84AD}"/>
              </a:ext>
            </a:extLst>
          </p:cNvPr>
          <p:cNvSpPr/>
          <p:nvPr/>
        </p:nvSpPr>
        <p:spPr>
          <a:xfrm flipV="1">
            <a:off x="3258588" y="3039800"/>
            <a:ext cx="1211841" cy="1191248"/>
          </a:xfrm>
          <a:prstGeom prst="rtTriangle">
            <a:avLst/>
          </a:prstGeom>
          <a:solidFill>
            <a:srgbClr val="46535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00685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吹き出し: 下矢印 16">
            <a:extLst>
              <a:ext uri="{FF2B5EF4-FFF2-40B4-BE49-F238E27FC236}">
                <a16:creationId xmlns:a16="http://schemas.microsoft.com/office/drawing/2014/main" id="{B81208E9-E5BB-4801-BE46-C9AA038141C9}"/>
              </a:ext>
            </a:extLst>
          </p:cNvPr>
          <p:cNvSpPr/>
          <p:nvPr/>
        </p:nvSpPr>
        <p:spPr>
          <a:xfrm>
            <a:off x="2926295" y="2026062"/>
            <a:ext cx="6560606" cy="3644900"/>
          </a:xfrm>
          <a:prstGeom prst="downArrowCallout">
            <a:avLst>
              <a:gd name="adj1" fmla="val 7134"/>
              <a:gd name="adj2" fmla="val 12168"/>
              <a:gd name="adj3" fmla="val 16807"/>
              <a:gd name="adj4" fmla="val 45465"/>
            </a:avLst>
          </a:prstGeom>
          <a:solidFill>
            <a:srgbClr val="FFE7E7"/>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BB74E68E-6DA4-4FCD-8DBF-BFDFCC45F93A}"/>
              </a:ext>
            </a:extLst>
          </p:cNvPr>
          <p:cNvSpPr>
            <a:spLocks noGrp="1"/>
          </p:cNvSpPr>
          <p:nvPr>
            <p:ph type="title"/>
          </p:nvPr>
        </p:nvSpPr>
        <p:spPr/>
        <p:txBody>
          <a:bodyPr>
            <a:normAutofit/>
          </a:bodyPr>
          <a:lstStyle/>
          <a:p>
            <a:r>
              <a:rPr kumimoji="1" lang="ja-JP" altLang="en-US" sz="4800" dirty="0"/>
              <a:t>賃貸アパートを決める</a:t>
            </a:r>
            <a:r>
              <a:rPr kumimoji="1" lang="en-US" altLang="ja-JP" sz="4800" dirty="0"/>
              <a:t>(</a:t>
            </a:r>
            <a:r>
              <a:rPr kumimoji="1" lang="ja-JP" altLang="en-US" sz="4800" dirty="0"/>
              <a:t>入居申込書</a:t>
            </a:r>
            <a:r>
              <a:rPr kumimoji="1" lang="en-US" altLang="ja-JP" sz="4800" dirty="0"/>
              <a:t>)</a:t>
            </a:r>
            <a:endParaRPr kumimoji="1" lang="ja-JP" altLang="en-US" sz="4800" dirty="0"/>
          </a:p>
        </p:txBody>
      </p:sp>
      <p:pic>
        <p:nvPicPr>
          <p:cNvPr id="4" name="図 3">
            <a:extLst>
              <a:ext uri="{FF2B5EF4-FFF2-40B4-BE49-F238E27FC236}">
                <a16:creationId xmlns:a16="http://schemas.microsoft.com/office/drawing/2014/main" id="{B457DBA4-9F88-4AA4-B804-A5679521756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03151" y="3696864"/>
            <a:ext cx="2563567" cy="3076282"/>
          </a:xfrm>
          <a:prstGeom prst="rect">
            <a:avLst/>
          </a:prstGeom>
        </p:spPr>
      </p:pic>
      <p:pic>
        <p:nvPicPr>
          <p:cNvPr id="6" name="図 5">
            <a:extLst>
              <a:ext uri="{FF2B5EF4-FFF2-40B4-BE49-F238E27FC236}">
                <a16:creationId xmlns:a16="http://schemas.microsoft.com/office/drawing/2014/main" id="{200CCD10-46E4-4CB7-8D8F-B42E88301DC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53751" y="3720753"/>
            <a:ext cx="3177991" cy="3137247"/>
          </a:xfrm>
          <a:prstGeom prst="rect">
            <a:avLst/>
          </a:prstGeom>
        </p:spPr>
      </p:pic>
      <p:grpSp>
        <p:nvGrpSpPr>
          <p:cNvPr id="12" name="グループ化 11">
            <a:extLst>
              <a:ext uri="{FF2B5EF4-FFF2-40B4-BE49-F238E27FC236}">
                <a16:creationId xmlns:a16="http://schemas.microsoft.com/office/drawing/2014/main" id="{AE5388F0-CD88-4039-9A1F-BCD0B4306BED}"/>
              </a:ext>
            </a:extLst>
          </p:cNvPr>
          <p:cNvGrpSpPr/>
          <p:nvPr/>
        </p:nvGrpSpPr>
        <p:grpSpPr>
          <a:xfrm>
            <a:off x="730676" y="3647906"/>
            <a:ext cx="2629584" cy="1243404"/>
            <a:chOff x="980957" y="2109435"/>
            <a:chExt cx="2548484" cy="1295298"/>
          </a:xfrm>
        </p:grpSpPr>
        <p:sp>
          <p:nvSpPr>
            <p:cNvPr id="11" name="フリーフォーム: 図形 10">
              <a:extLst>
                <a:ext uri="{FF2B5EF4-FFF2-40B4-BE49-F238E27FC236}">
                  <a16:creationId xmlns:a16="http://schemas.microsoft.com/office/drawing/2014/main" id="{C6D16B32-861B-43B0-92CC-516CC8ACBE44}"/>
                </a:ext>
              </a:extLst>
            </p:cNvPr>
            <p:cNvSpPr/>
            <p:nvPr/>
          </p:nvSpPr>
          <p:spPr>
            <a:xfrm>
              <a:off x="980957" y="2109435"/>
              <a:ext cx="2548484" cy="1295298"/>
            </a:xfrm>
            <a:custGeom>
              <a:avLst/>
              <a:gdLst>
                <a:gd name="connsiteX0" fmla="*/ 1589004 w 3178008"/>
                <a:gd name="connsiteY0" fmla="*/ 0 h 1719905"/>
                <a:gd name="connsiteX1" fmla="*/ 3178008 w 3178008"/>
                <a:gd name="connsiteY1" fmla="*/ 749300 h 1719905"/>
                <a:gd name="connsiteX2" fmla="*/ 1909244 w 3178008"/>
                <a:gd name="connsiteY2" fmla="*/ 1483377 h 1719905"/>
                <a:gd name="connsiteX3" fmla="*/ 1763825 w 3178008"/>
                <a:gd name="connsiteY3" fmla="*/ 1493842 h 1719905"/>
                <a:gd name="connsiteX4" fmla="*/ 1808880 w 3178008"/>
                <a:gd name="connsiteY4" fmla="*/ 1573589 h 1719905"/>
                <a:gd name="connsiteX5" fmla="*/ 2004143 w 3178008"/>
                <a:gd name="connsiteY5" fmla="*/ 1719905 h 1719905"/>
                <a:gd name="connsiteX6" fmla="*/ 1524362 w 3178008"/>
                <a:gd name="connsiteY6" fmla="*/ 1522690 h 1719905"/>
                <a:gd name="connsiteX7" fmla="*/ 1511379 w 3178008"/>
                <a:gd name="connsiteY7" fmla="*/ 1496752 h 1719905"/>
                <a:gd name="connsiteX8" fmla="*/ 1426537 w 3178008"/>
                <a:gd name="connsiteY8" fmla="*/ 1494732 h 1719905"/>
                <a:gd name="connsiteX9" fmla="*/ 0 w 3178008"/>
                <a:gd name="connsiteY9" fmla="*/ 749300 h 1719905"/>
                <a:gd name="connsiteX10" fmla="*/ 1589004 w 3178008"/>
                <a:gd name="connsiteY10" fmla="*/ 0 h 171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8008" h="1719905">
                  <a:moveTo>
                    <a:pt x="1589004" y="0"/>
                  </a:moveTo>
                  <a:cubicBezTo>
                    <a:pt x="2466587" y="0"/>
                    <a:pt x="3178008" y="335473"/>
                    <a:pt x="3178008" y="749300"/>
                  </a:cubicBezTo>
                  <a:cubicBezTo>
                    <a:pt x="3178008" y="1111399"/>
                    <a:pt x="2633326" y="1413508"/>
                    <a:pt x="1909244" y="1483377"/>
                  </a:cubicBezTo>
                  <a:lnTo>
                    <a:pt x="1763825" y="1493842"/>
                  </a:lnTo>
                  <a:lnTo>
                    <a:pt x="1808880" y="1573589"/>
                  </a:lnTo>
                  <a:cubicBezTo>
                    <a:pt x="1852272" y="1629088"/>
                    <a:pt x="1917360" y="1679542"/>
                    <a:pt x="2004143" y="1719905"/>
                  </a:cubicBezTo>
                  <a:cubicBezTo>
                    <a:pt x="1788462" y="1719905"/>
                    <a:pt x="1603409" y="1638585"/>
                    <a:pt x="1524362" y="1522690"/>
                  </a:cubicBezTo>
                  <a:lnTo>
                    <a:pt x="1511379" y="1496752"/>
                  </a:lnTo>
                  <a:lnTo>
                    <a:pt x="1426537" y="1494732"/>
                  </a:lnTo>
                  <a:cubicBezTo>
                    <a:pt x="625272" y="1456360"/>
                    <a:pt x="0" y="1137263"/>
                    <a:pt x="0" y="749300"/>
                  </a:cubicBezTo>
                  <a:cubicBezTo>
                    <a:pt x="0" y="335473"/>
                    <a:pt x="711421" y="0"/>
                    <a:pt x="1589004" y="0"/>
                  </a:cubicBezTo>
                  <a:close/>
                </a:path>
              </a:pathLst>
            </a:cu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5C94CB90-6D96-4E4E-84B7-60548F52AC7F}"/>
                </a:ext>
              </a:extLst>
            </p:cNvPr>
            <p:cNvSpPr/>
            <p:nvPr/>
          </p:nvSpPr>
          <p:spPr>
            <a:xfrm>
              <a:off x="1295717" y="2405231"/>
              <a:ext cx="1918962" cy="545057"/>
            </a:xfrm>
            <a:prstGeom prst="rect">
              <a:avLst/>
            </a:prstGeom>
            <a:noFill/>
          </p:spPr>
          <p:txBody>
            <a:bodyPr wrap="none" lIns="91440" tIns="45720" rIns="91440" bIns="45720">
              <a:spAutoFit/>
            </a:bodyPr>
            <a:lstStyle/>
            <a:p>
              <a:pPr algn="ctr"/>
              <a:r>
                <a:rPr lang="ja-JP" altLang="en-US" sz="2800" b="1" dirty="0">
                  <a:ln w="0"/>
                  <a:latin typeface="メイリオ" panose="020B0604030504040204" pitchFamily="50" charset="-128"/>
                  <a:ea typeface="メイリオ" panose="020B0604030504040204" pitchFamily="50" charset="-128"/>
                </a:rPr>
                <a:t>審査します</a:t>
              </a:r>
            </a:p>
          </p:txBody>
        </p:sp>
      </p:grpSp>
      <p:grpSp>
        <p:nvGrpSpPr>
          <p:cNvPr id="13" name="グループ化 12">
            <a:extLst>
              <a:ext uri="{FF2B5EF4-FFF2-40B4-BE49-F238E27FC236}">
                <a16:creationId xmlns:a16="http://schemas.microsoft.com/office/drawing/2014/main" id="{F6F85726-A8C2-4DCE-BEC7-B4E471F63822}"/>
              </a:ext>
            </a:extLst>
          </p:cNvPr>
          <p:cNvGrpSpPr/>
          <p:nvPr/>
        </p:nvGrpSpPr>
        <p:grpSpPr>
          <a:xfrm>
            <a:off x="8881140" y="3708777"/>
            <a:ext cx="2506771" cy="1208343"/>
            <a:chOff x="1286111" y="2052095"/>
            <a:chExt cx="2429460" cy="964584"/>
          </a:xfrm>
        </p:grpSpPr>
        <p:sp>
          <p:nvSpPr>
            <p:cNvPr id="14" name="フリーフォーム: 図形 13">
              <a:extLst>
                <a:ext uri="{FF2B5EF4-FFF2-40B4-BE49-F238E27FC236}">
                  <a16:creationId xmlns:a16="http://schemas.microsoft.com/office/drawing/2014/main" id="{7931C85F-5AA8-411D-AE9D-EC4D3B96516B}"/>
                </a:ext>
              </a:extLst>
            </p:cNvPr>
            <p:cNvSpPr/>
            <p:nvPr/>
          </p:nvSpPr>
          <p:spPr>
            <a:xfrm flipH="1">
              <a:off x="1286111" y="2052095"/>
              <a:ext cx="2409259" cy="964584"/>
            </a:xfrm>
            <a:custGeom>
              <a:avLst/>
              <a:gdLst>
                <a:gd name="connsiteX0" fmla="*/ 1589004 w 3178008"/>
                <a:gd name="connsiteY0" fmla="*/ 0 h 1719905"/>
                <a:gd name="connsiteX1" fmla="*/ 3178008 w 3178008"/>
                <a:gd name="connsiteY1" fmla="*/ 749300 h 1719905"/>
                <a:gd name="connsiteX2" fmla="*/ 1909244 w 3178008"/>
                <a:gd name="connsiteY2" fmla="*/ 1483377 h 1719905"/>
                <a:gd name="connsiteX3" fmla="*/ 1763825 w 3178008"/>
                <a:gd name="connsiteY3" fmla="*/ 1493842 h 1719905"/>
                <a:gd name="connsiteX4" fmla="*/ 1808880 w 3178008"/>
                <a:gd name="connsiteY4" fmla="*/ 1573589 h 1719905"/>
                <a:gd name="connsiteX5" fmla="*/ 2004143 w 3178008"/>
                <a:gd name="connsiteY5" fmla="*/ 1719905 h 1719905"/>
                <a:gd name="connsiteX6" fmla="*/ 1524362 w 3178008"/>
                <a:gd name="connsiteY6" fmla="*/ 1522690 h 1719905"/>
                <a:gd name="connsiteX7" fmla="*/ 1511379 w 3178008"/>
                <a:gd name="connsiteY7" fmla="*/ 1496752 h 1719905"/>
                <a:gd name="connsiteX8" fmla="*/ 1426537 w 3178008"/>
                <a:gd name="connsiteY8" fmla="*/ 1494732 h 1719905"/>
                <a:gd name="connsiteX9" fmla="*/ 0 w 3178008"/>
                <a:gd name="connsiteY9" fmla="*/ 749300 h 1719905"/>
                <a:gd name="connsiteX10" fmla="*/ 1589004 w 3178008"/>
                <a:gd name="connsiteY10" fmla="*/ 0 h 171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8008" h="1719905">
                  <a:moveTo>
                    <a:pt x="1589004" y="0"/>
                  </a:moveTo>
                  <a:cubicBezTo>
                    <a:pt x="2466587" y="0"/>
                    <a:pt x="3178008" y="335473"/>
                    <a:pt x="3178008" y="749300"/>
                  </a:cubicBezTo>
                  <a:cubicBezTo>
                    <a:pt x="3178008" y="1111399"/>
                    <a:pt x="2633326" y="1413508"/>
                    <a:pt x="1909244" y="1483377"/>
                  </a:cubicBezTo>
                  <a:lnTo>
                    <a:pt x="1763825" y="1493842"/>
                  </a:lnTo>
                  <a:lnTo>
                    <a:pt x="1808880" y="1573589"/>
                  </a:lnTo>
                  <a:cubicBezTo>
                    <a:pt x="1852272" y="1629088"/>
                    <a:pt x="1917360" y="1679542"/>
                    <a:pt x="2004143" y="1719905"/>
                  </a:cubicBezTo>
                  <a:cubicBezTo>
                    <a:pt x="1788462" y="1719905"/>
                    <a:pt x="1603409" y="1638585"/>
                    <a:pt x="1524362" y="1522690"/>
                  </a:cubicBezTo>
                  <a:lnTo>
                    <a:pt x="1511379" y="1496752"/>
                  </a:lnTo>
                  <a:lnTo>
                    <a:pt x="1426537" y="1494732"/>
                  </a:lnTo>
                  <a:cubicBezTo>
                    <a:pt x="625272" y="1456360"/>
                    <a:pt x="0" y="1137263"/>
                    <a:pt x="0" y="749300"/>
                  </a:cubicBezTo>
                  <a:cubicBezTo>
                    <a:pt x="0" y="335473"/>
                    <a:pt x="711421" y="0"/>
                    <a:pt x="1589004" y="0"/>
                  </a:cubicBezTo>
                  <a:close/>
                </a:path>
              </a:pathLst>
            </a:cu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C712DEF9-F880-4213-8920-A36B2A7B683E}"/>
                </a:ext>
              </a:extLst>
            </p:cNvPr>
            <p:cNvSpPr/>
            <p:nvPr/>
          </p:nvSpPr>
          <p:spPr>
            <a:xfrm>
              <a:off x="1448609" y="2290954"/>
              <a:ext cx="2266962" cy="417671"/>
            </a:xfrm>
            <a:prstGeom prst="rect">
              <a:avLst/>
            </a:prstGeom>
            <a:noFill/>
          </p:spPr>
          <p:txBody>
            <a:bodyPr wrap="none" lIns="91440" tIns="45720" rIns="91440" bIns="45720">
              <a:spAutoFit/>
            </a:bodyPr>
            <a:lstStyle/>
            <a:p>
              <a:pPr algn="ctr"/>
              <a:r>
                <a:rPr lang="ja-JP" altLang="en-US" sz="2800" b="1" dirty="0">
                  <a:ln w="0"/>
                  <a:latin typeface="メイリオ" panose="020B0604030504040204" pitchFamily="50" charset="-128"/>
                  <a:ea typeface="メイリオ" panose="020B0604030504040204" pitchFamily="50" charset="-128"/>
                </a:rPr>
                <a:t>借りたいです</a:t>
              </a:r>
            </a:p>
          </p:txBody>
        </p:sp>
      </p:grpSp>
      <p:sp>
        <p:nvSpPr>
          <p:cNvPr id="16" name="正方形/長方形 15">
            <a:extLst>
              <a:ext uri="{FF2B5EF4-FFF2-40B4-BE49-F238E27FC236}">
                <a16:creationId xmlns:a16="http://schemas.microsoft.com/office/drawing/2014/main" id="{6E7C91DD-9C3C-46B5-8FED-933836A060E2}"/>
              </a:ext>
            </a:extLst>
          </p:cNvPr>
          <p:cNvSpPr/>
          <p:nvPr/>
        </p:nvSpPr>
        <p:spPr>
          <a:xfrm>
            <a:off x="4272424" y="2220266"/>
            <a:ext cx="3647152" cy="923330"/>
          </a:xfrm>
          <a:prstGeom prst="rect">
            <a:avLst/>
          </a:prstGeom>
          <a:noFill/>
        </p:spPr>
        <p:txBody>
          <a:bodyPr wrap="none" lIns="91440" tIns="45720" rIns="91440" bIns="45720">
            <a:spAutoFit/>
          </a:bodyPr>
          <a:lstStyle/>
          <a:p>
            <a:pPr algn="ctr"/>
            <a:r>
              <a:rPr lang="ja-JP" altLang="en-US" sz="5400" b="1" dirty="0">
                <a:ln w="0"/>
                <a:solidFill>
                  <a:srgbClr val="FF0000"/>
                </a:solidFill>
                <a:latin typeface="メイリオ" panose="020B0604030504040204" pitchFamily="50" charset="-128"/>
                <a:ea typeface="メイリオ" panose="020B0604030504040204" pitchFamily="50" charset="-128"/>
              </a:rPr>
              <a:t>入居申込書</a:t>
            </a:r>
          </a:p>
        </p:txBody>
      </p:sp>
      <p:sp>
        <p:nvSpPr>
          <p:cNvPr id="18" name="テキスト ボックス 17">
            <a:extLst>
              <a:ext uri="{FF2B5EF4-FFF2-40B4-BE49-F238E27FC236}">
                <a16:creationId xmlns:a16="http://schemas.microsoft.com/office/drawing/2014/main" id="{AF1DB412-499B-4E4C-9F41-D2085F038096}"/>
              </a:ext>
            </a:extLst>
          </p:cNvPr>
          <p:cNvSpPr txBox="1"/>
          <p:nvPr/>
        </p:nvSpPr>
        <p:spPr>
          <a:xfrm>
            <a:off x="3203151" y="3081964"/>
            <a:ext cx="6139340" cy="369332"/>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dirty="0"/>
              <a:t>住所を確認できる書類、学生証の提出を求められることがある</a:t>
            </a:r>
            <a:endParaRPr kumimoji="1" lang="en-US" altLang="ja-JP" dirty="0"/>
          </a:p>
        </p:txBody>
      </p:sp>
    </p:spTree>
    <p:extLst>
      <p:ext uri="{BB962C8B-B14F-4D97-AF65-F5344CB8AC3E}">
        <p14:creationId xmlns:p14="http://schemas.microsoft.com/office/powerpoint/2010/main" val="1521481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D2BB7A-D8A2-411C-A68F-1349DDAD7B7F}"/>
              </a:ext>
            </a:extLst>
          </p:cNvPr>
          <p:cNvSpPr>
            <a:spLocks noGrp="1"/>
          </p:cNvSpPr>
          <p:nvPr>
            <p:ph type="title"/>
          </p:nvPr>
        </p:nvSpPr>
        <p:spPr/>
        <p:txBody>
          <a:bodyPr>
            <a:normAutofit/>
          </a:bodyPr>
          <a:lstStyle/>
          <a:p>
            <a:r>
              <a:rPr lang="ja-JP" altLang="en-US" sz="4800" dirty="0"/>
              <a:t>賃貸アパートの契約（重要事項説明書）</a:t>
            </a:r>
            <a:endParaRPr kumimoji="1" lang="ja-JP" altLang="en-US" sz="4800" dirty="0"/>
          </a:p>
        </p:txBody>
      </p:sp>
      <p:pic>
        <p:nvPicPr>
          <p:cNvPr id="4" name="図 3">
            <a:extLst>
              <a:ext uri="{FF2B5EF4-FFF2-40B4-BE49-F238E27FC236}">
                <a16:creationId xmlns:a16="http://schemas.microsoft.com/office/drawing/2014/main" id="{CAB80D90-1680-4644-A8C8-B37D933A018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6300" y="3247270"/>
            <a:ext cx="4865312" cy="3401807"/>
          </a:xfrm>
          <a:prstGeom prst="rect">
            <a:avLst/>
          </a:prstGeom>
        </p:spPr>
      </p:pic>
      <p:sp>
        <p:nvSpPr>
          <p:cNvPr id="7" name="吹き出し: 左矢印 6">
            <a:extLst>
              <a:ext uri="{FF2B5EF4-FFF2-40B4-BE49-F238E27FC236}">
                <a16:creationId xmlns:a16="http://schemas.microsoft.com/office/drawing/2014/main" id="{A276F1B5-F054-43A3-BAEB-BBECA3F5A398}"/>
              </a:ext>
            </a:extLst>
          </p:cNvPr>
          <p:cNvSpPr/>
          <p:nvPr/>
        </p:nvSpPr>
        <p:spPr>
          <a:xfrm>
            <a:off x="5610428" y="4771911"/>
            <a:ext cx="6314872" cy="1778726"/>
          </a:xfrm>
          <a:prstGeom prst="leftArrowCallout">
            <a:avLst>
              <a:gd name="adj1" fmla="val 17317"/>
              <a:gd name="adj2" fmla="val 26428"/>
              <a:gd name="adj3" fmla="val 41514"/>
              <a:gd name="adj4" fmla="val 76198"/>
            </a:avLst>
          </a:prstGeom>
          <a:solidFill>
            <a:srgbClr val="FFE7E7"/>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B6D44FD5-6E5D-444C-B4C0-E9B7B3972577}"/>
              </a:ext>
            </a:extLst>
          </p:cNvPr>
          <p:cNvSpPr/>
          <p:nvPr/>
        </p:nvSpPr>
        <p:spPr>
          <a:xfrm>
            <a:off x="7476343" y="4963907"/>
            <a:ext cx="4134465" cy="769441"/>
          </a:xfrm>
          <a:prstGeom prst="rect">
            <a:avLst/>
          </a:prstGeom>
          <a:noFill/>
        </p:spPr>
        <p:txBody>
          <a:bodyPr wrap="none" lIns="91440" tIns="45720" rIns="91440" bIns="45720">
            <a:spAutoFit/>
          </a:bodyPr>
          <a:lstStyle/>
          <a:p>
            <a:pPr algn="ctr"/>
            <a:r>
              <a:rPr lang="ja-JP" altLang="en-US" sz="4400" b="1" dirty="0">
                <a:ln w="0"/>
                <a:solidFill>
                  <a:srgbClr val="FF0000"/>
                </a:solidFill>
                <a:latin typeface="メイリオ" panose="020B0604030504040204" pitchFamily="50" charset="-128"/>
                <a:ea typeface="メイリオ" panose="020B0604030504040204" pitchFamily="50" charset="-128"/>
              </a:rPr>
              <a:t>重要事項説明書</a:t>
            </a:r>
          </a:p>
        </p:txBody>
      </p:sp>
      <p:sp>
        <p:nvSpPr>
          <p:cNvPr id="9" name="テキスト ボックス 8">
            <a:extLst>
              <a:ext uri="{FF2B5EF4-FFF2-40B4-BE49-F238E27FC236}">
                <a16:creationId xmlns:a16="http://schemas.microsoft.com/office/drawing/2014/main" id="{2EEDC4BB-5308-4A00-A0E9-F97FC77C2405}"/>
              </a:ext>
            </a:extLst>
          </p:cNvPr>
          <p:cNvSpPr txBox="1"/>
          <p:nvPr/>
        </p:nvSpPr>
        <p:spPr>
          <a:xfrm>
            <a:off x="7229051" y="5562023"/>
            <a:ext cx="4594649" cy="646331"/>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dirty="0"/>
              <a:t>物件の登記事項、設備内容、契約の期間、解除に関すること、敷金の精算、特約など</a:t>
            </a:r>
            <a:endParaRPr kumimoji="1" lang="en-US" altLang="ja-JP" dirty="0"/>
          </a:p>
        </p:txBody>
      </p:sp>
      <p:sp>
        <p:nvSpPr>
          <p:cNvPr id="10" name="四角形: メモ 9">
            <a:extLst>
              <a:ext uri="{FF2B5EF4-FFF2-40B4-BE49-F238E27FC236}">
                <a16:creationId xmlns:a16="http://schemas.microsoft.com/office/drawing/2014/main" id="{FD04A521-7789-410C-9CE5-4CFB9F24922D}"/>
              </a:ext>
            </a:extLst>
          </p:cNvPr>
          <p:cNvSpPr/>
          <p:nvPr/>
        </p:nvSpPr>
        <p:spPr>
          <a:xfrm>
            <a:off x="8016936" y="2018937"/>
            <a:ext cx="1181100" cy="1473200"/>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重要事項</a:t>
            </a:r>
            <a:endParaRPr kumimoji="1" lang="en-US" altLang="ja-JP" dirty="0">
              <a:solidFill>
                <a:schemeClr val="tx1"/>
              </a:solidFill>
            </a:endParaRPr>
          </a:p>
          <a:p>
            <a:pPr algn="ctr"/>
            <a:r>
              <a:rPr kumimoji="1" lang="ja-JP" altLang="en-US" dirty="0">
                <a:solidFill>
                  <a:schemeClr val="tx1"/>
                </a:solidFill>
              </a:rPr>
              <a:t>説明書</a:t>
            </a:r>
          </a:p>
        </p:txBody>
      </p:sp>
      <p:sp>
        <p:nvSpPr>
          <p:cNvPr id="11" name="等号否定 10">
            <a:extLst>
              <a:ext uri="{FF2B5EF4-FFF2-40B4-BE49-F238E27FC236}">
                <a16:creationId xmlns:a16="http://schemas.microsoft.com/office/drawing/2014/main" id="{28A28692-8CA7-4575-AB4D-7B4829558E8A}"/>
              </a:ext>
            </a:extLst>
          </p:cNvPr>
          <p:cNvSpPr/>
          <p:nvPr/>
        </p:nvSpPr>
        <p:spPr>
          <a:xfrm>
            <a:off x="9385495" y="2521036"/>
            <a:ext cx="672906" cy="374564"/>
          </a:xfrm>
          <a:prstGeom prst="mathNotEqual">
            <a:avLst>
              <a:gd name="adj1" fmla="val 13348"/>
              <a:gd name="adj2" fmla="val 6600000"/>
              <a:gd name="adj3" fmla="val 1854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四角形: メモ 11">
            <a:extLst>
              <a:ext uri="{FF2B5EF4-FFF2-40B4-BE49-F238E27FC236}">
                <a16:creationId xmlns:a16="http://schemas.microsoft.com/office/drawing/2014/main" id="{40471A25-A012-42CA-B266-ACC32991A9A5}"/>
              </a:ext>
            </a:extLst>
          </p:cNvPr>
          <p:cNvSpPr/>
          <p:nvPr/>
        </p:nvSpPr>
        <p:spPr>
          <a:xfrm>
            <a:off x="10134600" y="2018937"/>
            <a:ext cx="1181100" cy="1473200"/>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契約書</a:t>
            </a:r>
          </a:p>
        </p:txBody>
      </p:sp>
      <p:sp>
        <p:nvSpPr>
          <p:cNvPr id="13" name="雲 12">
            <a:extLst>
              <a:ext uri="{FF2B5EF4-FFF2-40B4-BE49-F238E27FC236}">
                <a16:creationId xmlns:a16="http://schemas.microsoft.com/office/drawing/2014/main" id="{869C2A9D-19D1-4DF6-AD70-90A0D7FA06BE}"/>
              </a:ext>
            </a:extLst>
          </p:cNvPr>
          <p:cNvSpPr/>
          <p:nvPr/>
        </p:nvSpPr>
        <p:spPr>
          <a:xfrm rot="200542">
            <a:off x="7488578" y="3614974"/>
            <a:ext cx="2363149" cy="1084902"/>
          </a:xfrm>
          <a:prstGeom prst="cloud">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A73ABC35-C590-4FF4-A319-5C4EB8049BFA}"/>
              </a:ext>
            </a:extLst>
          </p:cNvPr>
          <p:cNvSpPr/>
          <p:nvPr/>
        </p:nvSpPr>
        <p:spPr>
          <a:xfrm>
            <a:off x="7938011" y="3684133"/>
            <a:ext cx="1569660" cy="923330"/>
          </a:xfrm>
          <a:prstGeom prst="rect">
            <a:avLst/>
          </a:prstGeom>
          <a:noFill/>
        </p:spPr>
        <p:txBody>
          <a:bodyPr wrap="none" lIns="91440" tIns="45720" rIns="91440" bIns="45720">
            <a:spAutoFit/>
          </a:bodyPr>
          <a:lstStyle/>
          <a:p>
            <a:pPr algn="ctr"/>
            <a:r>
              <a:rPr lang="ja-JP" altLang="en-US" b="1" dirty="0">
                <a:ln w="0"/>
                <a:latin typeface="メイリオ" panose="020B0604030504040204" pitchFamily="50" charset="-128"/>
                <a:ea typeface="メイリオ" panose="020B0604030504040204" pitchFamily="50" charset="-128"/>
              </a:rPr>
              <a:t>契約書も</a:t>
            </a:r>
            <a:endParaRPr lang="en-US" altLang="ja-JP" b="1" dirty="0">
              <a:ln w="0"/>
              <a:latin typeface="メイリオ" panose="020B0604030504040204" pitchFamily="50" charset="-128"/>
              <a:ea typeface="メイリオ" panose="020B0604030504040204" pitchFamily="50" charset="-128"/>
            </a:endParaRPr>
          </a:p>
          <a:p>
            <a:pPr algn="ctr"/>
            <a:r>
              <a:rPr lang="ja-JP" altLang="en-US" b="1" dirty="0">
                <a:ln w="0"/>
                <a:latin typeface="メイリオ" panose="020B0604030504040204" pitchFamily="50" charset="-128"/>
                <a:ea typeface="メイリオ" panose="020B0604030504040204" pitchFamily="50" charset="-128"/>
              </a:rPr>
              <a:t>しっかり確認</a:t>
            </a:r>
            <a:endParaRPr lang="en-US" altLang="ja-JP" b="1" dirty="0">
              <a:ln w="0"/>
              <a:latin typeface="メイリオ" panose="020B0604030504040204" pitchFamily="50" charset="-128"/>
              <a:ea typeface="メイリオ" panose="020B0604030504040204" pitchFamily="50" charset="-128"/>
            </a:endParaRPr>
          </a:p>
          <a:p>
            <a:pPr algn="ctr"/>
            <a:r>
              <a:rPr lang="ja-JP" altLang="en-US" b="1" dirty="0">
                <a:ln w="0"/>
                <a:latin typeface="メイリオ" panose="020B0604030504040204" pitchFamily="50" charset="-128"/>
                <a:ea typeface="メイリオ" panose="020B0604030504040204" pitchFamily="50" charset="-128"/>
              </a:rPr>
              <a:t>する</a:t>
            </a:r>
            <a:r>
              <a:rPr lang="ja-JP" altLang="en-US" sz="1200" b="1" dirty="0">
                <a:ln w="0"/>
                <a:latin typeface="メイリオ" panose="020B0604030504040204" pitchFamily="50" charset="-128"/>
                <a:ea typeface="メイリオ" panose="020B0604030504040204" pitchFamily="50" charset="-128"/>
              </a:rPr>
              <a:t>カリ</a:t>
            </a:r>
            <a:endParaRPr lang="ja-JP" altLang="en-US" b="1" dirty="0">
              <a:ln w="0"/>
              <a:latin typeface="メイリオ" panose="020B0604030504040204" pitchFamily="50" charset="-128"/>
              <a:ea typeface="メイリオ" panose="020B0604030504040204" pitchFamily="50" charset="-128"/>
            </a:endParaRPr>
          </a:p>
        </p:txBody>
      </p:sp>
      <p:grpSp>
        <p:nvGrpSpPr>
          <p:cNvPr id="5" name="グループ化 4">
            <a:extLst>
              <a:ext uri="{FF2B5EF4-FFF2-40B4-BE49-F238E27FC236}">
                <a16:creationId xmlns:a16="http://schemas.microsoft.com/office/drawing/2014/main" id="{F9D4CDB7-47B5-44CB-871F-677666C97B51}"/>
              </a:ext>
            </a:extLst>
          </p:cNvPr>
          <p:cNvGrpSpPr/>
          <p:nvPr/>
        </p:nvGrpSpPr>
        <p:grpSpPr>
          <a:xfrm>
            <a:off x="561808" y="3164059"/>
            <a:ext cx="1630584" cy="1258559"/>
            <a:chOff x="564760" y="2131523"/>
            <a:chExt cx="1630584" cy="1258559"/>
          </a:xfrm>
        </p:grpSpPr>
        <p:sp>
          <p:nvSpPr>
            <p:cNvPr id="16" name="フリーフォーム: 図形 15">
              <a:extLst>
                <a:ext uri="{FF2B5EF4-FFF2-40B4-BE49-F238E27FC236}">
                  <a16:creationId xmlns:a16="http://schemas.microsoft.com/office/drawing/2014/main" id="{383F930D-3525-409F-BA2D-24F472AB9D3E}"/>
                </a:ext>
              </a:extLst>
            </p:cNvPr>
            <p:cNvSpPr/>
            <p:nvPr/>
          </p:nvSpPr>
          <p:spPr>
            <a:xfrm>
              <a:off x="564760" y="2131523"/>
              <a:ext cx="1630584" cy="1258559"/>
            </a:xfrm>
            <a:custGeom>
              <a:avLst/>
              <a:gdLst>
                <a:gd name="connsiteX0" fmla="*/ 815292 w 1630584"/>
                <a:gd name="connsiteY0" fmla="*/ 0 h 1258559"/>
                <a:gd name="connsiteX1" fmla="*/ 1630584 w 1630584"/>
                <a:gd name="connsiteY1" fmla="*/ 389513 h 1258559"/>
                <a:gd name="connsiteX2" fmla="*/ 815292 w 1630584"/>
                <a:gd name="connsiteY2" fmla="*/ 779026 h 1258559"/>
                <a:gd name="connsiteX3" fmla="*/ 650982 w 1630584"/>
                <a:gd name="connsiteY3" fmla="*/ 771113 h 1258559"/>
                <a:gd name="connsiteX4" fmla="*/ 611675 w 1630584"/>
                <a:gd name="connsiteY4" fmla="*/ 765283 h 1258559"/>
                <a:gd name="connsiteX5" fmla="*/ 601741 w 1630584"/>
                <a:gd name="connsiteY5" fmla="*/ 767289 h 1258559"/>
                <a:gd name="connsiteX6" fmla="*/ 546072 w 1630584"/>
                <a:gd name="connsiteY6" fmla="*/ 851273 h 1258559"/>
                <a:gd name="connsiteX7" fmla="*/ 546071 w 1630584"/>
                <a:gd name="connsiteY7" fmla="*/ 1000663 h 1258559"/>
                <a:gd name="connsiteX8" fmla="*/ 637218 w 1630584"/>
                <a:gd name="connsiteY8" fmla="*/ 1091810 h 1258559"/>
                <a:gd name="connsiteX9" fmla="*/ 637218 w 1630584"/>
                <a:gd name="connsiteY9" fmla="*/ 1051662 h 1258559"/>
                <a:gd name="connsiteX10" fmla="*/ 833266 w 1630584"/>
                <a:gd name="connsiteY10" fmla="*/ 1155110 h 1258559"/>
                <a:gd name="connsiteX11" fmla="*/ 637218 w 1630584"/>
                <a:gd name="connsiteY11" fmla="*/ 1258559 h 1258559"/>
                <a:gd name="connsiteX12" fmla="*/ 637218 w 1630584"/>
                <a:gd name="connsiteY12" fmla="*/ 1218411 h 1258559"/>
                <a:gd name="connsiteX13" fmla="*/ 637218 w 1630584"/>
                <a:gd name="connsiteY13" fmla="*/ 1218410 h 1258559"/>
                <a:gd name="connsiteX14" fmla="*/ 419471 w 1630584"/>
                <a:gd name="connsiteY14" fmla="*/ 1000663 h 1258559"/>
                <a:gd name="connsiteX15" fmla="*/ 419471 w 1630584"/>
                <a:gd name="connsiteY15" fmla="*/ 851273 h 1258559"/>
                <a:gd name="connsiteX16" fmla="*/ 436583 w 1630584"/>
                <a:gd name="connsiteY16" fmla="*/ 766516 h 1258559"/>
                <a:gd name="connsiteX17" fmla="*/ 456102 w 1630584"/>
                <a:gd name="connsiteY17" fmla="*/ 737566 h 1258559"/>
                <a:gd name="connsiteX18" fmla="*/ 359455 w 1630584"/>
                <a:gd name="connsiteY18" fmla="*/ 712503 h 1258559"/>
                <a:gd name="connsiteX19" fmla="*/ 0 w 1630584"/>
                <a:gd name="connsiteY19" fmla="*/ 389513 h 1258559"/>
                <a:gd name="connsiteX20" fmla="*/ 815292 w 1630584"/>
                <a:gd name="connsiteY20" fmla="*/ 0 h 125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30584" h="1258559">
                  <a:moveTo>
                    <a:pt x="815292" y="0"/>
                  </a:moveTo>
                  <a:cubicBezTo>
                    <a:pt x="1265565" y="0"/>
                    <a:pt x="1630584" y="174391"/>
                    <a:pt x="1630584" y="389513"/>
                  </a:cubicBezTo>
                  <a:cubicBezTo>
                    <a:pt x="1630584" y="604635"/>
                    <a:pt x="1265565" y="779026"/>
                    <a:pt x="815292" y="779026"/>
                  </a:cubicBezTo>
                  <a:cubicBezTo>
                    <a:pt x="759008" y="779026"/>
                    <a:pt x="704056" y="776301"/>
                    <a:pt x="650982" y="771113"/>
                  </a:cubicBezTo>
                  <a:lnTo>
                    <a:pt x="611675" y="765283"/>
                  </a:lnTo>
                  <a:lnTo>
                    <a:pt x="601741" y="767289"/>
                  </a:lnTo>
                  <a:cubicBezTo>
                    <a:pt x="569027" y="781126"/>
                    <a:pt x="546072" y="813519"/>
                    <a:pt x="546072" y="851273"/>
                  </a:cubicBezTo>
                  <a:lnTo>
                    <a:pt x="546071" y="1000663"/>
                  </a:lnTo>
                  <a:cubicBezTo>
                    <a:pt x="546071" y="1051002"/>
                    <a:pt x="586879" y="1091810"/>
                    <a:pt x="637218" y="1091810"/>
                  </a:cubicBezTo>
                  <a:lnTo>
                    <a:pt x="637218" y="1051662"/>
                  </a:lnTo>
                  <a:lnTo>
                    <a:pt x="833266" y="1155110"/>
                  </a:lnTo>
                  <a:lnTo>
                    <a:pt x="637218" y="1258559"/>
                  </a:lnTo>
                  <a:lnTo>
                    <a:pt x="637218" y="1218411"/>
                  </a:lnTo>
                  <a:lnTo>
                    <a:pt x="637218" y="1218410"/>
                  </a:lnTo>
                  <a:cubicBezTo>
                    <a:pt x="516960" y="1218410"/>
                    <a:pt x="419471" y="1120921"/>
                    <a:pt x="419471" y="1000663"/>
                  </a:cubicBezTo>
                  <a:lnTo>
                    <a:pt x="419471" y="851273"/>
                  </a:lnTo>
                  <a:cubicBezTo>
                    <a:pt x="419471" y="821209"/>
                    <a:pt x="425564" y="792567"/>
                    <a:pt x="436583" y="766516"/>
                  </a:cubicBezTo>
                  <a:lnTo>
                    <a:pt x="456102" y="737566"/>
                  </a:lnTo>
                  <a:lnTo>
                    <a:pt x="359455" y="712503"/>
                  </a:lnTo>
                  <a:cubicBezTo>
                    <a:pt x="142586" y="642505"/>
                    <a:pt x="0" y="523964"/>
                    <a:pt x="0" y="389513"/>
                  </a:cubicBezTo>
                  <a:cubicBezTo>
                    <a:pt x="0" y="174391"/>
                    <a:pt x="365019" y="0"/>
                    <a:pt x="815292" y="0"/>
                  </a:cubicBezTo>
                  <a:close/>
                </a:path>
              </a:pathLst>
            </a:custGeom>
            <a:solidFill>
              <a:schemeClr val="bg1"/>
            </a:solidFill>
            <a:ln w="19050">
              <a:solidFill>
                <a:schemeClr val="tx1">
                  <a:lumMod val="85000"/>
                  <a:lumOff val="15000"/>
                </a:schemeClr>
              </a:solidFill>
            </a:ln>
          </p:spPr>
          <p:txBody>
            <a:bodyPr wrap="square" lIns="0" tIns="0" rIns="0" bIns="0" anchor="ctr" anchorCtr="0">
              <a:noAutofit/>
            </a:bodyPr>
            <a:lstStyle/>
            <a:p>
              <a:pPr algn="ctr"/>
              <a:endParaRPr lang="ja-JP" altLang="en-US" sz="3600" b="1" dirty="0">
                <a:ln w="0"/>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D3AB4CBC-F046-40A6-9AE4-95ED16ADE46A}"/>
                </a:ext>
              </a:extLst>
            </p:cNvPr>
            <p:cNvSpPr/>
            <p:nvPr/>
          </p:nvSpPr>
          <p:spPr>
            <a:xfrm>
              <a:off x="595224" y="2284595"/>
              <a:ext cx="1569661" cy="646331"/>
            </a:xfrm>
            <a:prstGeom prst="rect">
              <a:avLst/>
            </a:prstGeom>
            <a:noFill/>
          </p:spPr>
          <p:txBody>
            <a:bodyPr wrap="none" lIns="91440" tIns="45720" rIns="91440" bIns="45720">
              <a:spAutoFit/>
            </a:bodyPr>
            <a:lstStyle/>
            <a:p>
              <a:pPr algn="ctr"/>
              <a:r>
                <a:rPr lang="ja-JP" altLang="en-US" sz="3600" b="1" dirty="0">
                  <a:ln w="0"/>
                  <a:latin typeface="メイリオ" panose="020B0604030504040204" pitchFamily="50" charset="-128"/>
                  <a:ea typeface="メイリオ" panose="020B0604030504040204" pitchFamily="50" charset="-128"/>
                </a:rPr>
                <a:t>宅建士</a:t>
              </a:r>
            </a:p>
          </p:txBody>
        </p:sp>
      </p:grpSp>
      <p:grpSp>
        <p:nvGrpSpPr>
          <p:cNvPr id="3" name="グループ化 2">
            <a:extLst>
              <a:ext uri="{FF2B5EF4-FFF2-40B4-BE49-F238E27FC236}">
                <a16:creationId xmlns:a16="http://schemas.microsoft.com/office/drawing/2014/main" id="{E5695A48-71FF-4335-84CE-0D5FD87315C2}"/>
              </a:ext>
            </a:extLst>
          </p:cNvPr>
          <p:cNvGrpSpPr/>
          <p:nvPr/>
        </p:nvGrpSpPr>
        <p:grpSpPr>
          <a:xfrm>
            <a:off x="9713833" y="3247270"/>
            <a:ext cx="1896975" cy="1769509"/>
            <a:chOff x="9713833" y="3247270"/>
            <a:chExt cx="1896975" cy="1769509"/>
          </a:xfrm>
        </p:grpSpPr>
        <p:pic>
          <p:nvPicPr>
            <p:cNvPr id="6" name="図 5">
              <a:extLst>
                <a:ext uri="{FF2B5EF4-FFF2-40B4-BE49-F238E27FC236}">
                  <a16:creationId xmlns:a16="http://schemas.microsoft.com/office/drawing/2014/main" id="{23029112-53B8-476A-8A1D-B193F5612D2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713833" y="3247270"/>
              <a:ext cx="1896975" cy="1769509"/>
            </a:xfrm>
            <a:prstGeom prst="rect">
              <a:avLst/>
            </a:prstGeom>
          </p:spPr>
        </p:pic>
        <p:sp>
          <p:nvSpPr>
            <p:cNvPr id="15" name="正方形/長方形 14">
              <a:extLst>
                <a:ext uri="{FF2B5EF4-FFF2-40B4-BE49-F238E27FC236}">
                  <a16:creationId xmlns:a16="http://schemas.microsoft.com/office/drawing/2014/main" id="{87C715DA-AA2A-4EC5-A44D-CCB3EAD39A70}"/>
                </a:ext>
              </a:extLst>
            </p:cNvPr>
            <p:cNvSpPr/>
            <p:nvPr/>
          </p:nvSpPr>
          <p:spPr>
            <a:xfrm rot="699475">
              <a:off x="10425584" y="3749146"/>
              <a:ext cx="871727" cy="261610"/>
            </a:xfrm>
            <a:prstGeom prst="rect">
              <a:avLst/>
            </a:prstGeom>
            <a:noFill/>
          </p:spPr>
          <p:txBody>
            <a:bodyPr wrap="square" lIns="91440" tIns="45720" rIns="91440" bIns="45720">
              <a:spAutoFit/>
            </a:bodyPr>
            <a:lstStyle/>
            <a:p>
              <a:r>
                <a:rPr lang="ja-JP" altLang="en-US" sz="1050" b="1" dirty="0">
                  <a:ln w="6350">
                    <a:noFill/>
                  </a:ln>
                  <a:latin typeface="BIZ UDPゴシック" panose="020B0400000000000000" pitchFamily="50" charset="-128"/>
                  <a:ea typeface="BIZ UDPゴシック" panose="020B0400000000000000" pitchFamily="50" charset="-128"/>
                </a:rPr>
                <a:t>築</a:t>
              </a:r>
              <a:r>
                <a:rPr lang="en-US" altLang="ja-JP" sz="1050" b="1" dirty="0">
                  <a:ln w="6350">
                    <a:noFill/>
                  </a:ln>
                  <a:latin typeface="BIZ UDPゴシック" panose="020B0400000000000000" pitchFamily="50" charset="-128"/>
                  <a:ea typeface="BIZ UDPゴシック" panose="020B0400000000000000" pitchFamily="50" charset="-128"/>
                </a:rPr>
                <a:t>30</a:t>
              </a:r>
              <a:r>
                <a:rPr lang="ja-JP" altLang="en-US" sz="1050" b="1" dirty="0">
                  <a:ln w="6350">
                    <a:noFill/>
                  </a:ln>
                  <a:latin typeface="BIZ UDPゴシック" panose="020B0400000000000000" pitchFamily="50" charset="-128"/>
                  <a:ea typeface="BIZ UDPゴシック" panose="020B0400000000000000" pitchFamily="50" charset="-128"/>
                </a:rPr>
                <a:t>年</a:t>
              </a:r>
              <a:endParaRPr lang="ja-JP" altLang="en-US" sz="1050" b="1" cap="none" spc="0" dirty="0">
                <a:ln w="6350">
                  <a:noFill/>
                </a:ln>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9E4B88F6-E14E-4E8E-B3BE-754781FD0B55}"/>
                </a:ext>
              </a:extLst>
            </p:cNvPr>
            <p:cNvSpPr/>
            <p:nvPr/>
          </p:nvSpPr>
          <p:spPr>
            <a:xfrm rot="19999864">
              <a:off x="10738276" y="4029417"/>
              <a:ext cx="583447" cy="276999"/>
            </a:xfrm>
            <a:prstGeom prst="rect">
              <a:avLst/>
            </a:prstGeom>
            <a:noFill/>
          </p:spPr>
          <p:txBody>
            <a:bodyPr wrap="square" lIns="91440" tIns="45720" rIns="91440" bIns="45720">
              <a:spAutoFit/>
            </a:bodyPr>
            <a:lstStyle/>
            <a:p>
              <a:r>
                <a:rPr lang="en-US" altLang="ja-JP" sz="1200" b="1" cap="none" spc="0" dirty="0">
                  <a:ln w="6350">
                    <a:noFill/>
                  </a:ln>
                  <a:latin typeface="BIZ UDPゴシック" panose="020B0400000000000000" pitchFamily="50" charset="-128"/>
                  <a:ea typeface="BIZ UDPゴシック" panose="020B0400000000000000" pitchFamily="50" charset="-128"/>
                </a:rPr>
                <a:t>1K</a:t>
              </a:r>
              <a:endParaRPr lang="ja-JP" altLang="en-US" sz="1200" b="1" cap="none" spc="0" dirty="0">
                <a:ln w="6350">
                  <a:noFill/>
                </a:ln>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3540457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D2BB7A-D8A2-411C-A68F-1349DDAD7B7F}"/>
              </a:ext>
            </a:extLst>
          </p:cNvPr>
          <p:cNvSpPr>
            <a:spLocks noGrp="1"/>
          </p:cNvSpPr>
          <p:nvPr>
            <p:ph type="title"/>
          </p:nvPr>
        </p:nvSpPr>
        <p:spPr/>
        <p:txBody>
          <a:bodyPr>
            <a:normAutofit/>
          </a:bodyPr>
          <a:lstStyle/>
          <a:p>
            <a:r>
              <a:rPr lang="ja-JP" altLang="en-US" sz="4800" dirty="0"/>
              <a:t>賃貸アパートの契約（</a:t>
            </a:r>
            <a:r>
              <a:rPr lang="en-US" altLang="ja-JP" sz="4800" dirty="0"/>
              <a:t>IT</a:t>
            </a:r>
            <a:r>
              <a:rPr lang="ja-JP" altLang="en-US" sz="4800" dirty="0"/>
              <a:t>重説）</a:t>
            </a:r>
            <a:endParaRPr kumimoji="1" lang="ja-JP" altLang="en-US" sz="4800" dirty="0"/>
          </a:p>
        </p:txBody>
      </p:sp>
      <p:grpSp>
        <p:nvGrpSpPr>
          <p:cNvPr id="9" name="グループ化 8">
            <a:extLst>
              <a:ext uri="{FF2B5EF4-FFF2-40B4-BE49-F238E27FC236}">
                <a16:creationId xmlns:a16="http://schemas.microsoft.com/office/drawing/2014/main" id="{6859B5A0-7D10-4630-B0BD-2D8AEA6786E2}"/>
              </a:ext>
            </a:extLst>
          </p:cNvPr>
          <p:cNvGrpSpPr/>
          <p:nvPr/>
        </p:nvGrpSpPr>
        <p:grpSpPr>
          <a:xfrm>
            <a:off x="5857109" y="2517523"/>
            <a:ext cx="6212476" cy="4340477"/>
            <a:chOff x="2896361" y="2274277"/>
            <a:chExt cx="5999719" cy="4340477"/>
          </a:xfrm>
        </p:grpSpPr>
        <p:pic>
          <p:nvPicPr>
            <p:cNvPr id="4" name="図 3">
              <a:extLst>
                <a:ext uri="{FF2B5EF4-FFF2-40B4-BE49-F238E27FC236}">
                  <a16:creationId xmlns:a16="http://schemas.microsoft.com/office/drawing/2014/main" id="{A9948B37-E8EF-40FA-B0CC-2DB7CF3B436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96361" y="2274277"/>
              <a:ext cx="5999719" cy="4340477"/>
            </a:xfrm>
            <a:prstGeom prst="rect">
              <a:avLst/>
            </a:prstGeom>
          </p:spPr>
        </p:pic>
        <p:sp>
          <p:nvSpPr>
            <p:cNvPr id="3" name="テキスト ボックス 2">
              <a:extLst>
                <a:ext uri="{FF2B5EF4-FFF2-40B4-BE49-F238E27FC236}">
                  <a16:creationId xmlns:a16="http://schemas.microsoft.com/office/drawing/2014/main" id="{FB2C4838-676F-4DFC-9439-8ACBFF314C83}"/>
                </a:ext>
              </a:extLst>
            </p:cNvPr>
            <p:cNvSpPr txBox="1"/>
            <p:nvPr/>
          </p:nvSpPr>
          <p:spPr>
            <a:xfrm rot="17868438">
              <a:off x="5763059" y="4671130"/>
              <a:ext cx="1032185" cy="861774"/>
            </a:xfrm>
            <a:prstGeom prst="rect">
              <a:avLst/>
            </a:prstGeom>
            <a:noFill/>
          </p:spPr>
          <p:txBody>
            <a:bodyPr wrap="square" rtlCol="0">
              <a:spAutoFit/>
            </a:bodyPr>
            <a:lstStyle/>
            <a:p>
              <a:r>
                <a:rPr kumimoji="1" lang="ja-JP" altLang="en-US" sz="1600" dirty="0"/>
                <a:t>重要</a:t>
              </a:r>
              <a:endParaRPr kumimoji="1" lang="en-US" altLang="ja-JP" sz="1600" dirty="0"/>
            </a:p>
            <a:p>
              <a:r>
                <a:rPr kumimoji="1" lang="ja-JP" altLang="en-US" sz="1600" dirty="0"/>
                <a:t>事項</a:t>
              </a:r>
              <a:endParaRPr kumimoji="1" lang="en-US" altLang="ja-JP" sz="1600" dirty="0"/>
            </a:p>
            <a:p>
              <a:r>
                <a:rPr kumimoji="1" lang="ja-JP" altLang="en-US" sz="1600" dirty="0"/>
                <a:t>説明書</a:t>
              </a:r>
            </a:p>
          </p:txBody>
        </p:sp>
      </p:grpSp>
      <p:sp>
        <p:nvSpPr>
          <p:cNvPr id="6" name="吹き出し: 線 5">
            <a:extLst>
              <a:ext uri="{FF2B5EF4-FFF2-40B4-BE49-F238E27FC236}">
                <a16:creationId xmlns:a16="http://schemas.microsoft.com/office/drawing/2014/main" id="{8FD72B3A-9613-4411-9B89-9D3D97169581}"/>
              </a:ext>
            </a:extLst>
          </p:cNvPr>
          <p:cNvSpPr/>
          <p:nvPr/>
        </p:nvSpPr>
        <p:spPr>
          <a:xfrm>
            <a:off x="3609485" y="3388447"/>
            <a:ext cx="2414303" cy="1569807"/>
          </a:xfrm>
          <a:prstGeom prst="borderCallout1">
            <a:avLst>
              <a:gd name="adj1" fmla="val 87981"/>
              <a:gd name="adj2" fmla="val 100905"/>
              <a:gd name="adj3" fmla="val 89395"/>
              <a:gd name="adj4" fmla="val 169466"/>
            </a:avLst>
          </a:prstGeom>
          <a:solidFill>
            <a:schemeClr val="bg1"/>
          </a:solidFill>
          <a:ln w="50800">
            <a:solidFill>
              <a:srgbClr val="FF0000"/>
            </a:solidFill>
            <a:headEnd type="none" w="lg" len="lg"/>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n-ea"/>
              </a:rPr>
              <a:t>宅建士証は提示されていますか？</a:t>
            </a:r>
            <a:endParaRPr kumimoji="1" lang="en-US" altLang="ja-JP" dirty="0">
              <a:solidFill>
                <a:schemeClr val="tx1"/>
              </a:solidFill>
              <a:latin typeface="+mn-ea"/>
            </a:endParaRPr>
          </a:p>
          <a:p>
            <a:r>
              <a:rPr kumimoji="1" lang="ja-JP" altLang="en-US" dirty="0">
                <a:solidFill>
                  <a:schemeClr val="tx1"/>
                </a:solidFill>
                <a:latin typeface="+mn-ea"/>
              </a:rPr>
              <a:t>なお、宅建士の住所はマスキングしても良いことになっています。</a:t>
            </a:r>
          </a:p>
        </p:txBody>
      </p:sp>
      <p:sp>
        <p:nvSpPr>
          <p:cNvPr id="8" name="テキスト ボックス 7">
            <a:extLst>
              <a:ext uri="{FF2B5EF4-FFF2-40B4-BE49-F238E27FC236}">
                <a16:creationId xmlns:a16="http://schemas.microsoft.com/office/drawing/2014/main" id="{C683CF17-FADD-4AD8-AE8D-D35F69643278}"/>
              </a:ext>
            </a:extLst>
          </p:cNvPr>
          <p:cNvSpPr txBox="1"/>
          <p:nvPr/>
        </p:nvSpPr>
        <p:spPr>
          <a:xfrm>
            <a:off x="3609485" y="6158422"/>
            <a:ext cx="5145961" cy="369332"/>
          </a:xfrm>
          <a:prstGeom prst="rect">
            <a:avLst/>
          </a:prstGeom>
          <a:solidFill>
            <a:schemeClr val="bg1"/>
          </a:solidFill>
          <a:ln w="38100">
            <a:solidFill>
              <a:srgbClr val="FF0000"/>
            </a:solidFill>
          </a:ln>
        </p:spPr>
        <p:txBody>
          <a:bodyPr wrap="none" rtlCol="0">
            <a:spAutoFit/>
          </a:bodyPr>
          <a:lstStyle/>
          <a:p>
            <a:r>
              <a:rPr kumimoji="1" lang="ja-JP" altLang="en-US" dirty="0"/>
              <a:t>録画・録音は、宅建士・借主双方の合意が必要です。</a:t>
            </a:r>
          </a:p>
        </p:txBody>
      </p:sp>
      <p:sp>
        <p:nvSpPr>
          <p:cNvPr id="5" name="吹き出し: 線 4">
            <a:extLst>
              <a:ext uri="{FF2B5EF4-FFF2-40B4-BE49-F238E27FC236}">
                <a16:creationId xmlns:a16="http://schemas.microsoft.com/office/drawing/2014/main" id="{BBB38564-EE29-4AA1-BAFB-D61B2231A308}"/>
              </a:ext>
            </a:extLst>
          </p:cNvPr>
          <p:cNvSpPr/>
          <p:nvPr/>
        </p:nvSpPr>
        <p:spPr>
          <a:xfrm>
            <a:off x="6824060" y="1973577"/>
            <a:ext cx="2760610" cy="1458001"/>
          </a:xfrm>
          <a:prstGeom prst="borderCallout1">
            <a:avLst>
              <a:gd name="adj1" fmla="val 100307"/>
              <a:gd name="adj2" fmla="val 87164"/>
              <a:gd name="adj3" fmla="val 224050"/>
              <a:gd name="adj4" fmla="val 87909"/>
            </a:avLst>
          </a:prstGeom>
          <a:solidFill>
            <a:schemeClr val="bg1"/>
          </a:solidFill>
          <a:ln w="50800">
            <a:solidFill>
              <a:srgbClr val="FF0000"/>
            </a:solidFill>
            <a:headEnd type="none" w="lg" len="lg"/>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n-ea"/>
              </a:rPr>
              <a:t>送信されてきた</a:t>
            </a:r>
            <a:endParaRPr kumimoji="1" lang="en-US" altLang="ja-JP" dirty="0">
              <a:solidFill>
                <a:schemeClr val="tx1"/>
              </a:solidFill>
              <a:latin typeface="+mn-ea"/>
            </a:endParaRPr>
          </a:p>
          <a:p>
            <a:r>
              <a:rPr kumimoji="1" lang="ja-JP" altLang="en-US" dirty="0">
                <a:solidFill>
                  <a:schemeClr val="tx1"/>
                </a:solidFill>
                <a:latin typeface="+mn-ea"/>
              </a:rPr>
              <a:t>「重要事項説明書」は、</a:t>
            </a:r>
            <a:endParaRPr kumimoji="1" lang="en-US" altLang="ja-JP" dirty="0">
              <a:solidFill>
                <a:schemeClr val="tx1"/>
              </a:solidFill>
              <a:latin typeface="+mn-ea"/>
            </a:endParaRPr>
          </a:p>
          <a:p>
            <a:r>
              <a:rPr kumimoji="1" lang="ja-JP" altLang="en-US" dirty="0">
                <a:solidFill>
                  <a:schemeClr val="tx1"/>
                </a:solidFill>
                <a:latin typeface="+mn-ea"/>
              </a:rPr>
              <a:t>説明当日までにダウンロードしておきましょう。</a:t>
            </a:r>
            <a:endParaRPr kumimoji="1" lang="en-US" altLang="ja-JP" dirty="0">
              <a:solidFill>
                <a:schemeClr val="tx1"/>
              </a:solidFill>
              <a:latin typeface="+mn-ea"/>
            </a:endParaRPr>
          </a:p>
          <a:p>
            <a:r>
              <a:rPr kumimoji="1" lang="ja-JP" altLang="en-US" dirty="0">
                <a:solidFill>
                  <a:schemeClr val="tx1"/>
                </a:solidFill>
                <a:latin typeface="+mn-ea"/>
              </a:rPr>
              <a:t>印刷するとなお良いです。</a:t>
            </a:r>
          </a:p>
        </p:txBody>
      </p:sp>
      <p:sp>
        <p:nvSpPr>
          <p:cNvPr id="13" name="雲 12">
            <a:extLst>
              <a:ext uri="{FF2B5EF4-FFF2-40B4-BE49-F238E27FC236}">
                <a16:creationId xmlns:a16="http://schemas.microsoft.com/office/drawing/2014/main" id="{9557A4D9-8AAE-4684-9678-09632FD5017C}"/>
              </a:ext>
            </a:extLst>
          </p:cNvPr>
          <p:cNvSpPr/>
          <p:nvPr/>
        </p:nvSpPr>
        <p:spPr>
          <a:xfrm rot="6649422">
            <a:off x="423340" y="4071639"/>
            <a:ext cx="2581914" cy="2559707"/>
          </a:xfrm>
          <a:prstGeom prst="cloud">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BC782BF7-7368-4038-A757-A467949213F7}"/>
              </a:ext>
            </a:extLst>
          </p:cNvPr>
          <p:cNvSpPr/>
          <p:nvPr/>
        </p:nvSpPr>
        <p:spPr>
          <a:xfrm>
            <a:off x="581191" y="4335829"/>
            <a:ext cx="2384747" cy="2031325"/>
          </a:xfrm>
          <a:prstGeom prst="rect">
            <a:avLst/>
          </a:prstGeom>
          <a:noFill/>
        </p:spPr>
        <p:txBody>
          <a:bodyPr wrap="square" lIns="91440" tIns="45720" rIns="91440" bIns="45720">
            <a:spAutoFit/>
          </a:bodyPr>
          <a:lstStyle/>
          <a:p>
            <a:pPr algn="ctr"/>
            <a:r>
              <a:rPr lang="ja-JP" altLang="en-US" b="1" dirty="0">
                <a:ln w="0"/>
                <a:latin typeface="メイリオ" panose="020B0604030504040204" pitchFamily="50" charset="-128"/>
                <a:ea typeface="メイリオ" panose="020B0604030504040204" pitchFamily="50" charset="-128"/>
              </a:rPr>
              <a:t>対面でも</a:t>
            </a:r>
            <a:endParaRPr lang="en-US" altLang="ja-JP" b="1" dirty="0">
              <a:ln w="0"/>
              <a:latin typeface="メイリオ" panose="020B0604030504040204" pitchFamily="50" charset="-128"/>
              <a:ea typeface="メイリオ" panose="020B0604030504040204" pitchFamily="50" charset="-128"/>
            </a:endParaRPr>
          </a:p>
          <a:p>
            <a:pPr algn="ctr"/>
            <a:r>
              <a:rPr lang="ja-JP" altLang="en-US" b="1" dirty="0">
                <a:ln w="0"/>
                <a:latin typeface="メイリオ" panose="020B0604030504040204" pitchFamily="50" charset="-128"/>
                <a:ea typeface="メイリオ" panose="020B0604030504040204" pitchFamily="50" charset="-128"/>
              </a:rPr>
              <a:t>オンラインでも</a:t>
            </a:r>
            <a:endParaRPr lang="en-US" altLang="ja-JP" b="1" dirty="0">
              <a:ln w="0"/>
              <a:latin typeface="メイリオ" panose="020B0604030504040204" pitchFamily="50" charset="-128"/>
              <a:ea typeface="メイリオ" panose="020B0604030504040204" pitchFamily="50" charset="-128"/>
            </a:endParaRPr>
          </a:p>
          <a:p>
            <a:pPr algn="ctr"/>
            <a:r>
              <a:rPr lang="ja-JP" altLang="en-US" b="1" dirty="0">
                <a:ln w="0"/>
                <a:latin typeface="メイリオ" panose="020B0604030504040204" pitchFamily="50" charset="-128"/>
                <a:ea typeface="メイリオ" panose="020B0604030504040204" pitchFamily="50" charset="-128"/>
              </a:rPr>
              <a:t>すごく大事な説明で</a:t>
            </a:r>
            <a:endParaRPr lang="en-US" altLang="ja-JP" b="1" dirty="0">
              <a:ln w="0"/>
              <a:latin typeface="メイリオ" panose="020B0604030504040204" pitchFamily="50" charset="-128"/>
              <a:ea typeface="メイリオ" panose="020B0604030504040204" pitchFamily="50" charset="-128"/>
            </a:endParaRPr>
          </a:p>
          <a:p>
            <a:pPr algn="ctr"/>
            <a:r>
              <a:rPr lang="ja-JP" altLang="en-US" b="1" dirty="0">
                <a:ln w="0"/>
                <a:latin typeface="メイリオ" panose="020B0604030504040204" pitchFamily="50" charset="-128"/>
                <a:ea typeface="メイリオ" panose="020B0604030504040204" pitchFamily="50" charset="-128"/>
              </a:rPr>
              <a:t>あることには</a:t>
            </a:r>
            <a:endParaRPr lang="en-US" altLang="ja-JP" b="1" dirty="0">
              <a:ln w="0"/>
              <a:latin typeface="メイリオ" panose="020B0604030504040204" pitchFamily="50" charset="-128"/>
              <a:ea typeface="メイリオ" panose="020B0604030504040204" pitchFamily="50" charset="-128"/>
            </a:endParaRPr>
          </a:p>
          <a:p>
            <a:pPr algn="ctr"/>
            <a:r>
              <a:rPr lang="ja-JP" altLang="en-US" b="1" dirty="0">
                <a:ln w="0"/>
                <a:latin typeface="メイリオ" panose="020B0604030504040204" pitchFamily="50" charset="-128"/>
                <a:ea typeface="メイリオ" panose="020B0604030504040204" pitchFamily="50" charset="-128"/>
              </a:rPr>
              <a:t>変わらない</a:t>
            </a:r>
            <a:r>
              <a:rPr lang="ja-JP" altLang="en-US" sz="1200" dirty="0">
                <a:ln w="0"/>
                <a:latin typeface="メイリオ" panose="020B0604030504040204" pitchFamily="50" charset="-128"/>
                <a:ea typeface="メイリオ" panose="020B0604030504040204" pitchFamily="50" charset="-128"/>
              </a:rPr>
              <a:t>カリ</a:t>
            </a:r>
            <a:endParaRPr lang="en-US" altLang="ja-JP" sz="1200" dirty="0">
              <a:ln w="0"/>
              <a:latin typeface="メイリオ" panose="020B0604030504040204" pitchFamily="50" charset="-128"/>
              <a:ea typeface="メイリオ" panose="020B0604030504040204" pitchFamily="50" charset="-128"/>
            </a:endParaRPr>
          </a:p>
          <a:p>
            <a:pPr algn="ctr"/>
            <a:r>
              <a:rPr lang="ja-JP" altLang="en-US" b="1" dirty="0">
                <a:ln w="0"/>
                <a:latin typeface="メイリオ" panose="020B0604030504040204" pitchFamily="50" charset="-128"/>
                <a:ea typeface="メイリオ" panose="020B0604030504040204" pitchFamily="50" charset="-128"/>
              </a:rPr>
              <a:t>不明点は必ず</a:t>
            </a:r>
            <a:endParaRPr lang="en-US" altLang="ja-JP" b="1" dirty="0">
              <a:ln w="0"/>
              <a:latin typeface="メイリオ" panose="020B0604030504040204" pitchFamily="50" charset="-128"/>
              <a:ea typeface="メイリオ" panose="020B0604030504040204" pitchFamily="50" charset="-128"/>
            </a:endParaRPr>
          </a:p>
          <a:p>
            <a:pPr algn="ctr"/>
            <a:r>
              <a:rPr lang="ja-JP" altLang="en-US" b="1" dirty="0">
                <a:ln w="0"/>
                <a:latin typeface="メイリオ" panose="020B0604030504040204" pitchFamily="50" charset="-128"/>
                <a:ea typeface="メイリオ" panose="020B0604030504040204" pitchFamily="50" charset="-128"/>
              </a:rPr>
              <a:t>よく確認する</a:t>
            </a:r>
            <a:r>
              <a:rPr lang="ja-JP" altLang="en-US" sz="1200" dirty="0">
                <a:ln w="0"/>
                <a:latin typeface="メイリオ" panose="020B0604030504040204" pitchFamily="50" charset="-128"/>
                <a:ea typeface="メイリオ" panose="020B0604030504040204" pitchFamily="50" charset="-128"/>
              </a:rPr>
              <a:t>カリ</a:t>
            </a:r>
            <a:r>
              <a:rPr lang="ja-JP" altLang="en-US" b="1" dirty="0">
                <a:ln w="0"/>
                <a:latin typeface="メイリオ" panose="020B0604030504040204" pitchFamily="50" charset="-128"/>
                <a:ea typeface="メイリオ" panose="020B0604030504040204" pitchFamily="50" charset="-128"/>
              </a:rPr>
              <a:t>！</a:t>
            </a:r>
            <a:endParaRPr lang="ja-JP" altLang="en-US" sz="2800" b="1" dirty="0">
              <a:ln w="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6951EA29-0734-4A5B-B4EB-63B48835A32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196741" flipH="1">
            <a:off x="613293" y="1962311"/>
            <a:ext cx="2525702" cy="2303170"/>
          </a:xfrm>
          <a:prstGeom prst="rect">
            <a:avLst/>
          </a:prstGeom>
        </p:spPr>
      </p:pic>
      <p:sp>
        <p:nvSpPr>
          <p:cNvPr id="15" name="正方形/長方形 14">
            <a:extLst>
              <a:ext uri="{FF2B5EF4-FFF2-40B4-BE49-F238E27FC236}">
                <a16:creationId xmlns:a16="http://schemas.microsoft.com/office/drawing/2014/main" id="{B5244F31-6FDA-4357-9A5C-C1E66A64B276}"/>
              </a:ext>
            </a:extLst>
          </p:cNvPr>
          <p:cNvSpPr/>
          <p:nvPr/>
        </p:nvSpPr>
        <p:spPr>
          <a:xfrm rot="734757">
            <a:off x="1382415" y="2324006"/>
            <a:ext cx="987460" cy="276999"/>
          </a:xfrm>
          <a:prstGeom prst="rect">
            <a:avLst/>
          </a:prstGeom>
          <a:noFill/>
        </p:spPr>
        <p:txBody>
          <a:bodyPr wrap="square" lIns="91440" tIns="45720" rIns="91440" bIns="45720">
            <a:spAutoFit/>
          </a:bodyPr>
          <a:lstStyle/>
          <a:p>
            <a:r>
              <a:rPr lang="ja-JP" altLang="en-US" sz="1200" b="1" dirty="0">
                <a:ln w="6350">
                  <a:noFill/>
                </a:ln>
                <a:latin typeface="BIZ UDPゴシック" panose="020B0400000000000000" pitchFamily="50" charset="-128"/>
                <a:ea typeface="BIZ UDPゴシック" panose="020B0400000000000000" pitchFamily="50" charset="-128"/>
              </a:rPr>
              <a:t>バス・トイレ</a:t>
            </a:r>
            <a:endParaRPr lang="ja-JP" altLang="en-US" sz="1200" b="1" cap="none" spc="0" dirty="0">
              <a:ln w="6350">
                <a:noFill/>
              </a:ln>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1DA4EA33-FD2F-48F3-BF53-88226BC197C6}"/>
              </a:ext>
            </a:extLst>
          </p:cNvPr>
          <p:cNvSpPr/>
          <p:nvPr/>
        </p:nvSpPr>
        <p:spPr>
          <a:xfrm rot="20899648">
            <a:off x="978784" y="2739450"/>
            <a:ext cx="659776" cy="276999"/>
          </a:xfrm>
          <a:prstGeom prst="rect">
            <a:avLst/>
          </a:prstGeom>
          <a:noFill/>
        </p:spPr>
        <p:txBody>
          <a:bodyPr wrap="square" lIns="91440" tIns="45720" rIns="91440" bIns="45720">
            <a:spAutoFit/>
          </a:bodyPr>
          <a:lstStyle/>
          <a:p>
            <a:r>
              <a:rPr lang="ja-JP" altLang="en-US" sz="1200" b="1" cap="none" spc="0" dirty="0">
                <a:ln w="6350">
                  <a:noFill/>
                </a:ln>
                <a:latin typeface="BIZ UDPゴシック" panose="020B0400000000000000" pitchFamily="50" charset="-128"/>
                <a:ea typeface="BIZ UDPゴシック" panose="020B0400000000000000" pitchFamily="50" charset="-128"/>
              </a:rPr>
              <a:t>鉄筋</a:t>
            </a:r>
          </a:p>
        </p:txBody>
      </p:sp>
    </p:spTree>
    <p:extLst>
      <p:ext uri="{BB962C8B-B14F-4D97-AF65-F5344CB8AC3E}">
        <p14:creationId xmlns:p14="http://schemas.microsoft.com/office/powerpoint/2010/main" val="2517861004"/>
      </p:ext>
    </p:extLst>
  </p:cSld>
  <p:clrMapOvr>
    <a:masterClrMapping/>
  </p:clrMapOvr>
</p:sld>
</file>

<file path=ppt/theme/theme1.xml><?xml version="1.0" encoding="utf-8"?>
<a:theme xmlns:a="http://schemas.openxmlformats.org/drawingml/2006/main" name="配当">
  <a:themeElements>
    <a:clrScheme name="配当">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ユーザー定義 2">
      <a:majorFont>
        <a:latin typeface="Meiryo UI"/>
        <a:ea typeface="Meiryo UI"/>
        <a:cs typeface=""/>
      </a:majorFont>
      <a:minorFont>
        <a:latin typeface="Meiryo UI"/>
        <a:ea typeface="Meiryo UI"/>
        <a:cs typeface=""/>
      </a:minorFont>
    </a:fontScheme>
    <a:fmtScheme name="配当">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配当</Template>
  <TotalTime>11132</TotalTime>
  <Words>7235</Words>
  <Application>Microsoft Office PowerPoint</Application>
  <PresentationFormat>ワイド画面</PresentationFormat>
  <Paragraphs>540</Paragraphs>
  <Slides>21</Slides>
  <Notes>21</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21</vt:i4>
      </vt:variant>
    </vt:vector>
  </HeadingPairs>
  <TitlesOfParts>
    <vt:vector size="34" baseType="lpstr">
      <vt:lpstr>BIZ UDPゴシック</vt:lpstr>
      <vt:lpstr>HGP創英角ｺﾞｼｯｸUB</vt:lpstr>
      <vt:lpstr>HGP創英角ﾎﾟｯﾌﾟ体</vt:lpstr>
      <vt:lpstr>HGS創英角ﾎﾟｯﾌﾟ体</vt:lpstr>
      <vt:lpstr>Meiryo UI</vt:lpstr>
      <vt:lpstr>メイリオ</vt:lpstr>
      <vt:lpstr>游ゴシック</vt:lpstr>
      <vt:lpstr>Arial</vt:lpstr>
      <vt:lpstr>Britannic Bold</vt:lpstr>
      <vt:lpstr>Times New Roman</vt:lpstr>
      <vt:lpstr>Wingdings</vt:lpstr>
      <vt:lpstr>Wingdings 2</vt:lpstr>
      <vt:lpstr>配当</vt:lpstr>
      <vt:lpstr>賃貸借契約</vt:lpstr>
      <vt:lpstr>PowerPoint プレゼンテーション</vt:lpstr>
      <vt:lpstr>重要事項説明書</vt:lpstr>
      <vt:lpstr>契約から退去までの流れ</vt:lpstr>
      <vt:lpstr>賃貸の部屋を探そう！</vt:lpstr>
      <vt:lpstr>賃貸アパート、どうやって探す？</vt:lpstr>
      <vt:lpstr>賃貸アパートを決める(入居申込書)</vt:lpstr>
      <vt:lpstr>賃貸アパートの契約（重要事項説明書）</vt:lpstr>
      <vt:lpstr>賃貸アパートの契約（IT重説）</vt:lpstr>
      <vt:lpstr>入居手続き（初期費用）</vt:lpstr>
      <vt:lpstr>入居時の注意</vt:lpstr>
      <vt:lpstr>原状回復</vt:lpstr>
      <vt:lpstr>入居中の注意</vt:lpstr>
      <vt:lpstr>契約更新</vt:lpstr>
      <vt:lpstr>退去手続き</vt:lpstr>
      <vt:lpstr>退去時の注意</vt:lpstr>
      <vt:lpstr>契約トラブル等が起きてしまったら？</vt:lpstr>
      <vt:lpstr>困ったら一人で悩まず、まず相談!!</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藤井桃子</dc:creator>
  <cp:lastModifiedBy>藤井桃子</cp:lastModifiedBy>
  <cp:revision>624</cp:revision>
  <cp:lastPrinted>2024-10-09T01:49:07Z</cp:lastPrinted>
  <dcterms:created xsi:type="dcterms:W3CDTF">2024-02-23T02:46:23Z</dcterms:created>
  <dcterms:modified xsi:type="dcterms:W3CDTF">2024-10-10T00:58:32Z</dcterms:modified>
</cp:coreProperties>
</file>