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0"/>
  </p:notesMasterIdLst>
  <p:sldIdLst>
    <p:sldId id="256" r:id="rId2"/>
    <p:sldId id="257" r:id="rId3"/>
    <p:sldId id="258" r:id="rId4"/>
    <p:sldId id="259" r:id="rId5"/>
    <p:sldId id="260" r:id="rId6"/>
    <p:sldId id="261" r:id="rId7"/>
    <p:sldId id="263" r:id="rId8"/>
    <p:sldId id="267" r:id="rId9"/>
  </p:sldIdLst>
  <p:sldSz cx="10691813" cy="7559675"/>
  <p:notesSz cx="6770688" cy="99028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EAFF"/>
    <a:srgbClr val="006A96"/>
    <a:srgbClr val="A6A6A6"/>
    <a:srgbClr val="FFFBF3"/>
    <a:srgbClr val="D9D9D9"/>
    <a:srgbClr val="FFFF99"/>
    <a:srgbClr val="FCE3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D3336C-6DA9-4E11-BE79-878E7B5F16D4}" v="19" dt="2025-02-10T05:46:01.4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64304" autoAdjust="0"/>
  </p:normalViewPr>
  <p:slideViewPr>
    <p:cSldViewPr snapToGrid="0">
      <p:cViewPr varScale="1">
        <p:scale>
          <a:sx n="65" d="100"/>
          <a:sy n="65" d="100"/>
        </p:scale>
        <p:origin x="1668" y="72"/>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4T06:12:59.071"/>
    </inkml:context>
    <inkml:brush xml:id="br0">
      <inkml:brushProperty name="width" value="0.035" units="cm"/>
      <inkml:brushProperty name="height" value="0.035" units="cm"/>
    </inkml:brush>
  </inkml:definitions>
  <inkml:trace contextRef="#ctx0" brushRef="#br0">38 0 24575,'0'7'0,"7"2"0,2 7 0,-1 7 0,-1 7 0,-2 5 0,-2 3 0,-1 2 0,-1 2 0,-1-1 0,-7 1 0,-3 6 0,-6-4 0,-7-4 0,0-8-8191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4T06:13:18.521"/>
    </inkml:context>
    <inkml:brush xml:id="br0">
      <inkml:brushProperty name="width" value="0.035" units="cm"/>
      <inkml:brushProperty name="height" value="0.035" units="cm"/>
    </inkml:brush>
  </inkml:definitions>
  <inkml:trace contextRef="#ctx0" brushRef="#br0">92 0 4016,'0'0'5533,"14"0"-4558,-7 2 5372,-6-2-6298,0 1 0,0 0-1,0 0 1,1 0 0,-1-1 0,0 1-1,-1 0 1,1 1 0,0-1 0,0 0-1,0 0 1,-1 0 0,1 0 0,0 1-1,-1-1 1,1 0 0,-1 1 0,1-1 0,-1 0-1,0 1 1,0-1 0,0 0 0,1 1-1,-1-1 1,0 0 0,-1 1 0,1-1-1,0 1 1,-1 2 0,1 0 32,0-4-73,0 1 0,0-1 0,0 1 0,0-1 1,0 1-1,0-1 0,0 0 0,0 1 0,1-1 0,-1 1 0,0-1 0,0 0 0,0 1 0,0-1 0,1 0 1,-1 1-1,0-1 0,1 0 0,-1 1 0,0-1 0,0 0 0,1 1 0,-1-1 0,1 0 0,-1 0 1,0 1-1,1-1 0,-1 0 0,0 0 0,1 0 0,-1 0 0,1 0 0,0 1 0,-1-1-2,1 0 0,-1 0-1,1 0 1,-1 0 0,0 0-1,1 1 1,-1-1 0,1 0-1,-1 0 1,1 1 0,-1-1-1,0 0 1,1 0 0,-1 1-1,0-1 1,1 1 0,-1-1-1,0 0 1,1 1-1,-1-1 1,0 1 0,0-1-1,0 0 1,1 1 0,-1-1-1,0 1 1,0-1 0,0 1-1,0-1 1,0 1 0,0-1-1,0 1 1,0 0 0,0 0 12,0 1-1,0 0 1,0-1 0,0 1 0,0-1 0,0 1 0,0-1 0,1 1 0,-1-1 0,1 1-1,-1-1 1,1 1 0,0-1 0,-1 1 0,1-1 0,0 0 0,0 1 0,0-1 0,0 0-1,0 0 1,0 0 0,0 0 0,2 2 0,-1 2 11,-1 0 1,0 0-1,0-1 0,0 1 1,-1 0-1,0 0 1,0 0-1,0 0 0,0 0 1,-2 5-1,1 4 41,1 131 346,0-144-414,0 0 0,0 1-1,-1-1 1,1 0 0,-1 1 0,1-1-1,-1 0 1,0 0 0,1 0-1,-1 1 1,0-1 0,0 0-1,0 0 1,0 0 0,0 0 0,0 0-1,0 0 1,0-1 0,0 1-1,-2 1 1,2-1 0,-1-1-1,1 1 0,0 0 1,0 0-1,-1 0 1,1 0-1,0 0 1,0 0-1,0 0 1,0 1-1,1-1 1,-1 0-1,0 1 1,0-1-1,1 0 1,-1 1-1,1-1 0,-1 1 1,1-1-1,-1 1 1,1 1-1,-1-1 0,0 1 0,0-1 0,0 0 0,0 1 0,0-1 0,-1 0 0,1 0 0,-1 0 0,1 0 0,-1 0 0,0 0 0,0 0 0,0-1 0,0 1 0,0-1 0,0 1-1,0-1 1,0 0 0,-1 0 0,1 0 0,-4 1 0,-29 23 49,34-23-50,0-1 0,0 1 0,0-1-1,0 1 1,0-1 0,-1 0 0,1 1 0,0-1 0,-1 0 0,1 0-1,-1 0 1,1 0 0,-1 0 0,0 0 0,1-1 0,-1 1 0,0 0-1,1-1 1,-3 1 0,4-1 2,-1 0-1,1 0 1,0 0-1,-1 1 1,1-1-1,0 0 1,0 0-1,-1 0 1,1 0-1,0 1 1,0-1-1,-1 0 1,1 0-1,0 1 1,0-1-1,0 0 1,0 0-1,-1 1 1,1-1-1,0 0 1,0 1 0,0-1-1,0 0 1,0 1-1,0-1 1,0 0-1,0 0 1,0 1-1,0-1 1,0 0-1,0 1 1,0-1-1,0 0 1,0 1-1,0-1 1,0 0-1,0 1 1,0-1-1,1 0 1,-1 0-1,0 1 1,0-1-1,0 0 1,1 1-1,-4 0 13,-9-1-10,8 0 8,8-10-4871,14-31-1984,-3 19 1974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4T06:13:20.198"/>
    </inkml:context>
    <inkml:brush xml:id="br0">
      <inkml:brushProperty name="width" value="0.035" units="cm"/>
      <inkml:brushProperty name="height" value="0.035" units="cm"/>
    </inkml:brush>
  </inkml:definitions>
  <inkml:trace contextRef="#ctx0" brushRef="#br0">56 0 2456,'0'0'14528,"0"22"-14436,0-18-66,0 0 0,0 0 0,1 0-1,0 0 1,0 0 0,0 0 0,3 6-1,-2-6 19,0 0-1,-1 1 0,0-1 0,0 0 1,0 1-1,0-1 0,0 9 0,-1-11-28,0 1 0,0-1 0,0 0 0,0 1 0,1-1 0,-1 0 0,1 1 0,0-1 0,-1 0 0,1 0 0,0 0 0,0 0 0,1 0 0,-1 0 0,0 0 0,1 0 0,1 2 0,-2-1 5,0 0 0,0 1 0,0-1 0,0 0 0,0 1 0,-1-1 0,0 0 0,1 1 0,-1-1 0,-1 1 0,1-1 0,0 1 0,-2 3 0,1 10 106,1 98 373,0-115-496,0 1 0,0-1 1,0 1-1,0-1 1,0 1-1,-1-1 1,1 1-1,0-1 0,0 1 1,0-1-1,-1 1 1,1-1-1,0 1 0,-1-1 1,1 1-1,0-1 1,-1 0-1,1 1 0,0-1 1,-1 1-1,1-1 1,-1 0-1,1 1 1,-1-1-1,0 0 0,0 1 5,1-1 0,-1 1 0,0-1 0,1 0-1,-1 1 1,0 0 0,1-1 0,-1 1 0,1-1 0,-1 1-1,1 0 1,-1-1 0,1 1 0,0 0 0,-1-1 0,1 1-1,0 0 1,-1-1 0,1 1 0,0 0 0,0 0 0,0 0-1,0-1 1,0 1 0,0 0 0,0 1 0,-1-2-2,1 1 0,-1-1 0,1 1 0,-1 0 0,1-1 0,-1 0 0,1 1 0,-1-1 0,0 1 0,1-1 0,-1 0 0,0 1 0,1-1 0,-1 0 0,0 0 0,1 0 0,-1 1 0,0-1 0,0 0 0,1 0 0,-1 0 0,0 0 0,1 0 0,-1 0 0,-1-1 0,2 1 7,-1 0 0,0 0 0,0 0 0,0 0 0,1 0-1,-1 0 1,0 0 0,0 0 0,1 0 0,-1 1 0,0-1 0,0 0 0,1 0 0,-1 1 0,0-1 0,1 0 0,-1 1 0,0-1 0,1 1-1,-1-1 1,0 1 0,1-1 0,-1 1 0,1-1 0,-1 1 0,0 0 0,-1 1-1,-1 0 0,1-1 0,-1 1 1,0-1-1,0 0 0,0 0 0,0 0 0,0 0 0,-5 1 0,5-2 31,21-8-13582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33965" cy="497434"/>
          </a:xfrm>
          <a:prstGeom prst="rect">
            <a:avLst/>
          </a:prstGeom>
        </p:spPr>
        <p:txBody>
          <a:bodyPr vert="horz" lIns="91031" tIns="45515" rIns="91031" bIns="455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35550" y="1"/>
            <a:ext cx="2933965" cy="497434"/>
          </a:xfrm>
          <a:prstGeom prst="rect">
            <a:avLst/>
          </a:prstGeom>
        </p:spPr>
        <p:txBody>
          <a:bodyPr vert="horz" lIns="91031" tIns="45515" rIns="91031" bIns="45515" rtlCol="0"/>
          <a:lstStyle>
            <a:lvl1pPr algn="r">
              <a:defRPr sz="1200"/>
            </a:lvl1pPr>
          </a:lstStyle>
          <a:p>
            <a:fld id="{807C9241-5387-481B-8CB7-9B6CCF158F10}" type="datetimeFigureOut">
              <a:rPr kumimoji="1" lang="ja-JP" altLang="en-US" smtClean="0"/>
              <a:t>2025/3/18</a:t>
            </a:fld>
            <a:endParaRPr kumimoji="1" lang="ja-JP" altLang="en-US"/>
          </a:p>
        </p:txBody>
      </p:sp>
      <p:sp>
        <p:nvSpPr>
          <p:cNvPr id="4" name="スライド イメージ プレースホルダー 3"/>
          <p:cNvSpPr>
            <a:spLocks noGrp="1" noRot="1" noChangeAspect="1"/>
          </p:cNvSpPr>
          <p:nvPr>
            <p:ph type="sldImg" idx="2"/>
          </p:nvPr>
        </p:nvSpPr>
        <p:spPr>
          <a:xfrm>
            <a:off x="1022350" y="1238250"/>
            <a:ext cx="4725988" cy="3341688"/>
          </a:xfrm>
          <a:prstGeom prst="rect">
            <a:avLst/>
          </a:prstGeom>
          <a:noFill/>
          <a:ln w="12700">
            <a:solidFill>
              <a:prstClr val="black"/>
            </a:solidFill>
          </a:ln>
        </p:spPr>
        <p:txBody>
          <a:bodyPr vert="horz" lIns="91031" tIns="45515" rIns="91031" bIns="45515" rtlCol="0" anchor="ctr"/>
          <a:lstStyle/>
          <a:p>
            <a:endParaRPr lang="ja-JP" altLang="en-US"/>
          </a:p>
        </p:txBody>
      </p:sp>
      <p:sp>
        <p:nvSpPr>
          <p:cNvPr id="5" name="ノート プレースホルダー 4"/>
          <p:cNvSpPr>
            <a:spLocks noGrp="1"/>
          </p:cNvSpPr>
          <p:nvPr>
            <p:ph type="body" sz="quarter" idx="3"/>
          </p:nvPr>
        </p:nvSpPr>
        <p:spPr>
          <a:xfrm>
            <a:off x="677070" y="4765739"/>
            <a:ext cx="5416550" cy="3899236"/>
          </a:xfrm>
          <a:prstGeom prst="rect">
            <a:avLst/>
          </a:prstGeom>
        </p:spPr>
        <p:txBody>
          <a:bodyPr vert="horz" lIns="91031" tIns="45515" rIns="91031" bIns="455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05395"/>
            <a:ext cx="2933965" cy="497433"/>
          </a:xfrm>
          <a:prstGeom prst="rect">
            <a:avLst/>
          </a:prstGeom>
        </p:spPr>
        <p:txBody>
          <a:bodyPr vert="horz" lIns="91031" tIns="45515" rIns="91031" bIns="455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35550" y="9405395"/>
            <a:ext cx="2933965" cy="497433"/>
          </a:xfrm>
          <a:prstGeom prst="rect">
            <a:avLst/>
          </a:prstGeom>
        </p:spPr>
        <p:txBody>
          <a:bodyPr vert="horz" lIns="91031" tIns="45515" rIns="91031" bIns="45515" rtlCol="0" anchor="b"/>
          <a:lstStyle>
            <a:lvl1pPr algn="r">
              <a:defRPr sz="1200"/>
            </a:lvl1pPr>
          </a:lstStyle>
          <a:p>
            <a:fld id="{D71257DE-EC89-40B9-84F0-1C6756EB1868}" type="slidenum">
              <a:rPr kumimoji="1" lang="ja-JP" altLang="en-US" smtClean="0"/>
              <a:t>‹#›</a:t>
            </a:fld>
            <a:endParaRPr kumimoji="1" lang="ja-JP" altLang="en-US"/>
          </a:p>
        </p:txBody>
      </p:sp>
    </p:spTree>
    <p:extLst>
      <p:ext uri="{BB962C8B-B14F-4D97-AF65-F5344CB8AC3E}">
        <p14:creationId xmlns:p14="http://schemas.microsoft.com/office/powerpoint/2010/main" val="393855233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D71257DE-EC89-40B9-84F0-1C6756EB1868}" type="slidenum">
              <a:rPr kumimoji="1" lang="ja-JP" altLang="en-US" smtClean="0"/>
              <a:t>1</a:t>
            </a:fld>
            <a:endParaRPr kumimoji="1" lang="ja-JP" altLang="en-US"/>
          </a:p>
        </p:txBody>
      </p:sp>
    </p:spTree>
    <p:extLst>
      <p:ext uri="{BB962C8B-B14F-4D97-AF65-F5344CB8AC3E}">
        <p14:creationId xmlns:p14="http://schemas.microsoft.com/office/powerpoint/2010/main" val="2627476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30000"/>
              </a:lnSpc>
            </a:pPr>
            <a:r>
              <a:rPr lang="ja-JP" altLang="en-US" sz="1100" dirty="0">
                <a:latin typeface="BIZ UDPゴシック" panose="020B0400000000000000" pitchFamily="50" charset="-128"/>
                <a:ea typeface="BIZ UDPゴシック" panose="020B0400000000000000" pitchFamily="50" charset="-128"/>
              </a:rPr>
              <a:t>カモタくんが暇つぶしに動画を見ています。</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カモタ：あ～、なんか簡単に稼げる仕事ないかなぁ。</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動画：</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ええ！たったこれだけで稼げるのぉ～？</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そう！誰でも簡単ラクラク高額報酬♪</a:t>
            </a:r>
            <a:r>
              <a:rPr lang="en-US" altLang="ja-JP" sz="1100" dirty="0">
                <a:latin typeface="BIZ UDPゴシック" panose="020B0400000000000000" pitchFamily="50" charset="-128"/>
                <a:ea typeface="BIZ UDPゴシック" panose="020B0400000000000000" pitchFamily="50" charset="-128"/>
              </a:rPr>
              <a:t>』</a:t>
            </a:r>
          </a:p>
          <a:p>
            <a:pPr>
              <a:lnSpc>
                <a:spcPct val="130000"/>
              </a:lnSpc>
            </a:pPr>
            <a:r>
              <a:rPr lang="ja-JP" altLang="en-US" sz="1100" dirty="0">
                <a:latin typeface="BIZ UDPゴシック" panose="020B0400000000000000" pitchFamily="50" charset="-128"/>
                <a:ea typeface="BIZ UDPゴシック" panose="020B0400000000000000" pitchFamily="50" charset="-128"/>
              </a:rPr>
              <a:t>カモタ：いいじゃん</a:t>
            </a:r>
            <a:r>
              <a:rPr lang="ja-JP" altLang="en-US" sz="1100">
                <a:latin typeface="BIZ UDPゴシック" panose="020B0400000000000000" pitchFamily="50" charset="-128"/>
                <a:ea typeface="BIZ UDPゴシック" panose="020B0400000000000000" pitchFamily="50" charset="-128"/>
              </a:rPr>
              <a:t>！え～と</a:t>
            </a:r>
            <a:r>
              <a:rPr lang="ja-JP" altLang="en-US" sz="1100" dirty="0">
                <a:latin typeface="BIZ UDPゴシック" panose="020B0400000000000000" pitchFamily="50" charset="-128"/>
                <a:ea typeface="BIZ UDPゴシック" panose="020B0400000000000000" pitchFamily="50" charset="-128"/>
              </a:rPr>
              <a:t>、無料メッセージアプリのお友だち登録をして、名前と住所を送るんだな。もう返信が来た。仕事の詳細は電話で教えてくれるのか。</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解説</a:t>
            </a:r>
            <a:r>
              <a:rPr lang="en-US" altLang="ja-JP" sz="1100" dirty="0">
                <a:latin typeface="BIZ UDPゴシック" panose="020B0400000000000000" pitchFamily="50" charset="-128"/>
                <a:ea typeface="BIZ UDPゴシック" panose="020B0400000000000000" pitchFamily="50" charset="-128"/>
              </a:rPr>
              <a:t>】</a:t>
            </a:r>
          </a:p>
          <a:p>
            <a:pPr>
              <a:lnSpc>
                <a:spcPct val="130000"/>
              </a:lnSpc>
            </a:pPr>
            <a:r>
              <a:rPr lang="ja-JP" altLang="en-US" sz="1100" dirty="0">
                <a:latin typeface="BIZ UDPゴシック" panose="020B0400000000000000" pitchFamily="50" charset="-128"/>
                <a:ea typeface="BIZ UDPゴシック" panose="020B0400000000000000" pitchFamily="50" charset="-128"/>
              </a:rPr>
              <a:t>「〇〇するだけで簡単に稼げる」「高額報酬ゲット」を強調する広告で、消費者を誘い込みます。</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著名人をかたり、その副業を奨めるケースにも注意が必要です。</a:t>
            </a:r>
            <a:endParaRPr lang="en-US" altLang="ja-JP" sz="11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D71257DE-EC89-40B9-84F0-1C6756EB1868}" type="slidenum">
              <a:rPr kumimoji="1" lang="ja-JP" altLang="en-US" smtClean="0"/>
              <a:t>2</a:t>
            </a:fld>
            <a:endParaRPr kumimoji="1" lang="ja-JP" altLang="en-US"/>
          </a:p>
        </p:txBody>
      </p:sp>
    </p:spTree>
    <p:extLst>
      <p:ext uri="{BB962C8B-B14F-4D97-AF65-F5344CB8AC3E}">
        <p14:creationId xmlns:p14="http://schemas.microsoft.com/office/powerpoint/2010/main" val="2404246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84C4A-8DDC-6A4A-64C1-A2B49170219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3723472-C67A-D5C5-4EF8-3EDBCF9E314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05C9138-3FBA-3282-FB75-DFF5DE0D6AD7}"/>
              </a:ext>
            </a:extLst>
          </p:cNvPr>
          <p:cNvSpPr>
            <a:spLocks noGrp="1"/>
          </p:cNvSpPr>
          <p:nvPr>
            <p:ph type="body" idx="1"/>
          </p:nvPr>
        </p:nvSpPr>
        <p:spPr/>
        <p:txBody>
          <a:bodyPr/>
          <a:lstStyle/>
          <a:p>
            <a:pPr>
              <a:lnSpc>
                <a:spcPct val="130000"/>
              </a:lnSpc>
            </a:pPr>
            <a:r>
              <a:rPr lang="ja-JP" altLang="en-US" sz="1100" dirty="0">
                <a:latin typeface="BIZ UDPゴシック" panose="020B0400000000000000" pitchFamily="50" charset="-128"/>
                <a:ea typeface="BIZ UDPゴシック" panose="020B0400000000000000" pitchFamily="50" charset="-128"/>
              </a:rPr>
              <a:t>テポテポテポテロン♪（副業業者からの着信）</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業者：登録ありがとうございます。お仕事のご説明をします。一緒に画面を見ながら説明しますので、まずはこの画面共有のアプリ（遠隔操作アプリ）を入れて、出てきた番号を教えてください。</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カモタ：アプリを入れました。番号は</a:t>
            </a:r>
            <a:r>
              <a:rPr lang="en-US" altLang="ja-JP" sz="1100" dirty="0">
                <a:latin typeface="BIZ UDPゴシック" panose="020B0400000000000000" pitchFamily="50" charset="-128"/>
                <a:ea typeface="BIZ UDPゴシック" panose="020B0400000000000000" pitchFamily="50" charset="-128"/>
              </a:rPr>
              <a:t>123456</a:t>
            </a:r>
            <a:r>
              <a:rPr lang="ja-JP" altLang="en-US" sz="1100" dirty="0">
                <a:latin typeface="BIZ UDPゴシック" panose="020B0400000000000000" pitchFamily="50" charset="-128"/>
                <a:ea typeface="BIZ UDPゴシック" panose="020B0400000000000000" pitchFamily="50" charset="-128"/>
              </a:rPr>
              <a:t>です。</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endParaRPr lang="en-US" altLang="ja-JP" sz="1100" dirty="0">
              <a:latin typeface="BIZ UDPゴシック" panose="020B0400000000000000" pitchFamily="50" charset="-128"/>
              <a:ea typeface="BIZ UDPゴシック" panose="020B0400000000000000" pitchFamily="50" charset="-128"/>
            </a:endParaRPr>
          </a:p>
          <a:p>
            <a:pPr defTabSz="910308">
              <a:lnSpc>
                <a:spcPct val="130000"/>
              </a:lnSpc>
              <a:defRPr/>
            </a:pP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解説</a:t>
            </a:r>
            <a:r>
              <a:rPr lang="en-US" altLang="ja-JP" sz="1100" dirty="0">
                <a:latin typeface="BIZ UDPゴシック" panose="020B0400000000000000" pitchFamily="50" charset="-128"/>
                <a:ea typeface="BIZ UDPゴシック" panose="020B0400000000000000" pitchFamily="50" charset="-128"/>
              </a:rPr>
              <a:t>】</a:t>
            </a:r>
          </a:p>
          <a:p>
            <a:pPr defTabSz="910308">
              <a:lnSpc>
                <a:spcPct val="130000"/>
              </a:lnSpc>
              <a:defRPr/>
            </a:pPr>
            <a:r>
              <a:rPr lang="ja-JP" altLang="en-US" sz="1100" dirty="0">
                <a:latin typeface="BIZ UDPゴシック" panose="020B0400000000000000" pitchFamily="50" charset="-128"/>
                <a:ea typeface="BIZ UDPゴシック" panose="020B0400000000000000" pitchFamily="50" charset="-128"/>
              </a:rPr>
              <a:t>遠隔操作アプリとは、自分のスマートフォンやパソコンに遠隔地の第三者が接続して、両者が画面を共有しながら遠隔操作を行うアプリのことを指します。</a:t>
            </a:r>
            <a:endParaRPr lang="en-US" altLang="ja-JP" sz="1100" dirty="0">
              <a:latin typeface="BIZ UDPゴシック" panose="020B0400000000000000" pitchFamily="50" charset="-128"/>
              <a:ea typeface="BIZ UDPゴシック" panose="020B0400000000000000" pitchFamily="50" charset="-128"/>
            </a:endParaRPr>
          </a:p>
          <a:p>
            <a:pPr defTabSz="910308">
              <a:lnSpc>
                <a:spcPct val="130000"/>
              </a:lnSpc>
              <a:defRPr/>
            </a:pPr>
            <a:r>
              <a:rPr lang="ja-JP" altLang="en-US" sz="1100" dirty="0">
                <a:latin typeface="BIZ UDPゴシック" panose="020B0400000000000000" pitchFamily="50" charset="-128"/>
                <a:ea typeface="BIZ UDPゴシック" panose="020B0400000000000000" pitchFamily="50" charset="-128"/>
              </a:rPr>
              <a:t>遠隔操作によって、勝手に自分が望まない操作をされたり、画面に入力した内容（個人情報など）を全て見られたりします。</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なお、実際には遠隔操作まではされず、業者と自分が画面共有した状態で、業者からの指示で自分が操作するケースもあります。</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また、同じ画面共有ですが、無料メッセージアプリの機能を使う手口も見られます。</a:t>
            </a:r>
            <a:endParaRPr lang="en-US" altLang="ja-JP" sz="11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57A4C8C7-69F1-4916-54B7-484E6BF4D88F}"/>
              </a:ext>
            </a:extLst>
          </p:cNvPr>
          <p:cNvSpPr>
            <a:spLocks noGrp="1"/>
          </p:cNvSpPr>
          <p:nvPr>
            <p:ph type="sldNum" sz="quarter" idx="5"/>
          </p:nvPr>
        </p:nvSpPr>
        <p:spPr/>
        <p:txBody>
          <a:bodyPr/>
          <a:lstStyle/>
          <a:p>
            <a:fld id="{D71257DE-EC89-40B9-84F0-1C6756EB1868}" type="slidenum">
              <a:rPr kumimoji="1" lang="ja-JP" altLang="en-US" smtClean="0"/>
              <a:t>3</a:t>
            </a:fld>
            <a:endParaRPr kumimoji="1" lang="ja-JP" altLang="en-US"/>
          </a:p>
        </p:txBody>
      </p:sp>
    </p:spTree>
    <p:extLst>
      <p:ext uri="{BB962C8B-B14F-4D97-AF65-F5344CB8AC3E}">
        <p14:creationId xmlns:p14="http://schemas.microsoft.com/office/powerpoint/2010/main" val="1936000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03E79-101B-55B4-317D-8D741E225AB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3FFB248-62BB-FB2A-1F8F-AB64ED215D3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377DC81-64BD-EA32-C7A6-1556953911CC}"/>
              </a:ext>
            </a:extLst>
          </p:cNvPr>
          <p:cNvSpPr>
            <a:spLocks noGrp="1"/>
          </p:cNvSpPr>
          <p:nvPr>
            <p:ph type="body" idx="1"/>
          </p:nvPr>
        </p:nvSpPr>
        <p:spPr/>
        <p:txBody>
          <a:bodyPr/>
          <a:lstStyle/>
          <a:p>
            <a:pPr>
              <a:lnSpc>
                <a:spcPct val="130000"/>
              </a:lnSpc>
            </a:pPr>
            <a:r>
              <a:rPr lang="ja-JP" altLang="en-US" sz="1100" dirty="0">
                <a:latin typeface="BIZ UDPゴシック" panose="020B0400000000000000" pitchFamily="50" charset="-128"/>
                <a:ea typeface="BIZ UDPゴシック" panose="020B0400000000000000" pitchFamily="50" charset="-128"/>
              </a:rPr>
              <a:t>業者：はい、つながりましたね。では早速、お仕事の内容ですが、スマホを使ったアフィリエイトです。画面でお見せしますね。こうやって</a:t>
            </a:r>
            <a:r>
              <a:rPr lang="en-US" altLang="ja-JP" sz="1100" dirty="0">
                <a:latin typeface="BIZ UDPゴシック" panose="020B0400000000000000" pitchFamily="50" charset="-128"/>
                <a:ea typeface="BIZ UDPゴシック" panose="020B0400000000000000" pitchFamily="50" charset="-128"/>
              </a:rPr>
              <a:t>SNS</a:t>
            </a:r>
            <a:r>
              <a:rPr lang="ja-JP" altLang="en-US" sz="1100" dirty="0">
                <a:latin typeface="BIZ UDPゴシック" panose="020B0400000000000000" pitchFamily="50" charset="-128"/>
                <a:ea typeface="BIZ UDPゴシック" panose="020B0400000000000000" pitchFamily="50" charset="-128"/>
              </a:rPr>
              <a:t>に広告を貼って、ユーザーが閲覧すれば収益になります。</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カモタ：簡単ですね。他の人はどれくらい稼いでるんですか？</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業者：人それぞれですね。サポートを受けている人はかなり稼いでますよ。</a:t>
            </a:r>
            <a:r>
              <a:rPr lang="en-US" altLang="ja-JP" sz="1100" dirty="0">
                <a:latin typeface="BIZ UDPゴシック" panose="020B0400000000000000" pitchFamily="50" charset="-128"/>
                <a:ea typeface="BIZ UDPゴシック" panose="020B0400000000000000" pitchFamily="50" charset="-128"/>
              </a:rPr>
              <a:t>60</a:t>
            </a:r>
            <a:r>
              <a:rPr lang="ja-JP" altLang="en-US" sz="1100" dirty="0">
                <a:latin typeface="BIZ UDPゴシック" panose="020B0400000000000000" pitchFamily="50" charset="-128"/>
                <a:ea typeface="BIZ UDPゴシック" panose="020B0400000000000000" pitchFamily="50" charset="-128"/>
              </a:rPr>
              <a:t>万円・</a:t>
            </a:r>
            <a:r>
              <a:rPr lang="en-US" altLang="ja-JP" sz="1100" dirty="0">
                <a:latin typeface="BIZ UDPゴシック" panose="020B0400000000000000" pitchFamily="50" charset="-128"/>
                <a:ea typeface="BIZ UDPゴシック" panose="020B0400000000000000" pitchFamily="50" charset="-128"/>
              </a:rPr>
              <a:t>150</a:t>
            </a:r>
            <a:r>
              <a:rPr lang="ja-JP" altLang="en-US" sz="1100" dirty="0">
                <a:latin typeface="BIZ UDPゴシック" panose="020B0400000000000000" pitchFamily="50" charset="-128"/>
                <a:ea typeface="BIZ UDPゴシック" panose="020B0400000000000000" pitchFamily="50" charset="-128"/>
              </a:rPr>
              <a:t>万円・</a:t>
            </a:r>
            <a:r>
              <a:rPr lang="en-US" altLang="ja-JP" sz="1100" dirty="0">
                <a:latin typeface="BIZ UDPゴシック" panose="020B0400000000000000" pitchFamily="50" charset="-128"/>
                <a:ea typeface="BIZ UDPゴシック" panose="020B0400000000000000" pitchFamily="50" charset="-128"/>
              </a:rPr>
              <a:t>260</a:t>
            </a:r>
            <a:r>
              <a:rPr lang="ja-JP" altLang="en-US" sz="1100" dirty="0">
                <a:latin typeface="BIZ UDPゴシック" panose="020B0400000000000000" pitchFamily="50" charset="-128"/>
                <a:ea typeface="BIZ UDPゴシック" panose="020B0400000000000000" pitchFamily="50" charset="-128"/>
              </a:rPr>
              <a:t>万円のサポートプランがありまして、カモタさんには</a:t>
            </a:r>
            <a:r>
              <a:rPr lang="en-US" altLang="ja-JP" sz="1100" dirty="0">
                <a:latin typeface="BIZ UDPゴシック" panose="020B0400000000000000" pitchFamily="50" charset="-128"/>
                <a:ea typeface="BIZ UDPゴシック" panose="020B0400000000000000" pitchFamily="50" charset="-128"/>
              </a:rPr>
              <a:t>150</a:t>
            </a:r>
            <a:r>
              <a:rPr lang="ja-JP" altLang="en-US" sz="1100" dirty="0">
                <a:latin typeface="BIZ UDPゴシック" panose="020B0400000000000000" pitchFamily="50" charset="-128"/>
                <a:ea typeface="BIZ UDPゴシック" panose="020B0400000000000000" pitchFamily="50" charset="-128"/>
              </a:rPr>
              <a:t>万円コースをお勧めしますよ。</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カモタ：え！</a:t>
            </a:r>
            <a:r>
              <a:rPr lang="en-US" altLang="ja-JP" sz="1100" dirty="0">
                <a:latin typeface="BIZ UDPゴシック" panose="020B0400000000000000" pitchFamily="50" charset="-128"/>
                <a:ea typeface="BIZ UDPゴシック" panose="020B0400000000000000" pitchFamily="50" charset="-128"/>
              </a:rPr>
              <a:t>150</a:t>
            </a:r>
            <a:r>
              <a:rPr lang="ja-JP" altLang="en-US" sz="1100" dirty="0">
                <a:latin typeface="BIZ UDPゴシック" panose="020B0400000000000000" pitchFamily="50" charset="-128"/>
                <a:ea typeface="BIZ UDPゴシック" panose="020B0400000000000000" pitchFamily="50" charset="-128"/>
              </a:rPr>
              <a:t>万円も持ってないです。無理ですよ。</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業者：では、学生ローンで借りましょう。稼ぎですぐ返済できますよ。次の画面に入力してください。</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解説</a:t>
            </a:r>
            <a:r>
              <a:rPr lang="en-US" altLang="ja-JP" sz="1100" dirty="0">
                <a:latin typeface="BIZ UDPゴシック" panose="020B0400000000000000" pitchFamily="50" charset="-128"/>
                <a:ea typeface="BIZ UDPゴシック" panose="020B0400000000000000" pitchFamily="50" charset="-128"/>
              </a:rPr>
              <a:t>】</a:t>
            </a:r>
          </a:p>
          <a:p>
            <a:pPr>
              <a:lnSpc>
                <a:spcPct val="130000"/>
              </a:lnSpc>
            </a:pPr>
            <a:r>
              <a:rPr lang="ja-JP" altLang="en-US" sz="1100" dirty="0">
                <a:latin typeface="BIZ UDPゴシック" panose="020B0400000000000000" pitchFamily="50" charset="-128"/>
                <a:ea typeface="BIZ UDPゴシック" panose="020B0400000000000000" pitchFamily="50" charset="-128"/>
              </a:rPr>
              <a:t>「より稼ぐためのサポート」や「初期投資費用」などと言って支払いを求められます。</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お金がないと断ると、消費者金融で借りるように促してきます。「稼ぎですぐ返せるから」と、借金をしても問題ないかのように言われます。</a:t>
            </a:r>
            <a:endParaRPr lang="en-US" altLang="ja-JP" sz="11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8DA90EA5-C36B-6413-1C1E-353B78C69299}"/>
              </a:ext>
            </a:extLst>
          </p:cNvPr>
          <p:cNvSpPr>
            <a:spLocks noGrp="1"/>
          </p:cNvSpPr>
          <p:nvPr>
            <p:ph type="sldNum" sz="quarter" idx="5"/>
          </p:nvPr>
        </p:nvSpPr>
        <p:spPr/>
        <p:txBody>
          <a:bodyPr/>
          <a:lstStyle/>
          <a:p>
            <a:fld id="{D71257DE-EC89-40B9-84F0-1C6756EB1868}" type="slidenum">
              <a:rPr kumimoji="1" lang="ja-JP" altLang="en-US" smtClean="0"/>
              <a:t>4</a:t>
            </a:fld>
            <a:endParaRPr kumimoji="1" lang="ja-JP" altLang="en-US"/>
          </a:p>
        </p:txBody>
      </p:sp>
    </p:spTree>
    <p:extLst>
      <p:ext uri="{BB962C8B-B14F-4D97-AF65-F5344CB8AC3E}">
        <p14:creationId xmlns:p14="http://schemas.microsoft.com/office/powerpoint/2010/main" val="2158999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962AE-F15D-51C0-2343-61AC749F3CB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150B77A-5901-25E5-0CAF-BF422A618E1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46195FE-6892-1461-1778-244309C6AD22}"/>
              </a:ext>
            </a:extLst>
          </p:cNvPr>
          <p:cNvSpPr>
            <a:spLocks noGrp="1"/>
          </p:cNvSpPr>
          <p:nvPr>
            <p:ph type="body" idx="1"/>
          </p:nvPr>
        </p:nvSpPr>
        <p:spPr/>
        <p:txBody>
          <a:bodyPr/>
          <a:lstStyle/>
          <a:p>
            <a:pPr>
              <a:lnSpc>
                <a:spcPct val="130000"/>
              </a:lnSpc>
            </a:pPr>
            <a:r>
              <a:rPr lang="ja-JP" altLang="en-US" sz="1100" dirty="0">
                <a:latin typeface="BIZ UDPゴシック" panose="020B0400000000000000" pitchFamily="50" charset="-128"/>
                <a:ea typeface="BIZ UDPゴシック" panose="020B0400000000000000" pitchFamily="50" charset="-128"/>
              </a:rPr>
              <a:t>カモタ：</a:t>
            </a:r>
            <a:r>
              <a:rPr lang="ja-JP" altLang="en-US" sz="1100" dirty="0">
                <a:latin typeface="BIZ UDPゴシック" panose="020B0400000000000000" pitchFamily="50" charset="-128"/>
                <a:ea typeface="BIZ UDPゴシック" panose="020B0400000000000000" pitchFamily="50" charset="-128"/>
                <a:sym typeface="Wingdings" panose="05000000000000000000" pitchFamily="2" charset="2"/>
              </a:rPr>
              <a:t>（</a:t>
            </a:r>
            <a:r>
              <a:rPr lang="ja-JP" altLang="en-US" sz="1100" dirty="0">
                <a:latin typeface="BIZ UDPゴシック" panose="020B0400000000000000" pitchFamily="50" charset="-128"/>
                <a:ea typeface="BIZ UDPゴシック" panose="020B0400000000000000" pitchFamily="50" charset="-128"/>
              </a:rPr>
              <a:t>断りにくいなぁ。まあ、稼ぎで返せるって言うし</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）この画面に入力するんですね。住所・氏名・電話番号と、</a:t>
            </a:r>
            <a:r>
              <a:rPr lang="en-US" altLang="ja-JP" sz="1100" dirty="0">
                <a:latin typeface="BIZ UDPゴシック" panose="020B0400000000000000" pitchFamily="50" charset="-128"/>
                <a:ea typeface="BIZ UDPゴシック" panose="020B0400000000000000" pitchFamily="50" charset="-128"/>
              </a:rPr>
              <a:t>50</a:t>
            </a:r>
            <a:r>
              <a:rPr lang="ja-JP" altLang="en-US" sz="1100" dirty="0">
                <a:latin typeface="BIZ UDPゴシック" panose="020B0400000000000000" pitchFamily="50" charset="-128"/>
                <a:ea typeface="BIZ UDPゴシック" panose="020B0400000000000000" pitchFamily="50" charset="-128"/>
              </a:rPr>
              <a:t>万円と入力して、マイナンバーカードの画像を貼って・・・はい、できました。</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業者：こちらの画面にも同様にお願いします。</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業者：では、あなたの口座に入金されたら、全額この口座に振り込んでくださいね。</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カモタ：消費者金融３社で借りて、計</a:t>
            </a:r>
            <a:r>
              <a:rPr lang="en-US" altLang="ja-JP" sz="1100" dirty="0">
                <a:latin typeface="BIZ UDPゴシック" panose="020B0400000000000000" pitchFamily="50" charset="-128"/>
                <a:ea typeface="BIZ UDPゴシック" panose="020B0400000000000000" pitchFamily="50" charset="-128"/>
              </a:rPr>
              <a:t>150</a:t>
            </a:r>
            <a:r>
              <a:rPr lang="ja-JP" altLang="en-US" sz="1100" dirty="0">
                <a:latin typeface="BIZ UDPゴシック" panose="020B0400000000000000" pitchFamily="50" charset="-128"/>
                <a:ea typeface="BIZ UDPゴシック" panose="020B0400000000000000" pitchFamily="50" charset="-128"/>
              </a:rPr>
              <a:t>万円入金されたぞ。これを、指定された個人名義の口座に振り込むんだな。振込完了。よし、アフィリエイトの仕事、頑張るぞ！</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解説①</a:t>
            </a:r>
            <a:r>
              <a:rPr lang="en-US" altLang="ja-JP" sz="1100" dirty="0">
                <a:latin typeface="BIZ UDPゴシック" panose="020B0400000000000000" pitchFamily="50" charset="-128"/>
                <a:ea typeface="BIZ UDPゴシック" panose="020B0400000000000000" pitchFamily="50" charset="-128"/>
              </a:rPr>
              <a:t>】</a:t>
            </a:r>
          </a:p>
          <a:p>
            <a:pPr defTabSz="910377">
              <a:lnSpc>
                <a:spcPct val="130000"/>
              </a:lnSpc>
            </a:pPr>
            <a:r>
              <a:rPr lang="ja-JP" altLang="en-US" sz="1100" dirty="0">
                <a:latin typeface="BIZ UDPゴシック" panose="020B0400000000000000" pitchFamily="50" charset="-128"/>
                <a:ea typeface="BIZ UDPゴシック" panose="020B0400000000000000" pitchFamily="50" charset="-128"/>
              </a:rPr>
              <a:t>安易に個人情報、身分証（免許証やマイナンバーカード等）を知らない人に教える（入力する）と、悪用されてしまうかもしれません。</a:t>
            </a:r>
            <a:endParaRPr lang="en-US" altLang="ja-JP" sz="1100" dirty="0">
              <a:latin typeface="BIZ UDPゴシック" panose="020B0400000000000000" pitchFamily="50" charset="-128"/>
              <a:ea typeface="BIZ UDPゴシック" panose="020B0400000000000000" pitchFamily="50" charset="-128"/>
            </a:endParaRPr>
          </a:p>
          <a:p>
            <a:pPr defTabSz="910377">
              <a:lnSpc>
                <a:spcPct val="130000"/>
              </a:lnSpc>
            </a:pPr>
            <a:r>
              <a:rPr lang="ja-JP" altLang="en-US" sz="1100" dirty="0">
                <a:latin typeface="BIZ UDPゴシック" panose="020B0400000000000000" pitchFamily="50" charset="-128"/>
                <a:ea typeface="BIZ UDPゴシック" panose="020B0400000000000000" pitchFamily="50" charset="-128"/>
              </a:rPr>
              <a:t>また、業者と画面を共有した状態で消費者金融サイトにログインし、</a:t>
            </a:r>
            <a:r>
              <a:rPr lang="en-US" altLang="ja-JP" sz="1100" dirty="0">
                <a:latin typeface="BIZ UDPゴシック" panose="020B0400000000000000" pitchFamily="50" charset="-128"/>
                <a:ea typeface="BIZ UDPゴシック" panose="020B0400000000000000" pitchFamily="50" charset="-128"/>
              </a:rPr>
              <a:t>ID</a:t>
            </a:r>
            <a:r>
              <a:rPr lang="ja-JP" altLang="en-US" sz="1100" dirty="0">
                <a:latin typeface="BIZ UDPゴシック" panose="020B0400000000000000" pitchFamily="50" charset="-128"/>
                <a:ea typeface="BIZ UDPゴシック" panose="020B0400000000000000" pitchFamily="50" charset="-128"/>
              </a:rPr>
              <a:t>を把握されて勝手に追加で借金をされる恐れもあります。</a:t>
            </a:r>
            <a:endParaRPr lang="en-US" altLang="ja-JP" sz="1100" dirty="0">
              <a:latin typeface="BIZ UDPゴシック" panose="020B0400000000000000" pitchFamily="50" charset="-128"/>
              <a:ea typeface="BIZ UDPゴシック" panose="020B0400000000000000" pitchFamily="50" charset="-128"/>
            </a:endParaRPr>
          </a:p>
          <a:p>
            <a:pPr defTabSz="910308">
              <a:lnSpc>
                <a:spcPct val="130000"/>
              </a:lnSpc>
              <a:defRPr/>
            </a:pP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解説②</a:t>
            </a:r>
            <a:r>
              <a:rPr lang="en-US" altLang="ja-JP" sz="1100" dirty="0">
                <a:latin typeface="BIZ UDPゴシック" panose="020B0400000000000000" pitchFamily="50" charset="-128"/>
                <a:ea typeface="BIZ UDPゴシック" panose="020B0400000000000000" pitchFamily="50" charset="-128"/>
              </a:rPr>
              <a:t>】</a:t>
            </a:r>
          </a:p>
          <a:p>
            <a:pPr defTabSz="910308">
              <a:lnSpc>
                <a:spcPct val="130000"/>
              </a:lnSpc>
              <a:defRPr/>
            </a:pPr>
            <a:r>
              <a:rPr lang="ja-JP" altLang="en-US" sz="1100" dirty="0">
                <a:latin typeface="BIZ UDPゴシック" panose="020B0400000000000000" pitchFamily="50" charset="-128"/>
                <a:ea typeface="BIZ UDPゴシック" panose="020B0400000000000000" pitchFamily="50" charset="-128"/>
              </a:rPr>
              <a:t>このようなトラブルには、「個人名義口座」への振り込み指定が多くなっています。</a:t>
            </a:r>
            <a:endParaRPr lang="en-US" altLang="ja-JP" sz="11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E6BC2C12-058C-AD26-ED3E-4B0F3243BE8F}"/>
              </a:ext>
            </a:extLst>
          </p:cNvPr>
          <p:cNvSpPr>
            <a:spLocks noGrp="1"/>
          </p:cNvSpPr>
          <p:nvPr>
            <p:ph type="sldNum" sz="quarter" idx="5"/>
          </p:nvPr>
        </p:nvSpPr>
        <p:spPr/>
        <p:txBody>
          <a:bodyPr/>
          <a:lstStyle/>
          <a:p>
            <a:fld id="{D71257DE-EC89-40B9-84F0-1C6756EB1868}" type="slidenum">
              <a:rPr kumimoji="1" lang="ja-JP" altLang="en-US" smtClean="0"/>
              <a:t>5</a:t>
            </a:fld>
            <a:endParaRPr kumimoji="1" lang="ja-JP" altLang="en-US"/>
          </a:p>
        </p:txBody>
      </p:sp>
    </p:spTree>
    <p:extLst>
      <p:ext uri="{BB962C8B-B14F-4D97-AF65-F5344CB8AC3E}">
        <p14:creationId xmlns:p14="http://schemas.microsoft.com/office/powerpoint/2010/main" val="2521371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8B348-1F4A-B005-2597-E8907593D7F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1253487-9750-DE7B-0745-46ECE0820A1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81AFCBF-4087-4266-10F4-90A2E648E29A}"/>
              </a:ext>
            </a:extLst>
          </p:cNvPr>
          <p:cNvSpPr>
            <a:spLocks noGrp="1"/>
          </p:cNvSpPr>
          <p:nvPr>
            <p:ph type="body" idx="1"/>
          </p:nvPr>
        </p:nvSpPr>
        <p:spPr/>
        <p:txBody>
          <a:bodyPr/>
          <a:lstStyle/>
          <a:p>
            <a:pPr>
              <a:lnSpc>
                <a:spcPct val="130000"/>
              </a:lnSpc>
            </a:pPr>
            <a:r>
              <a:rPr lang="ja-JP" altLang="en-US" sz="1100" dirty="0">
                <a:latin typeface="BIZ UDPゴシック" panose="020B0400000000000000" pitchFamily="50" charset="-128"/>
                <a:ea typeface="BIZ UDPゴシック" panose="020B0400000000000000" pitchFamily="50" charset="-128"/>
              </a:rPr>
              <a:t>カモタ：なんだこれ、全然稼げないぞ？サポートも役に立たないし。なんなんだ？</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ピロロロロロロ♪（着信）</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消費者金融業者</a:t>
            </a:r>
            <a:r>
              <a:rPr lang="en-US" altLang="ja-JP" sz="1100" dirty="0">
                <a:latin typeface="BIZ UDPゴシック" panose="020B0400000000000000" pitchFamily="50" charset="-128"/>
                <a:ea typeface="BIZ UDPゴシック" panose="020B0400000000000000" pitchFamily="50" charset="-128"/>
              </a:rPr>
              <a:t>A</a:t>
            </a:r>
            <a:r>
              <a:rPr lang="ja-JP" altLang="en-US" sz="1100" dirty="0">
                <a:latin typeface="BIZ UDPゴシック" panose="020B0400000000000000" pitchFamily="50" charset="-128"/>
                <a:ea typeface="BIZ UDPゴシック" panose="020B0400000000000000" pitchFamily="50" charset="-128"/>
              </a:rPr>
              <a:t>：ご返済の予定について確認です。</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消費者金融業者</a:t>
            </a:r>
            <a:r>
              <a:rPr lang="en-US" altLang="ja-JP" sz="1100" dirty="0">
                <a:latin typeface="BIZ UDPゴシック" panose="020B0400000000000000" pitchFamily="50" charset="-128"/>
                <a:ea typeface="BIZ UDPゴシック" panose="020B0400000000000000" pitchFamily="50" charset="-128"/>
              </a:rPr>
              <a:t>B</a:t>
            </a:r>
            <a:r>
              <a:rPr lang="ja-JP" altLang="en-US" sz="1100" dirty="0">
                <a:latin typeface="BIZ UDPゴシック" panose="020B0400000000000000" pitchFamily="50" charset="-128"/>
                <a:ea typeface="BIZ UDPゴシック" panose="020B0400000000000000" pitchFamily="50" charset="-128"/>
              </a:rPr>
              <a:t>：ご返済をお願いいたします。</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消費者金融業者</a:t>
            </a:r>
            <a:r>
              <a:rPr lang="en-US" altLang="ja-JP" sz="1100" dirty="0">
                <a:latin typeface="BIZ UDPゴシック" panose="020B0400000000000000" pitchFamily="50" charset="-128"/>
                <a:ea typeface="BIZ UDPゴシック" panose="020B0400000000000000" pitchFamily="50" charset="-128"/>
              </a:rPr>
              <a:t>C</a:t>
            </a:r>
            <a:r>
              <a:rPr lang="ja-JP" altLang="en-US" sz="1100" dirty="0">
                <a:latin typeface="BIZ UDPゴシック" panose="020B0400000000000000" pitchFamily="50" charset="-128"/>
                <a:ea typeface="BIZ UDPゴシック" panose="020B0400000000000000" pitchFamily="50" charset="-128"/>
              </a:rPr>
              <a:t>：今月のご返済の件ですが・・・。</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カモタ：</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借金を返済しないといけないのですが、あなたが言ったようには稼げないです。このメッセージを見たらすぐ連絡ください。</a:t>
            </a:r>
            <a:r>
              <a:rPr lang="en-US" altLang="ja-JP" sz="1100" dirty="0">
                <a:latin typeface="BIZ UDPゴシック" panose="020B0400000000000000" pitchFamily="50" charset="-128"/>
                <a:ea typeface="BIZ UDPゴシック" panose="020B0400000000000000" pitchFamily="50" charset="-128"/>
              </a:rPr>
              <a:t>』</a:t>
            </a:r>
          </a:p>
          <a:p>
            <a:pPr>
              <a:lnSpc>
                <a:spcPct val="130000"/>
              </a:lnSpc>
            </a:pPr>
            <a:r>
              <a:rPr lang="ja-JP" altLang="en-US" sz="1100" dirty="0">
                <a:latin typeface="BIZ UDPゴシック" panose="020B0400000000000000" pitchFamily="50" charset="-128"/>
                <a:ea typeface="BIZ UDPゴシック" panose="020B0400000000000000" pitchFamily="50" charset="-128"/>
              </a:rPr>
              <a:t>カモタ：テポテポテポテロン♪（発信）業者にメッセージはずっと無視されてるし、電話も出ない。消費者金融から返済の催促があるのに、どうしたらいいんだ・・・。</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解説</a:t>
            </a:r>
            <a:r>
              <a:rPr lang="en-US" altLang="ja-JP" sz="1100" dirty="0">
                <a:latin typeface="BIZ UDPゴシック" panose="020B0400000000000000" pitchFamily="50" charset="-128"/>
                <a:ea typeface="BIZ UDPゴシック" panose="020B0400000000000000" pitchFamily="50" charset="-128"/>
              </a:rPr>
              <a:t>】</a:t>
            </a:r>
          </a:p>
          <a:p>
            <a:pPr>
              <a:lnSpc>
                <a:spcPct val="130000"/>
              </a:lnSpc>
            </a:pPr>
            <a:r>
              <a:rPr lang="ja-JP" altLang="en-US" sz="1100" dirty="0">
                <a:latin typeface="BIZ UDPゴシック" panose="020B0400000000000000" pitchFamily="50" charset="-128"/>
                <a:ea typeface="BIZ UDPゴシック" panose="020B0400000000000000" pitchFamily="50" charset="-128"/>
              </a:rPr>
              <a:t>業者に返金を求めたり、返済をするように言いたくても、メッセージアプリの連絡先しか知らず、無視やブロックをされて連絡が途絶えます。結局、「副業」では稼げず借金が残り、滞納や破産などで取返しのつかない事態になりかねません。</a:t>
            </a:r>
            <a:endParaRPr lang="en-US" altLang="ja-JP" sz="11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2B9149A7-EA71-D516-9F55-D17713E10FFC}"/>
              </a:ext>
            </a:extLst>
          </p:cNvPr>
          <p:cNvSpPr>
            <a:spLocks noGrp="1"/>
          </p:cNvSpPr>
          <p:nvPr>
            <p:ph type="sldNum" sz="quarter" idx="5"/>
          </p:nvPr>
        </p:nvSpPr>
        <p:spPr/>
        <p:txBody>
          <a:bodyPr/>
          <a:lstStyle/>
          <a:p>
            <a:fld id="{D71257DE-EC89-40B9-84F0-1C6756EB1868}" type="slidenum">
              <a:rPr kumimoji="1" lang="ja-JP" altLang="en-US" smtClean="0"/>
              <a:t>6</a:t>
            </a:fld>
            <a:endParaRPr kumimoji="1" lang="ja-JP" altLang="en-US"/>
          </a:p>
        </p:txBody>
      </p:sp>
    </p:spTree>
    <p:extLst>
      <p:ext uri="{BB962C8B-B14F-4D97-AF65-F5344CB8AC3E}">
        <p14:creationId xmlns:p14="http://schemas.microsoft.com/office/powerpoint/2010/main" val="1521936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71257DE-EC89-40B9-84F0-1C6756EB1868}" type="slidenum">
              <a:rPr kumimoji="1" lang="ja-JP" altLang="en-US" smtClean="0"/>
              <a:t>7</a:t>
            </a:fld>
            <a:endParaRPr kumimoji="1" lang="ja-JP" altLang="en-US"/>
          </a:p>
        </p:txBody>
      </p:sp>
    </p:spTree>
    <p:extLst>
      <p:ext uri="{BB962C8B-B14F-4D97-AF65-F5344CB8AC3E}">
        <p14:creationId xmlns:p14="http://schemas.microsoft.com/office/powerpoint/2010/main" val="536847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30000"/>
              </a:lnSpc>
            </a:pPr>
            <a:r>
              <a:rPr lang="ja-JP" altLang="en-US" sz="1100" dirty="0">
                <a:latin typeface="BIZ UDPゴシック" panose="020B0400000000000000" pitchFamily="50" charset="-128"/>
                <a:ea typeface="BIZ UDPゴシック" panose="020B0400000000000000" pitchFamily="50" charset="-128"/>
              </a:rPr>
              <a:t>消費生活センターに相談すると、消費生活問題について専門的な知識を持った相談員があなたの話を丁寧に聞き、助言や交渉のお手伝いをします。</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また、相談の内容は個人が特定されない仕組みで、情報としてデータベースに蓄積されます。</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同様の相談が多く、みんなが困っている状況が明らかになれば、法律改正などにつながることもあります。あなたの相談が世の中の仕組みを変える可能性があるということです。</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困ったら迷わず、消費者ホットライン　「</a:t>
            </a:r>
            <a:r>
              <a:rPr lang="en-US" altLang="ja-JP" sz="1100" dirty="0">
                <a:latin typeface="BIZ UDPゴシック" panose="020B0400000000000000" pitchFamily="50" charset="-128"/>
                <a:ea typeface="BIZ UDPゴシック" panose="020B0400000000000000" pitchFamily="50" charset="-128"/>
              </a:rPr>
              <a:t>188</a:t>
            </a:r>
            <a:r>
              <a:rPr lang="ja-JP" altLang="en-US" sz="1100" dirty="0">
                <a:latin typeface="BIZ UDPゴシック" panose="020B0400000000000000" pitchFamily="50" charset="-128"/>
                <a:ea typeface="BIZ UDPゴシック" panose="020B0400000000000000" pitchFamily="50" charset="-128"/>
              </a:rPr>
              <a:t>」、または県センターをはじめ、居住地の消費生活センターへご相談ください。</a:t>
            </a:r>
          </a:p>
          <a:p>
            <a:pPr>
              <a:lnSpc>
                <a:spcPct val="130000"/>
              </a:lnSpc>
            </a:pPr>
            <a:endParaRPr lang="ja-JP" altLang="en-US" sz="11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D71257DE-EC89-40B9-84F0-1C6756EB1868}" type="slidenum">
              <a:rPr kumimoji="1" lang="ja-JP" altLang="en-US" smtClean="0"/>
              <a:t>8</a:t>
            </a:fld>
            <a:endParaRPr kumimoji="1" lang="ja-JP" altLang="en-US"/>
          </a:p>
        </p:txBody>
      </p:sp>
    </p:spTree>
    <p:extLst>
      <p:ext uri="{BB962C8B-B14F-4D97-AF65-F5344CB8AC3E}">
        <p14:creationId xmlns:p14="http://schemas.microsoft.com/office/powerpoint/2010/main" val="1179684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412340" y="695492"/>
            <a:ext cx="6115717" cy="5764252"/>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945814" y="1210770"/>
            <a:ext cx="9048770" cy="4844660"/>
          </a:xfrm>
        </p:spPr>
        <p:txBody>
          <a:bodyPr anchor="ctr">
            <a:noAutofit/>
          </a:bodyPr>
          <a:lstStyle>
            <a:lvl1pPr algn="ctr">
              <a:defRPr sz="8267" spc="661" baseline="0"/>
            </a:lvl1pPr>
          </a:lstStyle>
          <a:p>
            <a:r>
              <a:rPr lang="ja-JP" altLang="en-US"/>
              <a:t>マスター タイトルの書式設定</a:t>
            </a:r>
            <a:endParaRPr lang="en-US" dirty="0"/>
          </a:p>
        </p:txBody>
      </p:sp>
      <p:sp>
        <p:nvSpPr>
          <p:cNvPr id="3" name="Subtitle 2"/>
          <p:cNvSpPr>
            <a:spLocks noGrp="1"/>
          </p:cNvSpPr>
          <p:nvPr>
            <p:ph type="subTitle" idx="1"/>
          </p:nvPr>
        </p:nvSpPr>
        <p:spPr>
          <a:xfrm>
            <a:off x="1942491" y="6590958"/>
            <a:ext cx="7055416" cy="818225"/>
          </a:xfrm>
        </p:spPr>
        <p:txBody>
          <a:bodyPr anchor="t">
            <a:normAutofit/>
          </a:bodyPr>
          <a:lstStyle>
            <a:lvl1pPr marL="0" indent="0" algn="ctr">
              <a:lnSpc>
                <a:spcPct val="100000"/>
              </a:lnSpc>
              <a:buNone/>
              <a:defRPr sz="1653" b="1" i="0" cap="all" spc="331" baseline="0">
                <a:solidFill>
                  <a:schemeClr val="tx2"/>
                </a:solidFill>
              </a:defRPr>
            </a:lvl1pPr>
            <a:lvl2pPr marL="377979" indent="0" algn="ctr">
              <a:buNone/>
              <a:defRPr sz="1653"/>
            </a:lvl2pPr>
            <a:lvl3pPr marL="755957" indent="0" algn="ctr">
              <a:buNone/>
              <a:defRPr sz="1488"/>
            </a:lvl3pPr>
            <a:lvl4pPr marL="1133936" indent="0" algn="ctr">
              <a:buNone/>
              <a:defRPr sz="1323"/>
            </a:lvl4pPr>
            <a:lvl5pPr marL="1511915" indent="0" algn="ctr">
              <a:buNone/>
              <a:defRPr sz="1323"/>
            </a:lvl5pPr>
            <a:lvl6pPr marL="1889893" indent="0" algn="ctr">
              <a:buNone/>
              <a:defRPr sz="1323"/>
            </a:lvl6pPr>
            <a:lvl7pPr marL="2267872" indent="0" algn="ctr">
              <a:buNone/>
              <a:defRPr sz="1323"/>
            </a:lvl7pPr>
            <a:lvl8pPr marL="2645851" indent="0" algn="ctr">
              <a:buNone/>
              <a:defRPr sz="1323"/>
            </a:lvl8pPr>
            <a:lvl9pPr marL="3023829"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945814" y="7028005"/>
            <a:ext cx="2043058" cy="384115"/>
          </a:xfrm>
        </p:spPr>
        <p:txBody>
          <a:bodyPr/>
          <a:lstStyle>
            <a:lvl1pPr>
              <a:defRPr baseline="0">
                <a:solidFill>
                  <a:schemeClr val="accent1">
                    <a:lumMod val="50000"/>
                  </a:schemeClr>
                </a:solidFill>
              </a:defRPr>
            </a:lvl1pPr>
          </a:lstStyle>
          <a:p>
            <a:fld id="{53F88255-5691-4457-BB8E-24E02D3D5FD4}" type="datetimeFigureOut">
              <a:rPr kumimoji="1" lang="ja-JP" altLang="en-US" smtClean="0"/>
              <a:t>2025/3/18</a:t>
            </a:fld>
            <a:endParaRPr kumimoji="1" lang="ja-JP" altLang="en-US"/>
          </a:p>
        </p:txBody>
      </p:sp>
      <p:sp>
        <p:nvSpPr>
          <p:cNvPr id="5" name="Footer Placeholder 4"/>
          <p:cNvSpPr>
            <a:spLocks noGrp="1"/>
          </p:cNvSpPr>
          <p:nvPr>
            <p:ph type="ftr" sz="quarter" idx="11"/>
          </p:nvPr>
        </p:nvSpPr>
        <p:spPr>
          <a:xfrm>
            <a:off x="3665955" y="7028005"/>
            <a:ext cx="3608487" cy="381176"/>
          </a:xfrm>
        </p:spPr>
        <p:txBody>
          <a:bodyPr/>
          <a:lstStyle>
            <a:lvl1pPr>
              <a:defRPr baseline="0">
                <a:solidFill>
                  <a:schemeClr val="accent1">
                    <a:lumMod val="50000"/>
                  </a:schemeClr>
                </a:solidFill>
              </a:defRPr>
            </a:lvl1pPr>
          </a:lstStyle>
          <a:p>
            <a:endParaRPr kumimoji="1" lang="ja-JP" altLang="en-US"/>
          </a:p>
        </p:txBody>
      </p:sp>
      <p:sp>
        <p:nvSpPr>
          <p:cNvPr id="6" name="Slide Number Placeholder 5"/>
          <p:cNvSpPr>
            <a:spLocks noGrp="1"/>
          </p:cNvSpPr>
          <p:nvPr>
            <p:ph type="sldNum" sz="quarter" idx="12"/>
          </p:nvPr>
        </p:nvSpPr>
        <p:spPr>
          <a:xfrm>
            <a:off x="7951526" y="7028005"/>
            <a:ext cx="2043058" cy="381176"/>
          </a:xfrm>
        </p:spPr>
        <p:txBody>
          <a:bodyPr/>
          <a:lstStyle>
            <a:lvl1pPr>
              <a:defRPr baseline="0">
                <a:solidFill>
                  <a:schemeClr val="accent1">
                    <a:lumMod val="50000"/>
                  </a:schemeClr>
                </a:solidFill>
              </a:defRPr>
            </a:lvl1pPr>
          </a:lstStyle>
          <a:p>
            <a:fld id="{3A11CD3E-8293-4AFA-9BA7-843AA0F60B88}" type="slidenum">
              <a:rPr kumimoji="1" lang="ja-JP" altLang="en-US" smtClean="0"/>
              <a:t>‹#›</a:t>
            </a:fld>
            <a:endParaRPr kumimoji="1" lang="ja-JP" altLang="en-US"/>
          </a:p>
        </p:txBody>
      </p:sp>
      <p:sp>
        <p:nvSpPr>
          <p:cNvPr id="13" name="Rectangle 12"/>
          <p:cNvSpPr/>
          <p:nvPr/>
        </p:nvSpPr>
        <p:spPr>
          <a:xfrm>
            <a:off x="0" y="0"/>
            <a:ext cx="248585" cy="7559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48585" cy="7559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63540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3F88255-5691-4457-BB8E-24E02D3D5FD4}" type="datetimeFigureOut">
              <a:rPr kumimoji="1" lang="ja-JP" altLang="en-US" smtClean="0"/>
              <a:t>2025/3/18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A11CD3E-8293-4AFA-9BA7-843AA0F60B88}" type="slidenum">
              <a:rPr kumimoji="1" lang="ja-JP" altLang="en-US" smtClean="0"/>
              <a:t>‹#›</a:t>
            </a:fld>
            <a:endParaRPr kumimoji="1" lang="ja-JP" altLang="en-US"/>
          </a:p>
        </p:txBody>
      </p:sp>
    </p:spTree>
    <p:extLst>
      <p:ext uri="{BB962C8B-B14F-4D97-AF65-F5344CB8AC3E}">
        <p14:creationId xmlns:p14="http://schemas.microsoft.com/office/powerpoint/2010/main" val="2778365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64357" y="421510"/>
            <a:ext cx="2071866" cy="617340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02593" y="421510"/>
            <a:ext cx="6792899" cy="617340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3F88255-5691-4457-BB8E-24E02D3D5FD4}" type="datetimeFigureOut">
              <a:rPr kumimoji="1" lang="ja-JP" altLang="en-US" smtClean="0"/>
              <a:t>2025/3/18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A11CD3E-8293-4AFA-9BA7-843AA0F60B88}" type="slidenum">
              <a:rPr kumimoji="1" lang="ja-JP" altLang="en-US" smtClean="0"/>
              <a:t>‹#›</a:t>
            </a:fld>
            <a:endParaRPr kumimoji="1" lang="ja-JP" altLang="en-US"/>
          </a:p>
        </p:txBody>
      </p:sp>
    </p:spTree>
    <p:extLst>
      <p:ext uri="{BB962C8B-B14F-4D97-AF65-F5344CB8AC3E}">
        <p14:creationId xmlns:p14="http://schemas.microsoft.com/office/powerpoint/2010/main" val="1802358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3F88255-5691-4457-BB8E-24E02D3D5FD4}" type="datetimeFigureOut">
              <a:rPr kumimoji="1" lang="ja-JP" altLang="en-US" smtClean="0"/>
              <a:t>2025/3/18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A11CD3E-8293-4AFA-9BA7-843AA0F60B88}" type="slidenum">
              <a:rPr kumimoji="1" lang="ja-JP" altLang="en-US" smtClean="0"/>
              <a:t>‹#›</a:t>
            </a:fld>
            <a:endParaRPr kumimoji="1" lang="ja-JP" altLang="en-US"/>
          </a:p>
        </p:txBody>
      </p:sp>
    </p:spTree>
    <p:extLst>
      <p:ext uri="{BB962C8B-B14F-4D97-AF65-F5344CB8AC3E}">
        <p14:creationId xmlns:p14="http://schemas.microsoft.com/office/powerpoint/2010/main" val="3546498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1" y="0"/>
            <a:ext cx="2468306" cy="7559675"/>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843898" y="1183764"/>
            <a:ext cx="7179678" cy="4480499"/>
          </a:xfrm>
        </p:spPr>
        <p:txBody>
          <a:bodyPr anchor="b">
            <a:normAutofit/>
          </a:bodyPr>
          <a:lstStyle>
            <a:lvl1pPr>
              <a:defRPr sz="6944" spc="661" baseline="0">
                <a:solidFill>
                  <a:schemeClr val="tx2"/>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843898" y="5687705"/>
            <a:ext cx="6154008" cy="1048450"/>
          </a:xfrm>
        </p:spPr>
        <p:txBody>
          <a:bodyPr>
            <a:normAutofit/>
          </a:bodyPr>
          <a:lstStyle>
            <a:lvl1pPr marL="0" indent="0">
              <a:lnSpc>
                <a:spcPct val="100000"/>
              </a:lnSpc>
              <a:buNone/>
              <a:defRPr sz="1653" b="1" i="0" cap="all" spc="331" baseline="0">
                <a:solidFill>
                  <a:schemeClr val="accent1"/>
                </a:solidFill>
              </a:defRPr>
            </a:lvl1pPr>
            <a:lvl2pPr marL="377979" indent="0">
              <a:buNone/>
              <a:defRPr sz="1653">
                <a:solidFill>
                  <a:schemeClr val="tx1">
                    <a:tint val="75000"/>
                  </a:schemeClr>
                </a:solidFill>
              </a:defRPr>
            </a:lvl2pPr>
            <a:lvl3pPr marL="755957" indent="0">
              <a:buNone/>
              <a:defRPr sz="1488">
                <a:solidFill>
                  <a:schemeClr val="tx1">
                    <a:tint val="75000"/>
                  </a:schemeClr>
                </a:solidFill>
              </a:defRPr>
            </a:lvl3pPr>
            <a:lvl4pPr marL="1133936" indent="0">
              <a:buNone/>
              <a:defRPr sz="1323">
                <a:solidFill>
                  <a:schemeClr val="tx1">
                    <a:tint val="75000"/>
                  </a:schemeClr>
                </a:solidFill>
              </a:defRPr>
            </a:lvl4pPr>
            <a:lvl5pPr marL="1511915" indent="0">
              <a:buNone/>
              <a:defRPr sz="1323">
                <a:solidFill>
                  <a:schemeClr val="tx1">
                    <a:tint val="75000"/>
                  </a:schemeClr>
                </a:solidFill>
              </a:defRPr>
            </a:lvl5pPr>
            <a:lvl6pPr marL="1889893" indent="0">
              <a:buNone/>
              <a:defRPr sz="1323">
                <a:solidFill>
                  <a:schemeClr val="tx1">
                    <a:tint val="75000"/>
                  </a:schemeClr>
                </a:solidFill>
              </a:defRPr>
            </a:lvl6pPr>
            <a:lvl7pPr marL="2267872" indent="0">
              <a:buNone/>
              <a:defRPr sz="1323">
                <a:solidFill>
                  <a:schemeClr val="tx1">
                    <a:tint val="75000"/>
                  </a:schemeClr>
                </a:solidFill>
              </a:defRPr>
            </a:lvl7pPr>
            <a:lvl8pPr marL="2645851" indent="0">
              <a:buNone/>
              <a:defRPr sz="1323">
                <a:solidFill>
                  <a:schemeClr val="tx1">
                    <a:tint val="75000"/>
                  </a:schemeClr>
                </a:solidFill>
              </a:defRPr>
            </a:lvl8pPr>
            <a:lvl9pPr marL="3023829"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2838300" y="7028005"/>
            <a:ext cx="1310121" cy="384115"/>
          </a:xfrm>
        </p:spPr>
        <p:txBody>
          <a:bodyPr/>
          <a:lstStyle>
            <a:lvl1pPr>
              <a:defRPr baseline="0">
                <a:solidFill>
                  <a:schemeClr val="tx2"/>
                </a:solidFill>
              </a:defRPr>
            </a:lvl1pPr>
          </a:lstStyle>
          <a:p>
            <a:fld id="{53F88255-5691-4457-BB8E-24E02D3D5FD4}" type="datetimeFigureOut">
              <a:rPr kumimoji="1" lang="ja-JP" altLang="en-US" smtClean="0"/>
              <a:t>2025/3/18</a:t>
            </a:fld>
            <a:endParaRPr kumimoji="1" lang="ja-JP" altLang="en-US"/>
          </a:p>
        </p:txBody>
      </p:sp>
      <p:sp>
        <p:nvSpPr>
          <p:cNvPr id="5" name="Footer Placeholder 4"/>
          <p:cNvSpPr>
            <a:spLocks noGrp="1"/>
          </p:cNvSpPr>
          <p:nvPr>
            <p:ph type="ftr" sz="quarter" idx="11"/>
          </p:nvPr>
        </p:nvSpPr>
        <p:spPr>
          <a:xfrm>
            <a:off x="4629492" y="7028005"/>
            <a:ext cx="3608487" cy="381176"/>
          </a:xfrm>
        </p:spPr>
        <p:txBody>
          <a:bodyPr/>
          <a:lstStyle>
            <a:lvl1pPr>
              <a:defRPr baseline="0">
                <a:solidFill>
                  <a:schemeClr val="tx2"/>
                </a:solidFill>
              </a:defRPr>
            </a:lvl1pPr>
          </a:lstStyle>
          <a:p>
            <a:endParaRPr kumimoji="1" lang="ja-JP" altLang="en-US"/>
          </a:p>
        </p:txBody>
      </p:sp>
      <p:sp>
        <p:nvSpPr>
          <p:cNvPr id="6" name="Slide Number Placeholder 5"/>
          <p:cNvSpPr>
            <a:spLocks noGrp="1"/>
          </p:cNvSpPr>
          <p:nvPr>
            <p:ph type="sldNum" sz="quarter" idx="12"/>
          </p:nvPr>
        </p:nvSpPr>
        <p:spPr>
          <a:xfrm>
            <a:off x="8719049" y="7028005"/>
            <a:ext cx="1304526" cy="381176"/>
          </a:xfrm>
        </p:spPr>
        <p:txBody>
          <a:bodyPr/>
          <a:lstStyle>
            <a:lvl1pPr>
              <a:defRPr baseline="0">
                <a:solidFill>
                  <a:schemeClr val="tx2"/>
                </a:solidFill>
              </a:defRPr>
            </a:lvl1pPr>
          </a:lstStyle>
          <a:p>
            <a:fld id="{3A11CD3E-8293-4AFA-9BA7-843AA0F60B88}" type="slidenum">
              <a:rPr kumimoji="1" lang="ja-JP" altLang="en-US" smtClean="0"/>
              <a:t>‹#›</a:t>
            </a:fld>
            <a:endParaRPr kumimoji="1" lang="ja-JP" altLang="en-US"/>
          </a:p>
        </p:txBody>
      </p:sp>
      <p:sp>
        <p:nvSpPr>
          <p:cNvPr id="16" name="Freeform 11"/>
          <p:cNvSpPr/>
          <p:nvPr/>
        </p:nvSpPr>
        <p:spPr bwMode="auto">
          <a:xfrm>
            <a:off x="766792" y="0"/>
            <a:ext cx="1443674" cy="7559675"/>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1" y="0"/>
            <a:ext cx="2468306" cy="7559675"/>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37097414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02593" y="2519892"/>
            <a:ext cx="4201883" cy="398982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829804" y="2519892"/>
            <a:ext cx="4201883" cy="398982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3F88255-5691-4457-BB8E-24E02D3D5FD4}" type="datetimeFigureOut">
              <a:rPr kumimoji="1" lang="ja-JP" altLang="en-US" smtClean="0"/>
              <a:t>2025/3/18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A11CD3E-8293-4AFA-9BA7-843AA0F60B88}" type="slidenum">
              <a:rPr kumimoji="1" lang="ja-JP" altLang="en-US" smtClean="0"/>
              <a:t>‹#›</a:t>
            </a:fld>
            <a:endParaRPr kumimoji="1" lang="ja-JP" altLang="en-US"/>
          </a:p>
        </p:txBody>
      </p:sp>
    </p:spTree>
    <p:extLst>
      <p:ext uri="{BB962C8B-B14F-4D97-AF65-F5344CB8AC3E}">
        <p14:creationId xmlns:p14="http://schemas.microsoft.com/office/powerpoint/2010/main" val="101848013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102594" y="419984"/>
            <a:ext cx="8920981" cy="1646326"/>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01257" y="2424690"/>
            <a:ext cx="4223266" cy="697246"/>
          </a:xfrm>
        </p:spPr>
        <p:txBody>
          <a:bodyPr anchor="b">
            <a:noAutofit/>
          </a:bodyPr>
          <a:lstStyle>
            <a:lvl1pPr marL="0" indent="0">
              <a:lnSpc>
                <a:spcPct val="100000"/>
              </a:lnSpc>
              <a:buNone/>
              <a:defRPr sz="1984" b="1" cap="all" spc="165" baseline="0">
                <a:solidFill>
                  <a:schemeClr val="tx2"/>
                </a:solidFill>
              </a:defRPr>
            </a:lvl1pPr>
            <a:lvl2pPr marL="377979" indent="0">
              <a:buNone/>
              <a:defRPr sz="1653" b="1"/>
            </a:lvl2pPr>
            <a:lvl3pPr marL="755957" indent="0">
              <a:buNone/>
              <a:defRPr sz="1488" b="1"/>
            </a:lvl3pPr>
            <a:lvl4pPr marL="1133936" indent="0">
              <a:buNone/>
              <a:defRPr sz="1323" b="1"/>
            </a:lvl4pPr>
            <a:lvl5pPr marL="1511915" indent="0">
              <a:buNone/>
              <a:defRPr sz="1323" b="1"/>
            </a:lvl5pPr>
            <a:lvl6pPr marL="1889893" indent="0">
              <a:buNone/>
              <a:defRPr sz="1323" b="1"/>
            </a:lvl6pPr>
            <a:lvl7pPr marL="2267872" indent="0">
              <a:buNone/>
              <a:defRPr sz="1323" b="1"/>
            </a:lvl7pPr>
            <a:lvl8pPr marL="2645851" indent="0">
              <a:buNone/>
              <a:defRPr sz="1323" b="1"/>
            </a:lvl8pPr>
            <a:lvl9pPr marL="3023829"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1101257" y="3206746"/>
            <a:ext cx="4223266" cy="330297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817588" y="2424690"/>
            <a:ext cx="4223266" cy="697246"/>
          </a:xfrm>
        </p:spPr>
        <p:txBody>
          <a:bodyPr anchor="b">
            <a:noAutofit/>
          </a:bodyPr>
          <a:lstStyle>
            <a:lvl1pPr marL="0" indent="0">
              <a:lnSpc>
                <a:spcPct val="100000"/>
              </a:lnSpc>
              <a:buNone/>
              <a:defRPr sz="1984" b="1" cap="all" spc="165" baseline="0">
                <a:solidFill>
                  <a:schemeClr val="tx2"/>
                </a:solidFill>
              </a:defRPr>
            </a:lvl1pPr>
            <a:lvl2pPr marL="377979" indent="0">
              <a:buNone/>
              <a:defRPr sz="1653" b="1"/>
            </a:lvl2pPr>
            <a:lvl3pPr marL="755957" indent="0">
              <a:buNone/>
              <a:defRPr sz="1488" b="1"/>
            </a:lvl3pPr>
            <a:lvl4pPr marL="1133936" indent="0">
              <a:buNone/>
              <a:defRPr sz="1323" b="1"/>
            </a:lvl4pPr>
            <a:lvl5pPr marL="1511915" indent="0">
              <a:buNone/>
              <a:defRPr sz="1323" b="1"/>
            </a:lvl5pPr>
            <a:lvl6pPr marL="1889893" indent="0">
              <a:buNone/>
              <a:defRPr sz="1323" b="1"/>
            </a:lvl6pPr>
            <a:lvl7pPr marL="2267872" indent="0">
              <a:buNone/>
              <a:defRPr sz="1323" b="1"/>
            </a:lvl7pPr>
            <a:lvl8pPr marL="2645851" indent="0">
              <a:buNone/>
              <a:defRPr sz="1323" b="1"/>
            </a:lvl8pPr>
            <a:lvl9pPr marL="3023829"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5817588" y="3206746"/>
            <a:ext cx="4223266" cy="330297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3F88255-5691-4457-BB8E-24E02D3D5FD4}" type="datetimeFigureOut">
              <a:rPr kumimoji="1" lang="ja-JP" altLang="en-US" smtClean="0"/>
              <a:t>2025/3/18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A11CD3E-8293-4AFA-9BA7-843AA0F60B88}" type="slidenum">
              <a:rPr kumimoji="1" lang="ja-JP" altLang="en-US" smtClean="0"/>
              <a:t>‹#›</a:t>
            </a:fld>
            <a:endParaRPr kumimoji="1" lang="ja-JP" altLang="en-US"/>
          </a:p>
        </p:txBody>
      </p:sp>
    </p:spTree>
    <p:extLst>
      <p:ext uri="{BB962C8B-B14F-4D97-AF65-F5344CB8AC3E}">
        <p14:creationId xmlns:p14="http://schemas.microsoft.com/office/powerpoint/2010/main" val="27846476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3F88255-5691-4457-BB8E-24E02D3D5FD4}" type="datetimeFigureOut">
              <a:rPr kumimoji="1" lang="ja-JP" altLang="en-US" smtClean="0"/>
              <a:t>2025/3/18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A11CD3E-8293-4AFA-9BA7-843AA0F60B88}" type="slidenum">
              <a:rPr kumimoji="1" lang="ja-JP" altLang="en-US" smtClean="0"/>
              <a:t>‹#›</a:t>
            </a:fld>
            <a:endParaRPr kumimoji="1" lang="ja-JP" altLang="en-US"/>
          </a:p>
        </p:txBody>
      </p:sp>
    </p:spTree>
    <p:extLst>
      <p:ext uri="{BB962C8B-B14F-4D97-AF65-F5344CB8AC3E}">
        <p14:creationId xmlns:p14="http://schemas.microsoft.com/office/powerpoint/2010/main" val="3602667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F88255-5691-4457-BB8E-24E02D3D5FD4}" type="datetimeFigureOut">
              <a:rPr kumimoji="1" lang="ja-JP" altLang="en-US" smtClean="0"/>
              <a:t>2025/3/18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A11CD3E-8293-4AFA-9BA7-843AA0F60B88}" type="slidenum">
              <a:rPr kumimoji="1" lang="ja-JP" altLang="en-US" smtClean="0"/>
              <a:t>‹#›</a:t>
            </a:fld>
            <a:endParaRPr kumimoji="1" lang="ja-JP" altLang="en-US"/>
          </a:p>
        </p:txBody>
      </p:sp>
    </p:spTree>
    <p:extLst>
      <p:ext uri="{BB962C8B-B14F-4D97-AF65-F5344CB8AC3E}">
        <p14:creationId xmlns:p14="http://schemas.microsoft.com/office/powerpoint/2010/main" val="2977874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17" name="Freeform 11" title="right scallop background shape"/>
          <p:cNvSpPr/>
          <p:nvPr/>
        </p:nvSpPr>
        <p:spPr bwMode="auto">
          <a:xfrm>
            <a:off x="6480520" y="0"/>
            <a:ext cx="4211294" cy="7559675"/>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7311935" y="503979"/>
            <a:ext cx="2711640" cy="1319108"/>
          </a:xfrm>
        </p:spPr>
        <p:txBody>
          <a:bodyPr anchor="b">
            <a:normAutofit/>
          </a:bodyPr>
          <a:lstStyle>
            <a:lvl1pPr>
              <a:lnSpc>
                <a:spcPct val="100000"/>
              </a:lnSpc>
              <a:defRPr sz="1984" b="1" i="0" cap="all" spc="248" baseline="0">
                <a:solidFill>
                  <a:schemeClr val="accent1"/>
                </a:solidFill>
                <a:latin typeface="+mn-lt"/>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670913" y="1014545"/>
            <a:ext cx="5400645" cy="5495176"/>
          </a:xfrm>
        </p:spPr>
        <p:txBody>
          <a:bodyPr/>
          <a:lstStyle>
            <a:lvl1pPr>
              <a:defRPr sz="2646"/>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11935" y="1919500"/>
            <a:ext cx="2711640" cy="4590220"/>
          </a:xfrm>
        </p:spPr>
        <p:txBody>
          <a:bodyPr>
            <a:normAutofit/>
          </a:bodyPr>
          <a:lstStyle>
            <a:lvl1pPr marL="0" indent="0">
              <a:lnSpc>
                <a:spcPct val="110000"/>
              </a:lnSpc>
              <a:spcBef>
                <a:spcPts val="1323"/>
              </a:spcBef>
              <a:buNone/>
              <a:defRPr sz="1543" baseline="0">
                <a:solidFill>
                  <a:schemeClr val="bg2"/>
                </a:solidFill>
              </a:defRPr>
            </a:lvl1pPr>
            <a:lvl2pPr marL="377979" indent="0">
              <a:buNone/>
              <a:defRPr sz="1157"/>
            </a:lvl2pPr>
            <a:lvl3pPr marL="755957" indent="0">
              <a:buNone/>
              <a:defRPr sz="992"/>
            </a:lvl3pPr>
            <a:lvl4pPr marL="1133936" indent="0">
              <a:buNone/>
              <a:defRPr sz="827"/>
            </a:lvl4pPr>
            <a:lvl5pPr marL="1511915" indent="0">
              <a:buNone/>
              <a:defRPr sz="827"/>
            </a:lvl5pPr>
            <a:lvl6pPr marL="1889893" indent="0">
              <a:buNone/>
              <a:defRPr sz="827"/>
            </a:lvl6pPr>
            <a:lvl7pPr marL="2267872" indent="0">
              <a:buNone/>
              <a:defRPr sz="827"/>
            </a:lvl7pPr>
            <a:lvl8pPr marL="2645851" indent="0">
              <a:buNone/>
              <a:defRPr sz="827"/>
            </a:lvl8pPr>
            <a:lvl9pPr marL="3023829"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a:xfrm>
            <a:off x="670915" y="7028005"/>
            <a:ext cx="1081594" cy="384115"/>
          </a:xfrm>
        </p:spPr>
        <p:txBody>
          <a:bodyPr/>
          <a:lstStyle/>
          <a:p>
            <a:fld id="{53F88255-5691-4457-BB8E-24E02D3D5FD4}" type="datetimeFigureOut">
              <a:rPr kumimoji="1" lang="ja-JP" altLang="en-US" smtClean="0"/>
              <a:t>2025/3/18</a:t>
            </a:fld>
            <a:endParaRPr kumimoji="1" lang="ja-JP" altLang="en-US"/>
          </a:p>
        </p:txBody>
      </p:sp>
      <p:sp>
        <p:nvSpPr>
          <p:cNvPr id="6" name="Footer Placeholder 5"/>
          <p:cNvSpPr>
            <a:spLocks noGrp="1"/>
          </p:cNvSpPr>
          <p:nvPr>
            <p:ph type="ftr" sz="quarter" idx="11"/>
          </p:nvPr>
        </p:nvSpPr>
        <p:spPr>
          <a:xfrm>
            <a:off x="1844777" y="7028005"/>
            <a:ext cx="3053708" cy="381176"/>
          </a:xfrm>
        </p:spPr>
        <p:txBody>
          <a:bodyPr/>
          <a:lstStyle/>
          <a:p>
            <a:endParaRPr kumimoji="1" lang="ja-JP" altLang="en-US"/>
          </a:p>
        </p:txBody>
      </p:sp>
      <p:sp>
        <p:nvSpPr>
          <p:cNvPr id="7" name="Slide Number Placeholder 6"/>
          <p:cNvSpPr>
            <a:spLocks noGrp="1"/>
          </p:cNvSpPr>
          <p:nvPr>
            <p:ph type="sldNum" sz="quarter" idx="12"/>
          </p:nvPr>
        </p:nvSpPr>
        <p:spPr>
          <a:xfrm>
            <a:off x="4990753" y="7028005"/>
            <a:ext cx="1080806" cy="381176"/>
          </a:xfrm>
        </p:spPr>
        <p:txBody>
          <a:bodyPr/>
          <a:lstStyle/>
          <a:p>
            <a:fld id="{3A11CD3E-8293-4AFA-9BA7-843AA0F60B88}" type="slidenum">
              <a:rPr kumimoji="1" lang="ja-JP" altLang="en-US" smtClean="0"/>
              <a:t>‹#›</a:t>
            </a:fld>
            <a:endParaRPr kumimoji="1" lang="ja-JP" altLang="en-US"/>
          </a:p>
        </p:txBody>
      </p:sp>
      <p:sp>
        <p:nvSpPr>
          <p:cNvPr id="8" name="Rectangle 7"/>
          <p:cNvSpPr/>
          <p:nvPr/>
        </p:nvSpPr>
        <p:spPr>
          <a:xfrm>
            <a:off x="0" y="0"/>
            <a:ext cx="248585" cy="7559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48585" cy="7559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21192347"/>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48585" y="2"/>
            <a:ext cx="6450504" cy="7559674"/>
          </a:xfrm>
        </p:spPr>
        <p:txBody>
          <a:bodyPr anchor="t"/>
          <a:lstStyle>
            <a:lvl1pPr marL="0" indent="0">
              <a:buNone/>
              <a:defRPr sz="2646"/>
            </a:lvl1pPr>
            <a:lvl2pPr marL="377979" indent="0">
              <a:buNone/>
              <a:defRPr sz="2315"/>
            </a:lvl2pPr>
            <a:lvl3pPr marL="755957" indent="0">
              <a:buNone/>
              <a:defRPr sz="1984"/>
            </a:lvl3pPr>
            <a:lvl4pPr marL="1133936" indent="0">
              <a:buNone/>
              <a:defRPr sz="1653"/>
            </a:lvl4pPr>
            <a:lvl5pPr marL="1511915" indent="0">
              <a:buNone/>
              <a:defRPr sz="1653"/>
            </a:lvl5pPr>
            <a:lvl6pPr marL="1889893" indent="0">
              <a:buNone/>
              <a:defRPr sz="1653"/>
            </a:lvl6pPr>
            <a:lvl7pPr marL="2267872" indent="0">
              <a:buNone/>
              <a:defRPr sz="1653"/>
            </a:lvl7pPr>
            <a:lvl8pPr marL="2645851" indent="0">
              <a:buNone/>
              <a:defRPr sz="1653"/>
            </a:lvl8pPr>
            <a:lvl9pPr marL="3023829" indent="0">
              <a:buNone/>
              <a:defRPr sz="1653"/>
            </a:lvl9pPr>
          </a:lstStyle>
          <a:p>
            <a:r>
              <a:rPr lang="ja-JP" altLang="en-US"/>
              <a:t>アイコンをクリックして図を追加</a:t>
            </a:r>
            <a:endParaRPr lang="en-US" dirty="0"/>
          </a:p>
        </p:txBody>
      </p:sp>
      <p:sp>
        <p:nvSpPr>
          <p:cNvPr id="11" name="Freeform 11" title="right scallop background shape"/>
          <p:cNvSpPr/>
          <p:nvPr/>
        </p:nvSpPr>
        <p:spPr bwMode="auto">
          <a:xfrm>
            <a:off x="6480520" y="0"/>
            <a:ext cx="4211294" cy="7559675"/>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48585" cy="7559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311934" y="503978"/>
            <a:ext cx="2711642" cy="1319107"/>
          </a:xfrm>
        </p:spPr>
        <p:txBody>
          <a:bodyPr anchor="b">
            <a:normAutofit/>
          </a:bodyPr>
          <a:lstStyle>
            <a:lvl1pPr>
              <a:lnSpc>
                <a:spcPct val="100000"/>
              </a:lnSpc>
              <a:defRPr sz="1984" b="1" i="0" spc="248" baseline="0">
                <a:solidFill>
                  <a:schemeClr val="accent1"/>
                </a:solidFill>
                <a:latin typeface="+mn-lt"/>
              </a:defRPr>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7311934" y="1919500"/>
            <a:ext cx="2711642" cy="4590220"/>
          </a:xfrm>
        </p:spPr>
        <p:txBody>
          <a:bodyPr>
            <a:normAutofit/>
          </a:bodyPr>
          <a:lstStyle>
            <a:lvl1pPr marL="0" indent="0">
              <a:lnSpc>
                <a:spcPct val="110000"/>
              </a:lnSpc>
              <a:spcBef>
                <a:spcPts val="1323"/>
              </a:spcBef>
              <a:buNone/>
              <a:defRPr sz="1543" baseline="0">
                <a:solidFill>
                  <a:schemeClr val="bg2"/>
                </a:solidFill>
              </a:defRPr>
            </a:lvl1pPr>
            <a:lvl2pPr marL="377979" indent="0">
              <a:buNone/>
              <a:defRPr sz="1157"/>
            </a:lvl2pPr>
            <a:lvl3pPr marL="755957" indent="0">
              <a:buNone/>
              <a:defRPr sz="992"/>
            </a:lvl3pPr>
            <a:lvl4pPr marL="1133936" indent="0">
              <a:buNone/>
              <a:defRPr sz="827"/>
            </a:lvl4pPr>
            <a:lvl5pPr marL="1511915" indent="0">
              <a:buNone/>
              <a:defRPr sz="827"/>
            </a:lvl5pPr>
            <a:lvl6pPr marL="1889893" indent="0">
              <a:buNone/>
              <a:defRPr sz="827"/>
            </a:lvl6pPr>
            <a:lvl7pPr marL="2267872" indent="0">
              <a:buNone/>
              <a:defRPr sz="827"/>
            </a:lvl7pPr>
            <a:lvl8pPr marL="2645851" indent="0">
              <a:buNone/>
              <a:defRPr sz="827"/>
            </a:lvl8pPr>
            <a:lvl9pPr marL="3023829"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a:xfrm>
            <a:off x="671703" y="7028005"/>
            <a:ext cx="1080806" cy="384115"/>
          </a:xfrm>
        </p:spPr>
        <p:txBody>
          <a:bodyPr/>
          <a:lstStyle/>
          <a:p>
            <a:fld id="{53F88255-5691-4457-BB8E-24E02D3D5FD4}" type="datetimeFigureOut">
              <a:rPr kumimoji="1" lang="ja-JP" altLang="en-US" smtClean="0"/>
              <a:t>2025/3/18</a:t>
            </a:fld>
            <a:endParaRPr kumimoji="1" lang="ja-JP" altLang="en-US"/>
          </a:p>
        </p:txBody>
      </p:sp>
      <p:sp>
        <p:nvSpPr>
          <p:cNvPr id="6" name="Footer Placeholder 5"/>
          <p:cNvSpPr>
            <a:spLocks noGrp="1"/>
          </p:cNvSpPr>
          <p:nvPr>
            <p:ph type="ftr" sz="quarter" idx="11"/>
          </p:nvPr>
        </p:nvSpPr>
        <p:spPr>
          <a:xfrm>
            <a:off x="1844777" y="7028005"/>
            <a:ext cx="3053708" cy="381176"/>
          </a:xfrm>
        </p:spPr>
        <p:txBody>
          <a:bodyPr/>
          <a:lstStyle/>
          <a:p>
            <a:endParaRPr kumimoji="1" lang="ja-JP" altLang="en-US"/>
          </a:p>
        </p:txBody>
      </p:sp>
      <p:sp>
        <p:nvSpPr>
          <p:cNvPr id="7" name="Slide Number Placeholder 6"/>
          <p:cNvSpPr>
            <a:spLocks noGrp="1"/>
          </p:cNvSpPr>
          <p:nvPr>
            <p:ph type="sldNum" sz="quarter" idx="12"/>
          </p:nvPr>
        </p:nvSpPr>
        <p:spPr>
          <a:xfrm>
            <a:off x="4976596" y="7028005"/>
            <a:ext cx="1107837" cy="381176"/>
          </a:xfrm>
        </p:spPr>
        <p:txBody>
          <a:bodyPr/>
          <a:lstStyle/>
          <a:p>
            <a:fld id="{3A11CD3E-8293-4AFA-9BA7-843AA0F60B88}" type="slidenum">
              <a:rPr kumimoji="1" lang="ja-JP" altLang="en-US" smtClean="0"/>
              <a:t>‹#›</a:t>
            </a:fld>
            <a:endParaRPr kumimoji="1" lang="ja-JP" altLang="en-US"/>
          </a:p>
        </p:txBody>
      </p:sp>
      <p:sp>
        <p:nvSpPr>
          <p:cNvPr id="13" name="Rectangle 12" title="left edge border"/>
          <p:cNvSpPr/>
          <p:nvPr/>
        </p:nvSpPr>
        <p:spPr>
          <a:xfrm>
            <a:off x="0" y="0"/>
            <a:ext cx="248585" cy="7559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85330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663" y="421509"/>
            <a:ext cx="8925912" cy="1644799"/>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663" y="2519894"/>
            <a:ext cx="8925912" cy="3961269"/>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97662" y="7028005"/>
            <a:ext cx="2043058" cy="384115"/>
          </a:xfrm>
          <a:prstGeom prst="rect">
            <a:avLst/>
          </a:prstGeom>
        </p:spPr>
        <p:txBody>
          <a:bodyPr vert="horz" lIns="91440" tIns="45720" rIns="91440" bIns="45720" rtlCol="0" anchor="ctr"/>
          <a:lstStyle>
            <a:lvl1pPr algn="l">
              <a:defRPr sz="1102">
                <a:solidFill>
                  <a:schemeClr val="tx1">
                    <a:lumMod val="65000"/>
                    <a:lumOff val="35000"/>
                  </a:schemeClr>
                </a:solidFill>
              </a:defRPr>
            </a:lvl1pPr>
          </a:lstStyle>
          <a:p>
            <a:fld id="{53F88255-5691-4457-BB8E-24E02D3D5FD4}" type="datetimeFigureOut">
              <a:rPr kumimoji="1" lang="ja-JP" altLang="en-US" smtClean="0"/>
              <a:t>2025/3/18</a:t>
            </a:fld>
            <a:endParaRPr kumimoji="1" lang="ja-JP" altLang="en-US"/>
          </a:p>
        </p:txBody>
      </p:sp>
      <p:sp>
        <p:nvSpPr>
          <p:cNvPr id="5" name="Footer Placeholder 4"/>
          <p:cNvSpPr>
            <a:spLocks noGrp="1"/>
          </p:cNvSpPr>
          <p:nvPr>
            <p:ph type="ftr" sz="quarter" idx="3"/>
          </p:nvPr>
        </p:nvSpPr>
        <p:spPr>
          <a:xfrm>
            <a:off x="3541663" y="7028005"/>
            <a:ext cx="3608487" cy="381176"/>
          </a:xfrm>
          <a:prstGeom prst="rect">
            <a:avLst/>
          </a:prstGeom>
        </p:spPr>
        <p:txBody>
          <a:bodyPr vert="horz" lIns="91440" tIns="45720" rIns="91440" bIns="45720" rtlCol="0" anchor="ctr"/>
          <a:lstStyle>
            <a:lvl1pPr algn="ctr">
              <a:defRPr sz="1102">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7551094" y="7028005"/>
            <a:ext cx="2472481" cy="381176"/>
          </a:xfrm>
          <a:prstGeom prst="rect">
            <a:avLst/>
          </a:prstGeom>
        </p:spPr>
        <p:txBody>
          <a:bodyPr vert="horz" lIns="91440" tIns="45720" rIns="91440" bIns="45720" rtlCol="0" anchor="ctr"/>
          <a:lstStyle>
            <a:lvl1pPr algn="r">
              <a:defRPr sz="1102">
                <a:solidFill>
                  <a:schemeClr val="tx1">
                    <a:lumMod val="65000"/>
                    <a:lumOff val="35000"/>
                  </a:schemeClr>
                </a:solidFill>
              </a:defRPr>
            </a:lvl1pPr>
          </a:lstStyle>
          <a:p>
            <a:fld id="{3A11CD3E-8293-4AFA-9BA7-843AA0F60B88}" type="slidenum">
              <a:rPr kumimoji="1" lang="ja-JP" altLang="en-US" smtClean="0"/>
              <a:t>‹#›</a:t>
            </a:fld>
            <a:endParaRPr kumimoji="1" lang="ja-JP" altLang="en-US"/>
          </a:p>
        </p:txBody>
      </p:sp>
      <p:sp>
        <p:nvSpPr>
          <p:cNvPr id="12" name="Rectangle 11"/>
          <p:cNvSpPr/>
          <p:nvPr/>
        </p:nvSpPr>
        <p:spPr>
          <a:xfrm>
            <a:off x="10443228" y="0"/>
            <a:ext cx="248585" cy="7559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10443228" y="0"/>
            <a:ext cx="248585" cy="7559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794040" cy="7559675"/>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61631421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755957" rtl="0" eaLnBrk="1" latinLnBrk="0" hangingPunct="1">
        <a:lnSpc>
          <a:spcPct val="90000"/>
        </a:lnSpc>
        <a:spcBef>
          <a:spcPct val="0"/>
        </a:spcBef>
        <a:buNone/>
        <a:defRPr kumimoji="1" sz="5622" kern="1200" cap="all" spc="165" baseline="0">
          <a:solidFill>
            <a:schemeClr val="tx2"/>
          </a:solidFill>
          <a:latin typeface="+mj-lt"/>
          <a:ea typeface="+mj-ea"/>
          <a:cs typeface="+mj-cs"/>
        </a:defRPr>
      </a:lvl1pPr>
    </p:titleStyle>
    <p:bodyStyle>
      <a:lvl1pPr marL="251986" indent="-251986" algn="l" defTabSz="755957" rtl="0" eaLnBrk="1" latinLnBrk="0" hangingPunct="1">
        <a:lnSpc>
          <a:spcPct val="110000"/>
        </a:lnSpc>
        <a:spcBef>
          <a:spcPts val="772"/>
        </a:spcBef>
        <a:buClr>
          <a:schemeClr val="tx2"/>
        </a:buClr>
        <a:buFont typeface="Arial" panose="020B0604020202020204" pitchFamily="34" charset="0"/>
        <a:buChar char="•"/>
        <a:defRPr kumimoji="1" sz="2205" kern="1200">
          <a:solidFill>
            <a:schemeClr val="tx1">
              <a:lumMod val="65000"/>
              <a:lumOff val="35000"/>
            </a:schemeClr>
          </a:solidFill>
          <a:latin typeface="+mn-lt"/>
          <a:ea typeface="+mn-ea"/>
          <a:cs typeface="+mn-cs"/>
        </a:defRPr>
      </a:lvl1pPr>
      <a:lvl2pPr marL="755957" indent="-251986" algn="l" defTabSz="755957" rtl="0" eaLnBrk="1" latinLnBrk="0" hangingPunct="1">
        <a:lnSpc>
          <a:spcPct val="110000"/>
        </a:lnSpc>
        <a:spcBef>
          <a:spcPts val="772"/>
        </a:spcBef>
        <a:buClr>
          <a:schemeClr val="tx2"/>
        </a:buClr>
        <a:buFont typeface="Gill Sans MT" panose="020B0502020104020203" pitchFamily="34" charset="0"/>
        <a:buChar char="–"/>
        <a:defRPr kumimoji="1" sz="1984" kern="1200">
          <a:solidFill>
            <a:schemeClr val="tx1">
              <a:lumMod val="65000"/>
              <a:lumOff val="35000"/>
            </a:schemeClr>
          </a:solidFill>
          <a:latin typeface="+mn-lt"/>
          <a:ea typeface="+mn-ea"/>
          <a:cs typeface="+mn-cs"/>
        </a:defRPr>
      </a:lvl2pPr>
      <a:lvl3pPr marL="1259929" indent="-251986" algn="l" defTabSz="755957" rtl="0" eaLnBrk="1" latinLnBrk="0" hangingPunct="1">
        <a:lnSpc>
          <a:spcPct val="110000"/>
        </a:lnSpc>
        <a:spcBef>
          <a:spcPts val="772"/>
        </a:spcBef>
        <a:buClr>
          <a:schemeClr val="tx2"/>
        </a:buClr>
        <a:buFont typeface="Arial" panose="020B0604020202020204" pitchFamily="34" charset="0"/>
        <a:buChar char="•"/>
        <a:defRPr kumimoji="1" sz="1764" kern="1200">
          <a:solidFill>
            <a:schemeClr val="tx1">
              <a:lumMod val="65000"/>
              <a:lumOff val="35000"/>
            </a:schemeClr>
          </a:solidFill>
          <a:latin typeface="+mn-lt"/>
          <a:ea typeface="+mn-ea"/>
          <a:cs typeface="+mn-cs"/>
        </a:defRPr>
      </a:lvl3pPr>
      <a:lvl4pPr marL="1763900" indent="-251986" algn="l" defTabSz="755957" rtl="0" eaLnBrk="1" latinLnBrk="0" hangingPunct="1">
        <a:lnSpc>
          <a:spcPct val="110000"/>
        </a:lnSpc>
        <a:spcBef>
          <a:spcPts val="772"/>
        </a:spcBef>
        <a:buClr>
          <a:schemeClr val="tx2"/>
        </a:buClr>
        <a:buFont typeface="Gill Sans MT" panose="020B0502020104020203" pitchFamily="34" charset="0"/>
        <a:buChar char="–"/>
        <a:defRPr kumimoji="1" sz="1543" kern="1200">
          <a:solidFill>
            <a:schemeClr val="tx1">
              <a:lumMod val="65000"/>
              <a:lumOff val="35000"/>
            </a:schemeClr>
          </a:solidFill>
          <a:latin typeface="+mn-lt"/>
          <a:ea typeface="+mn-ea"/>
          <a:cs typeface="+mn-cs"/>
        </a:defRPr>
      </a:lvl4pPr>
      <a:lvl5pPr marL="2267872" indent="-251986" algn="l" defTabSz="755957" rtl="0" eaLnBrk="1" latinLnBrk="0" hangingPunct="1">
        <a:lnSpc>
          <a:spcPct val="110000"/>
        </a:lnSpc>
        <a:spcBef>
          <a:spcPts val="772"/>
        </a:spcBef>
        <a:buClr>
          <a:schemeClr val="tx2"/>
        </a:buClr>
        <a:buFont typeface="Arial" panose="020B0604020202020204" pitchFamily="34" charset="0"/>
        <a:buChar char="•"/>
        <a:defRPr kumimoji="1" sz="1543" kern="1200">
          <a:solidFill>
            <a:schemeClr val="tx1">
              <a:lumMod val="65000"/>
              <a:lumOff val="35000"/>
            </a:schemeClr>
          </a:solidFill>
          <a:latin typeface="+mn-lt"/>
          <a:ea typeface="+mn-ea"/>
          <a:cs typeface="+mn-cs"/>
        </a:defRPr>
      </a:lvl5pPr>
      <a:lvl6pPr marL="2771844" indent="-251986" algn="l" defTabSz="755957" rtl="0" eaLnBrk="1" latinLnBrk="0" hangingPunct="1">
        <a:lnSpc>
          <a:spcPct val="110000"/>
        </a:lnSpc>
        <a:spcBef>
          <a:spcPts val="772"/>
        </a:spcBef>
        <a:buClr>
          <a:schemeClr val="tx2"/>
        </a:buClr>
        <a:buFont typeface="Gill Sans MT" panose="020B0502020104020203" pitchFamily="34" charset="0"/>
        <a:buChar char="–"/>
        <a:defRPr kumimoji="1" sz="1543" kern="1200">
          <a:solidFill>
            <a:schemeClr val="tx1">
              <a:lumMod val="65000"/>
              <a:lumOff val="35000"/>
            </a:schemeClr>
          </a:solidFill>
          <a:latin typeface="+mn-lt"/>
          <a:ea typeface="+mn-ea"/>
          <a:cs typeface="+mn-cs"/>
        </a:defRPr>
      </a:lvl6pPr>
      <a:lvl7pPr marL="3275815" indent="-251986" algn="l" defTabSz="755957" rtl="0" eaLnBrk="1" latinLnBrk="0" hangingPunct="1">
        <a:lnSpc>
          <a:spcPct val="110000"/>
        </a:lnSpc>
        <a:spcBef>
          <a:spcPts val="772"/>
        </a:spcBef>
        <a:buClr>
          <a:schemeClr val="tx2"/>
        </a:buClr>
        <a:buFont typeface="Arial" panose="020B0604020202020204" pitchFamily="34" charset="0"/>
        <a:buChar char="•"/>
        <a:defRPr kumimoji="1" sz="1543" kern="1200">
          <a:solidFill>
            <a:schemeClr val="tx1">
              <a:lumMod val="65000"/>
              <a:lumOff val="35000"/>
            </a:schemeClr>
          </a:solidFill>
          <a:latin typeface="+mn-lt"/>
          <a:ea typeface="+mn-ea"/>
          <a:cs typeface="+mn-cs"/>
        </a:defRPr>
      </a:lvl7pPr>
      <a:lvl8pPr marL="3779787" indent="-251986" algn="l" defTabSz="755957" rtl="0" eaLnBrk="1" latinLnBrk="0" hangingPunct="1">
        <a:lnSpc>
          <a:spcPct val="110000"/>
        </a:lnSpc>
        <a:spcBef>
          <a:spcPts val="772"/>
        </a:spcBef>
        <a:buClr>
          <a:schemeClr val="tx2"/>
        </a:buClr>
        <a:buFont typeface="Gill Sans MT" panose="020B0502020104020203" pitchFamily="34" charset="0"/>
        <a:buChar char="–"/>
        <a:defRPr kumimoji="1" sz="1543" kern="1200" baseline="0">
          <a:solidFill>
            <a:schemeClr val="tx1">
              <a:lumMod val="65000"/>
              <a:lumOff val="35000"/>
            </a:schemeClr>
          </a:solidFill>
          <a:latin typeface="+mn-lt"/>
          <a:ea typeface="+mn-ea"/>
          <a:cs typeface="+mn-cs"/>
        </a:defRPr>
      </a:lvl8pPr>
      <a:lvl9pPr marL="4283758" indent="-251986" algn="l" defTabSz="755957" rtl="0" eaLnBrk="1" latinLnBrk="0" hangingPunct="1">
        <a:lnSpc>
          <a:spcPct val="110000"/>
        </a:lnSpc>
        <a:spcBef>
          <a:spcPts val="772"/>
        </a:spcBef>
        <a:buClr>
          <a:schemeClr val="tx2"/>
        </a:buClr>
        <a:buFont typeface="Arial" panose="020B0604020202020204" pitchFamily="34" charset="0"/>
        <a:buChar char="•"/>
        <a:defRPr kumimoji="1" sz="1543" kern="1200" baseline="0">
          <a:solidFill>
            <a:schemeClr val="tx1">
              <a:lumMod val="65000"/>
              <a:lumOff val="35000"/>
            </a:schemeClr>
          </a:solidFill>
          <a:latin typeface="+mn-lt"/>
          <a:ea typeface="+mn-ea"/>
          <a:cs typeface="+mn-cs"/>
        </a:defRPr>
      </a:lvl9pPr>
    </p:bodyStyle>
    <p:otherStyle>
      <a:defPPr>
        <a:defRPr lang="en-US"/>
      </a:defPPr>
      <a:lvl1pPr marL="0" algn="l" defTabSz="755957" rtl="0" eaLnBrk="1" latinLnBrk="0" hangingPunct="1">
        <a:defRPr kumimoji="1" sz="1488" kern="1200">
          <a:solidFill>
            <a:schemeClr val="tx1"/>
          </a:solidFill>
          <a:latin typeface="+mn-lt"/>
          <a:ea typeface="+mn-ea"/>
          <a:cs typeface="+mn-cs"/>
        </a:defRPr>
      </a:lvl1pPr>
      <a:lvl2pPr marL="377979" algn="l" defTabSz="755957" rtl="0" eaLnBrk="1" latinLnBrk="0" hangingPunct="1">
        <a:defRPr kumimoji="1" sz="1488" kern="1200">
          <a:solidFill>
            <a:schemeClr val="tx1"/>
          </a:solidFill>
          <a:latin typeface="+mn-lt"/>
          <a:ea typeface="+mn-ea"/>
          <a:cs typeface="+mn-cs"/>
        </a:defRPr>
      </a:lvl2pPr>
      <a:lvl3pPr marL="755957" algn="l" defTabSz="755957" rtl="0" eaLnBrk="1" latinLnBrk="0" hangingPunct="1">
        <a:defRPr kumimoji="1" sz="1488" kern="1200">
          <a:solidFill>
            <a:schemeClr val="tx1"/>
          </a:solidFill>
          <a:latin typeface="+mn-lt"/>
          <a:ea typeface="+mn-ea"/>
          <a:cs typeface="+mn-cs"/>
        </a:defRPr>
      </a:lvl3pPr>
      <a:lvl4pPr marL="1133936" algn="l" defTabSz="755957" rtl="0" eaLnBrk="1" latinLnBrk="0" hangingPunct="1">
        <a:defRPr kumimoji="1" sz="1488" kern="1200">
          <a:solidFill>
            <a:schemeClr val="tx1"/>
          </a:solidFill>
          <a:latin typeface="+mn-lt"/>
          <a:ea typeface="+mn-ea"/>
          <a:cs typeface="+mn-cs"/>
        </a:defRPr>
      </a:lvl4pPr>
      <a:lvl5pPr marL="1511915" algn="l" defTabSz="755957" rtl="0" eaLnBrk="1" latinLnBrk="0" hangingPunct="1">
        <a:defRPr kumimoji="1" sz="1488" kern="1200">
          <a:solidFill>
            <a:schemeClr val="tx1"/>
          </a:solidFill>
          <a:latin typeface="+mn-lt"/>
          <a:ea typeface="+mn-ea"/>
          <a:cs typeface="+mn-cs"/>
        </a:defRPr>
      </a:lvl5pPr>
      <a:lvl6pPr marL="1889893" algn="l" defTabSz="755957" rtl="0" eaLnBrk="1" latinLnBrk="0" hangingPunct="1">
        <a:defRPr kumimoji="1" sz="1488" kern="1200">
          <a:solidFill>
            <a:schemeClr val="tx1"/>
          </a:solidFill>
          <a:latin typeface="+mn-lt"/>
          <a:ea typeface="+mn-ea"/>
          <a:cs typeface="+mn-cs"/>
        </a:defRPr>
      </a:lvl6pPr>
      <a:lvl7pPr marL="2267872" algn="l" defTabSz="755957" rtl="0" eaLnBrk="1" latinLnBrk="0" hangingPunct="1">
        <a:defRPr kumimoji="1" sz="1488" kern="1200">
          <a:solidFill>
            <a:schemeClr val="tx1"/>
          </a:solidFill>
          <a:latin typeface="+mn-lt"/>
          <a:ea typeface="+mn-ea"/>
          <a:cs typeface="+mn-cs"/>
        </a:defRPr>
      </a:lvl7pPr>
      <a:lvl8pPr marL="2645851" algn="l" defTabSz="755957" rtl="0" eaLnBrk="1" latinLnBrk="0" hangingPunct="1">
        <a:defRPr kumimoji="1" sz="1488" kern="1200">
          <a:solidFill>
            <a:schemeClr val="tx1"/>
          </a:solidFill>
          <a:latin typeface="+mn-lt"/>
          <a:ea typeface="+mn-ea"/>
          <a:cs typeface="+mn-cs"/>
        </a:defRPr>
      </a:lvl8pPr>
      <a:lvl9pPr marL="3023829" algn="l" defTabSz="755957" rtl="0" eaLnBrk="1" latinLnBrk="0" hangingPunct="1">
        <a:defRPr kumimoji="1" sz="1488" kern="1200">
          <a:solidFill>
            <a:schemeClr val="tx1"/>
          </a:solidFill>
          <a:latin typeface="+mn-lt"/>
          <a:ea typeface="+mn-ea"/>
          <a:cs typeface="+mn-cs"/>
        </a:defRPr>
      </a:lvl9pPr>
    </p:otherStyle>
  </p:txStyles>
  <p:extLst>
    <p:ext uri="{27BBF7A9-308A-43DC-89C8-2F10F3537804}">
      <p15:sldGuideLst xmlns:p15="http://schemas.microsoft.com/office/powerpoint/2012/main">
        <p15:guide id="0" pos="594">
          <p15:clr>
            <a:srgbClr val="F26B43"/>
          </p15:clr>
        </p15:guide>
        <p15:guide id="1" pos="792">
          <p15:clr>
            <a:srgbClr val="F26B43"/>
          </p15:clr>
        </p15:guide>
        <p15:guide id="2" pos="7200">
          <p15:clr>
            <a:srgbClr val="F26B43"/>
          </p15:clr>
        </p15:guide>
        <p15:guide id="3" pos="54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customXml" Target="../ink/ink1.xml"/><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customXml" Target="../ink/ink3.xml"/><Relationship Id="rId4" Type="http://schemas.openxmlformats.org/officeDocument/2006/relationships/image" Target="../media/image5.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7EA75AC-2BE9-88EB-DB85-79B8B42C22FF}"/>
              </a:ext>
            </a:extLst>
          </p:cNvPr>
          <p:cNvSpPr/>
          <p:nvPr/>
        </p:nvSpPr>
        <p:spPr>
          <a:xfrm>
            <a:off x="2367422" y="1310077"/>
            <a:ext cx="6351419" cy="1446550"/>
          </a:xfrm>
          <a:prstGeom prst="rect">
            <a:avLst/>
          </a:prstGeom>
          <a:noFill/>
        </p:spPr>
        <p:txBody>
          <a:bodyPr wrap="none" lIns="91440" tIns="45720" rIns="91440" bIns="45720">
            <a:spAutoFit/>
          </a:bodyPr>
          <a:lstStyle/>
          <a:p>
            <a:pPr algn="ctr"/>
            <a:r>
              <a:rPr lang="ja-JP" altLang="en-US" sz="8800" b="0" cap="none" spc="0" dirty="0">
                <a:ln w="0"/>
                <a:solidFill>
                  <a:schemeClr val="tx1"/>
                </a:solidFill>
                <a:effectLst>
                  <a:outerShdw blurRad="38100" dist="19050" dir="2700000" algn="tl" rotWithShape="0">
                    <a:schemeClr val="dk1">
                      <a:alpha val="40000"/>
                    </a:schemeClr>
                  </a:outerShdw>
                </a:effectLst>
                <a:latin typeface="UD デジタル 教科書体 NK-B" panose="02020700000000000000" pitchFamily="18" charset="-128"/>
                <a:ea typeface="UD デジタル 教科書体 NK-B" panose="02020700000000000000" pitchFamily="18" charset="-128"/>
              </a:rPr>
              <a:t>副業トラブル</a:t>
            </a:r>
          </a:p>
        </p:txBody>
      </p:sp>
      <p:sp>
        <p:nvSpPr>
          <p:cNvPr id="3" name="正方形/長方形 2">
            <a:extLst>
              <a:ext uri="{FF2B5EF4-FFF2-40B4-BE49-F238E27FC236}">
                <a16:creationId xmlns:a16="http://schemas.microsoft.com/office/drawing/2014/main" id="{ED1EC5E0-314A-504A-A10C-AB31F07B1D68}"/>
              </a:ext>
            </a:extLst>
          </p:cNvPr>
          <p:cNvSpPr/>
          <p:nvPr/>
        </p:nvSpPr>
        <p:spPr>
          <a:xfrm>
            <a:off x="475758" y="4253999"/>
            <a:ext cx="10216055" cy="1446550"/>
          </a:xfrm>
          <a:prstGeom prst="rect">
            <a:avLst/>
          </a:prstGeom>
          <a:noFill/>
        </p:spPr>
        <p:txBody>
          <a:bodyPr wrap="square" lIns="91440" tIns="45720" rIns="91440" bIns="45720">
            <a:spAutoFit/>
          </a:bodyPr>
          <a:lstStyle/>
          <a:p>
            <a:pPr algn="ctr"/>
            <a:r>
              <a:rPr lang="ja-JP" altLang="en-US" sz="4400" b="0" cap="none" spc="0" dirty="0">
                <a:ln w="0"/>
                <a:solidFill>
                  <a:schemeClr val="tx1"/>
                </a:solidFill>
                <a:effectLst>
                  <a:outerShdw blurRad="38100" dist="19050" dir="2700000" algn="tl" rotWithShape="0">
                    <a:schemeClr val="dk1">
                      <a:alpha val="40000"/>
                    </a:schemeClr>
                  </a:outerShdw>
                </a:effectLst>
                <a:latin typeface="UD デジタル 教科書体 NK-B" panose="02020700000000000000" pitchFamily="18" charset="-128"/>
                <a:ea typeface="UD デジタル 教科書体 NK-B" panose="02020700000000000000" pitchFamily="18" charset="-128"/>
              </a:rPr>
              <a:t>画面共有機能を悪用！</a:t>
            </a:r>
            <a:endParaRPr lang="en-US" altLang="ja-JP" sz="4400" b="0" cap="none" spc="0" dirty="0">
              <a:ln w="0"/>
              <a:solidFill>
                <a:schemeClr val="tx1"/>
              </a:solidFill>
              <a:effectLst>
                <a:outerShdw blurRad="38100" dist="19050" dir="2700000" algn="tl" rotWithShape="0">
                  <a:schemeClr val="dk1">
                    <a:alpha val="40000"/>
                  </a:schemeClr>
                </a:outerShdw>
              </a:effectLst>
              <a:latin typeface="UD デジタル 教科書体 NK-B" panose="02020700000000000000" pitchFamily="18" charset="-128"/>
              <a:ea typeface="UD デジタル 教科書体 NK-B" panose="02020700000000000000" pitchFamily="18" charset="-128"/>
            </a:endParaRPr>
          </a:p>
          <a:p>
            <a:pPr algn="ctr"/>
            <a:r>
              <a:rPr lang="ja-JP" altLang="en-US" sz="4400" b="0" cap="none" spc="0" dirty="0">
                <a:ln w="0"/>
                <a:solidFill>
                  <a:schemeClr val="tx1"/>
                </a:solidFill>
                <a:effectLst>
                  <a:outerShdw blurRad="38100" dist="19050" dir="2700000" algn="tl" rotWithShape="0">
                    <a:schemeClr val="dk1">
                      <a:alpha val="40000"/>
                    </a:schemeClr>
                  </a:outerShdw>
                </a:effectLst>
                <a:latin typeface="UD デジタル 教科書体 NK-B" panose="02020700000000000000" pitchFamily="18" charset="-128"/>
                <a:ea typeface="UD デジタル 教科書体 NK-B" panose="02020700000000000000" pitchFamily="18" charset="-128"/>
              </a:rPr>
              <a:t>業者の指示で高額な借金をしてしまった</a:t>
            </a:r>
            <a:endParaRPr lang="en-US" altLang="ja-JP" sz="4400" b="0" cap="none" spc="0" dirty="0">
              <a:ln w="0"/>
              <a:solidFill>
                <a:schemeClr val="tx1"/>
              </a:solidFill>
              <a:effectLst>
                <a:outerShdw blurRad="38100" dist="19050" dir="2700000" algn="tl" rotWithShape="0">
                  <a:schemeClr val="dk1">
                    <a:alpha val="40000"/>
                  </a:schemeClr>
                </a:outerShdw>
              </a:effectLst>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672141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吹き出し: 円形 7">
            <a:extLst>
              <a:ext uri="{FF2B5EF4-FFF2-40B4-BE49-F238E27FC236}">
                <a16:creationId xmlns:a16="http://schemas.microsoft.com/office/drawing/2014/main" id="{1948B18F-1242-0B30-2770-81BA178FC4F1}"/>
              </a:ext>
            </a:extLst>
          </p:cNvPr>
          <p:cNvSpPr/>
          <p:nvPr/>
        </p:nvSpPr>
        <p:spPr>
          <a:xfrm>
            <a:off x="6628782" y="2762222"/>
            <a:ext cx="3105768" cy="3155127"/>
          </a:xfrm>
          <a:custGeom>
            <a:avLst/>
            <a:gdLst>
              <a:gd name="connsiteX0" fmla="*/ 1079496 w 3505200"/>
              <a:gd name="connsiteY0" fmla="*/ 3155099 h 2114550"/>
              <a:gd name="connsiteX1" fmla="*/ 1097348 w 3505200"/>
              <a:gd name="connsiteY1" fmla="*/ 2037876 h 2114550"/>
              <a:gd name="connsiteX2" fmla="*/ 372942 w 3505200"/>
              <a:gd name="connsiteY2" fmla="*/ 405265 h 2114550"/>
              <a:gd name="connsiteX3" fmla="*/ 2067378 w 3505200"/>
              <a:gd name="connsiteY3" fmla="*/ 17193 h 2114550"/>
              <a:gd name="connsiteX4" fmla="*/ 3455156 w 3505200"/>
              <a:gd name="connsiteY4" fmla="*/ 1308129 h 2114550"/>
              <a:gd name="connsiteX5" fmla="*/ 1753985 w 3505200"/>
              <a:gd name="connsiteY5" fmla="*/ 2114550 h 2114550"/>
              <a:gd name="connsiteX6" fmla="*/ 1079496 w 3505200"/>
              <a:gd name="connsiteY6" fmla="*/ 3155099 h 2114550"/>
              <a:gd name="connsiteX0" fmla="*/ 1080114 w 3506310"/>
              <a:gd name="connsiteY0" fmla="*/ 3155127 h 3155127"/>
              <a:gd name="connsiteX1" fmla="*/ 1097966 w 3506310"/>
              <a:gd name="connsiteY1" fmla="*/ 2037904 h 3155127"/>
              <a:gd name="connsiteX2" fmla="*/ 373560 w 3506310"/>
              <a:gd name="connsiteY2" fmla="*/ 405293 h 3155127"/>
              <a:gd name="connsiteX3" fmla="*/ 2067996 w 3506310"/>
              <a:gd name="connsiteY3" fmla="*/ 17221 h 3155127"/>
              <a:gd name="connsiteX4" fmla="*/ 3455774 w 3506310"/>
              <a:gd name="connsiteY4" fmla="*/ 1308157 h 3155127"/>
              <a:gd name="connsiteX5" fmla="*/ 1526003 w 3506310"/>
              <a:gd name="connsiteY5" fmla="*/ 2076478 h 3155127"/>
              <a:gd name="connsiteX6" fmla="*/ 1080114 w 3506310"/>
              <a:gd name="connsiteY6" fmla="*/ 3155127 h 3155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6310" h="3155127">
                <a:moveTo>
                  <a:pt x="1080114" y="3155127"/>
                </a:moveTo>
                <a:lnTo>
                  <a:pt x="1097966" y="2037904"/>
                </a:lnTo>
                <a:cubicBezTo>
                  <a:pt x="15956" y="1774782"/>
                  <a:pt x="-345878" y="959308"/>
                  <a:pt x="373560" y="405293"/>
                </a:cubicBezTo>
                <a:cubicBezTo>
                  <a:pt x="775049" y="96120"/>
                  <a:pt x="1427542" y="-53319"/>
                  <a:pt x="2067996" y="17221"/>
                </a:cubicBezTo>
                <a:cubicBezTo>
                  <a:pt x="3060137" y="126496"/>
                  <a:pt x="3695065" y="717117"/>
                  <a:pt x="3455774" y="1308157"/>
                </a:cubicBezTo>
                <a:cubicBezTo>
                  <a:pt x="3264244" y="1781230"/>
                  <a:pt x="2333247" y="2076094"/>
                  <a:pt x="1526003" y="2076478"/>
                </a:cubicBezTo>
                <a:lnTo>
                  <a:pt x="1080114" y="3155127"/>
                </a:lnTo>
                <a:close/>
              </a:path>
            </a:pathLst>
          </a:custGeom>
          <a:solidFill>
            <a:schemeClr val="tx2">
              <a:lumMod val="10000"/>
              <a:lumOff val="90000"/>
            </a:schemeClr>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descr="ゲーム画面のスクリーンショット&#10;&#10;中程度の精度で自動的に生成された説明">
            <a:extLst>
              <a:ext uri="{FF2B5EF4-FFF2-40B4-BE49-F238E27FC236}">
                <a16:creationId xmlns:a16="http://schemas.microsoft.com/office/drawing/2014/main" id="{46864F75-C59E-4BC3-5D0B-DD7E103AB9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9936" y="0"/>
            <a:ext cx="5003339" cy="7559675"/>
          </a:xfrm>
          <a:prstGeom prst="rect">
            <a:avLst/>
          </a:prstGeom>
        </p:spPr>
      </p:pic>
      <p:pic>
        <p:nvPicPr>
          <p:cNvPr id="3" name="図 2" descr="鳥 が含まれている画像&#10;&#10;自動的に生成された説明">
            <a:extLst>
              <a:ext uri="{FF2B5EF4-FFF2-40B4-BE49-F238E27FC236}">
                <a16:creationId xmlns:a16="http://schemas.microsoft.com/office/drawing/2014/main" id="{EEB84C4B-EBF2-43C2-6F23-0BA9275B1155}"/>
              </a:ext>
            </a:extLst>
          </p:cNvPr>
          <p:cNvPicPr>
            <a:picLocks noChangeAspect="1"/>
          </p:cNvPicPr>
          <p:nvPr/>
        </p:nvPicPr>
        <p:blipFill rotWithShape="1">
          <a:blip r:embed="rId4">
            <a:extLst>
              <a:ext uri="{28A0092B-C50C-407E-A947-70E740481C1C}">
                <a14:useLocalDpi xmlns:a14="http://schemas.microsoft.com/office/drawing/2010/main" val="0"/>
              </a:ext>
            </a:extLst>
          </a:blip>
          <a:srcRect b="46614"/>
          <a:stretch/>
        </p:blipFill>
        <p:spPr>
          <a:xfrm>
            <a:off x="3673824" y="5303190"/>
            <a:ext cx="6255989" cy="2256485"/>
          </a:xfrm>
          <a:prstGeom prst="rect">
            <a:avLst/>
          </a:prstGeom>
        </p:spPr>
      </p:pic>
      <p:sp>
        <p:nvSpPr>
          <p:cNvPr id="6" name="正方形/長方形 5">
            <a:extLst>
              <a:ext uri="{FF2B5EF4-FFF2-40B4-BE49-F238E27FC236}">
                <a16:creationId xmlns:a16="http://schemas.microsoft.com/office/drawing/2014/main" id="{1304696B-6CE5-2768-77CC-E89201DC3D94}"/>
              </a:ext>
            </a:extLst>
          </p:cNvPr>
          <p:cNvSpPr/>
          <p:nvPr/>
        </p:nvSpPr>
        <p:spPr>
          <a:xfrm>
            <a:off x="6901090" y="3508672"/>
            <a:ext cx="2677336" cy="707886"/>
          </a:xfrm>
          <a:prstGeom prst="rect">
            <a:avLst/>
          </a:prstGeom>
          <a:noFill/>
        </p:spPr>
        <p:txBody>
          <a:bodyPr wrap="none" lIns="91440" tIns="45720" rIns="91440" bIns="45720">
            <a:spAutoFit/>
          </a:bodyPr>
          <a:lstStyle/>
          <a:p>
            <a:r>
              <a:rPr lang="ja-JP" altLang="en-US" sz="4000" b="0" cap="none" spc="0" dirty="0">
                <a:ln w="0"/>
                <a:solidFill>
                  <a:schemeClr val="tx1"/>
                </a:solidFill>
                <a:latin typeface="Meiryo UI" panose="020B0604030504040204" pitchFamily="50" charset="-128"/>
                <a:ea typeface="Meiryo UI" panose="020B0604030504040204" pitchFamily="50" charset="-128"/>
              </a:rPr>
              <a:t>いいじゃん！</a:t>
            </a:r>
          </a:p>
        </p:txBody>
      </p:sp>
      <p:cxnSp>
        <p:nvCxnSpPr>
          <p:cNvPr id="10" name="直線コネクタ 9">
            <a:extLst>
              <a:ext uri="{FF2B5EF4-FFF2-40B4-BE49-F238E27FC236}">
                <a16:creationId xmlns:a16="http://schemas.microsoft.com/office/drawing/2014/main" id="{AC965429-DCDE-C77F-BFDE-FCADBC6BFBA9}"/>
              </a:ext>
            </a:extLst>
          </p:cNvPr>
          <p:cNvCxnSpPr/>
          <p:nvPr/>
        </p:nvCxnSpPr>
        <p:spPr>
          <a:xfrm flipV="1">
            <a:off x="6248400" y="5467350"/>
            <a:ext cx="838200" cy="40005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092F19AD-A4DD-DF9A-04D8-518BC05A4158}"/>
              </a:ext>
            </a:extLst>
          </p:cNvPr>
          <p:cNvCxnSpPr>
            <a:cxnSpLocks/>
          </p:cNvCxnSpPr>
          <p:nvPr/>
        </p:nvCxnSpPr>
        <p:spPr>
          <a:xfrm>
            <a:off x="6305550" y="6362700"/>
            <a:ext cx="800100" cy="24765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 name="正方形/長方形 12">
            <a:extLst>
              <a:ext uri="{FF2B5EF4-FFF2-40B4-BE49-F238E27FC236}">
                <a16:creationId xmlns:a16="http://schemas.microsoft.com/office/drawing/2014/main" id="{D54A15D4-B34F-F634-1C62-0477CF22C4BA}"/>
              </a:ext>
            </a:extLst>
          </p:cNvPr>
          <p:cNvSpPr/>
          <p:nvPr/>
        </p:nvSpPr>
        <p:spPr>
          <a:xfrm>
            <a:off x="6172081" y="5832772"/>
            <a:ext cx="1327608" cy="584775"/>
          </a:xfrm>
          <a:prstGeom prst="rect">
            <a:avLst/>
          </a:prstGeom>
          <a:noFill/>
        </p:spPr>
        <p:txBody>
          <a:bodyPr wrap="none" lIns="91440" tIns="45720" rIns="91440" bIns="45720">
            <a:spAutoFit/>
          </a:bodyPr>
          <a:lstStyle/>
          <a:p>
            <a:r>
              <a:rPr lang="ja-JP" altLang="en-US" sz="3200" b="0" cap="none" spc="0" dirty="0">
                <a:ln w="0"/>
                <a:solidFill>
                  <a:schemeClr val="tx1"/>
                </a:solidFill>
                <a:latin typeface="BIZ UDPゴシック" panose="020B0400000000000000" pitchFamily="50" charset="-128"/>
                <a:ea typeface="BIZ UDPゴシック" panose="020B0400000000000000" pitchFamily="50" charset="-128"/>
              </a:rPr>
              <a:t>ポチッ</a:t>
            </a:r>
          </a:p>
        </p:txBody>
      </p:sp>
      <p:sp>
        <p:nvSpPr>
          <p:cNvPr id="14" name="正方形/長方形 13">
            <a:extLst>
              <a:ext uri="{FF2B5EF4-FFF2-40B4-BE49-F238E27FC236}">
                <a16:creationId xmlns:a16="http://schemas.microsoft.com/office/drawing/2014/main" id="{138614BF-E888-6E8E-7FC9-2C82D05C4459}"/>
              </a:ext>
            </a:extLst>
          </p:cNvPr>
          <p:cNvSpPr/>
          <p:nvPr/>
        </p:nvSpPr>
        <p:spPr>
          <a:xfrm rot="20879493">
            <a:off x="6186666" y="622568"/>
            <a:ext cx="1877437" cy="1107996"/>
          </a:xfrm>
          <a:prstGeom prst="rect">
            <a:avLst/>
          </a:prstGeom>
          <a:noFill/>
        </p:spPr>
        <p:txBody>
          <a:bodyPr wrap="none" lIns="91440" tIns="45720" rIns="91440" bIns="45720">
            <a:spAutoFit/>
          </a:bodyPr>
          <a:lstStyle/>
          <a:p>
            <a:r>
              <a:rPr lang="ja-JP" altLang="en-US" sz="6600" dirty="0">
                <a:ln w="0"/>
              </a:rPr>
              <a:t>～♪</a:t>
            </a:r>
            <a:endParaRPr lang="ja-JP" altLang="en-US" sz="6600" b="0" cap="none" spc="0" dirty="0">
              <a:ln w="0"/>
              <a:solidFill>
                <a:schemeClr val="tx1"/>
              </a:solidFill>
            </a:endParaRPr>
          </a:p>
        </p:txBody>
      </p:sp>
    </p:spTree>
    <p:extLst>
      <p:ext uri="{BB962C8B-B14F-4D97-AF65-F5344CB8AC3E}">
        <p14:creationId xmlns:p14="http://schemas.microsoft.com/office/powerpoint/2010/main" val="3710409611"/>
      </p:ext>
    </p:extLst>
  </p:cSld>
  <p:clrMapOvr>
    <a:masterClrMapping/>
  </p:clrMapOvr>
  <mc:AlternateContent xmlns:mc="http://schemas.openxmlformats.org/markup-compatibility/2006" xmlns:p14="http://schemas.microsoft.com/office/powerpoint/2010/main">
    <mc:Choice Requires="p14">
      <p:transition spd="slow" p14:dur="2000" advTm="4595"/>
    </mc:Choice>
    <mc:Fallback xmlns="">
      <p:transition spd="slow" advTm="459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D0FF5-5C3E-F051-3D7E-EE07AB845344}"/>
            </a:ext>
          </a:extLst>
        </p:cNvPr>
        <p:cNvGrpSpPr/>
        <p:nvPr/>
      </p:nvGrpSpPr>
      <p:grpSpPr>
        <a:xfrm>
          <a:off x="0" y="0"/>
          <a:ext cx="0" cy="0"/>
          <a:chOff x="0" y="0"/>
          <a:chExt cx="0" cy="0"/>
        </a:xfrm>
      </p:grpSpPr>
      <p:sp>
        <p:nvSpPr>
          <p:cNvPr id="96" name="正方形/長方形 95">
            <a:extLst>
              <a:ext uri="{FF2B5EF4-FFF2-40B4-BE49-F238E27FC236}">
                <a16:creationId xmlns:a16="http://schemas.microsoft.com/office/drawing/2014/main" id="{4A9CA844-C80F-BEC1-3471-6839ED7DCF91}"/>
              </a:ext>
            </a:extLst>
          </p:cNvPr>
          <p:cNvSpPr/>
          <p:nvPr/>
        </p:nvSpPr>
        <p:spPr>
          <a:xfrm>
            <a:off x="578284" y="0"/>
            <a:ext cx="4995798" cy="7559675"/>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95" name="正方形/長方形 94">
            <a:extLst>
              <a:ext uri="{FF2B5EF4-FFF2-40B4-BE49-F238E27FC236}">
                <a16:creationId xmlns:a16="http://schemas.microsoft.com/office/drawing/2014/main" id="{965DB6A1-0840-DB86-B064-C3A26C1A4AF9}"/>
              </a:ext>
            </a:extLst>
          </p:cNvPr>
          <p:cNvSpPr/>
          <p:nvPr/>
        </p:nvSpPr>
        <p:spPr>
          <a:xfrm>
            <a:off x="5561556" y="0"/>
            <a:ext cx="4872625" cy="7559675"/>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pSp>
        <p:nvGrpSpPr>
          <p:cNvPr id="51" name="グループ化 50">
            <a:extLst>
              <a:ext uri="{FF2B5EF4-FFF2-40B4-BE49-F238E27FC236}">
                <a16:creationId xmlns:a16="http://schemas.microsoft.com/office/drawing/2014/main" id="{4BDC97B2-C064-0D95-D185-C7739090C919}"/>
              </a:ext>
            </a:extLst>
          </p:cNvPr>
          <p:cNvGrpSpPr/>
          <p:nvPr/>
        </p:nvGrpSpPr>
        <p:grpSpPr>
          <a:xfrm>
            <a:off x="779598" y="1553028"/>
            <a:ext cx="4155259" cy="2931886"/>
            <a:chOff x="300624" y="841829"/>
            <a:chExt cx="5060516" cy="3780274"/>
          </a:xfrm>
        </p:grpSpPr>
        <p:sp>
          <p:nvSpPr>
            <p:cNvPr id="26" name="正方形/長方形 25">
              <a:extLst>
                <a:ext uri="{FF2B5EF4-FFF2-40B4-BE49-F238E27FC236}">
                  <a16:creationId xmlns:a16="http://schemas.microsoft.com/office/drawing/2014/main" id="{BA0C62A0-F848-2C6C-652B-0DB4ADC8C313}"/>
                </a:ext>
              </a:extLst>
            </p:cNvPr>
            <p:cNvSpPr/>
            <p:nvPr/>
          </p:nvSpPr>
          <p:spPr>
            <a:xfrm flipV="1">
              <a:off x="300624" y="841829"/>
              <a:ext cx="5060516" cy="3780274"/>
            </a:xfrm>
            <a:prstGeom prst="rect">
              <a:avLst/>
            </a:prstGeom>
            <a:solidFill>
              <a:schemeClr val="tx1">
                <a:lumMod val="85000"/>
                <a:lumOff val="15000"/>
              </a:schemeClr>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3B03646A-2E54-BFE8-3AB3-F8C9C24600FF}"/>
                </a:ext>
              </a:extLst>
            </p:cNvPr>
            <p:cNvSpPr/>
            <p:nvPr/>
          </p:nvSpPr>
          <p:spPr>
            <a:xfrm flipV="1">
              <a:off x="453024" y="957943"/>
              <a:ext cx="4782855" cy="34765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grpSp>
      <p:sp>
        <p:nvSpPr>
          <p:cNvPr id="50" name="正方形/長方形 49">
            <a:extLst>
              <a:ext uri="{FF2B5EF4-FFF2-40B4-BE49-F238E27FC236}">
                <a16:creationId xmlns:a16="http://schemas.microsoft.com/office/drawing/2014/main" id="{5A4F5CAE-CFFF-6C97-47BD-9C7BB5A51172}"/>
              </a:ext>
            </a:extLst>
          </p:cNvPr>
          <p:cNvSpPr/>
          <p:nvPr/>
        </p:nvSpPr>
        <p:spPr>
          <a:xfrm>
            <a:off x="1252041" y="1640114"/>
            <a:ext cx="3232874" cy="2685143"/>
          </a:xfrm>
          <a:prstGeom prst="rect">
            <a:avLst/>
          </a:prstGeom>
          <a:solidFill>
            <a:srgbClr val="FFFBF3"/>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43" name="正方形/長方形 42">
            <a:extLst>
              <a:ext uri="{FF2B5EF4-FFF2-40B4-BE49-F238E27FC236}">
                <a16:creationId xmlns:a16="http://schemas.microsoft.com/office/drawing/2014/main" id="{80872283-29BB-8001-D264-17F0EFDF2E65}"/>
              </a:ext>
            </a:extLst>
          </p:cNvPr>
          <p:cNvSpPr/>
          <p:nvPr/>
        </p:nvSpPr>
        <p:spPr>
          <a:xfrm>
            <a:off x="1492153" y="2430987"/>
            <a:ext cx="2593980" cy="523220"/>
          </a:xfrm>
          <a:prstGeom prst="rect">
            <a:avLst/>
          </a:prstGeom>
          <a:noFill/>
        </p:spPr>
        <p:txBody>
          <a:bodyPr wrap="none" lIns="91440" tIns="45720" rIns="91440" bIns="45720">
            <a:spAutoFit/>
          </a:bodyPr>
          <a:lstStyle/>
          <a:p>
            <a:pPr algn="ctr"/>
            <a:r>
              <a:rPr lang="ja-JP" altLang="en-US" sz="2800" b="0" cap="none" spc="0" dirty="0">
                <a:ln w="0"/>
                <a:solidFill>
                  <a:schemeClr val="tx1"/>
                </a:solidFill>
                <a:latin typeface="BIZ UDPゴシック" panose="020B0400000000000000" pitchFamily="50" charset="-128"/>
                <a:ea typeface="BIZ UDPゴシック" panose="020B0400000000000000" pitchFamily="50" charset="-128"/>
              </a:rPr>
              <a:t>遠隔操作アプリ</a:t>
            </a:r>
            <a:endParaRPr lang="en-US" altLang="ja-JP" sz="2800" b="0" cap="none" spc="0" dirty="0">
              <a:ln w="0"/>
              <a:solidFill>
                <a:schemeClr val="tx1"/>
              </a:solidFill>
              <a:latin typeface="BIZ UDPゴシック" panose="020B0400000000000000" pitchFamily="50" charset="-128"/>
              <a:ea typeface="BIZ UDPゴシック" panose="020B0400000000000000" pitchFamily="50" charset="-128"/>
            </a:endParaRPr>
          </a:p>
        </p:txBody>
      </p:sp>
      <p:cxnSp>
        <p:nvCxnSpPr>
          <p:cNvPr id="45" name="直線コネクタ 44">
            <a:extLst>
              <a:ext uri="{FF2B5EF4-FFF2-40B4-BE49-F238E27FC236}">
                <a16:creationId xmlns:a16="http://schemas.microsoft.com/office/drawing/2014/main" id="{E77992B0-978C-6B94-A9C9-AE70674CF2A0}"/>
              </a:ext>
            </a:extLst>
          </p:cNvPr>
          <p:cNvCxnSpPr>
            <a:cxnSpLocks/>
          </p:cNvCxnSpPr>
          <p:nvPr/>
        </p:nvCxnSpPr>
        <p:spPr>
          <a:xfrm>
            <a:off x="1438564" y="2898169"/>
            <a:ext cx="2871271"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6" name="正方形/長方形 45">
            <a:extLst>
              <a:ext uri="{FF2B5EF4-FFF2-40B4-BE49-F238E27FC236}">
                <a16:creationId xmlns:a16="http://schemas.microsoft.com/office/drawing/2014/main" id="{F999B5B5-CD45-154A-C0C4-7600EEAEEF42}"/>
              </a:ext>
            </a:extLst>
          </p:cNvPr>
          <p:cNvSpPr/>
          <p:nvPr/>
        </p:nvSpPr>
        <p:spPr>
          <a:xfrm>
            <a:off x="1911498" y="3657601"/>
            <a:ext cx="1818674" cy="522515"/>
          </a:xfrm>
          <a:prstGeom prst="rect">
            <a:avLst/>
          </a:prstGeom>
          <a:solidFill>
            <a:schemeClr val="bg1"/>
          </a:solidFill>
          <a:ln w="12700">
            <a:solidFill>
              <a:schemeClr val="tx1">
                <a:lumMod val="85000"/>
                <a:lumOff val="15000"/>
              </a:schemeClr>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１２３４５６</a:t>
            </a:r>
          </a:p>
        </p:txBody>
      </p:sp>
      <p:sp>
        <p:nvSpPr>
          <p:cNvPr id="47" name="正方形/長方形 46">
            <a:extLst>
              <a:ext uri="{FF2B5EF4-FFF2-40B4-BE49-F238E27FC236}">
                <a16:creationId xmlns:a16="http://schemas.microsoft.com/office/drawing/2014/main" id="{C7F16049-D82E-57E8-B920-B89E45BCE249}"/>
              </a:ext>
            </a:extLst>
          </p:cNvPr>
          <p:cNvSpPr/>
          <p:nvPr/>
        </p:nvSpPr>
        <p:spPr>
          <a:xfrm>
            <a:off x="1746060" y="3180557"/>
            <a:ext cx="2031326" cy="461665"/>
          </a:xfrm>
          <a:prstGeom prst="rect">
            <a:avLst/>
          </a:prstGeom>
          <a:noFill/>
        </p:spPr>
        <p:txBody>
          <a:bodyPr wrap="none" lIns="91440" tIns="45720" rIns="91440" bIns="45720">
            <a:spAutoFit/>
          </a:bodyPr>
          <a:lstStyle/>
          <a:p>
            <a:pPr algn="ctr"/>
            <a:r>
              <a:rPr lang="ja-JP" altLang="en-US" sz="2400" dirty="0">
                <a:ln w="0"/>
                <a:latin typeface="BIZ UDPゴシック" panose="020B0400000000000000" pitchFamily="50" charset="-128"/>
                <a:ea typeface="BIZ UDPゴシック" panose="020B0400000000000000" pitchFamily="50" charset="-128"/>
              </a:rPr>
              <a:t>接続番号入力</a:t>
            </a:r>
            <a:endParaRPr lang="en-US" altLang="ja-JP" sz="2400" dirty="0">
              <a:ln w="0"/>
              <a:latin typeface="BIZ UDPゴシック" panose="020B0400000000000000" pitchFamily="50" charset="-128"/>
              <a:ea typeface="BIZ UDPゴシック" panose="020B0400000000000000" pitchFamily="50" charset="-128"/>
            </a:endParaRPr>
          </a:p>
        </p:txBody>
      </p:sp>
      <p:grpSp>
        <p:nvGrpSpPr>
          <p:cNvPr id="115" name="グループ化 114">
            <a:extLst>
              <a:ext uri="{FF2B5EF4-FFF2-40B4-BE49-F238E27FC236}">
                <a16:creationId xmlns:a16="http://schemas.microsoft.com/office/drawing/2014/main" id="{EBED6561-F3F8-9EF7-D0C2-902E457B411F}"/>
              </a:ext>
            </a:extLst>
          </p:cNvPr>
          <p:cNvGrpSpPr/>
          <p:nvPr/>
        </p:nvGrpSpPr>
        <p:grpSpPr>
          <a:xfrm>
            <a:off x="5994400" y="1574800"/>
            <a:ext cx="3517900" cy="4521200"/>
            <a:chOff x="6032500" y="1498600"/>
            <a:chExt cx="3517900" cy="4521200"/>
          </a:xfrm>
        </p:grpSpPr>
        <p:grpSp>
          <p:nvGrpSpPr>
            <p:cNvPr id="14" name="グループ化 13">
              <a:extLst>
                <a:ext uri="{FF2B5EF4-FFF2-40B4-BE49-F238E27FC236}">
                  <a16:creationId xmlns:a16="http://schemas.microsoft.com/office/drawing/2014/main" id="{34B16E8F-9FD4-2403-8B06-AB107F9B01F9}"/>
                </a:ext>
              </a:extLst>
            </p:cNvPr>
            <p:cNvGrpSpPr/>
            <p:nvPr/>
          </p:nvGrpSpPr>
          <p:grpSpPr>
            <a:xfrm>
              <a:off x="6375400" y="1498600"/>
              <a:ext cx="3175000" cy="4521200"/>
              <a:chOff x="1475901" y="649062"/>
              <a:chExt cx="3945204" cy="6594420"/>
            </a:xfrm>
          </p:grpSpPr>
          <p:sp>
            <p:nvSpPr>
              <p:cNvPr id="15" name="四角形: 角を丸くする 14">
                <a:extLst>
                  <a:ext uri="{FF2B5EF4-FFF2-40B4-BE49-F238E27FC236}">
                    <a16:creationId xmlns:a16="http://schemas.microsoft.com/office/drawing/2014/main" id="{E1664052-0FEA-C089-06DD-2C72FC70ABE3}"/>
                  </a:ext>
                </a:extLst>
              </p:cNvPr>
              <p:cNvSpPr/>
              <p:nvPr/>
            </p:nvSpPr>
            <p:spPr>
              <a:xfrm>
                <a:off x="1475901" y="649062"/>
                <a:ext cx="3945204" cy="6594420"/>
              </a:xfrm>
              <a:prstGeom prst="roundRect">
                <a:avLst>
                  <a:gd name="adj" fmla="val 12552"/>
                </a:avLst>
              </a:prstGeom>
              <a:solidFill>
                <a:schemeClr val="tx2">
                  <a:lumMod val="50000"/>
                  <a:lumOff val="50000"/>
                </a:schemeClr>
              </a:solidFill>
              <a:ln w="1905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6" name="四角形: 角を丸くする 15">
                <a:extLst>
                  <a:ext uri="{FF2B5EF4-FFF2-40B4-BE49-F238E27FC236}">
                    <a16:creationId xmlns:a16="http://schemas.microsoft.com/office/drawing/2014/main" id="{B867EA7C-006D-89E8-D167-2BC451D9ABC8}"/>
                  </a:ext>
                </a:extLst>
              </p:cNvPr>
              <p:cNvSpPr/>
              <p:nvPr/>
            </p:nvSpPr>
            <p:spPr>
              <a:xfrm>
                <a:off x="1759957" y="889869"/>
                <a:ext cx="3440218" cy="6095130"/>
              </a:xfrm>
              <a:prstGeom prst="roundRect">
                <a:avLst>
                  <a:gd name="adj" fmla="val 9801"/>
                </a:avLst>
              </a:prstGeom>
              <a:solidFill>
                <a:srgbClr val="FFFB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pSp>
        <p:sp>
          <p:nvSpPr>
            <p:cNvPr id="32" name="正方形/長方形 31">
              <a:extLst>
                <a:ext uri="{FF2B5EF4-FFF2-40B4-BE49-F238E27FC236}">
                  <a16:creationId xmlns:a16="http://schemas.microsoft.com/office/drawing/2014/main" id="{0AAD7BD0-7E87-6BAD-1FA5-AB7562F3BFF4}"/>
                </a:ext>
              </a:extLst>
            </p:cNvPr>
            <p:cNvSpPr/>
            <p:nvPr/>
          </p:nvSpPr>
          <p:spPr>
            <a:xfrm>
              <a:off x="6683609" y="2388105"/>
              <a:ext cx="2593980" cy="523220"/>
            </a:xfrm>
            <a:prstGeom prst="rect">
              <a:avLst/>
            </a:prstGeom>
            <a:noFill/>
          </p:spPr>
          <p:txBody>
            <a:bodyPr wrap="none" lIns="91440" tIns="45720" rIns="91440" bIns="45720">
              <a:spAutoFit/>
            </a:bodyPr>
            <a:lstStyle/>
            <a:p>
              <a:pPr algn="ctr"/>
              <a:r>
                <a:rPr lang="ja-JP" altLang="en-US" sz="2800" b="0" cap="none" spc="0" dirty="0">
                  <a:ln w="0"/>
                  <a:solidFill>
                    <a:schemeClr val="tx1"/>
                  </a:solidFill>
                  <a:latin typeface="BIZ UDPゴシック" panose="020B0400000000000000" pitchFamily="50" charset="-128"/>
                  <a:ea typeface="BIZ UDPゴシック" panose="020B0400000000000000" pitchFamily="50" charset="-128"/>
                </a:rPr>
                <a:t>遠隔操作アプリ</a:t>
              </a:r>
              <a:endParaRPr lang="en-US" altLang="ja-JP" sz="2800" b="0" cap="none" spc="0" dirty="0">
                <a:ln w="0"/>
                <a:solidFill>
                  <a:schemeClr val="tx1"/>
                </a:solidFill>
                <a:latin typeface="BIZ UDPゴシック" panose="020B0400000000000000" pitchFamily="50" charset="-128"/>
                <a:ea typeface="BIZ UDPゴシック" panose="020B0400000000000000" pitchFamily="50" charset="-128"/>
              </a:endParaRPr>
            </a:p>
          </p:txBody>
        </p:sp>
        <p:sp>
          <p:nvSpPr>
            <p:cNvPr id="33" name="正方形/長方形 32">
              <a:extLst>
                <a:ext uri="{FF2B5EF4-FFF2-40B4-BE49-F238E27FC236}">
                  <a16:creationId xmlns:a16="http://schemas.microsoft.com/office/drawing/2014/main" id="{F0E0237E-F7DE-DFCC-514D-A3E2A67021CF}"/>
                </a:ext>
              </a:extLst>
            </p:cNvPr>
            <p:cNvSpPr/>
            <p:nvPr/>
          </p:nvSpPr>
          <p:spPr>
            <a:xfrm>
              <a:off x="6659822" y="1847850"/>
              <a:ext cx="2659702" cy="523220"/>
            </a:xfrm>
            <a:prstGeom prst="rect">
              <a:avLst/>
            </a:prstGeom>
            <a:noFill/>
          </p:spPr>
          <p:txBody>
            <a:bodyPr wrap="none" lIns="91440" tIns="45720" rIns="91440" bIns="45720">
              <a:spAutoFit/>
            </a:bodyPr>
            <a:lstStyle/>
            <a:p>
              <a:pPr algn="ctr"/>
              <a:r>
                <a:rPr lang="en-US" altLang="ja-JP" sz="2800" dirty="0" err="1">
                  <a:ln w="0"/>
                  <a:gradFill flip="none" rotWithShape="1">
                    <a:gsLst>
                      <a:gs pos="35000">
                        <a:srgbClr val="00B0F0">
                          <a:shade val="30000"/>
                          <a:satMod val="115000"/>
                        </a:srgbClr>
                      </a:gs>
                      <a:gs pos="100000">
                        <a:srgbClr val="B7EAFF"/>
                      </a:gs>
                    </a:gsLst>
                    <a:lin ang="8100000" scaled="1"/>
                    <a:tileRect/>
                  </a:gradFill>
                  <a:latin typeface="ADLaM Display" panose="02010000000000000000" pitchFamily="2" charset="0"/>
                  <a:ea typeface="ADLaM Display" panose="02010000000000000000" pitchFamily="2" charset="0"/>
                  <a:cs typeface="ADLaM Display" panose="02010000000000000000" pitchFamily="2" charset="0"/>
                </a:rPr>
                <a:t>A</a:t>
              </a:r>
              <a:r>
                <a:rPr lang="en-US" altLang="ja-JP" sz="2800" b="0" cap="none" spc="0" dirty="0" err="1">
                  <a:ln w="0"/>
                  <a:gradFill flip="none" rotWithShape="1">
                    <a:gsLst>
                      <a:gs pos="35000">
                        <a:srgbClr val="00B0F0">
                          <a:shade val="30000"/>
                          <a:satMod val="115000"/>
                        </a:srgbClr>
                      </a:gs>
                      <a:gs pos="100000">
                        <a:srgbClr val="B7EAFF"/>
                      </a:gs>
                    </a:gsLst>
                    <a:lin ang="8100000" scaled="1"/>
                    <a:tileRect/>
                  </a:gradFill>
                  <a:latin typeface="ADLaM Display" panose="02010000000000000000" pitchFamily="2" charset="0"/>
                  <a:ea typeface="ADLaM Display" panose="02010000000000000000" pitchFamily="2" charset="0"/>
                  <a:cs typeface="ADLaM Display" panose="02010000000000000000" pitchFamily="2" charset="0"/>
                </a:rPr>
                <a:t>yatsurare</a:t>
              </a:r>
              <a:r>
                <a:rPr lang="en-US" altLang="ja-JP" sz="2800" b="0" cap="none" spc="0" dirty="0">
                  <a:ln w="0"/>
                  <a:gradFill flip="none" rotWithShape="1">
                    <a:gsLst>
                      <a:gs pos="35000">
                        <a:srgbClr val="00B0F0">
                          <a:shade val="30000"/>
                          <a:satMod val="115000"/>
                        </a:srgbClr>
                      </a:gs>
                      <a:gs pos="100000">
                        <a:srgbClr val="B7EAFF"/>
                      </a:gs>
                    </a:gsLst>
                    <a:lin ang="8100000" scaled="1"/>
                    <a:tileRect/>
                  </a:gradFill>
                  <a:latin typeface="ADLaM Display" panose="02010000000000000000" pitchFamily="2" charset="0"/>
                  <a:ea typeface="ADLaM Display" panose="02010000000000000000" pitchFamily="2" charset="0"/>
                  <a:cs typeface="ADLaM Display" panose="02010000000000000000" pitchFamily="2" charset="0"/>
                </a:rPr>
                <a:t>-Ro</a:t>
              </a:r>
            </a:p>
          </p:txBody>
        </p:sp>
        <p:cxnSp>
          <p:nvCxnSpPr>
            <p:cNvPr id="35" name="直線コネクタ 34">
              <a:extLst>
                <a:ext uri="{FF2B5EF4-FFF2-40B4-BE49-F238E27FC236}">
                  <a16:creationId xmlns:a16="http://schemas.microsoft.com/office/drawing/2014/main" id="{5DEC9045-BB25-7F7F-B757-BC675D30B7A5}"/>
                </a:ext>
              </a:extLst>
            </p:cNvPr>
            <p:cNvCxnSpPr/>
            <p:nvPr/>
          </p:nvCxnSpPr>
          <p:spPr>
            <a:xfrm>
              <a:off x="6664220" y="2866999"/>
              <a:ext cx="2685143"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7" name="正方形/長方形 36">
              <a:extLst>
                <a:ext uri="{FF2B5EF4-FFF2-40B4-BE49-F238E27FC236}">
                  <a16:creationId xmlns:a16="http://schemas.microsoft.com/office/drawing/2014/main" id="{C51261ED-20D4-8E29-EE7C-917F38D9CA7C}"/>
                </a:ext>
              </a:extLst>
            </p:cNvPr>
            <p:cNvSpPr/>
            <p:nvPr/>
          </p:nvSpPr>
          <p:spPr>
            <a:xfrm>
              <a:off x="6900077" y="3596563"/>
              <a:ext cx="2278743" cy="492191"/>
            </a:xfrm>
            <a:prstGeom prst="rect">
              <a:avLst/>
            </a:prstGeom>
            <a:solidFill>
              <a:schemeClr val="bg1"/>
            </a:solidFill>
            <a:ln w="12700">
              <a:solidFill>
                <a:schemeClr val="tx1">
                  <a:lumMod val="85000"/>
                  <a:lumOff val="15000"/>
                </a:schemeClr>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１２３４５６</a:t>
              </a:r>
            </a:p>
          </p:txBody>
        </p:sp>
        <p:sp>
          <p:nvSpPr>
            <p:cNvPr id="36" name="正方形/長方形 35">
              <a:extLst>
                <a:ext uri="{FF2B5EF4-FFF2-40B4-BE49-F238E27FC236}">
                  <a16:creationId xmlns:a16="http://schemas.microsoft.com/office/drawing/2014/main" id="{6025306D-DFF0-9F3E-9533-86DADF5FE015}"/>
                </a:ext>
              </a:extLst>
            </p:cNvPr>
            <p:cNvSpPr/>
            <p:nvPr/>
          </p:nvSpPr>
          <p:spPr>
            <a:xfrm>
              <a:off x="7137465" y="3065985"/>
              <a:ext cx="1620957" cy="537660"/>
            </a:xfrm>
            <a:prstGeom prst="rect">
              <a:avLst/>
            </a:prstGeom>
            <a:noFill/>
          </p:spPr>
          <p:txBody>
            <a:bodyPr wrap="none" lIns="91440" tIns="45720" rIns="91440" bIns="45720">
              <a:spAutoFit/>
            </a:bodyPr>
            <a:lstStyle/>
            <a:p>
              <a:pPr algn="ctr"/>
              <a:r>
                <a:rPr lang="ja-JP" altLang="en-US" sz="2800" dirty="0">
                  <a:ln w="0"/>
                  <a:latin typeface="BIZ UDPゴシック" panose="020B0400000000000000" pitchFamily="50" charset="-128"/>
                  <a:ea typeface="BIZ UDPゴシック" panose="020B0400000000000000" pitchFamily="50" charset="-128"/>
                </a:rPr>
                <a:t>接続番号</a:t>
              </a:r>
              <a:endParaRPr lang="en-US" altLang="ja-JP" sz="2800" dirty="0">
                <a:ln w="0"/>
                <a:latin typeface="BIZ UDPゴシック" panose="020B0400000000000000" pitchFamily="50" charset="-128"/>
                <a:ea typeface="BIZ UDPゴシック" panose="020B0400000000000000" pitchFamily="50" charset="-128"/>
              </a:endParaRPr>
            </a:p>
          </p:txBody>
        </p:sp>
        <p:sp>
          <p:nvSpPr>
            <p:cNvPr id="38" name="正方形/長方形 37">
              <a:extLst>
                <a:ext uri="{FF2B5EF4-FFF2-40B4-BE49-F238E27FC236}">
                  <a16:creationId xmlns:a16="http://schemas.microsoft.com/office/drawing/2014/main" id="{C996E05C-BE6E-A644-C742-7E72DD05C553}"/>
                </a:ext>
              </a:extLst>
            </p:cNvPr>
            <p:cNvSpPr/>
            <p:nvPr/>
          </p:nvSpPr>
          <p:spPr>
            <a:xfrm>
              <a:off x="7195522" y="4267810"/>
              <a:ext cx="1620957" cy="537660"/>
            </a:xfrm>
            <a:prstGeom prst="rect">
              <a:avLst/>
            </a:prstGeom>
            <a:solidFill>
              <a:srgbClr val="92D050"/>
            </a:solidFill>
            <a:scene3d>
              <a:camera prst="orthographicFront"/>
              <a:lightRig rig="threePt" dir="t"/>
            </a:scene3d>
            <a:sp3d>
              <a:bevelT w="165100" prst="coolSlant"/>
            </a:sp3d>
          </p:spPr>
          <p:txBody>
            <a:bodyPr wrap="none" lIns="91440" tIns="45720" rIns="91440" bIns="45720">
              <a:spAutoFit/>
            </a:bodyPr>
            <a:lstStyle/>
            <a:p>
              <a:pPr algn="ctr"/>
              <a:r>
                <a:rPr lang="ja-JP" altLang="en-US" sz="2800" b="0" cap="none" spc="0" dirty="0">
                  <a:ln w="0"/>
                  <a:solidFill>
                    <a:schemeClr val="tx1"/>
                  </a:solidFill>
                  <a:latin typeface="BIZ UDPゴシック" panose="020B0400000000000000" pitchFamily="50" charset="-128"/>
                  <a:ea typeface="BIZ UDPゴシック" panose="020B0400000000000000" pitchFamily="50" charset="-128"/>
                </a:rPr>
                <a:t>接続承諾</a:t>
              </a:r>
              <a:endParaRPr lang="en-US" altLang="ja-JP" sz="2800" b="0" cap="none" spc="0" dirty="0">
                <a:ln w="0"/>
                <a:solidFill>
                  <a:schemeClr val="tx1"/>
                </a:solidFill>
                <a:latin typeface="BIZ UDPゴシック" panose="020B0400000000000000" pitchFamily="50" charset="-128"/>
                <a:ea typeface="BIZ UDPゴシック" panose="020B0400000000000000" pitchFamily="50" charset="-128"/>
              </a:endParaRPr>
            </a:p>
          </p:txBody>
        </p:sp>
        <p:sp>
          <p:nvSpPr>
            <p:cNvPr id="53" name="矢印: 上 52">
              <a:extLst>
                <a:ext uri="{FF2B5EF4-FFF2-40B4-BE49-F238E27FC236}">
                  <a16:creationId xmlns:a16="http://schemas.microsoft.com/office/drawing/2014/main" id="{D787510B-0019-36FE-D3A0-7501D7EE8F37}"/>
                </a:ext>
              </a:extLst>
            </p:cNvPr>
            <p:cNvSpPr/>
            <p:nvPr/>
          </p:nvSpPr>
          <p:spPr>
            <a:xfrm>
              <a:off x="8565590" y="4660951"/>
              <a:ext cx="333829" cy="420914"/>
            </a:xfrm>
            <a:prstGeom prst="upArrow">
              <a:avLst/>
            </a:prstGeom>
            <a:solidFill>
              <a:schemeClr val="bg1"/>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cxnSp>
          <p:nvCxnSpPr>
            <p:cNvPr id="61" name="直線コネクタ 60">
              <a:extLst>
                <a:ext uri="{FF2B5EF4-FFF2-40B4-BE49-F238E27FC236}">
                  <a16:creationId xmlns:a16="http://schemas.microsoft.com/office/drawing/2014/main" id="{F92BB94A-0234-70E0-6BC9-5771179D22E3}"/>
                </a:ext>
              </a:extLst>
            </p:cNvPr>
            <p:cNvCxnSpPr>
              <a:cxnSpLocks/>
            </p:cNvCxnSpPr>
            <p:nvPr/>
          </p:nvCxnSpPr>
          <p:spPr>
            <a:xfrm>
              <a:off x="6032500" y="2445638"/>
              <a:ext cx="317500"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86" name="グループ化 85">
            <a:extLst>
              <a:ext uri="{FF2B5EF4-FFF2-40B4-BE49-F238E27FC236}">
                <a16:creationId xmlns:a16="http://schemas.microsoft.com/office/drawing/2014/main" id="{6FC04700-5A6C-B074-3F35-CEB920B93EEA}"/>
              </a:ext>
            </a:extLst>
          </p:cNvPr>
          <p:cNvGrpSpPr/>
          <p:nvPr/>
        </p:nvGrpSpPr>
        <p:grpSpPr>
          <a:xfrm rot="5400000">
            <a:off x="5444535" y="2167590"/>
            <a:ext cx="352455" cy="734400"/>
            <a:chOff x="-1948976" y="2008183"/>
            <a:chExt cx="358854" cy="936275"/>
          </a:xfrm>
        </p:grpSpPr>
        <p:sp>
          <p:nvSpPr>
            <p:cNvPr id="65" name="四角形: 角を丸くする 64">
              <a:extLst>
                <a:ext uri="{FF2B5EF4-FFF2-40B4-BE49-F238E27FC236}">
                  <a16:creationId xmlns:a16="http://schemas.microsoft.com/office/drawing/2014/main" id="{876EFFA5-6653-F23A-3A3B-8C3967B090EC}"/>
                </a:ext>
              </a:extLst>
            </p:cNvPr>
            <p:cNvSpPr/>
            <p:nvPr/>
          </p:nvSpPr>
          <p:spPr>
            <a:xfrm flipV="1">
              <a:off x="-1863152" y="2008183"/>
              <a:ext cx="273030" cy="567488"/>
            </a:xfrm>
            <a:custGeom>
              <a:avLst/>
              <a:gdLst>
                <a:gd name="connsiteX0" fmla="*/ 0 w 1149852"/>
                <a:gd name="connsiteY0" fmla="*/ 449075 h 3398368"/>
                <a:gd name="connsiteX1" fmla="*/ 449075 w 1149852"/>
                <a:gd name="connsiteY1" fmla="*/ 0 h 3398368"/>
                <a:gd name="connsiteX2" fmla="*/ 700777 w 1149852"/>
                <a:gd name="connsiteY2" fmla="*/ 0 h 3398368"/>
                <a:gd name="connsiteX3" fmla="*/ 1149852 w 1149852"/>
                <a:gd name="connsiteY3" fmla="*/ 449075 h 3398368"/>
                <a:gd name="connsiteX4" fmla="*/ 1149852 w 1149852"/>
                <a:gd name="connsiteY4" fmla="*/ 2949293 h 3398368"/>
                <a:gd name="connsiteX5" fmla="*/ 700777 w 1149852"/>
                <a:gd name="connsiteY5" fmla="*/ 3398368 h 3398368"/>
                <a:gd name="connsiteX6" fmla="*/ 449075 w 1149852"/>
                <a:gd name="connsiteY6" fmla="*/ 3398368 h 3398368"/>
                <a:gd name="connsiteX7" fmla="*/ 0 w 1149852"/>
                <a:gd name="connsiteY7" fmla="*/ 2949293 h 3398368"/>
                <a:gd name="connsiteX8" fmla="*/ 0 w 1149852"/>
                <a:gd name="connsiteY8" fmla="*/ 449075 h 3398368"/>
                <a:gd name="connsiteX0" fmla="*/ 0 w 1149852"/>
                <a:gd name="connsiteY0" fmla="*/ 449075 h 3398368"/>
                <a:gd name="connsiteX1" fmla="*/ 449075 w 1149852"/>
                <a:gd name="connsiteY1" fmla="*/ 0 h 3398368"/>
                <a:gd name="connsiteX2" fmla="*/ 700777 w 1149852"/>
                <a:gd name="connsiteY2" fmla="*/ 0 h 3398368"/>
                <a:gd name="connsiteX3" fmla="*/ 1149852 w 1149852"/>
                <a:gd name="connsiteY3" fmla="*/ 449075 h 3398368"/>
                <a:gd name="connsiteX4" fmla="*/ 1149852 w 1149852"/>
                <a:gd name="connsiteY4" fmla="*/ 2949293 h 3398368"/>
                <a:gd name="connsiteX5" fmla="*/ 700777 w 1149852"/>
                <a:gd name="connsiteY5" fmla="*/ 3398368 h 3398368"/>
                <a:gd name="connsiteX6" fmla="*/ 449075 w 1149852"/>
                <a:gd name="connsiteY6" fmla="*/ 3398368 h 3398368"/>
                <a:gd name="connsiteX7" fmla="*/ 0 w 1149852"/>
                <a:gd name="connsiteY7" fmla="*/ 2949293 h 3398368"/>
                <a:gd name="connsiteX8" fmla="*/ 91440 w 1149852"/>
                <a:gd name="connsiteY8" fmla="*/ 540515 h 3398368"/>
                <a:gd name="connsiteX0" fmla="*/ 0 w 1149852"/>
                <a:gd name="connsiteY0" fmla="*/ 449075 h 3398368"/>
                <a:gd name="connsiteX1" fmla="*/ 449075 w 1149852"/>
                <a:gd name="connsiteY1" fmla="*/ 0 h 3398368"/>
                <a:gd name="connsiteX2" fmla="*/ 700777 w 1149852"/>
                <a:gd name="connsiteY2" fmla="*/ 0 h 3398368"/>
                <a:gd name="connsiteX3" fmla="*/ 1149852 w 1149852"/>
                <a:gd name="connsiteY3" fmla="*/ 449075 h 3398368"/>
                <a:gd name="connsiteX4" fmla="*/ 1149852 w 1149852"/>
                <a:gd name="connsiteY4" fmla="*/ 2949293 h 3398368"/>
                <a:gd name="connsiteX5" fmla="*/ 700777 w 1149852"/>
                <a:gd name="connsiteY5" fmla="*/ 3398368 h 3398368"/>
                <a:gd name="connsiteX6" fmla="*/ 449075 w 1149852"/>
                <a:gd name="connsiteY6" fmla="*/ 3398368 h 3398368"/>
                <a:gd name="connsiteX7" fmla="*/ 0 w 1149852"/>
                <a:gd name="connsiteY7" fmla="*/ 2949293 h 3398368"/>
                <a:gd name="connsiteX8" fmla="*/ 3757 w 1149852"/>
                <a:gd name="connsiteY8" fmla="*/ 916296 h 3398368"/>
                <a:gd name="connsiteX0" fmla="*/ 0 w 1149852"/>
                <a:gd name="connsiteY0" fmla="*/ 449075 h 3398368"/>
                <a:gd name="connsiteX1" fmla="*/ 449075 w 1149852"/>
                <a:gd name="connsiteY1" fmla="*/ 0 h 3398368"/>
                <a:gd name="connsiteX2" fmla="*/ 700777 w 1149852"/>
                <a:gd name="connsiteY2" fmla="*/ 0 h 3398368"/>
                <a:gd name="connsiteX3" fmla="*/ 1149852 w 1149852"/>
                <a:gd name="connsiteY3" fmla="*/ 449075 h 3398368"/>
                <a:gd name="connsiteX4" fmla="*/ 1149852 w 1149852"/>
                <a:gd name="connsiteY4" fmla="*/ 2949293 h 3398368"/>
                <a:gd name="connsiteX5" fmla="*/ 700777 w 1149852"/>
                <a:gd name="connsiteY5" fmla="*/ 3398368 h 3398368"/>
                <a:gd name="connsiteX6" fmla="*/ 449075 w 1149852"/>
                <a:gd name="connsiteY6" fmla="*/ 3398368 h 3398368"/>
                <a:gd name="connsiteX7" fmla="*/ 0 w 1149852"/>
                <a:gd name="connsiteY7" fmla="*/ 2949293 h 3398368"/>
                <a:gd name="connsiteX8" fmla="*/ 3757 w 1149852"/>
                <a:gd name="connsiteY8" fmla="*/ 1492493 h 3398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852" h="3398368">
                  <a:moveTo>
                    <a:pt x="0" y="449075"/>
                  </a:moveTo>
                  <a:cubicBezTo>
                    <a:pt x="0" y="201058"/>
                    <a:pt x="201058" y="0"/>
                    <a:pt x="449075" y="0"/>
                  </a:cubicBezTo>
                  <a:lnTo>
                    <a:pt x="700777" y="0"/>
                  </a:lnTo>
                  <a:cubicBezTo>
                    <a:pt x="948794" y="0"/>
                    <a:pt x="1149852" y="201058"/>
                    <a:pt x="1149852" y="449075"/>
                  </a:cubicBezTo>
                  <a:lnTo>
                    <a:pt x="1149852" y="2949293"/>
                  </a:lnTo>
                  <a:cubicBezTo>
                    <a:pt x="1149852" y="3197310"/>
                    <a:pt x="948794" y="3398368"/>
                    <a:pt x="700777" y="3398368"/>
                  </a:cubicBezTo>
                  <a:lnTo>
                    <a:pt x="449075" y="3398368"/>
                  </a:lnTo>
                  <a:cubicBezTo>
                    <a:pt x="201058" y="3398368"/>
                    <a:pt x="0" y="3197310"/>
                    <a:pt x="0" y="2949293"/>
                  </a:cubicBezTo>
                  <a:cubicBezTo>
                    <a:pt x="0" y="2115887"/>
                    <a:pt x="3757" y="1492493"/>
                    <a:pt x="3757" y="1492493"/>
                  </a:cubicBezTo>
                </a:path>
              </a:pathLst>
            </a:cu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85" name="四角形: 角を丸くする 64">
              <a:extLst>
                <a:ext uri="{FF2B5EF4-FFF2-40B4-BE49-F238E27FC236}">
                  <a16:creationId xmlns:a16="http://schemas.microsoft.com/office/drawing/2014/main" id="{85F8C412-0217-38D5-7158-B2CD5EEA5155}"/>
                </a:ext>
              </a:extLst>
            </p:cNvPr>
            <p:cNvSpPr/>
            <p:nvPr/>
          </p:nvSpPr>
          <p:spPr>
            <a:xfrm flipH="1">
              <a:off x="-1948976" y="2376974"/>
              <a:ext cx="273030" cy="567484"/>
            </a:xfrm>
            <a:custGeom>
              <a:avLst/>
              <a:gdLst>
                <a:gd name="connsiteX0" fmla="*/ 0 w 1149852"/>
                <a:gd name="connsiteY0" fmla="*/ 449075 h 3398368"/>
                <a:gd name="connsiteX1" fmla="*/ 449075 w 1149852"/>
                <a:gd name="connsiteY1" fmla="*/ 0 h 3398368"/>
                <a:gd name="connsiteX2" fmla="*/ 700777 w 1149852"/>
                <a:gd name="connsiteY2" fmla="*/ 0 h 3398368"/>
                <a:gd name="connsiteX3" fmla="*/ 1149852 w 1149852"/>
                <a:gd name="connsiteY3" fmla="*/ 449075 h 3398368"/>
                <a:gd name="connsiteX4" fmla="*/ 1149852 w 1149852"/>
                <a:gd name="connsiteY4" fmla="*/ 2949293 h 3398368"/>
                <a:gd name="connsiteX5" fmla="*/ 700777 w 1149852"/>
                <a:gd name="connsiteY5" fmla="*/ 3398368 h 3398368"/>
                <a:gd name="connsiteX6" fmla="*/ 449075 w 1149852"/>
                <a:gd name="connsiteY6" fmla="*/ 3398368 h 3398368"/>
                <a:gd name="connsiteX7" fmla="*/ 0 w 1149852"/>
                <a:gd name="connsiteY7" fmla="*/ 2949293 h 3398368"/>
                <a:gd name="connsiteX8" fmla="*/ 0 w 1149852"/>
                <a:gd name="connsiteY8" fmla="*/ 449075 h 3398368"/>
                <a:gd name="connsiteX0" fmla="*/ 0 w 1149852"/>
                <a:gd name="connsiteY0" fmla="*/ 449075 h 3398368"/>
                <a:gd name="connsiteX1" fmla="*/ 449075 w 1149852"/>
                <a:gd name="connsiteY1" fmla="*/ 0 h 3398368"/>
                <a:gd name="connsiteX2" fmla="*/ 700777 w 1149852"/>
                <a:gd name="connsiteY2" fmla="*/ 0 h 3398368"/>
                <a:gd name="connsiteX3" fmla="*/ 1149852 w 1149852"/>
                <a:gd name="connsiteY3" fmla="*/ 449075 h 3398368"/>
                <a:gd name="connsiteX4" fmla="*/ 1149852 w 1149852"/>
                <a:gd name="connsiteY4" fmla="*/ 2949293 h 3398368"/>
                <a:gd name="connsiteX5" fmla="*/ 700777 w 1149852"/>
                <a:gd name="connsiteY5" fmla="*/ 3398368 h 3398368"/>
                <a:gd name="connsiteX6" fmla="*/ 449075 w 1149852"/>
                <a:gd name="connsiteY6" fmla="*/ 3398368 h 3398368"/>
                <a:gd name="connsiteX7" fmla="*/ 0 w 1149852"/>
                <a:gd name="connsiteY7" fmla="*/ 2949293 h 3398368"/>
                <a:gd name="connsiteX8" fmla="*/ 91440 w 1149852"/>
                <a:gd name="connsiteY8" fmla="*/ 540515 h 3398368"/>
                <a:gd name="connsiteX0" fmla="*/ 0 w 1149852"/>
                <a:gd name="connsiteY0" fmla="*/ 449075 h 3398368"/>
                <a:gd name="connsiteX1" fmla="*/ 449075 w 1149852"/>
                <a:gd name="connsiteY1" fmla="*/ 0 h 3398368"/>
                <a:gd name="connsiteX2" fmla="*/ 700777 w 1149852"/>
                <a:gd name="connsiteY2" fmla="*/ 0 h 3398368"/>
                <a:gd name="connsiteX3" fmla="*/ 1149852 w 1149852"/>
                <a:gd name="connsiteY3" fmla="*/ 449075 h 3398368"/>
                <a:gd name="connsiteX4" fmla="*/ 1149852 w 1149852"/>
                <a:gd name="connsiteY4" fmla="*/ 2949293 h 3398368"/>
                <a:gd name="connsiteX5" fmla="*/ 700777 w 1149852"/>
                <a:gd name="connsiteY5" fmla="*/ 3398368 h 3398368"/>
                <a:gd name="connsiteX6" fmla="*/ 449075 w 1149852"/>
                <a:gd name="connsiteY6" fmla="*/ 3398368 h 3398368"/>
                <a:gd name="connsiteX7" fmla="*/ 0 w 1149852"/>
                <a:gd name="connsiteY7" fmla="*/ 2949293 h 3398368"/>
                <a:gd name="connsiteX8" fmla="*/ 3757 w 1149852"/>
                <a:gd name="connsiteY8" fmla="*/ 916296 h 3398368"/>
                <a:gd name="connsiteX0" fmla="*/ 0 w 1149852"/>
                <a:gd name="connsiteY0" fmla="*/ 449075 h 3398368"/>
                <a:gd name="connsiteX1" fmla="*/ 449075 w 1149852"/>
                <a:gd name="connsiteY1" fmla="*/ 0 h 3398368"/>
                <a:gd name="connsiteX2" fmla="*/ 700777 w 1149852"/>
                <a:gd name="connsiteY2" fmla="*/ 0 h 3398368"/>
                <a:gd name="connsiteX3" fmla="*/ 1149852 w 1149852"/>
                <a:gd name="connsiteY3" fmla="*/ 449075 h 3398368"/>
                <a:gd name="connsiteX4" fmla="*/ 1149852 w 1149852"/>
                <a:gd name="connsiteY4" fmla="*/ 2949293 h 3398368"/>
                <a:gd name="connsiteX5" fmla="*/ 700777 w 1149852"/>
                <a:gd name="connsiteY5" fmla="*/ 3398368 h 3398368"/>
                <a:gd name="connsiteX6" fmla="*/ 449075 w 1149852"/>
                <a:gd name="connsiteY6" fmla="*/ 3398368 h 3398368"/>
                <a:gd name="connsiteX7" fmla="*/ 0 w 1149852"/>
                <a:gd name="connsiteY7" fmla="*/ 2949293 h 3398368"/>
                <a:gd name="connsiteX8" fmla="*/ 3757 w 1149852"/>
                <a:gd name="connsiteY8" fmla="*/ 1492493 h 3398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852" h="3398368">
                  <a:moveTo>
                    <a:pt x="0" y="449075"/>
                  </a:moveTo>
                  <a:cubicBezTo>
                    <a:pt x="0" y="201058"/>
                    <a:pt x="201058" y="0"/>
                    <a:pt x="449075" y="0"/>
                  </a:cubicBezTo>
                  <a:lnTo>
                    <a:pt x="700777" y="0"/>
                  </a:lnTo>
                  <a:cubicBezTo>
                    <a:pt x="948794" y="0"/>
                    <a:pt x="1149852" y="201058"/>
                    <a:pt x="1149852" y="449075"/>
                  </a:cubicBezTo>
                  <a:lnTo>
                    <a:pt x="1149852" y="2949293"/>
                  </a:lnTo>
                  <a:cubicBezTo>
                    <a:pt x="1149852" y="3197310"/>
                    <a:pt x="948794" y="3398368"/>
                    <a:pt x="700777" y="3398368"/>
                  </a:cubicBezTo>
                  <a:lnTo>
                    <a:pt x="449075" y="3398368"/>
                  </a:lnTo>
                  <a:cubicBezTo>
                    <a:pt x="201058" y="3398368"/>
                    <a:pt x="0" y="3197310"/>
                    <a:pt x="0" y="2949293"/>
                  </a:cubicBezTo>
                  <a:cubicBezTo>
                    <a:pt x="0" y="2115887"/>
                    <a:pt x="3757" y="1492493"/>
                    <a:pt x="3757" y="1492493"/>
                  </a:cubicBezTo>
                </a:path>
              </a:pathLst>
            </a:cu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pSp>
      <p:cxnSp>
        <p:nvCxnSpPr>
          <p:cNvPr id="89" name="直線コネクタ 88">
            <a:extLst>
              <a:ext uri="{FF2B5EF4-FFF2-40B4-BE49-F238E27FC236}">
                <a16:creationId xmlns:a16="http://schemas.microsoft.com/office/drawing/2014/main" id="{2AE1A266-62F9-0E76-CF8F-7996485B31DF}"/>
              </a:ext>
            </a:extLst>
          </p:cNvPr>
          <p:cNvCxnSpPr>
            <a:cxnSpLocks/>
          </p:cNvCxnSpPr>
          <p:nvPr/>
        </p:nvCxnSpPr>
        <p:spPr>
          <a:xfrm>
            <a:off x="4937686" y="2486520"/>
            <a:ext cx="325681"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114" name="グループ化 113">
            <a:extLst>
              <a:ext uri="{FF2B5EF4-FFF2-40B4-BE49-F238E27FC236}">
                <a16:creationId xmlns:a16="http://schemas.microsoft.com/office/drawing/2014/main" id="{E6CD18F2-08DB-E47E-B5DA-E9D7C0986177}"/>
              </a:ext>
            </a:extLst>
          </p:cNvPr>
          <p:cNvGrpSpPr/>
          <p:nvPr/>
        </p:nvGrpSpPr>
        <p:grpSpPr>
          <a:xfrm>
            <a:off x="6104873" y="227556"/>
            <a:ext cx="1578280" cy="1007286"/>
            <a:chOff x="5761973" y="75156"/>
            <a:chExt cx="1578280" cy="1007286"/>
          </a:xfrm>
        </p:grpSpPr>
        <p:sp>
          <p:nvSpPr>
            <p:cNvPr id="97" name="四角形: 角を丸くする 96">
              <a:extLst>
                <a:ext uri="{FF2B5EF4-FFF2-40B4-BE49-F238E27FC236}">
                  <a16:creationId xmlns:a16="http://schemas.microsoft.com/office/drawing/2014/main" id="{2D9DDB75-2C62-5D5E-5933-C4EF79B6C53A}"/>
                </a:ext>
              </a:extLst>
            </p:cNvPr>
            <p:cNvSpPr/>
            <p:nvPr/>
          </p:nvSpPr>
          <p:spPr>
            <a:xfrm>
              <a:off x="6050071" y="75156"/>
              <a:ext cx="1002082" cy="1002082"/>
            </a:xfrm>
            <a:prstGeom prst="roundRect">
              <a:avLst/>
            </a:prstGeom>
            <a:gradFill flip="none" rotWithShape="1">
              <a:gsLst>
                <a:gs pos="35000">
                  <a:srgbClr val="00B0F0">
                    <a:shade val="30000"/>
                    <a:satMod val="115000"/>
                  </a:srgbClr>
                </a:gs>
                <a:gs pos="100000">
                  <a:srgbClr val="B7EAFF"/>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98" name="乗算記号 97">
              <a:extLst>
                <a:ext uri="{FF2B5EF4-FFF2-40B4-BE49-F238E27FC236}">
                  <a16:creationId xmlns:a16="http://schemas.microsoft.com/office/drawing/2014/main" id="{1105C456-B6E0-9AAD-AE33-A870B6DA8915}"/>
                </a:ext>
              </a:extLst>
            </p:cNvPr>
            <p:cNvSpPr/>
            <p:nvPr/>
          </p:nvSpPr>
          <p:spPr>
            <a:xfrm>
              <a:off x="5761973" y="100209"/>
              <a:ext cx="1578280" cy="363254"/>
            </a:xfrm>
            <a:prstGeom prst="mathMultiply">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cxnSp>
          <p:nvCxnSpPr>
            <p:cNvPr id="99" name="直線コネクタ 98">
              <a:extLst>
                <a:ext uri="{FF2B5EF4-FFF2-40B4-BE49-F238E27FC236}">
                  <a16:creationId xmlns:a16="http://schemas.microsoft.com/office/drawing/2014/main" id="{E11E47C6-AD01-EB29-2F5F-7FDF54608BD0}"/>
                </a:ext>
              </a:extLst>
            </p:cNvPr>
            <p:cNvCxnSpPr>
              <a:cxnSpLocks/>
            </p:cNvCxnSpPr>
            <p:nvPr/>
          </p:nvCxnSpPr>
          <p:spPr>
            <a:xfrm flipV="1">
              <a:off x="6232479" y="217379"/>
              <a:ext cx="0" cy="314648"/>
            </a:xfrm>
            <a:prstGeom prst="line">
              <a:avLst/>
            </a:prstGeom>
            <a:ln w="571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a:extLst>
                <a:ext uri="{FF2B5EF4-FFF2-40B4-BE49-F238E27FC236}">
                  <a16:creationId xmlns:a16="http://schemas.microsoft.com/office/drawing/2014/main" id="{D01C3AF3-DB26-3EAD-F804-33FC9B6BDC87}"/>
                </a:ext>
              </a:extLst>
            </p:cNvPr>
            <p:cNvCxnSpPr>
              <a:cxnSpLocks/>
            </p:cNvCxnSpPr>
            <p:nvPr/>
          </p:nvCxnSpPr>
          <p:spPr>
            <a:xfrm flipV="1">
              <a:off x="6932109" y="193893"/>
              <a:ext cx="0" cy="314648"/>
            </a:xfrm>
            <a:prstGeom prst="line">
              <a:avLst/>
            </a:prstGeom>
            <a:ln w="571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FC1CF735-930B-1178-3455-4D4310768027}"/>
                </a:ext>
              </a:extLst>
            </p:cNvPr>
            <p:cNvCxnSpPr>
              <a:cxnSpLocks/>
            </p:cNvCxnSpPr>
            <p:nvPr/>
          </p:nvCxnSpPr>
          <p:spPr>
            <a:xfrm flipV="1">
              <a:off x="6740827" y="251956"/>
              <a:ext cx="0" cy="314648"/>
            </a:xfrm>
            <a:prstGeom prst="line">
              <a:avLst/>
            </a:prstGeom>
            <a:ln w="571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34228CE4-8820-1B44-3410-EC9523DFCF98}"/>
                </a:ext>
              </a:extLst>
            </p:cNvPr>
            <p:cNvCxnSpPr>
              <a:cxnSpLocks/>
            </p:cNvCxnSpPr>
            <p:nvPr/>
          </p:nvCxnSpPr>
          <p:spPr>
            <a:xfrm flipV="1">
              <a:off x="6416977" y="245954"/>
              <a:ext cx="0" cy="314648"/>
            </a:xfrm>
            <a:prstGeom prst="line">
              <a:avLst/>
            </a:prstGeom>
            <a:ln w="571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13" name="正方形/長方形 112">
              <a:extLst>
                <a:ext uri="{FF2B5EF4-FFF2-40B4-BE49-F238E27FC236}">
                  <a16:creationId xmlns:a16="http://schemas.microsoft.com/office/drawing/2014/main" id="{201E1663-2FC2-FDD3-B1C5-CBFB6C7FCE45}"/>
                </a:ext>
              </a:extLst>
            </p:cNvPr>
            <p:cNvSpPr/>
            <p:nvPr/>
          </p:nvSpPr>
          <p:spPr>
            <a:xfrm>
              <a:off x="5968472" y="374556"/>
              <a:ext cx="1159868" cy="707886"/>
            </a:xfrm>
            <a:prstGeom prst="rect">
              <a:avLst/>
            </a:prstGeom>
            <a:noFill/>
          </p:spPr>
          <p:txBody>
            <a:bodyPr wrap="none" lIns="91440" tIns="45720" rIns="91440" bIns="45720">
              <a:spAutoFit/>
            </a:bodyPr>
            <a:lstStyle/>
            <a:p>
              <a:pPr algn="ctr"/>
              <a:r>
                <a:rPr lang="en-US" altLang="ja-JP" sz="4000" b="0" cap="none" spc="0" dirty="0" err="1">
                  <a:ln w="0"/>
                  <a:solidFill>
                    <a:schemeClr val="bg1">
                      <a:lumMod val="95000"/>
                    </a:schemeClr>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AyR</a:t>
              </a:r>
              <a:endParaRPr lang="ja-JP" altLang="en-US" sz="4000" b="0" cap="none" spc="0" dirty="0">
                <a:ln w="0"/>
                <a:solidFill>
                  <a:schemeClr val="bg1">
                    <a:lumMod val="95000"/>
                  </a:schemeClr>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endParaRPr>
            </a:p>
          </p:txBody>
        </p:sp>
      </p:grpSp>
      <p:pic>
        <p:nvPicPr>
          <p:cNvPr id="23" name="図 22" descr="男性の顔の絵&#10;&#10;中程度の精度で自動的に生成された説明">
            <a:extLst>
              <a:ext uri="{FF2B5EF4-FFF2-40B4-BE49-F238E27FC236}">
                <a16:creationId xmlns:a16="http://schemas.microsoft.com/office/drawing/2014/main" id="{225EC395-0DD0-9D34-B264-0DE795BF12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1799" y="4815373"/>
            <a:ext cx="2029340" cy="2744302"/>
          </a:xfrm>
          <a:prstGeom prst="rect">
            <a:avLst/>
          </a:prstGeom>
        </p:spPr>
      </p:pic>
      <p:sp>
        <p:nvSpPr>
          <p:cNvPr id="119" name="矢印: ストライプ 118">
            <a:extLst>
              <a:ext uri="{FF2B5EF4-FFF2-40B4-BE49-F238E27FC236}">
                <a16:creationId xmlns:a16="http://schemas.microsoft.com/office/drawing/2014/main" id="{0FC16911-CED2-BD38-310B-B18AFF430FC8}"/>
              </a:ext>
            </a:extLst>
          </p:cNvPr>
          <p:cNvSpPr/>
          <p:nvPr/>
        </p:nvSpPr>
        <p:spPr>
          <a:xfrm rot="5400000">
            <a:off x="6686550" y="1352550"/>
            <a:ext cx="698500" cy="533400"/>
          </a:xfrm>
          <a:prstGeom prst="stripedRightArrow">
            <a:avLst/>
          </a:prstGeom>
          <a:solidFill>
            <a:srgbClr val="006A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20" name="正方形/長方形 119">
            <a:extLst>
              <a:ext uri="{FF2B5EF4-FFF2-40B4-BE49-F238E27FC236}">
                <a16:creationId xmlns:a16="http://schemas.microsoft.com/office/drawing/2014/main" id="{E8F56B91-1523-4DB4-4D7A-971AE10CD83F}"/>
              </a:ext>
            </a:extLst>
          </p:cNvPr>
          <p:cNvSpPr/>
          <p:nvPr/>
        </p:nvSpPr>
        <p:spPr>
          <a:xfrm>
            <a:off x="7807674" y="606346"/>
            <a:ext cx="1592103" cy="646331"/>
          </a:xfrm>
          <a:prstGeom prst="rect">
            <a:avLst/>
          </a:prstGeom>
          <a:noFill/>
        </p:spPr>
        <p:txBody>
          <a:bodyPr wrap="none" lIns="91440" tIns="45720" rIns="91440" bIns="45720">
            <a:spAutoFit/>
          </a:bodyPr>
          <a:lstStyle/>
          <a:p>
            <a:pPr algn="ctr"/>
            <a:r>
              <a:rPr lang="ja-JP" altLang="en-US" dirty="0">
                <a:ln w="0"/>
                <a:latin typeface="Meiryo UI" panose="020B0604030504040204" pitchFamily="50" charset="-128"/>
                <a:ea typeface="Meiryo UI" panose="020B0604030504040204" pitchFamily="50" charset="-128"/>
              </a:rPr>
              <a:t>遠隔操作アプリ</a:t>
            </a:r>
            <a:endParaRPr lang="en-US" altLang="ja-JP" dirty="0">
              <a:ln w="0"/>
              <a:latin typeface="Meiryo UI" panose="020B0604030504040204" pitchFamily="50" charset="-128"/>
              <a:ea typeface="Meiryo UI" panose="020B0604030504040204" pitchFamily="50" charset="-128"/>
            </a:endParaRPr>
          </a:p>
          <a:p>
            <a:pPr algn="ctr"/>
            <a:r>
              <a:rPr lang="ja-JP" altLang="en-US" dirty="0">
                <a:ln w="0"/>
                <a:latin typeface="Meiryo UI" panose="020B0604030504040204" pitchFamily="50" charset="-128"/>
                <a:ea typeface="Meiryo UI" panose="020B0604030504040204" pitchFamily="50" charset="-128"/>
              </a:rPr>
              <a:t>インストール</a:t>
            </a:r>
            <a:endParaRPr lang="en-US" altLang="ja-JP" dirty="0">
              <a:ln w="0"/>
              <a:latin typeface="Meiryo UI" panose="020B0604030504040204" pitchFamily="50" charset="-128"/>
              <a:ea typeface="Meiryo UI" panose="020B0604030504040204" pitchFamily="50" charset="-128"/>
            </a:endParaRPr>
          </a:p>
        </p:txBody>
      </p:sp>
      <p:cxnSp>
        <p:nvCxnSpPr>
          <p:cNvPr id="122" name="直線コネクタ 121">
            <a:extLst>
              <a:ext uri="{FF2B5EF4-FFF2-40B4-BE49-F238E27FC236}">
                <a16:creationId xmlns:a16="http://schemas.microsoft.com/office/drawing/2014/main" id="{1802CCF3-38D4-6164-55C6-D7DBD636EC6B}"/>
              </a:ext>
            </a:extLst>
          </p:cNvPr>
          <p:cNvCxnSpPr>
            <a:cxnSpLocks/>
          </p:cNvCxnSpPr>
          <p:nvPr/>
        </p:nvCxnSpPr>
        <p:spPr>
          <a:xfrm flipV="1">
            <a:off x="7581900" y="393700"/>
            <a:ext cx="419100" cy="33020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a:extLst>
              <a:ext uri="{FF2B5EF4-FFF2-40B4-BE49-F238E27FC236}">
                <a16:creationId xmlns:a16="http://schemas.microsoft.com/office/drawing/2014/main" id="{9E6EAD08-D8E7-A63D-2415-CECF5F42E3EB}"/>
              </a:ext>
            </a:extLst>
          </p:cNvPr>
          <p:cNvCxnSpPr>
            <a:cxnSpLocks/>
          </p:cNvCxnSpPr>
          <p:nvPr/>
        </p:nvCxnSpPr>
        <p:spPr>
          <a:xfrm flipV="1">
            <a:off x="7607300" y="292100"/>
            <a:ext cx="419100" cy="33020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a:extLst>
              <a:ext uri="{FF2B5EF4-FFF2-40B4-BE49-F238E27FC236}">
                <a16:creationId xmlns:a16="http://schemas.microsoft.com/office/drawing/2014/main" id="{56DC0D08-F540-A970-0551-E4968EFB165A}"/>
              </a:ext>
            </a:extLst>
          </p:cNvPr>
          <p:cNvCxnSpPr>
            <a:cxnSpLocks/>
          </p:cNvCxnSpPr>
          <p:nvPr/>
        </p:nvCxnSpPr>
        <p:spPr>
          <a:xfrm flipH="1" flipV="1">
            <a:off x="7620000" y="1003300"/>
            <a:ext cx="419100" cy="33020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a:extLst>
              <a:ext uri="{FF2B5EF4-FFF2-40B4-BE49-F238E27FC236}">
                <a16:creationId xmlns:a16="http://schemas.microsoft.com/office/drawing/2014/main" id="{399E8769-58A5-25FF-9BAB-CF453A4AD28C}"/>
              </a:ext>
            </a:extLst>
          </p:cNvPr>
          <p:cNvCxnSpPr>
            <a:cxnSpLocks/>
          </p:cNvCxnSpPr>
          <p:nvPr/>
        </p:nvCxnSpPr>
        <p:spPr>
          <a:xfrm flipH="1" flipV="1">
            <a:off x="7632700" y="1092200"/>
            <a:ext cx="419100" cy="33020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7" name="直線矢印コネクタ 56">
            <a:extLst>
              <a:ext uri="{FF2B5EF4-FFF2-40B4-BE49-F238E27FC236}">
                <a16:creationId xmlns:a16="http://schemas.microsoft.com/office/drawing/2014/main" id="{7FF29B9A-D170-2EBC-59A5-2BFF2D911897}"/>
              </a:ext>
            </a:extLst>
          </p:cNvPr>
          <p:cNvCxnSpPr>
            <a:cxnSpLocks/>
            <a:stCxn id="37" idx="1"/>
            <a:endCxn id="46" idx="3"/>
          </p:cNvCxnSpPr>
          <p:nvPr/>
        </p:nvCxnSpPr>
        <p:spPr>
          <a:xfrm flipH="1">
            <a:off x="3730172" y="3918859"/>
            <a:ext cx="3131805" cy="0"/>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131" name="図 130" descr="座る, 鳥, 記号, テーブル が含まれている画像&#10;&#10;自動的に生成された説明">
            <a:extLst>
              <a:ext uri="{FF2B5EF4-FFF2-40B4-BE49-F238E27FC236}">
                <a16:creationId xmlns:a16="http://schemas.microsoft.com/office/drawing/2014/main" id="{5432D038-1E76-77DF-A8E7-3F5ADFC69726}"/>
              </a:ext>
            </a:extLst>
          </p:cNvPr>
          <p:cNvPicPr>
            <a:picLocks noChangeAspect="1"/>
          </p:cNvPicPr>
          <p:nvPr/>
        </p:nvPicPr>
        <p:blipFill rotWithShape="1">
          <a:blip r:embed="rId4">
            <a:extLst>
              <a:ext uri="{28A0092B-C50C-407E-A947-70E740481C1C}">
                <a14:useLocalDpi xmlns:a14="http://schemas.microsoft.com/office/drawing/2010/main" val="0"/>
              </a:ext>
            </a:extLst>
          </a:blip>
          <a:srcRect b="31401"/>
          <a:stretch/>
        </p:blipFill>
        <p:spPr>
          <a:xfrm>
            <a:off x="2030190" y="4359972"/>
            <a:ext cx="1830610" cy="1951928"/>
          </a:xfrm>
          <a:prstGeom prst="rect">
            <a:avLst/>
          </a:prstGeom>
        </p:spPr>
      </p:pic>
      <p:sp>
        <p:nvSpPr>
          <p:cNvPr id="24" name="台形 23">
            <a:extLst>
              <a:ext uri="{FF2B5EF4-FFF2-40B4-BE49-F238E27FC236}">
                <a16:creationId xmlns:a16="http://schemas.microsoft.com/office/drawing/2014/main" id="{640F4E05-E297-858B-CBF3-750473356AFB}"/>
              </a:ext>
            </a:extLst>
          </p:cNvPr>
          <p:cNvSpPr/>
          <p:nvPr/>
        </p:nvSpPr>
        <p:spPr>
          <a:xfrm flipV="1">
            <a:off x="1565754" y="6130316"/>
            <a:ext cx="2743200" cy="1327759"/>
          </a:xfrm>
          <a:prstGeom prst="trapezoid">
            <a:avLst/>
          </a:prstGeom>
          <a:solidFill>
            <a:schemeClr val="tx1">
              <a:lumMod val="85000"/>
              <a:lumOff val="15000"/>
            </a:schemeClr>
          </a:solidFill>
          <a:ln w="28575">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9352FB01-F5BE-BC71-ED8C-3701549F2753}"/>
              </a:ext>
            </a:extLst>
          </p:cNvPr>
          <p:cNvSpPr/>
          <p:nvPr/>
        </p:nvSpPr>
        <p:spPr>
          <a:xfrm>
            <a:off x="2302076" y="6306145"/>
            <a:ext cx="1252267" cy="923330"/>
          </a:xfrm>
          <a:prstGeom prst="rect">
            <a:avLst/>
          </a:prstGeom>
          <a:noFill/>
        </p:spPr>
        <p:txBody>
          <a:bodyPr wrap="none" lIns="91440" tIns="45720" rIns="91440" bIns="45720">
            <a:spAutoFit/>
          </a:bodyPr>
          <a:lstStyle/>
          <a:p>
            <a:pPr algn="ctr"/>
            <a:r>
              <a:rPr lang="en-US" altLang="ja-JP" sz="54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PC</a:t>
            </a:r>
            <a:endParaRPr lang="ja-JP" altLang="en-US" sz="54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32" name="吹き出し: 円形 131">
            <a:extLst>
              <a:ext uri="{FF2B5EF4-FFF2-40B4-BE49-F238E27FC236}">
                <a16:creationId xmlns:a16="http://schemas.microsoft.com/office/drawing/2014/main" id="{3601B475-1693-0075-29C0-E23F1C25D05E}"/>
              </a:ext>
            </a:extLst>
          </p:cNvPr>
          <p:cNvSpPr/>
          <p:nvPr/>
        </p:nvSpPr>
        <p:spPr>
          <a:xfrm>
            <a:off x="342900" y="4622800"/>
            <a:ext cx="2044700" cy="1638300"/>
          </a:xfrm>
          <a:prstGeom prst="wedgeEllipseCallout">
            <a:avLst>
              <a:gd name="adj1" fmla="val 54192"/>
              <a:gd name="adj2" fmla="val 31647"/>
            </a:avLst>
          </a:prstGeom>
          <a:solidFill>
            <a:schemeClr val="bg2"/>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33" name="正方形/長方形 132">
            <a:extLst>
              <a:ext uri="{FF2B5EF4-FFF2-40B4-BE49-F238E27FC236}">
                <a16:creationId xmlns:a16="http://schemas.microsoft.com/office/drawing/2014/main" id="{99D1D38D-BA8D-9E26-EBC6-EDD4AA2C4F54}"/>
              </a:ext>
            </a:extLst>
          </p:cNvPr>
          <p:cNvSpPr/>
          <p:nvPr/>
        </p:nvSpPr>
        <p:spPr>
          <a:xfrm>
            <a:off x="553358" y="5006364"/>
            <a:ext cx="1854200" cy="923330"/>
          </a:xfrm>
          <a:prstGeom prst="rect">
            <a:avLst/>
          </a:prstGeom>
          <a:noFill/>
        </p:spPr>
        <p:txBody>
          <a:bodyPr wrap="square" lIns="91440" tIns="45720" rIns="91440" bIns="45720">
            <a:spAutoFit/>
          </a:bodyPr>
          <a:lstStyle/>
          <a:p>
            <a:r>
              <a:rPr lang="ja-JP" altLang="en-US" dirty="0">
                <a:ln w="0"/>
                <a:latin typeface="BIZ UDPゴシック" panose="020B0400000000000000" pitchFamily="50" charset="-128"/>
                <a:ea typeface="BIZ UDPゴシック" panose="020B0400000000000000" pitchFamily="50" charset="-128"/>
              </a:rPr>
              <a:t>画面共有が</a:t>
            </a:r>
            <a:endParaRPr lang="en-US" altLang="ja-JP" dirty="0">
              <a:ln w="0"/>
              <a:latin typeface="BIZ UDPゴシック" panose="020B0400000000000000" pitchFamily="50" charset="-128"/>
              <a:ea typeface="BIZ UDPゴシック" panose="020B0400000000000000" pitchFamily="50" charset="-128"/>
            </a:endParaRPr>
          </a:p>
          <a:p>
            <a:r>
              <a:rPr lang="ja-JP" altLang="en-US" dirty="0">
                <a:ln w="0"/>
                <a:latin typeface="BIZ UDPゴシック" panose="020B0400000000000000" pitchFamily="50" charset="-128"/>
                <a:ea typeface="BIZ UDPゴシック" panose="020B0400000000000000" pitchFamily="50" charset="-128"/>
              </a:rPr>
              <a:t>できるようにしましょう</a:t>
            </a:r>
            <a:endParaRPr lang="en-US" altLang="ja-JP" dirty="0">
              <a:ln w="0"/>
              <a:latin typeface="BIZ UDPゴシック" panose="020B0400000000000000" pitchFamily="50" charset="-128"/>
              <a:ea typeface="BIZ UDPゴシック" panose="020B0400000000000000" pitchFamily="50" charset="-128"/>
            </a:endParaRPr>
          </a:p>
        </p:txBody>
      </p:sp>
      <p:sp>
        <p:nvSpPr>
          <p:cNvPr id="134" name="正方形/長方形 133">
            <a:extLst>
              <a:ext uri="{FF2B5EF4-FFF2-40B4-BE49-F238E27FC236}">
                <a16:creationId xmlns:a16="http://schemas.microsoft.com/office/drawing/2014/main" id="{D4D8C6F4-9DFB-67E3-0AB1-C137288A4F88}"/>
              </a:ext>
            </a:extLst>
          </p:cNvPr>
          <p:cNvSpPr/>
          <p:nvPr/>
        </p:nvSpPr>
        <p:spPr>
          <a:xfrm rot="920025">
            <a:off x="3717212" y="5725334"/>
            <a:ext cx="1098378" cy="369332"/>
          </a:xfrm>
          <a:prstGeom prst="rect">
            <a:avLst/>
          </a:prstGeom>
          <a:noFill/>
        </p:spPr>
        <p:txBody>
          <a:bodyPr wrap="none" lIns="91440" tIns="45720" rIns="91440" bIns="45720">
            <a:spAutoFit/>
          </a:bodyPr>
          <a:lstStyle/>
          <a:p>
            <a:r>
              <a:rPr lang="ja-JP" altLang="en-US" b="0" cap="none" spc="0" dirty="0">
                <a:ln w="0"/>
                <a:solidFill>
                  <a:schemeClr val="tx1"/>
                </a:solidFill>
                <a:latin typeface="Meiryo UI" panose="020B0604030504040204" pitchFamily="50" charset="-128"/>
                <a:ea typeface="Meiryo UI" panose="020B0604030504040204" pitchFamily="50" charset="-128"/>
              </a:rPr>
              <a:t>よしよし！</a:t>
            </a:r>
            <a:endParaRPr lang="en-US" altLang="ja-JP" b="0" cap="none" spc="0" dirty="0">
              <a:ln w="0"/>
              <a:solidFill>
                <a:schemeClr val="tx1"/>
              </a:solidFill>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03CF63E1-C06D-7E42-A8DC-D095CB68F5A0}"/>
              </a:ext>
            </a:extLst>
          </p:cNvPr>
          <p:cNvSpPr/>
          <p:nvPr/>
        </p:nvSpPr>
        <p:spPr>
          <a:xfrm>
            <a:off x="1497272" y="1847850"/>
            <a:ext cx="2659702" cy="523220"/>
          </a:xfrm>
          <a:prstGeom prst="rect">
            <a:avLst/>
          </a:prstGeom>
          <a:noFill/>
        </p:spPr>
        <p:txBody>
          <a:bodyPr wrap="none" lIns="91440" tIns="45720" rIns="91440" bIns="45720">
            <a:spAutoFit/>
          </a:bodyPr>
          <a:lstStyle/>
          <a:p>
            <a:pPr algn="ctr"/>
            <a:r>
              <a:rPr lang="en-US" altLang="ja-JP" sz="2800" dirty="0" err="1">
                <a:ln w="0"/>
                <a:gradFill flip="none" rotWithShape="1">
                  <a:gsLst>
                    <a:gs pos="35000">
                      <a:srgbClr val="00B0F0">
                        <a:shade val="30000"/>
                        <a:satMod val="115000"/>
                      </a:srgbClr>
                    </a:gs>
                    <a:gs pos="100000">
                      <a:srgbClr val="B7EAFF"/>
                    </a:gs>
                  </a:gsLst>
                  <a:lin ang="8100000" scaled="1"/>
                  <a:tileRect/>
                </a:gradFill>
                <a:latin typeface="ADLaM Display" panose="02010000000000000000" pitchFamily="2" charset="0"/>
                <a:ea typeface="ADLaM Display" panose="02010000000000000000" pitchFamily="2" charset="0"/>
                <a:cs typeface="ADLaM Display" panose="02010000000000000000" pitchFamily="2" charset="0"/>
              </a:rPr>
              <a:t>A</a:t>
            </a:r>
            <a:r>
              <a:rPr lang="en-US" altLang="ja-JP" sz="2800" b="0" cap="none" spc="0" dirty="0" err="1">
                <a:ln w="0"/>
                <a:gradFill flip="none" rotWithShape="1">
                  <a:gsLst>
                    <a:gs pos="35000">
                      <a:srgbClr val="00B0F0">
                        <a:shade val="30000"/>
                        <a:satMod val="115000"/>
                      </a:srgbClr>
                    </a:gs>
                    <a:gs pos="100000">
                      <a:srgbClr val="B7EAFF"/>
                    </a:gs>
                  </a:gsLst>
                  <a:lin ang="8100000" scaled="1"/>
                  <a:tileRect/>
                </a:gradFill>
                <a:latin typeface="ADLaM Display" panose="02010000000000000000" pitchFamily="2" charset="0"/>
                <a:ea typeface="ADLaM Display" panose="02010000000000000000" pitchFamily="2" charset="0"/>
                <a:cs typeface="ADLaM Display" panose="02010000000000000000" pitchFamily="2" charset="0"/>
              </a:rPr>
              <a:t>yatsurare</a:t>
            </a:r>
            <a:r>
              <a:rPr lang="en-US" altLang="ja-JP" sz="2800" b="0" cap="none" spc="0" dirty="0">
                <a:ln w="0"/>
                <a:gradFill flip="none" rotWithShape="1">
                  <a:gsLst>
                    <a:gs pos="35000">
                      <a:srgbClr val="00B0F0">
                        <a:shade val="30000"/>
                        <a:satMod val="115000"/>
                      </a:srgbClr>
                    </a:gs>
                    <a:gs pos="100000">
                      <a:srgbClr val="B7EAFF"/>
                    </a:gs>
                  </a:gsLst>
                  <a:lin ang="8100000" scaled="1"/>
                  <a:tileRect/>
                </a:gradFill>
                <a:latin typeface="ADLaM Display" panose="02010000000000000000" pitchFamily="2" charset="0"/>
                <a:ea typeface="ADLaM Display" panose="02010000000000000000" pitchFamily="2" charset="0"/>
                <a:cs typeface="ADLaM Display" panose="02010000000000000000" pitchFamily="2" charset="0"/>
              </a:rPr>
              <a:t>-Ro</a:t>
            </a:r>
          </a:p>
        </p:txBody>
      </p:sp>
    </p:spTree>
    <p:extLst>
      <p:ext uri="{BB962C8B-B14F-4D97-AF65-F5344CB8AC3E}">
        <p14:creationId xmlns:p14="http://schemas.microsoft.com/office/powerpoint/2010/main" val="2354654035"/>
      </p:ext>
    </p:extLst>
  </p:cSld>
  <p:clrMapOvr>
    <a:masterClrMapping/>
  </p:clrMapOvr>
  <mc:AlternateContent xmlns:mc="http://schemas.openxmlformats.org/markup-compatibility/2006" xmlns:p14="http://schemas.microsoft.com/office/powerpoint/2010/main">
    <mc:Choice Requires="p14">
      <p:transition spd="slow" p14:dur="2000" advTm="4595"/>
    </mc:Choice>
    <mc:Fallback xmlns="">
      <p:transition spd="slow" advTm="459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256F5-26D0-35E4-7EDE-D022B1254F2A}"/>
            </a:ext>
          </a:extLst>
        </p:cNvPr>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17732D06-4973-92E6-E973-82132E2BB2A2}"/>
              </a:ext>
            </a:extLst>
          </p:cNvPr>
          <p:cNvSpPr/>
          <p:nvPr/>
        </p:nvSpPr>
        <p:spPr>
          <a:xfrm>
            <a:off x="578284" y="0"/>
            <a:ext cx="4995798" cy="7559675"/>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3204BFA6-1AFB-87DF-2501-5B9D07392365}"/>
              </a:ext>
            </a:extLst>
          </p:cNvPr>
          <p:cNvSpPr/>
          <p:nvPr/>
        </p:nvSpPr>
        <p:spPr>
          <a:xfrm>
            <a:off x="5561556" y="0"/>
            <a:ext cx="4872625" cy="7559675"/>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6" name="グループ化 15">
            <a:extLst>
              <a:ext uri="{FF2B5EF4-FFF2-40B4-BE49-F238E27FC236}">
                <a16:creationId xmlns:a16="http://schemas.microsoft.com/office/drawing/2014/main" id="{B5104076-986A-8829-AE74-7D55B5048A0C}"/>
              </a:ext>
            </a:extLst>
          </p:cNvPr>
          <p:cNvGrpSpPr/>
          <p:nvPr/>
        </p:nvGrpSpPr>
        <p:grpSpPr>
          <a:xfrm>
            <a:off x="779598" y="624113"/>
            <a:ext cx="4155259" cy="2931886"/>
            <a:chOff x="300624" y="841829"/>
            <a:chExt cx="5060516" cy="3780274"/>
          </a:xfrm>
        </p:grpSpPr>
        <p:sp>
          <p:nvSpPr>
            <p:cNvPr id="17" name="正方形/長方形 16">
              <a:extLst>
                <a:ext uri="{FF2B5EF4-FFF2-40B4-BE49-F238E27FC236}">
                  <a16:creationId xmlns:a16="http://schemas.microsoft.com/office/drawing/2014/main" id="{BD9EC18C-2759-4C1A-AF13-C404E97C7990}"/>
                </a:ext>
              </a:extLst>
            </p:cNvPr>
            <p:cNvSpPr/>
            <p:nvPr/>
          </p:nvSpPr>
          <p:spPr>
            <a:xfrm flipV="1">
              <a:off x="300624" y="841829"/>
              <a:ext cx="5060516" cy="3780274"/>
            </a:xfrm>
            <a:prstGeom prst="rect">
              <a:avLst/>
            </a:prstGeom>
            <a:solidFill>
              <a:schemeClr val="tx1">
                <a:lumMod val="85000"/>
                <a:lumOff val="15000"/>
              </a:schemeClr>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21AE994B-A55F-9F14-03CB-9BAC8BCE81F4}"/>
                </a:ext>
              </a:extLst>
            </p:cNvPr>
            <p:cNvSpPr/>
            <p:nvPr/>
          </p:nvSpPr>
          <p:spPr>
            <a:xfrm flipV="1">
              <a:off x="453024" y="957943"/>
              <a:ext cx="4782855" cy="34765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1" name="グループ化 30">
            <a:extLst>
              <a:ext uri="{FF2B5EF4-FFF2-40B4-BE49-F238E27FC236}">
                <a16:creationId xmlns:a16="http://schemas.microsoft.com/office/drawing/2014/main" id="{48617792-9E27-9AB0-3E06-C8AA5114AAC4}"/>
              </a:ext>
            </a:extLst>
          </p:cNvPr>
          <p:cNvGrpSpPr/>
          <p:nvPr/>
        </p:nvGrpSpPr>
        <p:grpSpPr>
          <a:xfrm rot="5400000">
            <a:off x="5444535" y="1238675"/>
            <a:ext cx="352455" cy="734400"/>
            <a:chOff x="-1948976" y="2008183"/>
            <a:chExt cx="358854" cy="936275"/>
          </a:xfrm>
        </p:grpSpPr>
        <p:sp>
          <p:nvSpPr>
            <p:cNvPr id="32" name="四角形: 角を丸くする 64">
              <a:extLst>
                <a:ext uri="{FF2B5EF4-FFF2-40B4-BE49-F238E27FC236}">
                  <a16:creationId xmlns:a16="http://schemas.microsoft.com/office/drawing/2014/main" id="{7F0C3E09-CA26-8BF7-5BF8-9019046D1241}"/>
                </a:ext>
              </a:extLst>
            </p:cNvPr>
            <p:cNvSpPr/>
            <p:nvPr/>
          </p:nvSpPr>
          <p:spPr>
            <a:xfrm flipV="1">
              <a:off x="-1863152" y="2008183"/>
              <a:ext cx="273030" cy="567488"/>
            </a:xfrm>
            <a:custGeom>
              <a:avLst/>
              <a:gdLst>
                <a:gd name="connsiteX0" fmla="*/ 0 w 1149852"/>
                <a:gd name="connsiteY0" fmla="*/ 449075 h 3398368"/>
                <a:gd name="connsiteX1" fmla="*/ 449075 w 1149852"/>
                <a:gd name="connsiteY1" fmla="*/ 0 h 3398368"/>
                <a:gd name="connsiteX2" fmla="*/ 700777 w 1149852"/>
                <a:gd name="connsiteY2" fmla="*/ 0 h 3398368"/>
                <a:gd name="connsiteX3" fmla="*/ 1149852 w 1149852"/>
                <a:gd name="connsiteY3" fmla="*/ 449075 h 3398368"/>
                <a:gd name="connsiteX4" fmla="*/ 1149852 w 1149852"/>
                <a:gd name="connsiteY4" fmla="*/ 2949293 h 3398368"/>
                <a:gd name="connsiteX5" fmla="*/ 700777 w 1149852"/>
                <a:gd name="connsiteY5" fmla="*/ 3398368 h 3398368"/>
                <a:gd name="connsiteX6" fmla="*/ 449075 w 1149852"/>
                <a:gd name="connsiteY6" fmla="*/ 3398368 h 3398368"/>
                <a:gd name="connsiteX7" fmla="*/ 0 w 1149852"/>
                <a:gd name="connsiteY7" fmla="*/ 2949293 h 3398368"/>
                <a:gd name="connsiteX8" fmla="*/ 0 w 1149852"/>
                <a:gd name="connsiteY8" fmla="*/ 449075 h 3398368"/>
                <a:gd name="connsiteX0" fmla="*/ 0 w 1149852"/>
                <a:gd name="connsiteY0" fmla="*/ 449075 h 3398368"/>
                <a:gd name="connsiteX1" fmla="*/ 449075 w 1149852"/>
                <a:gd name="connsiteY1" fmla="*/ 0 h 3398368"/>
                <a:gd name="connsiteX2" fmla="*/ 700777 w 1149852"/>
                <a:gd name="connsiteY2" fmla="*/ 0 h 3398368"/>
                <a:gd name="connsiteX3" fmla="*/ 1149852 w 1149852"/>
                <a:gd name="connsiteY3" fmla="*/ 449075 h 3398368"/>
                <a:gd name="connsiteX4" fmla="*/ 1149852 w 1149852"/>
                <a:gd name="connsiteY4" fmla="*/ 2949293 h 3398368"/>
                <a:gd name="connsiteX5" fmla="*/ 700777 w 1149852"/>
                <a:gd name="connsiteY5" fmla="*/ 3398368 h 3398368"/>
                <a:gd name="connsiteX6" fmla="*/ 449075 w 1149852"/>
                <a:gd name="connsiteY6" fmla="*/ 3398368 h 3398368"/>
                <a:gd name="connsiteX7" fmla="*/ 0 w 1149852"/>
                <a:gd name="connsiteY7" fmla="*/ 2949293 h 3398368"/>
                <a:gd name="connsiteX8" fmla="*/ 91440 w 1149852"/>
                <a:gd name="connsiteY8" fmla="*/ 540515 h 3398368"/>
                <a:gd name="connsiteX0" fmla="*/ 0 w 1149852"/>
                <a:gd name="connsiteY0" fmla="*/ 449075 h 3398368"/>
                <a:gd name="connsiteX1" fmla="*/ 449075 w 1149852"/>
                <a:gd name="connsiteY1" fmla="*/ 0 h 3398368"/>
                <a:gd name="connsiteX2" fmla="*/ 700777 w 1149852"/>
                <a:gd name="connsiteY2" fmla="*/ 0 h 3398368"/>
                <a:gd name="connsiteX3" fmla="*/ 1149852 w 1149852"/>
                <a:gd name="connsiteY3" fmla="*/ 449075 h 3398368"/>
                <a:gd name="connsiteX4" fmla="*/ 1149852 w 1149852"/>
                <a:gd name="connsiteY4" fmla="*/ 2949293 h 3398368"/>
                <a:gd name="connsiteX5" fmla="*/ 700777 w 1149852"/>
                <a:gd name="connsiteY5" fmla="*/ 3398368 h 3398368"/>
                <a:gd name="connsiteX6" fmla="*/ 449075 w 1149852"/>
                <a:gd name="connsiteY6" fmla="*/ 3398368 h 3398368"/>
                <a:gd name="connsiteX7" fmla="*/ 0 w 1149852"/>
                <a:gd name="connsiteY7" fmla="*/ 2949293 h 3398368"/>
                <a:gd name="connsiteX8" fmla="*/ 3757 w 1149852"/>
                <a:gd name="connsiteY8" fmla="*/ 916296 h 3398368"/>
                <a:gd name="connsiteX0" fmla="*/ 0 w 1149852"/>
                <a:gd name="connsiteY0" fmla="*/ 449075 h 3398368"/>
                <a:gd name="connsiteX1" fmla="*/ 449075 w 1149852"/>
                <a:gd name="connsiteY1" fmla="*/ 0 h 3398368"/>
                <a:gd name="connsiteX2" fmla="*/ 700777 w 1149852"/>
                <a:gd name="connsiteY2" fmla="*/ 0 h 3398368"/>
                <a:gd name="connsiteX3" fmla="*/ 1149852 w 1149852"/>
                <a:gd name="connsiteY3" fmla="*/ 449075 h 3398368"/>
                <a:gd name="connsiteX4" fmla="*/ 1149852 w 1149852"/>
                <a:gd name="connsiteY4" fmla="*/ 2949293 h 3398368"/>
                <a:gd name="connsiteX5" fmla="*/ 700777 w 1149852"/>
                <a:gd name="connsiteY5" fmla="*/ 3398368 h 3398368"/>
                <a:gd name="connsiteX6" fmla="*/ 449075 w 1149852"/>
                <a:gd name="connsiteY6" fmla="*/ 3398368 h 3398368"/>
                <a:gd name="connsiteX7" fmla="*/ 0 w 1149852"/>
                <a:gd name="connsiteY7" fmla="*/ 2949293 h 3398368"/>
                <a:gd name="connsiteX8" fmla="*/ 3757 w 1149852"/>
                <a:gd name="connsiteY8" fmla="*/ 1492493 h 3398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852" h="3398368">
                  <a:moveTo>
                    <a:pt x="0" y="449075"/>
                  </a:moveTo>
                  <a:cubicBezTo>
                    <a:pt x="0" y="201058"/>
                    <a:pt x="201058" y="0"/>
                    <a:pt x="449075" y="0"/>
                  </a:cubicBezTo>
                  <a:lnTo>
                    <a:pt x="700777" y="0"/>
                  </a:lnTo>
                  <a:cubicBezTo>
                    <a:pt x="948794" y="0"/>
                    <a:pt x="1149852" y="201058"/>
                    <a:pt x="1149852" y="449075"/>
                  </a:cubicBezTo>
                  <a:lnTo>
                    <a:pt x="1149852" y="2949293"/>
                  </a:lnTo>
                  <a:cubicBezTo>
                    <a:pt x="1149852" y="3197310"/>
                    <a:pt x="948794" y="3398368"/>
                    <a:pt x="700777" y="3398368"/>
                  </a:cubicBezTo>
                  <a:lnTo>
                    <a:pt x="449075" y="3398368"/>
                  </a:lnTo>
                  <a:cubicBezTo>
                    <a:pt x="201058" y="3398368"/>
                    <a:pt x="0" y="3197310"/>
                    <a:pt x="0" y="2949293"/>
                  </a:cubicBezTo>
                  <a:cubicBezTo>
                    <a:pt x="0" y="2115887"/>
                    <a:pt x="3757" y="1492493"/>
                    <a:pt x="3757" y="1492493"/>
                  </a:cubicBezTo>
                </a:path>
              </a:pathLst>
            </a:cu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四角形: 角を丸くする 64">
              <a:extLst>
                <a:ext uri="{FF2B5EF4-FFF2-40B4-BE49-F238E27FC236}">
                  <a16:creationId xmlns:a16="http://schemas.microsoft.com/office/drawing/2014/main" id="{593F5C55-5580-0D75-5877-F02F209F3E21}"/>
                </a:ext>
              </a:extLst>
            </p:cNvPr>
            <p:cNvSpPr/>
            <p:nvPr/>
          </p:nvSpPr>
          <p:spPr>
            <a:xfrm flipH="1">
              <a:off x="-1948976" y="2376974"/>
              <a:ext cx="273030" cy="567484"/>
            </a:xfrm>
            <a:custGeom>
              <a:avLst/>
              <a:gdLst>
                <a:gd name="connsiteX0" fmla="*/ 0 w 1149852"/>
                <a:gd name="connsiteY0" fmla="*/ 449075 h 3398368"/>
                <a:gd name="connsiteX1" fmla="*/ 449075 w 1149852"/>
                <a:gd name="connsiteY1" fmla="*/ 0 h 3398368"/>
                <a:gd name="connsiteX2" fmla="*/ 700777 w 1149852"/>
                <a:gd name="connsiteY2" fmla="*/ 0 h 3398368"/>
                <a:gd name="connsiteX3" fmla="*/ 1149852 w 1149852"/>
                <a:gd name="connsiteY3" fmla="*/ 449075 h 3398368"/>
                <a:gd name="connsiteX4" fmla="*/ 1149852 w 1149852"/>
                <a:gd name="connsiteY4" fmla="*/ 2949293 h 3398368"/>
                <a:gd name="connsiteX5" fmla="*/ 700777 w 1149852"/>
                <a:gd name="connsiteY5" fmla="*/ 3398368 h 3398368"/>
                <a:gd name="connsiteX6" fmla="*/ 449075 w 1149852"/>
                <a:gd name="connsiteY6" fmla="*/ 3398368 h 3398368"/>
                <a:gd name="connsiteX7" fmla="*/ 0 w 1149852"/>
                <a:gd name="connsiteY7" fmla="*/ 2949293 h 3398368"/>
                <a:gd name="connsiteX8" fmla="*/ 0 w 1149852"/>
                <a:gd name="connsiteY8" fmla="*/ 449075 h 3398368"/>
                <a:gd name="connsiteX0" fmla="*/ 0 w 1149852"/>
                <a:gd name="connsiteY0" fmla="*/ 449075 h 3398368"/>
                <a:gd name="connsiteX1" fmla="*/ 449075 w 1149852"/>
                <a:gd name="connsiteY1" fmla="*/ 0 h 3398368"/>
                <a:gd name="connsiteX2" fmla="*/ 700777 w 1149852"/>
                <a:gd name="connsiteY2" fmla="*/ 0 h 3398368"/>
                <a:gd name="connsiteX3" fmla="*/ 1149852 w 1149852"/>
                <a:gd name="connsiteY3" fmla="*/ 449075 h 3398368"/>
                <a:gd name="connsiteX4" fmla="*/ 1149852 w 1149852"/>
                <a:gd name="connsiteY4" fmla="*/ 2949293 h 3398368"/>
                <a:gd name="connsiteX5" fmla="*/ 700777 w 1149852"/>
                <a:gd name="connsiteY5" fmla="*/ 3398368 h 3398368"/>
                <a:gd name="connsiteX6" fmla="*/ 449075 w 1149852"/>
                <a:gd name="connsiteY6" fmla="*/ 3398368 h 3398368"/>
                <a:gd name="connsiteX7" fmla="*/ 0 w 1149852"/>
                <a:gd name="connsiteY7" fmla="*/ 2949293 h 3398368"/>
                <a:gd name="connsiteX8" fmla="*/ 91440 w 1149852"/>
                <a:gd name="connsiteY8" fmla="*/ 540515 h 3398368"/>
                <a:gd name="connsiteX0" fmla="*/ 0 w 1149852"/>
                <a:gd name="connsiteY0" fmla="*/ 449075 h 3398368"/>
                <a:gd name="connsiteX1" fmla="*/ 449075 w 1149852"/>
                <a:gd name="connsiteY1" fmla="*/ 0 h 3398368"/>
                <a:gd name="connsiteX2" fmla="*/ 700777 w 1149852"/>
                <a:gd name="connsiteY2" fmla="*/ 0 h 3398368"/>
                <a:gd name="connsiteX3" fmla="*/ 1149852 w 1149852"/>
                <a:gd name="connsiteY3" fmla="*/ 449075 h 3398368"/>
                <a:gd name="connsiteX4" fmla="*/ 1149852 w 1149852"/>
                <a:gd name="connsiteY4" fmla="*/ 2949293 h 3398368"/>
                <a:gd name="connsiteX5" fmla="*/ 700777 w 1149852"/>
                <a:gd name="connsiteY5" fmla="*/ 3398368 h 3398368"/>
                <a:gd name="connsiteX6" fmla="*/ 449075 w 1149852"/>
                <a:gd name="connsiteY6" fmla="*/ 3398368 h 3398368"/>
                <a:gd name="connsiteX7" fmla="*/ 0 w 1149852"/>
                <a:gd name="connsiteY7" fmla="*/ 2949293 h 3398368"/>
                <a:gd name="connsiteX8" fmla="*/ 3757 w 1149852"/>
                <a:gd name="connsiteY8" fmla="*/ 916296 h 3398368"/>
                <a:gd name="connsiteX0" fmla="*/ 0 w 1149852"/>
                <a:gd name="connsiteY0" fmla="*/ 449075 h 3398368"/>
                <a:gd name="connsiteX1" fmla="*/ 449075 w 1149852"/>
                <a:gd name="connsiteY1" fmla="*/ 0 h 3398368"/>
                <a:gd name="connsiteX2" fmla="*/ 700777 w 1149852"/>
                <a:gd name="connsiteY2" fmla="*/ 0 h 3398368"/>
                <a:gd name="connsiteX3" fmla="*/ 1149852 w 1149852"/>
                <a:gd name="connsiteY3" fmla="*/ 449075 h 3398368"/>
                <a:gd name="connsiteX4" fmla="*/ 1149852 w 1149852"/>
                <a:gd name="connsiteY4" fmla="*/ 2949293 h 3398368"/>
                <a:gd name="connsiteX5" fmla="*/ 700777 w 1149852"/>
                <a:gd name="connsiteY5" fmla="*/ 3398368 h 3398368"/>
                <a:gd name="connsiteX6" fmla="*/ 449075 w 1149852"/>
                <a:gd name="connsiteY6" fmla="*/ 3398368 h 3398368"/>
                <a:gd name="connsiteX7" fmla="*/ 0 w 1149852"/>
                <a:gd name="connsiteY7" fmla="*/ 2949293 h 3398368"/>
                <a:gd name="connsiteX8" fmla="*/ 3757 w 1149852"/>
                <a:gd name="connsiteY8" fmla="*/ 1492493 h 3398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852" h="3398368">
                  <a:moveTo>
                    <a:pt x="0" y="449075"/>
                  </a:moveTo>
                  <a:cubicBezTo>
                    <a:pt x="0" y="201058"/>
                    <a:pt x="201058" y="0"/>
                    <a:pt x="449075" y="0"/>
                  </a:cubicBezTo>
                  <a:lnTo>
                    <a:pt x="700777" y="0"/>
                  </a:lnTo>
                  <a:cubicBezTo>
                    <a:pt x="948794" y="0"/>
                    <a:pt x="1149852" y="201058"/>
                    <a:pt x="1149852" y="449075"/>
                  </a:cubicBezTo>
                  <a:lnTo>
                    <a:pt x="1149852" y="2949293"/>
                  </a:lnTo>
                  <a:cubicBezTo>
                    <a:pt x="1149852" y="3197310"/>
                    <a:pt x="948794" y="3398368"/>
                    <a:pt x="700777" y="3398368"/>
                  </a:cubicBezTo>
                  <a:lnTo>
                    <a:pt x="449075" y="3398368"/>
                  </a:lnTo>
                  <a:cubicBezTo>
                    <a:pt x="201058" y="3398368"/>
                    <a:pt x="0" y="3197310"/>
                    <a:pt x="0" y="2949293"/>
                  </a:cubicBezTo>
                  <a:cubicBezTo>
                    <a:pt x="0" y="2115887"/>
                    <a:pt x="3757" y="1492493"/>
                    <a:pt x="3757" y="1492493"/>
                  </a:cubicBezTo>
                </a:path>
              </a:pathLst>
            </a:cu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34" name="直線コネクタ 33">
            <a:extLst>
              <a:ext uri="{FF2B5EF4-FFF2-40B4-BE49-F238E27FC236}">
                <a16:creationId xmlns:a16="http://schemas.microsoft.com/office/drawing/2014/main" id="{D4E789BB-639C-F173-73BD-E679D0641F6F}"/>
              </a:ext>
            </a:extLst>
          </p:cNvPr>
          <p:cNvCxnSpPr>
            <a:cxnSpLocks/>
          </p:cNvCxnSpPr>
          <p:nvPr/>
        </p:nvCxnSpPr>
        <p:spPr>
          <a:xfrm>
            <a:off x="4937686" y="1557605"/>
            <a:ext cx="325681"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5" name="正方形/長方形 34">
            <a:extLst>
              <a:ext uri="{FF2B5EF4-FFF2-40B4-BE49-F238E27FC236}">
                <a16:creationId xmlns:a16="http://schemas.microsoft.com/office/drawing/2014/main" id="{B55A5F4B-2E63-5F0C-9972-2FA0206FBCDC}"/>
              </a:ext>
            </a:extLst>
          </p:cNvPr>
          <p:cNvSpPr/>
          <p:nvPr/>
        </p:nvSpPr>
        <p:spPr>
          <a:xfrm>
            <a:off x="1252041" y="711199"/>
            <a:ext cx="3232874" cy="2685143"/>
          </a:xfrm>
          <a:prstGeom prst="rect">
            <a:avLst/>
          </a:prstGeom>
          <a:solidFill>
            <a:schemeClr val="bg2"/>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直線コネクタ 27">
            <a:extLst>
              <a:ext uri="{FF2B5EF4-FFF2-40B4-BE49-F238E27FC236}">
                <a16:creationId xmlns:a16="http://schemas.microsoft.com/office/drawing/2014/main" id="{D8F6EA5C-B2E9-60AB-0B0B-48BEC7F05C9A}"/>
              </a:ext>
            </a:extLst>
          </p:cNvPr>
          <p:cNvCxnSpPr>
            <a:cxnSpLocks/>
          </p:cNvCxnSpPr>
          <p:nvPr/>
        </p:nvCxnSpPr>
        <p:spPr>
          <a:xfrm>
            <a:off x="5979886" y="1592923"/>
            <a:ext cx="317500"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68" name="図 67" descr="座る, 鳥, 記号, テーブル が含まれている画像&#10;&#10;自動的に生成された説明">
            <a:extLst>
              <a:ext uri="{FF2B5EF4-FFF2-40B4-BE49-F238E27FC236}">
                <a16:creationId xmlns:a16="http://schemas.microsoft.com/office/drawing/2014/main" id="{ED59566D-98F4-F05F-C588-DFD324A343D1}"/>
              </a:ext>
            </a:extLst>
          </p:cNvPr>
          <p:cNvPicPr>
            <a:picLocks noChangeAspect="1"/>
          </p:cNvPicPr>
          <p:nvPr/>
        </p:nvPicPr>
        <p:blipFill rotWithShape="1">
          <a:blip r:embed="rId3">
            <a:extLst>
              <a:ext uri="{28A0092B-C50C-407E-A947-70E740481C1C}">
                <a14:useLocalDpi xmlns:a14="http://schemas.microsoft.com/office/drawing/2010/main" val="0"/>
              </a:ext>
            </a:extLst>
          </a:blip>
          <a:srcRect b="31401"/>
          <a:stretch/>
        </p:blipFill>
        <p:spPr>
          <a:xfrm>
            <a:off x="2013862" y="4200315"/>
            <a:ext cx="1830610" cy="1951928"/>
          </a:xfrm>
          <a:prstGeom prst="rect">
            <a:avLst/>
          </a:prstGeom>
        </p:spPr>
      </p:pic>
      <p:sp>
        <p:nvSpPr>
          <p:cNvPr id="69" name="台形 68">
            <a:extLst>
              <a:ext uri="{FF2B5EF4-FFF2-40B4-BE49-F238E27FC236}">
                <a16:creationId xmlns:a16="http://schemas.microsoft.com/office/drawing/2014/main" id="{953F928C-C750-8AFB-E2A2-C14F739312C9}"/>
              </a:ext>
            </a:extLst>
          </p:cNvPr>
          <p:cNvSpPr/>
          <p:nvPr/>
        </p:nvSpPr>
        <p:spPr>
          <a:xfrm flipV="1">
            <a:off x="1565754" y="6130316"/>
            <a:ext cx="2743200" cy="1327759"/>
          </a:xfrm>
          <a:prstGeom prst="trapezoid">
            <a:avLst/>
          </a:prstGeom>
          <a:solidFill>
            <a:schemeClr val="tx1">
              <a:lumMod val="85000"/>
              <a:lumOff val="15000"/>
            </a:schemeClr>
          </a:solidFill>
          <a:ln w="28575">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0" name="正方形/長方形 69">
            <a:extLst>
              <a:ext uri="{FF2B5EF4-FFF2-40B4-BE49-F238E27FC236}">
                <a16:creationId xmlns:a16="http://schemas.microsoft.com/office/drawing/2014/main" id="{C62759C3-7ED5-EEC1-EDAE-8B28F6DA1698}"/>
              </a:ext>
            </a:extLst>
          </p:cNvPr>
          <p:cNvSpPr/>
          <p:nvPr/>
        </p:nvSpPr>
        <p:spPr>
          <a:xfrm>
            <a:off x="2414286" y="6306145"/>
            <a:ext cx="1027846" cy="923330"/>
          </a:xfrm>
          <a:prstGeom prst="rect">
            <a:avLst/>
          </a:prstGeom>
          <a:noFill/>
        </p:spPr>
        <p:txBody>
          <a:bodyPr wrap="none" lIns="91440" tIns="45720" rIns="91440" bIns="45720">
            <a:spAutoFit/>
          </a:bodyPr>
          <a:lstStyle/>
          <a:p>
            <a:pPr algn="ctr"/>
            <a:r>
              <a:rPr lang="en-US" altLang="ja-JP" sz="5400" b="0" cap="none" spc="0" dirty="0">
                <a:ln w="0"/>
                <a:solidFill>
                  <a:schemeClr val="bg1"/>
                </a:solidFill>
                <a:effectLst>
                  <a:outerShdw blurRad="38100" dist="19050" dir="2700000" algn="tl" rotWithShape="0">
                    <a:schemeClr val="dk1">
                      <a:alpha val="40000"/>
                    </a:schemeClr>
                  </a:outerShdw>
                </a:effectLst>
              </a:rPr>
              <a:t>PC</a:t>
            </a:r>
            <a:endParaRPr lang="ja-JP" altLang="en-US" sz="5400" b="0" cap="none" spc="0" dirty="0">
              <a:ln w="0"/>
              <a:solidFill>
                <a:schemeClr val="bg1"/>
              </a:solidFill>
              <a:effectLst>
                <a:outerShdw blurRad="38100" dist="19050" dir="2700000" algn="tl" rotWithShape="0">
                  <a:schemeClr val="dk1">
                    <a:alpha val="40000"/>
                  </a:schemeClr>
                </a:outerShdw>
              </a:effectLst>
            </a:endParaRPr>
          </a:p>
        </p:txBody>
      </p:sp>
      <p:sp>
        <p:nvSpPr>
          <p:cNvPr id="71" name="吹き出し: 円形 70">
            <a:extLst>
              <a:ext uri="{FF2B5EF4-FFF2-40B4-BE49-F238E27FC236}">
                <a16:creationId xmlns:a16="http://schemas.microsoft.com/office/drawing/2014/main" id="{89520123-C646-0C3A-80D8-6927589C4D80}"/>
              </a:ext>
            </a:extLst>
          </p:cNvPr>
          <p:cNvSpPr/>
          <p:nvPr/>
        </p:nvSpPr>
        <p:spPr>
          <a:xfrm>
            <a:off x="190501" y="3978728"/>
            <a:ext cx="2145392" cy="1621972"/>
          </a:xfrm>
          <a:prstGeom prst="wedgeEllipseCallout">
            <a:avLst>
              <a:gd name="adj1" fmla="val 50359"/>
              <a:gd name="adj2" fmla="val 39780"/>
            </a:avLst>
          </a:prstGeom>
          <a:solidFill>
            <a:schemeClr val="bg2"/>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正方形/長方形 71">
            <a:extLst>
              <a:ext uri="{FF2B5EF4-FFF2-40B4-BE49-F238E27FC236}">
                <a16:creationId xmlns:a16="http://schemas.microsoft.com/office/drawing/2014/main" id="{3DC37615-C465-9DBC-E087-B8B902F74AB5}"/>
              </a:ext>
            </a:extLst>
          </p:cNvPr>
          <p:cNvSpPr/>
          <p:nvPr/>
        </p:nvSpPr>
        <p:spPr>
          <a:xfrm>
            <a:off x="419101" y="4215335"/>
            <a:ext cx="2056492" cy="1200329"/>
          </a:xfrm>
          <a:prstGeom prst="rect">
            <a:avLst/>
          </a:prstGeom>
          <a:noFill/>
        </p:spPr>
        <p:txBody>
          <a:bodyPr wrap="square" lIns="91440" tIns="45720" rIns="91440" bIns="45720">
            <a:spAutoFit/>
          </a:bodyPr>
          <a:lstStyle/>
          <a:p>
            <a:r>
              <a:rPr lang="ja-JP" altLang="en-US" dirty="0">
                <a:ln w="0"/>
                <a:latin typeface="BIZ UDPゴシック" panose="020B0400000000000000" pitchFamily="50" charset="-128"/>
                <a:ea typeface="BIZ UDPゴシック" panose="020B0400000000000000" pitchFamily="50" charset="-128"/>
              </a:rPr>
              <a:t>サポートを</a:t>
            </a:r>
            <a:endParaRPr lang="en-US" altLang="ja-JP" dirty="0">
              <a:ln w="0"/>
              <a:latin typeface="BIZ UDPゴシック" panose="020B0400000000000000" pitchFamily="50" charset="-128"/>
              <a:ea typeface="BIZ UDPゴシック" panose="020B0400000000000000" pitchFamily="50" charset="-128"/>
            </a:endParaRPr>
          </a:p>
          <a:p>
            <a:r>
              <a:rPr lang="ja-JP" altLang="en-US" dirty="0">
                <a:ln w="0"/>
                <a:latin typeface="BIZ UDPゴシック" panose="020B0400000000000000" pitchFamily="50" charset="-128"/>
                <a:ea typeface="BIZ UDPゴシック" panose="020B0400000000000000" pitchFamily="50" charset="-128"/>
              </a:rPr>
              <a:t>つけて、もっと</a:t>
            </a:r>
            <a:endParaRPr lang="en-US" altLang="ja-JP" dirty="0">
              <a:ln w="0"/>
              <a:latin typeface="BIZ UDPゴシック" panose="020B0400000000000000" pitchFamily="50" charset="-128"/>
              <a:ea typeface="BIZ UDPゴシック" panose="020B0400000000000000" pitchFamily="50" charset="-128"/>
            </a:endParaRPr>
          </a:p>
          <a:p>
            <a:r>
              <a:rPr lang="ja-JP" altLang="en-US" dirty="0">
                <a:ln w="0"/>
                <a:latin typeface="BIZ UDPゴシック" panose="020B0400000000000000" pitchFamily="50" charset="-128"/>
                <a:ea typeface="BIZ UDPゴシック" panose="020B0400000000000000" pitchFamily="50" charset="-128"/>
              </a:rPr>
              <a:t>稼げるように</a:t>
            </a:r>
            <a:endParaRPr lang="en-US" altLang="ja-JP" dirty="0">
              <a:ln w="0"/>
              <a:latin typeface="BIZ UDPゴシック" panose="020B0400000000000000" pitchFamily="50" charset="-128"/>
              <a:ea typeface="BIZ UDPゴシック" panose="020B0400000000000000" pitchFamily="50" charset="-128"/>
            </a:endParaRPr>
          </a:p>
          <a:p>
            <a:r>
              <a:rPr lang="ja-JP" altLang="en-US" dirty="0">
                <a:ln w="0"/>
                <a:latin typeface="BIZ UDPゴシック" panose="020B0400000000000000" pitchFamily="50" charset="-128"/>
                <a:ea typeface="BIZ UDPゴシック" panose="020B0400000000000000" pitchFamily="50" charset="-128"/>
              </a:rPr>
              <a:t>しましょうか！</a:t>
            </a:r>
            <a:endParaRPr lang="en-US" altLang="ja-JP" dirty="0">
              <a:ln w="0"/>
              <a:latin typeface="BIZ UDPゴシック" panose="020B0400000000000000" pitchFamily="50" charset="-128"/>
              <a:ea typeface="BIZ UDPゴシック" panose="020B0400000000000000" pitchFamily="50" charset="-128"/>
            </a:endParaRPr>
          </a:p>
        </p:txBody>
      </p:sp>
      <p:sp>
        <p:nvSpPr>
          <p:cNvPr id="73" name="吹き出し: 円形 72">
            <a:extLst>
              <a:ext uri="{FF2B5EF4-FFF2-40B4-BE49-F238E27FC236}">
                <a16:creationId xmlns:a16="http://schemas.microsoft.com/office/drawing/2014/main" id="{50C25648-6702-49E5-E99C-A3657039A8DA}"/>
              </a:ext>
            </a:extLst>
          </p:cNvPr>
          <p:cNvSpPr/>
          <p:nvPr/>
        </p:nvSpPr>
        <p:spPr>
          <a:xfrm>
            <a:off x="3624035" y="4405087"/>
            <a:ext cx="1900465" cy="1138464"/>
          </a:xfrm>
          <a:prstGeom prst="wedgeEllipseCallout">
            <a:avLst>
              <a:gd name="adj1" fmla="val -59770"/>
              <a:gd name="adj2" fmla="val 37556"/>
            </a:avLst>
          </a:prstGeom>
          <a:solidFill>
            <a:schemeClr val="bg2"/>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正方形/長方形 73">
            <a:extLst>
              <a:ext uri="{FF2B5EF4-FFF2-40B4-BE49-F238E27FC236}">
                <a16:creationId xmlns:a16="http://schemas.microsoft.com/office/drawing/2014/main" id="{0B4CD3A3-AB2F-F377-C4C2-E8A19A87CC56}"/>
              </a:ext>
            </a:extLst>
          </p:cNvPr>
          <p:cNvSpPr/>
          <p:nvPr/>
        </p:nvSpPr>
        <p:spPr>
          <a:xfrm>
            <a:off x="3827236" y="4525578"/>
            <a:ext cx="1854200" cy="923330"/>
          </a:xfrm>
          <a:prstGeom prst="rect">
            <a:avLst/>
          </a:prstGeom>
          <a:noFill/>
        </p:spPr>
        <p:txBody>
          <a:bodyPr wrap="square" lIns="91440" tIns="45720" rIns="91440" bIns="45720">
            <a:spAutoFit/>
          </a:bodyPr>
          <a:lstStyle/>
          <a:p>
            <a:r>
              <a:rPr lang="ja-JP" altLang="en-US" dirty="0">
                <a:ln w="0"/>
                <a:latin typeface="BIZ UDPゴシック" panose="020B0400000000000000" pitchFamily="50" charset="-128"/>
                <a:ea typeface="BIZ UDPゴシック" panose="020B0400000000000000" pitchFamily="50" charset="-128"/>
              </a:rPr>
              <a:t>代金は</a:t>
            </a:r>
            <a:endParaRPr lang="en-US" altLang="ja-JP" dirty="0">
              <a:ln w="0"/>
              <a:latin typeface="BIZ UDPゴシック" panose="020B0400000000000000" pitchFamily="50" charset="-128"/>
              <a:ea typeface="BIZ UDPゴシック" panose="020B0400000000000000" pitchFamily="50" charset="-128"/>
            </a:endParaRPr>
          </a:p>
          <a:p>
            <a:r>
              <a:rPr lang="ja-JP" altLang="en-US" dirty="0">
                <a:ln w="0"/>
                <a:latin typeface="BIZ UDPゴシック" panose="020B0400000000000000" pitchFamily="50" charset="-128"/>
                <a:ea typeface="BIZ UDPゴシック" panose="020B0400000000000000" pitchFamily="50" charset="-128"/>
              </a:rPr>
              <a:t>学生ローンで</a:t>
            </a:r>
            <a:endParaRPr lang="en-US" altLang="ja-JP" dirty="0">
              <a:ln w="0"/>
              <a:latin typeface="BIZ UDPゴシック" panose="020B0400000000000000" pitchFamily="50" charset="-128"/>
              <a:ea typeface="BIZ UDPゴシック" panose="020B0400000000000000" pitchFamily="50" charset="-128"/>
            </a:endParaRPr>
          </a:p>
          <a:p>
            <a:r>
              <a:rPr lang="ja-JP" altLang="en-US" dirty="0">
                <a:ln w="0"/>
                <a:latin typeface="BIZ UDPゴシック" panose="020B0400000000000000" pitchFamily="50" charset="-128"/>
                <a:ea typeface="BIZ UDPゴシック" panose="020B0400000000000000" pitchFamily="50" charset="-128"/>
              </a:rPr>
              <a:t>借りましょう。</a:t>
            </a:r>
            <a:endParaRPr lang="en-US" altLang="ja-JP" dirty="0">
              <a:ln w="0"/>
              <a:latin typeface="BIZ UDPゴシック" panose="020B0400000000000000" pitchFamily="50" charset="-128"/>
              <a:ea typeface="BIZ UDPゴシック" panose="020B0400000000000000" pitchFamily="50" charset="-128"/>
            </a:endParaRPr>
          </a:p>
        </p:txBody>
      </p:sp>
      <p:grpSp>
        <p:nvGrpSpPr>
          <p:cNvPr id="90" name="グループ化 89">
            <a:extLst>
              <a:ext uri="{FF2B5EF4-FFF2-40B4-BE49-F238E27FC236}">
                <a16:creationId xmlns:a16="http://schemas.microsoft.com/office/drawing/2014/main" id="{1783BB16-71DB-3328-D444-BD5C4CD802FE}"/>
              </a:ext>
            </a:extLst>
          </p:cNvPr>
          <p:cNvGrpSpPr/>
          <p:nvPr/>
        </p:nvGrpSpPr>
        <p:grpSpPr>
          <a:xfrm>
            <a:off x="6322786" y="645885"/>
            <a:ext cx="3175000" cy="4521200"/>
            <a:chOff x="6322786" y="1574800"/>
            <a:chExt cx="3175000" cy="4521200"/>
          </a:xfrm>
        </p:grpSpPr>
        <p:sp>
          <p:nvSpPr>
            <p:cNvPr id="29" name="四角形: 角を丸くする 28">
              <a:extLst>
                <a:ext uri="{FF2B5EF4-FFF2-40B4-BE49-F238E27FC236}">
                  <a16:creationId xmlns:a16="http://schemas.microsoft.com/office/drawing/2014/main" id="{7BB5A9A2-EE66-9AD9-A925-99E8FEC2A490}"/>
                </a:ext>
              </a:extLst>
            </p:cNvPr>
            <p:cNvSpPr/>
            <p:nvPr/>
          </p:nvSpPr>
          <p:spPr>
            <a:xfrm>
              <a:off x="6322786" y="1574800"/>
              <a:ext cx="3175000" cy="4521200"/>
            </a:xfrm>
            <a:prstGeom prst="roundRect">
              <a:avLst>
                <a:gd name="adj" fmla="val 12552"/>
              </a:avLst>
            </a:prstGeom>
            <a:solidFill>
              <a:schemeClr val="tx2">
                <a:lumMod val="50000"/>
                <a:lumOff val="50000"/>
              </a:schemeClr>
            </a:solidFill>
            <a:ln w="1905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四角形: 角を丸くする 29">
              <a:extLst>
                <a:ext uri="{FF2B5EF4-FFF2-40B4-BE49-F238E27FC236}">
                  <a16:creationId xmlns:a16="http://schemas.microsoft.com/office/drawing/2014/main" id="{D6D20A5F-2C41-6321-FAF8-E72A1D57D998}"/>
                </a:ext>
              </a:extLst>
            </p:cNvPr>
            <p:cNvSpPr/>
            <p:nvPr/>
          </p:nvSpPr>
          <p:spPr>
            <a:xfrm>
              <a:off x="6551387" y="1739900"/>
              <a:ext cx="2768600" cy="4178882"/>
            </a:xfrm>
            <a:prstGeom prst="roundRect">
              <a:avLst>
                <a:gd name="adj" fmla="val 9801"/>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四角形: 角を丸くする 43">
              <a:extLst>
                <a:ext uri="{FF2B5EF4-FFF2-40B4-BE49-F238E27FC236}">
                  <a16:creationId xmlns:a16="http://schemas.microsoft.com/office/drawing/2014/main" id="{3B5F3F50-5B54-3BCB-9EED-EDDCEF61F581}"/>
                </a:ext>
              </a:extLst>
            </p:cNvPr>
            <p:cNvSpPr/>
            <p:nvPr/>
          </p:nvSpPr>
          <p:spPr>
            <a:xfrm>
              <a:off x="7341195" y="5360043"/>
              <a:ext cx="1225926" cy="329883"/>
            </a:xfrm>
            <a:prstGeom prst="roundRect">
              <a:avLst>
                <a:gd name="adj"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UPLOAD</a:t>
              </a:r>
              <a:endParaRPr kumimoji="1" lang="ja-JP" altLang="en-US" dirty="0"/>
            </a:p>
          </p:txBody>
        </p:sp>
        <p:grpSp>
          <p:nvGrpSpPr>
            <p:cNvPr id="78" name="グループ化 77">
              <a:extLst>
                <a:ext uri="{FF2B5EF4-FFF2-40B4-BE49-F238E27FC236}">
                  <a16:creationId xmlns:a16="http://schemas.microsoft.com/office/drawing/2014/main" id="{CD46F168-72C9-B263-26FF-A21C85AA74CB}"/>
                </a:ext>
              </a:extLst>
            </p:cNvPr>
            <p:cNvGrpSpPr/>
            <p:nvPr/>
          </p:nvGrpSpPr>
          <p:grpSpPr>
            <a:xfrm>
              <a:off x="6701971" y="2082800"/>
              <a:ext cx="2489200" cy="2197100"/>
              <a:chOff x="6701971" y="2082800"/>
              <a:chExt cx="2489200" cy="2197100"/>
            </a:xfrm>
          </p:grpSpPr>
          <p:sp>
            <p:nvSpPr>
              <p:cNvPr id="40" name="正方形/長方形 39">
                <a:extLst>
                  <a:ext uri="{FF2B5EF4-FFF2-40B4-BE49-F238E27FC236}">
                    <a16:creationId xmlns:a16="http://schemas.microsoft.com/office/drawing/2014/main" id="{0122A3CE-13B5-0375-ED96-6A9CED9E57B7}"/>
                  </a:ext>
                </a:extLst>
              </p:cNvPr>
              <p:cNvSpPr/>
              <p:nvPr/>
            </p:nvSpPr>
            <p:spPr>
              <a:xfrm>
                <a:off x="6701971" y="2082800"/>
                <a:ext cx="2489200" cy="2197100"/>
              </a:xfrm>
              <a:prstGeom prst="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6" name="図 35" descr="挿絵 が含まれている画像&#10;&#10;自動的に生成された説明">
                <a:extLst>
                  <a:ext uri="{FF2B5EF4-FFF2-40B4-BE49-F238E27FC236}">
                    <a16:creationId xmlns:a16="http://schemas.microsoft.com/office/drawing/2014/main" id="{2A20226F-3647-13E9-4558-EA93EB8F4D91}"/>
                  </a:ext>
                </a:extLst>
              </p:cNvPr>
              <p:cNvPicPr>
                <a:picLocks noChangeAspect="1"/>
              </p:cNvPicPr>
              <p:nvPr/>
            </p:nvPicPr>
            <p:blipFill rotWithShape="1">
              <a:blip r:embed="rId4">
                <a:extLst>
                  <a:ext uri="{28A0092B-C50C-407E-A947-70E740481C1C}">
                    <a14:useLocalDpi xmlns:a14="http://schemas.microsoft.com/office/drawing/2010/main" val="0"/>
                  </a:ext>
                </a:extLst>
              </a:blip>
              <a:srcRect r="9335"/>
              <a:stretch/>
            </p:blipFill>
            <p:spPr>
              <a:xfrm>
                <a:off x="6815224" y="2959100"/>
                <a:ext cx="1097658" cy="1028699"/>
              </a:xfrm>
              <a:prstGeom prst="rect">
                <a:avLst/>
              </a:prstGeom>
              <a:solidFill>
                <a:schemeClr val="accent3">
                  <a:lumMod val="60000"/>
                  <a:lumOff val="40000"/>
                </a:schemeClr>
              </a:solidFill>
            </p:spPr>
          </p:pic>
          <p:sp>
            <p:nvSpPr>
              <p:cNvPr id="38" name="正方形/長方形 37">
                <a:extLst>
                  <a:ext uri="{FF2B5EF4-FFF2-40B4-BE49-F238E27FC236}">
                    <a16:creationId xmlns:a16="http://schemas.microsoft.com/office/drawing/2014/main" id="{6FAD9022-5508-ACAF-8DAC-AE6529DF8B8C}"/>
                  </a:ext>
                </a:extLst>
              </p:cNvPr>
              <p:cNvSpPr/>
              <p:nvPr/>
            </p:nvSpPr>
            <p:spPr>
              <a:xfrm>
                <a:off x="6847452" y="2530772"/>
                <a:ext cx="2144148" cy="369332"/>
              </a:xfrm>
              <a:prstGeom prst="rect">
                <a:avLst/>
              </a:prstGeom>
              <a:noFill/>
            </p:spPr>
            <p:txBody>
              <a:bodyPr wrap="square" lIns="91440" tIns="45720" rIns="91440" bIns="45720">
                <a:spAutoFit/>
              </a:bodyPr>
              <a:lstStyle/>
              <a:p>
                <a:pPr algn="ctr"/>
                <a:r>
                  <a:rPr lang="en-US" altLang="ja-JP" b="0" cap="none" spc="0" dirty="0" err="1">
                    <a:ln w="0"/>
                    <a:solidFill>
                      <a:schemeClr val="tx1"/>
                    </a:solidFill>
                    <a:latin typeface="Comic Sans MS" panose="030F0702030302020204" pitchFamily="66" charset="0"/>
                  </a:rPr>
                  <a:t>Mofumofu</a:t>
                </a:r>
                <a:r>
                  <a:rPr lang="ja-JP" altLang="en-US" b="0" cap="none" spc="0" dirty="0">
                    <a:ln w="0"/>
                    <a:solidFill>
                      <a:schemeClr val="tx1"/>
                    </a:solidFill>
                    <a:latin typeface="Comic Sans MS" panose="030F0702030302020204" pitchFamily="66" charset="0"/>
                  </a:rPr>
                  <a:t> </a:t>
                </a:r>
                <a:r>
                  <a:rPr lang="en-US" altLang="ja-JP" b="0" cap="none" spc="0" dirty="0">
                    <a:ln w="0"/>
                    <a:solidFill>
                      <a:schemeClr val="tx1"/>
                    </a:solidFill>
                    <a:latin typeface="Comic Sans MS" panose="030F0702030302020204" pitchFamily="66" charset="0"/>
                  </a:rPr>
                  <a:t>Smash</a:t>
                </a:r>
                <a:endParaRPr lang="ja-JP" altLang="en-US" b="0" cap="none" spc="0" dirty="0">
                  <a:ln w="0"/>
                  <a:solidFill>
                    <a:schemeClr val="tx1"/>
                  </a:solidFill>
                  <a:latin typeface="Comic Sans MS" panose="030F0702030302020204" pitchFamily="66" charset="0"/>
                </a:endParaRPr>
              </a:p>
            </p:txBody>
          </p:sp>
          <p:sp>
            <p:nvSpPr>
              <p:cNvPr id="39" name="正方形/長方形 38">
                <a:extLst>
                  <a:ext uri="{FF2B5EF4-FFF2-40B4-BE49-F238E27FC236}">
                    <a16:creationId xmlns:a16="http://schemas.microsoft.com/office/drawing/2014/main" id="{426CF1BF-1108-467F-25AD-BEB33FC45A08}"/>
                  </a:ext>
                </a:extLst>
              </p:cNvPr>
              <p:cNvSpPr/>
              <p:nvPr/>
            </p:nvSpPr>
            <p:spPr>
              <a:xfrm>
                <a:off x="7819182" y="2861054"/>
                <a:ext cx="1210588" cy="1308050"/>
              </a:xfrm>
              <a:prstGeom prst="rect">
                <a:avLst/>
              </a:prstGeom>
              <a:noFill/>
            </p:spPr>
            <p:txBody>
              <a:bodyPr wrap="none" lIns="91440" tIns="45720" rIns="91440" bIns="45720">
                <a:spAutoFit/>
              </a:bodyPr>
              <a:lstStyle/>
              <a:p>
                <a:r>
                  <a:rPr lang="ja-JP" altLang="en-US" sz="1100" b="1" dirty="0">
                    <a:ln w="0"/>
                    <a:latin typeface="HG丸ｺﾞｼｯｸM-PRO" panose="020F0600000000000000" pitchFamily="50" charset="-128"/>
                    <a:ea typeface="HG丸ｺﾞｼｯｸM-PRO" panose="020F0600000000000000" pitchFamily="50" charset="-128"/>
                  </a:rPr>
                  <a:t>なでる！</a:t>
                </a:r>
                <a:endParaRPr lang="en-US" altLang="ja-JP" sz="1100" b="1" dirty="0">
                  <a:ln w="0"/>
                  <a:latin typeface="HG丸ｺﾞｼｯｸM-PRO" panose="020F0600000000000000" pitchFamily="50" charset="-128"/>
                  <a:ea typeface="HG丸ｺﾞｼｯｸM-PRO" panose="020F0600000000000000" pitchFamily="50" charset="-128"/>
                </a:endParaRPr>
              </a:p>
              <a:p>
                <a:r>
                  <a:rPr lang="ja-JP" altLang="en-US" sz="1100" b="1" dirty="0">
                    <a:ln w="0"/>
                    <a:latin typeface="HG丸ｺﾞｼｯｸM-PRO" panose="020F0600000000000000" pitchFamily="50" charset="-128"/>
                    <a:ea typeface="HG丸ｺﾞｼｯｸM-PRO" panose="020F0600000000000000" pitchFamily="50" charset="-128"/>
                  </a:rPr>
                  <a:t>　　吸う！</a:t>
                </a:r>
                <a:endParaRPr lang="en-US" altLang="ja-JP" sz="1100" b="1" dirty="0">
                  <a:ln w="0"/>
                  <a:latin typeface="HG丸ｺﾞｼｯｸM-PRO" panose="020F0600000000000000" pitchFamily="50" charset="-128"/>
                  <a:ea typeface="HG丸ｺﾞｼｯｸM-PRO" panose="020F0600000000000000" pitchFamily="50" charset="-128"/>
                </a:endParaRPr>
              </a:p>
              <a:p>
                <a:r>
                  <a:rPr lang="ja-JP" altLang="en-US" sz="1100" b="1" dirty="0">
                    <a:ln w="0"/>
                    <a:latin typeface="HG丸ｺﾞｼｯｸM-PRO" panose="020F0600000000000000" pitchFamily="50" charset="-128"/>
                    <a:ea typeface="HG丸ｺﾞｼｯｸM-PRO" panose="020F0600000000000000" pitchFamily="50" charset="-128"/>
                  </a:rPr>
                  <a:t>　　　プニる！</a:t>
                </a:r>
                <a:endParaRPr lang="en-US" altLang="ja-JP" sz="1100" b="1" dirty="0">
                  <a:ln w="0"/>
                  <a:latin typeface="HG丸ｺﾞｼｯｸM-PRO" panose="020F0600000000000000" pitchFamily="50" charset="-128"/>
                  <a:ea typeface="HG丸ｺﾞｼｯｸM-PRO" panose="020F0600000000000000" pitchFamily="50" charset="-128"/>
                </a:endParaRPr>
              </a:p>
              <a:p>
                <a:r>
                  <a:rPr lang="ja-JP" altLang="en-US" sz="400" dirty="0">
                    <a:ln w="0"/>
                    <a:latin typeface="HG丸ｺﾞｼｯｸM-PRO" panose="020F0600000000000000" pitchFamily="50" charset="-128"/>
                    <a:ea typeface="HG丸ｺﾞｼｯｸM-PRO" panose="020F0600000000000000" pitchFamily="50" charset="-128"/>
                  </a:rPr>
                  <a:t>　</a:t>
                </a:r>
                <a:endParaRPr lang="en-US" altLang="ja-JP" sz="400" dirty="0">
                  <a:ln w="0"/>
                  <a:latin typeface="HG丸ｺﾞｼｯｸM-PRO" panose="020F0600000000000000" pitchFamily="50" charset="-128"/>
                  <a:ea typeface="HG丸ｺﾞｼｯｸM-PRO" panose="020F0600000000000000" pitchFamily="50" charset="-128"/>
                </a:endParaRPr>
              </a:p>
              <a:p>
                <a:r>
                  <a:rPr lang="ja-JP" altLang="en-US" sz="1000" dirty="0">
                    <a:ln w="0"/>
                    <a:latin typeface="HG丸ｺﾞｼｯｸM-PRO" panose="020F0600000000000000" pitchFamily="50" charset="-128"/>
                    <a:ea typeface="HG丸ｺﾞｼｯｸM-PRO" panose="020F0600000000000000" pitchFamily="50" charset="-128"/>
                  </a:rPr>
                  <a:t>　この感触</a:t>
                </a:r>
                <a:r>
                  <a:rPr lang="en-US" altLang="ja-JP" sz="1000" dirty="0">
                    <a:ln w="0"/>
                    <a:latin typeface="HG丸ｺﾞｼｯｸM-PRO" panose="020F0600000000000000" pitchFamily="50" charset="-128"/>
                    <a:ea typeface="HG丸ｺﾞｼｯｸM-PRO" panose="020F0600000000000000" pitchFamily="50" charset="-128"/>
                  </a:rPr>
                  <a:t>…</a:t>
                </a:r>
              </a:p>
              <a:p>
                <a:r>
                  <a:rPr lang="ja-JP" altLang="en-US" sz="1000" dirty="0">
                    <a:ln w="0"/>
                    <a:latin typeface="HG丸ｺﾞｼｯｸM-PRO" panose="020F0600000000000000" pitchFamily="50" charset="-128"/>
                    <a:ea typeface="HG丸ｺﾞｼｯｸM-PRO" panose="020F0600000000000000" pitchFamily="50" charset="-128"/>
                  </a:rPr>
                  <a:t>　知らなかった</a:t>
                </a:r>
                <a:endParaRPr lang="en-US" altLang="ja-JP" sz="1000" dirty="0">
                  <a:ln w="0"/>
                  <a:latin typeface="HG丸ｺﾞｼｯｸM-PRO" panose="020F0600000000000000" pitchFamily="50" charset="-128"/>
                  <a:ea typeface="HG丸ｺﾞｼｯｸM-PRO" panose="020F0600000000000000" pitchFamily="50" charset="-128"/>
                </a:endParaRPr>
              </a:p>
              <a:p>
                <a:r>
                  <a:rPr lang="ja-JP" altLang="en-US" sz="1000" dirty="0">
                    <a:ln w="0"/>
                    <a:latin typeface="HG丸ｺﾞｼｯｸM-PRO" panose="020F0600000000000000" pitchFamily="50" charset="-128"/>
                    <a:ea typeface="HG丸ｺﾞｼｯｸM-PRO" panose="020F0600000000000000" pitchFamily="50" charset="-128"/>
                  </a:rPr>
                  <a:t>　　　頃には</a:t>
                </a:r>
                <a:endParaRPr lang="en-US" altLang="ja-JP" sz="1000" dirty="0">
                  <a:ln w="0"/>
                  <a:latin typeface="HG丸ｺﾞｼｯｸM-PRO" panose="020F0600000000000000" pitchFamily="50" charset="-128"/>
                  <a:ea typeface="HG丸ｺﾞｼｯｸM-PRO" panose="020F0600000000000000" pitchFamily="50" charset="-128"/>
                </a:endParaRPr>
              </a:p>
              <a:p>
                <a:r>
                  <a:rPr lang="ja-JP" altLang="en-US" sz="1000" dirty="0">
                    <a:ln w="0"/>
                    <a:latin typeface="HG丸ｺﾞｼｯｸM-PRO" panose="020F0600000000000000" pitchFamily="50" charset="-128"/>
                    <a:ea typeface="HG丸ｺﾞｼｯｸM-PRO" panose="020F0600000000000000" pitchFamily="50" charset="-128"/>
                  </a:rPr>
                  <a:t>　　　　戻れない</a:t>
                </a:r>
                <a:endParaRPr lang="en-US" altLang="ja-JP" sz="1100" dirty="0">
                  <a:ln w="0"/>
                  <a:latin typeface="HG丸ｺﾞｼｯｸM-PRO" panose="020F0600000000000000" pitchFamily="50" charset="-128"/>
                  <a:ea typeface="HG丸ｺﾞｼｯｸM-PRO" panose="020F0600000000000000" pitchFamily="50" charset="-128"/>
                </a:endParaRPr>
              </a:p>
            </p:txBody>
          </p:sp>
          <p:sp>
            <p:nvSpPr>
              <p:cNvPr id="43" name="正方形/長方形 42">
                <a:extLst>
                  <a:ext uri="{FF2B5EF4-FFF2-40B4-BE49-F238E27FC236}">
                    <a16:creationId xmlns:a16="http://schemas.microsoft.com/office/drawing/2014/main" id="{3C204C0F-567D-5D91-9982-DBBF6587217F}"/>
                  </a:ext>
                </a:extLst>
              </p:cNvPr>
              <p:cNvSpPr/>
              <p:nvPr/>
            </p:nvSpPr>
            <p:spPr>
              <a:xfrm>
                <a:off x="6849679" y="2149771"/>
                <a:ext cx="1877437" cy="430887"/>
              </a:xfrm>
              <a:prstGeom prst="rect">
                <a:avLst/>
              </a:prstGeom>
              <a:noFill/>
            </p:spPr>
            <p:txBody>
              <a:bodyPr wrap="none" lIns="91440" tIns="45720" rIns="91440" bIns="45720">
                <a:spAutoFit/>
              </a:bodyPr>
              <a:lstStyle/>
              <a:p>
                <a:r>
                  <a:rPr lang="ja-JP" altLang="en-US" sz="1100" dirty="0">
                    <a:ln w="0"/>
                    <a:latin typeface="HG丸ｺﾞｼｯｸM-PRO" panose="020F0600000000000000" pitchFamily="50" charset="-128"/>
                    <a:ea typeface="HG丸ｺﾞｼｯｸM-PRO" panose="020F0600000000000000" pitchFamily="50" charset="-128"/>
                  </a:rPr>
                  <a:t>あなたの理性が試される！</a:t>
                </a:r>
                <a:endParaRPr lang="en-US" altLang="ja-JP" sz="1100" dirty="0">
                  <a:ln w="0"/>
                  <a:latin typeface="HG丸ｺﾞｼｯｸM-PRO" panose="020F0600000000000000" pitchFamily="50" charset="-128"/>
                  <a:ea typeface="HG丸ｺﾞｼｯｸM-PRO" panose="020F0600000000000000" pitchFamily="50" charset="-128"/>
                </a:endParaRPr>
              </a:p>
              <a:p>
                <a:r>
                  <a:rPr lang="ja-JP" altLang="en-US" sz="1100" dirty="0">
                    <a:ln w="0"/>
                    <a:latin typeface="HG丸ｺﾞｼｯｸM-PRO" panose="020F0600000000000000" pitchFamily="50" charset="-128"/>
                    <a:ea typeface="HG丸ｺﾞｼｯｸM-PRO" panose="020F0600000000000000" pitchFamily="50" charset="-128"/>
                  </a:rPr>
                  <a:t>アニマル・ゲームの頂点</a:t>
                </a:r>
                <a:endParaRPr lang="en-US" altLang="ja-JP" sz="1100" dirty="0">
                  <a:ln w="0"/>
                  <a:latin typeface="HG丸ｺﾞｼｯｸM-PRO" panose="020F0600000000000000" pitchFamily="50" charset="-128"/>
                  <a:ea typeface="HG丸ｺﾞｼｯｸM-PRO" panose="020F0600000000000000" pitchFamily="50" charset="-128"/>
                </a:endParaRPr>
              </a:p>
            </p:txBody>
          </p:sp>
          <p:sp>
            <p:nvSpPr>
              <p:cNvPr id="46" name="正方形/長方形 45">
                <a:extLst>
                  <a:ext uri="{FF2B5EF4-FFF2-40B4-BE49-F238E27FC236}">
                    <a16:creationId xmlns:a16="http://schemas.microsoft.com/office/drawing/2014/main" id="{A4092752-95D8-078D-B3D2-474ACD56F8C8}"/>
                  </a:ext>
                </a:extLst>
              </p:cNvPr>
              <p:cNvSpPr/>
              <p:nvPr/>
            </p:nvSpPr>
            <p:spPr>
              <a:xfrm>
                <a:off x="6714282" y="4016754"/>
                <a:ext cx="370614" cy="246221"/>
              </a:xfrm>
              <a:prstGeom prst="rect">
                <a:avLst/>
              </a:prstGeom>
              <a:noFill/>
            </p:spPr>
            <p:txBody>
              <a:bodyPr wrap="none" lIns="91440" tIns="45720" rIns="91440" bIns="45720">
                <a:spAutoFit/>
              </a:bodyPr>
              <a:lstStyle/>
              <a:p>
                <a:r>
                  <a:rPr lang="en-US" altLang="ja-JP" sz="1000" dirty="0">
                    <a:ln w="0"/>
                    <a:latin typeface="HG丸ｺﾞｼｯｸM-PRO" panose="020F0600000000000000" pitchFamily="50" charset="-128"/>
                    <a:ea typeface="HG丸ｺﾞｼｯｸM-PRO" panose="020F0600000000000000" pitchFamily="50" charset="-128"/>
                  </a:rPr>
                  <a:t>PR</a:t>
                </a:r>
              </a:p>
            </p:txBody>
          </p:sp>
        </p:grpSp>
        <p:pic>
          <p:nvPicPr>
            <p:cNvPr id="79" name="図 78">
              <a:extLst>
                <a:ext uri="{FF2B5EF4-FFF2-40B4-BE49-F238E27FC236}">
                  <a16:creationId xmlns:a16="http://schemas.microsoft.com/office/drawing/2014/main" id="{E0266958-572A-0B73-F2F6-2ECEB0D572F8}"/>
                </a:ext>
              </a:extLst>
            </p:cNvPr>
            <p:cNvPicPr>
              <a:picLocks noChangeAspect="1"/>
            </p:cNvPicPr>
            <p:nvPr/>
          </p:nvPicPr>
          <p:blipFill>
            <a:blip r:embed="rId5">
              <a:alphaModFix amt="70000"/>
            </a:blip>
            <a:stretch>
              <a:fillRect/>
            </a:stretch>
          </p:blipFill>
          <p:spPr>
            <a:xfrm>
              <a:off x="6668196" y="3285964"/>
              <a:ext cx="2493480" cy="2206943"/>
            </a:xfrm>
            <a:prstGeom prst="rect">
              <a:avLst/>
            </a:prstGeom>
          </p:spPr>
        </p:pic>
        <p:sp>
          <p:nvSpPr>
            <p:cNvPr id="81" name="矢印: 上 80">
              <a:extLst>
                <a:ext uri="{FF2B5EF4-FFF2-40B4-BE49-F238E27FC236}">
                  <a16:creationId xmlns:a16="http://schemas.microsoft.com/office/drawing/2014/main" id="{D22742FD-0A30-C1EB-4E26-CECD2907CAFF}"/>
                </a:ext>
              </a:extLst>
            </p:cNvPr>
            <p:cNvSpPr/>
            <p:nvPr/>
          </p:nvSpPr>
          <p:spPr>
            <a:xfrm rot="18779632">
              <a:off x="8389258" y="5297714"/>
              <a:ext cx="319314" cy="333829"/>
            </a:xfrm>
            <a:prstGeom prst="upArrow">
              <a:avLst/>
            </a:prstGeom>
            <a:solidFill>
              <a:schemeClr val="bg1"/>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p14="http://schemas.microsoft.com/office/powerpoint/2010/main">
          <mc:Choice Requires="p14">
            <p:contentPart p14:bwMode="auto" r:id="rId6">
              <p14:nvContentPartPr>
                <p14:cNvPr id="82" name="インク 81">
                  <a:extLst>
                    <a:ext uri="{FF2B5EF4-FFF2-40B4-BE49-F238E27FC236}">
                      <a16:creationId xmlns:a16="http://schemas.microsoft.com/office/drawing/2014/main" id="{A6597985-F554-CA4C-B0E5-53276A00ABDB}"/>
                    </a:ext>
                  </a:extLst>
                </p14:cNvPr>
                <p14:cNvContentPartPr/>
                <p14:nvPr/>
              </p14:nvContentPartPr>
              <p14:xfrm>
                <a:off x="8825400" y="5500417"/>
                <a:ext cx="28800" cy="175680"/>
              </p14:xfrm>
            </p:contentPart>
          </mc:Choice>
          <mc:Fallback xmlns="">
            <p:pic>
              <p:nvPicPr>
                <p:cNvPr id="82" name="インク 81">
                  <a:extLst>
                    <a:ext uri="{FF2B5EF4-FFF2-40B4-BE49-F238E27FC236}">
                      <a16:creationId xmlns:a16="http://schemas.microsoft.com/office/drawing/2014/main" id="{A6597985-F554-CA4C-B0E5-53276A00ABDB}"/>
                    </a:ext>
                  </a:extLst>
                </p:cNvPr>
                <p:cNvPicPr/>
                <p:nvPr/>
              </p:nvPicPr>
              <p:blipFill>
                <a:blip r:embed="rId7"/>
                <a:stretch>
                  <a:fillRect/>
                </a:stretch>
              </p:blipFill>
              <p:spPr>
                <a:xfrm>
                  <a:off x="8819280" y="5494297"/>
                  <a:ext cx="41040" cy="187920"/>
                </a:xfrm>
                <a:prstGeom prst="rect">
                  <a:avLst/>
                </a:prstGeom>
              </p:spPr>
            </p:pic>
          </mc:Fallback>
        </mc:AlternateContent>
        <p:grpSp>
          <p:nvGrpSpPr>
            <p:cNvPr id="89" name="グループ化 88">
              <a:extLst>
                <a:ext uri="{FF2B5EF4-FFF2-40B4-BE49-F238E27FC236}">
                  <a16:creationId xmlns:a16="http://schemas.microsoft.com/office/drawing/2014/main" id="{F47BFCA2-C6A4-09DB-26C8-CB0C63F4C5F1}"/>
                </a:ext>
              </a:extLst>
            </p:cNvPr>
            <p:cNvGrpSpPr/>
            <p:nvPr/>
          </p:nvGrpSpPr>
          <p:grpSpPr>
            <a:xfrm>
              <a:off x="8899200" y="5533537"/>
              <a:ext cx="139320" cy="186120"/>
              <a:chOff x="8899200" y="5533537"/>
              <a:chExt cx="139320" cy="186120"/>
            </a:xfrm>
          </p:grpSpPr>
          <mc:AlternateContent xmlns:mc="http://schemas.openxmlformats.org/markup-compatibility/2006" xmlns:p14="http://schemas.microsoft.com/office/powerpoint/2010/main">
            <mc:Choice Requires="p14">
              <p:contentPart p14:bwMode="auto" r:id="rId8">
                <p14:nvContentPartPr>
                  <p14:cNvPr id="87" name="インク 86">
                    <a:extLst>
                      <a:ext uri="{FF2B5EF4-FFF2-40B4-BE49-F238E27FC236}">
                        <a16:creationId xmlns:a16="http://schemas.microsoft.com/office/drawing/2014/main" id="{E5E08DB9-45F2-16C4-D6EA-C688A243090B}"/>
                      </a:ext>
                    </a:extLst>
                  </p14:cNvPr>
                  <p14:cNvContentPartPr/>
                  <p14:nvPr/>
                </p14:nvContentPartPr>
                <p14:xfrm>
                  <a:off x="8899200" y="5533537"/>
                  <a:ext cx="60480" cy="170280"/>
                </p14:xfrm>
              </p:contentPart>
            </mc:Choice>
            <mc:Fallback xmlns="">
              <p:pic>
                <p:nvPicPr>
                  <p:cNvPr id="87" name="インク 86">
                    <a:extLst>
                      <a:ext uri="{FF2B5EF4-FFF2-40B4-BE49-F238E27FC236}">
                        <a16:creationId xmlns:a16="http://schemas.microsoft.com/office/drawing/2014/main" id="{E5E08DB9-45F2-16C4-D6EA-C688A243090B}"/>
                      </a:ext>
                    </a:extLst>
                  </p:cNvPr>
                  <p:cNvPicPr/>
                  <p:nvPr/>
                </p:nvPicPr>
                <p:blipFill>
                  <a:blip r:embed="rId9"/>
                  <a:stretch>
                    <a:fillRect/>
                  </a:stretch>
                </p:blipFill>
                <p:spPr>
                  <a:xfrm>
                    <a:off x="8893080" y="5527417"/>
                    <a:ext cx="727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8" name="インク 87">
                    <a:extLst>
                      <a:ext uri="{FF2B5EF4-FFF2-40B4-BE49-F238E27FC236}">
                        <a16:creationId xmlns:a16="http://schemas.microsoft.com/office/drawing/2014/main" id="{B8005D8C-7121-62AE-B1DE-882CD829FA9C}"/>
                      </a:ext>
                    </a:extLst>
                  </p14:cNvPr>
                  <p14:cNvContentPartPr/>
                  <p14:nvPr/>
                </p14:nvContentPartPr>
                <p14:xfrm>
                  <a:off x="9003960" y="5580697"/>
                  <a:ext cx="34560" cy="138960"/>
                </p14:xfrm>
              </p:contentPart>
            </mc:Choice>
            <mc:Fallback xmlns="">
              <p:pic>
                <p:nvPicPr>
                  <p:cNvPr id="88" name="インク 87">
                    <a:extLst>
                      <a:ext uri="{FF2B5EF4-FFF2-40B4-BE49-F238E27FC236}">
                        <a16:creationId xmlns:a16="http://schemas.microsoft.com/office/drawing/2014/main" id="{B8005D8C-7121-62AE-B1DE-882CD829FA9C}"/>
                      </a:ext>
                    </a:extLst>
                  </p:cNvPr>
                  <p:cNvPicPr/>
                  <p:nvPr/>
                </p:nvPicPr>
                <p:blipFill>
                  <a:blip r:embed="rId11"/>
                  <a:stretch>
                    <a:fillRect/>
                  </a:stretch>
                </p:blipFill>
                <p:spPr>
                  <a:xfrm>
                    <a:off x="8997840" y="5574577"/>
                    <a:ext cx="46800" cy="151200"/>
                  </a:xfrm>
                  <a:prstGeom prst="rect">
                    <a:avLst/>
                  </a:prstGeom>
                </p:spPr>
              </p:pic>
            </mc:Fallback>
          </mc:AlternateContent>
        </p:grpSp>
      </p:grpSp>
      <p:pic>
        <p:nvPicPr>
          <p:cNvPr id="91" name="図 90">
            <a:extLst>
              <a:ext uri="{FF2B5EF4-FFF2-40B4-BE49-F238E27FC236}">
                <a16:creationId xmlns:a16="http://schemas.microsoft.com/office/drawing/2014/main" id="{4C535FE4-D09B-A29E-D880-6558F7E45B34}"/>
              </a:ext>
            </a:extLst>
          </p:cNvPr>
          <p:cNvPicPr>
            <a:picLocks noChangeAspect="1"/>
          </p:cNvPicPr>
          <p:nvPr/>
        </p:nvPicPr>
        <p:blipFill>
          <a:blip r:embed="rId12"/>
          <a:stretch>
            <a:fillRect/>
          </a:stretch>
        </p:blipFill>
        <p:spPr>
          <a:xfrm>
            <a:off x="1977873" y="725106"/>
            <a:ext cx="1868619" cy="2656721"/>
          </a:xfrm>
          <a:prstGeom prst="rect">
            <a:avLst/>
          </a:prstGeom>
        </p:spPr>
      </p:pic>
      <p:pic>
        <p:nvPicPr>
          <p:cNvPr id="93" name="図 92" descr="男性の顔の絵&#10;&#10;中程度の精度で自動的に生成された説明">
            <a:extLst>
              <a:ext uri="{FF2B5EF4-FFF2-40B4-BE49-F238E27FC236}">
                <a16:creationId xmlns:a16="http://schemas.microsoft.com/office/drawing/2014/main" id="{AC513522-4EB5-55DC-1BD2-8409E7CAF6E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833547" y="4631500"/>
            <a:ext cx="2165310" cy="2928175"/>
          </a:xfrm>
          <a:prstGeom prst="rect">
            <a:avLst/>
          </a:prstGeom>
        </p:spPr>
      </p:pic>
      <p:sp>
        <p:nvSpPr>
          <p:cNvPr id="94" name="吹き出し: 円形 93">
            <a:extLst>
              <a:ext uri="{FF2B5EF4-FFF2-40B4-BE49-F238E27FC236}">
                <a16:creationId xmlns:a16="http://schemas.microsoft.com/office/drawing/2014/main" id="{1FCA4119-D3C0-1130-ACCF-CDAD4F64A6E0}"/>
              </a:ext>
            </a:extLst>
          </p:cNvPr>
          <p:cNvSpPr/>
          <p:nvPr/>
        </p:nvSpPr>
        <p:spPr>
          <a:xfrm>
            <a:off x="8541656" y="5479144"/>
            <a:ext cx="1799771" cy="1255486"/>
          </a:xfrm>
          <a:prstGeom prst="wedgeEllipseCallout">
            <a:avLst>
              <a:gd name="adj1" fmla="val -66983"/>
              <a:gd name="adj2" fmla="val 25258"/>
            </a:avLst>
          </a:prstGeom>
          <a:solidFill>
            <a:schemeClr val="accent1">
              <a:lumMod val="20000"/>
              <a:lumOff val="80000"/>
            </a:schemeClr>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a:extLst>
              <a:ext uri="{FF2B5EF4-FFF2-40B4-BE49-F238E27FC236}">
                <a16:creationId xmlns:a16="http://schemas.microsoft.com/office/drawing/2014/main" id="{2F5EF3ED-884E-D77C-F914-446415C63CA4}"/>
              </a:ext>
            </a:extLst>
          </p:cNvPr>
          <p:cNvSpPr/>
          <p:nvPr/>
        </p:nvSpPr>
        <p:spPr>
          <a:xfrm>
            <a:off x="8659814" y="5841842"/>
            <a:ext cx="1601786" cy="646331"/>
          </a:xfrm>
          <a:prstGeom prst="rect">
            <a:avLst/>
          </a:prstGeom>
          <a:noFill/>
        </p:spPr>
        <p:txBody>
          <a:bodyPr wrap="square" lIns="91440" tIns="45720" rIns="91440" bIns="45720">
            <a:spAutoFit/>
          </a:bodyPr>
          <a:lstStyle/>
          <a:p>
            <a:r>
              <a:rPr lang="ja-JP" altLang="en-US" dirty="0">
                <a:ln w="0"/>
                <a:latin typeface="BIZ UDPゴシック" panose="020B0400000000000000" pitchFamily="50" charset="-128"/>
                <a:ea typeface="BIZ UDPゴシック" panose="020B0400000000000000" pitchFamily="50" charset="-128"/>
              </a:rPr>
              <a:t>そんな大金、</a:t>
            </a:r>
            <a:endParaRPr lang="en-US" altLang="ja-JP" dirty="0">
              <a:ln w="0"/>
              <a:latin typeface="BIZ UDPゴシック" panose="020B0400000000000000" pitchFamily="50" charset="-128"/>
              <a:ea typeface="BIZ UDPゴシック" panose="020B0400000000000000" pitchFamily="50" charset="-128"/>
            </a:endParaRPr>
          </a:p>
          <a:p>
            <a:r>
              <a:rPr lang="ja-JP" altLang="en-US" dirty="0">
                <a:ln w="0"/>
                <a:latin typeface="BIZ UDPゴシック" panose="020B0400000000000000" pitchFamily="50" charset="-128"/>
                <a:ea typeface="BIZ UDPゴシック" panose="020B0400000000000000" pitchFamily="50" charset="-128"/>
              </a:rPr>
              <a:t>　無理ですよ</a:t>
            </a:r>
            <a:endParaRPr lang="en-US" altLang="ja-JP" dirty="0">
              <a:ln w="0"/>
              <a:latin typeface="BIZ UDPゴシック" panose="020B0400000000000000" pitchFamily="50" charset="-128"/>
              <a:ea typeface="BIZ UDPゴシック" panose="020B0400000000000000" pitchFamily="50" charset="-128"/>
            </a:endParaRPr>
          </a:p>
        </p:txBody>
      </p:sp>
      <p:sp>
        <p:nvSpPr>
          <p:cNvPr id="2" name="吹き出し: 円形 1">
            <a:extLst>
              <a:ext uri="{FF2B5EF4-FFF2-40B4-BE49-F238E27FC236}">
                <a16:creationId xmlns:a16="http://schemas.microsoft.com/office/drawing/2014/main" id="{A2FBF88B-FB4A-8812-DDE2-EC75ADC6770E}"/>
              </a:ext>
            </a:extLst>
          </p:cNvPr>
          <p:cNvSpPr/>
          <p:nvPr/>
        </p:nvSpPr>
        <p:spPr>
          <a:xfrm>
            <a:off x="3414485" y="5581649"/>
            <a:ext cx="2033815" cy="1257301"/>
          </a:xfrm>
          <a:prstGeom prst="wedgeEllipseCallout">
            <a:avLst>
              <a:gd name="adj1" fmla="val -54940"/>
              <a:gd name="adj2" fmla="val -33921"/>
            </a:avLst>
          </a:prstGeom>
          <a:solidFill>
            <a:schemeClr val="bg2"/>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827F2C29-BB4B-CABA-AD57-5174FFBE6F35}"/>
              </a:ext>
            </a:extLst>
          </p:cNvPr>
          <p:cNvSpPr/>
          <p:nvPr/>
        </p:nvSpPr>
        <p:spPr>
          <a:xfrm>
            <a:off x="3617686" y="5725728"/>
            <a:ext cx="2040164" cy="923330"/>
          </a:xfrm>
          <a:prstGeom prst="rect">
            <a:avLst/>
          </a:prstGeom>
          <a:noFill/>
        </p:spPr>
        <p:txBody>
          <a:bodyPr wrap="square" lIns="91440" tIns="45720" rIns="91440" bIns="45720">
            <a:spAutoFit/>
          </a:bodyPr>
          <a:lstStyle/>
          <a:p>
            <a:r>
              <a:rPr lang="ja-JP" altLang="en-US" dirty="0">
                <a:ln w="0"/>
                <a:latin typeface="BIZ UDPゴシック" panose="020B0400000000000000" pitchFamily="50" charset="-128"/>
                <a:ea typeface="BIZ UDPゴシック" panose="020B0400000000000000" pitchFamily="50" charset="-128"/>
              </a:rPr>
              <a:t>　　大丈夫。</a:t>
            </a:r>
            <a:endParaRPr lang="en-US" altLang="ja-JP" dirty="0">
              <a:ln w="0"/>
              <a:latin typeface="BIZ UDPゴシック" panose="020B0400000000000000" pitchFamily="50" charset="-128"/>
              <a:ea typeface="BIZ UDPゴシック" panose="020B0400000000000000" pitchFamily="50" charset="-128"/>
            </a:endParaRPr>
          </a:p>
          <a:p>
            <a:r>
              <a:rPr lang="ja-JP" altLang="en-US" dirty="0">
                <a:ln w="0"/>
                <a:latin typeface="BIZ UDPゴシック" panose="020B0400000000000000" pitchFamily="50" charset="-128"/>
                <a:ea typeface="BIZ UDPゴシック" panose="020B0400000000000000" pitchFamily="50" charset="-128"/>
              </a:rPr>
              <a:t>　稼ぎですぐ</a:t>
            </a:r>
            <a:endParaRPr lang="en-US" altLang="ja-JP" dirty="0">
              <a:ln w="0"/>
              <a:latin typeface="BIZ UDPゴシック" panose="020B0400000000000000" pitchFamily="50" charset="-128"/>
              <a:ea typeface="BIZ UDPゴシック" panose="020B0400000000000000" pitchFamily="50" charset="-128"/>
            </a:endParaRPr>
          </a:p>
          <a:p>
            <a:r>
              <a:rPr lang="ja-JP" altLang="en-US" dirty="0">
                <a:ln w="0"/>
                <a:latin typeface="BIZ UDPゴシック" panose="020B0400000000000000" pitchFamily="50" charset="-128"/>
                <a:ea typeface="BIZ UDPゴシック" panose="020B0400000000000000" pitchFamily="50" charset="-128"/>
              </a:rPr>
              <a:t>　返せますよ。</a:t>
            </a:r>
            <a:endParaRPr lang="en-US" altLang="ja-JP" dirty="0">
              <a:ln w="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95363323"/>
      </p:ext>
    </p:extLst>
  </p:cSld>
  <p:clrMapOvr>
    <a:masterClrMapping/>
  </p:clrMapOvr>
  <mc:AlternateContent xmlns:mc="http://schemas.openxmlformats.org/markup-compatibility/2006" xmlns:p14="http://schemas.microsoft.com/office/powerpoint/2010/main">
    <mc:Choice Requires="p14">
      <p:transition spd="slow" p14:dur="2000" advTm="4595"/>
    </mc:Choice>
    <mc:Fallback xmlns="">
      <p:transition spd="slow" advTm="459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D3971-CF5D-5ABE-B59B-D25D4782CF95}"/>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37DE4BC-EB43-6908-451B-EE5512F11E7E}"/>
              </a:ext>
            </a:extLst>
          </p:cNvPr>
          <p:cNvSpPr/>
          <p:nvPr/>
        </p:nvSpPr>
        <p:spPr>
          <a:xfrm>
            <a:off x="578284" y="0"/>
            <a:ext cx="4995798" cy="7559675"/>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78B7737A-344E-8F3D-B42E-A83240A218AE}"/>
              </a:ext>
            </a:extLst>
          </p:cNvPr>
          <p:cNvSpPr/>
          <p:nvPr/>
        </p:nvSpPr>
        <p:spPr>
          <a:xfrm>
            <a:off x="5561556" y="0"/>
            <a:ext cx="4872625" cy="7559675"/>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4" name="グループ化 3">
            <a:extLst>
              <a:ext uri="{FF2B5EF4-FFF2-40B4-BE49-F238E27FC236}">
                <a16:creationId xmlns:a16="http://schemas.microsoft.com/office/drawing/2014/main" id="{EF814729-CC6A-832D-0ED2-B76328AA8B10}"/>
              </a:ext>
            </a:extLst>
          </p:cNvPr>
          <p:cNvGrpSpPr/>
          <p:nvPr/>
        </p:nvGrpSpPr>
        <p:grpSpPr>
          <a:xfrm>
            <a:off x="779598" y="624113"/>
            <a:ext cx="4155259" cy="2931886"/>
            <a:chOff x="300624" y="841829"/>
            <a:chExt cx="5060516" cy="3780274"/>
          </a:xfrm>
        </p:grpSpPr>
        <p:sp>
          <p:nvSpPr>
            <p:cNvPr id="5" name="正方形/長方形 4">
              <a:extLst>
                <a:ext uri="{FF2B5EF4-FFF2-40B4-BE49-F238E27FC236}">
                  <a16:creationId xmlns:a16="http://schemas.microsoft.com/office/drawing/2014/main" id="{8BB6137E-34CA-D290-465D-C033A654C141}"/>
                </a:ext>
              </a:extLst>
            </p:cNvPr>
            <p:cNvSpPr/>
            <p:nvPr/>
          </p:nvSpPr>
          <p:spPr>
            <a:xfrm flipV="1">
              <a:off x="300624" y="841829"/>
              <a:ext cx="5060516" cy="3780274"/>
            </a:xfrm>
            <a:prstGeom prst="rect">
              <a:avLst/>
            </a:prstGeom>
            <a:solidFill>
              <a:schemeClr val="tx1">
                <a:lumMod val="85000"/>
                <a:lumOff val="15000"/>
              </a:schemeClr>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D5B446D7-7E07-F447-7420-C23B0EB53EB8}"/>
                </a:ext>
              </a:extLst>
            </p:cNvPr>
            <p:cNvSpPr/>
            <p:nvPr/>
          </p:nvSpPr>
          <p:spPr>
            <a:xfrm flipV="1">
              <a:off x="453024" y="957943"/>
              <a:ext cx="4782855" cy="34765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7" name="グループ化 6">
            <a:extLst>
              <a:ext uri="{FF2B5EF4-FFF2-40B4-BE49-F238E27FC236}">
                <a16:creationId xmlns:a16="http://schemas.microsoft.com/office/drawing/2014/main" id="{AA5970BD-7AF0-D380-74ED-7442C91D8F68}"/>
              </a:ext>
            </a:extLst>
          </p:cNvPr>
          <p:cNvGrpSpPr/>
          <p:nvPr/>
        </p:nvGrpSpPr>
        <p:grpSpPr>
          <a:xfrm rot="5400000">
            <a:off x="5444535" y="1238675"/>
            <a:ext cx="352455" cy="734400"/>
            <a:chOff x="-1948976" y="2008183"/>
            <a:chExt cx="358854" cy="936275"/>
          </a:xfrm>
        </p:grpSpPr>
        <p:sp>
          <p:nvSpPr>
            <p:cNvPr id="8" name="四角形: 角を丸くする 64">
              <a:extLst>
                <a:ext uri="{FF2B5EF4-FFF2-40B4-BE49-F238E27FC236}">
                  <a16:creationId xmlns:a16="http://schemas.microsoft.com/office/drawing/2014/main" id="{8C0E239C-B34F-72C0-BCE1-EF888FF938C7}"/>
                </a:ext>
              </a:extLst>
            </p:cNvPr>
            <p:cNvSpPr/>
            <p:nvPr/>
          </p:nvSpPr>
          <p:spPr>
            <a:xfrm flipV="1">
              <a:off x="-1863152" y="2008183"/>
              <a:ext cx="273030" cy="567488"/>
            </a:xfrm>
            <a:custGeom>
              <a:avLst/>
              <a:gdLst>
                <a:gd name="connsiteX0" fmla="*/ 0 w 1149852"/>
                <a:gd name="connsiteY0" fmla="*/ 449075 h 3398368"/>
                <a:gd name="connsiteX1" fmla="*/ 449075 w 1149852"/>
                <a:gd name="connsiteY1" fmla="*/ 0 h 3398368"/>
                <a:gd name="connsiteX2" fmla="*/ 700777 w 1149852"/>
                <a:gd name="connsiteY2" fmla="*/ 0 h 3398368"/>
                <a:gd name="connsiteX3" fmla="*/ 1149852 w 1149852"/>
                <a:gd name="connsiteY3" fmla="*/ 449075 h 3398368"/>
                <a:gd name="connsiteX4" fmla="*/ 1149852 w 1149852"/>
                <a:gd name="connsiteY4" fmla="*/ 2949293 h 3398368"/>
                <a:gd name="connsiteX5" fmla="*/ 700777 w 1149852"/>
                <a:gd name="connsiteY5" fmla="*/ 3398368 h 3398368"/>
                <a:gd name="connsiteX6" fmla="*/ 449075 w 1149852"/>
                <a:gd name="connsiteY6" fmla="*/ 3398368 h 3398368"/>
                <a:gd name="connsiteX7" fmla="*/ 0 w 1149852"/>
                <a:gd name="connsiteY7" fmla="*/ 2949293 h 3398368"/>
                <a:gd name="connsiteX8" fmla="*/ 0 w 1149852"/>
                <a:gd name="connsiteY8" fmla="*/ 449075 h 3398368"/>
                <a:gd name="connsiteX0" fmla="*/ 0 w 1149852"/>
                <a:gd name="connsiteY0" fmla="*/ 449075 h 3398368"/>
                <a:gd name="connsiteX1" fmla="*/ 449075 w 1149852"/>
                <a:gd name="connsiteY1" fmla="*/ 0 h 3398368"/>
                <a:gd name="connsiteX2" fmla="*/ 700777 w 1149852"/>
                <a:gd name="connsiteY2" fmla="*/ 0 h 3398368"/>
                <a:gd name="connsiteX3" fmla="*/ 1149852 w 1149852"/>
                <a:gd name="connsiteY3" fmla="*/ 449075 h 3398368"/>
                <a:gd name="connsiteX4" fmla="*/ 1149852 w 1149852"/>
                <a:gd name="connsiteY4" fmla="*/ 2949293 h 3398368"/>
                <a:gd name="connsiteX5" fmla="*/ 700777 w 1149852"/>
                <a:gd name="connsiteY5" fmla="*/ 3398368 h 3398368"/>
                <a:gd name="connsiteX6" fmla="*/ 449075 w 1149852"/>
                <a:gd name="connsiteY6" fmla="*/ 3398368 h 3398368"/>
                <a:gd name="connsiteX7" fmla="*/ 0 w 1149852"/>
                <a:gd name="connsiteY7" fmla="*/ 2949293 h 3398368"/>
                <a:gd name="connsiteX8" fmla="*/ 91440 w 1149852"/>
                <a:gd name="connsiteY8" fmla="*/ 540515 h 3398368"/>
                <a:gd name="connsiteX0" fmla="*/ 0 w 1149852"/>
                <a:gd name="connsiteY0" fmla="*/ 449075 h 3398368"/>
                <a:gd name="connsiteX1" fmla="*/ 449075 w 1149852"/>
                <a:gd name="connsiteY1" fmla="*/ 0 h 3398368"/>
                <a:gd name="connsiteX2" fmla="*/ 700777 w 1149852"/>
                <a:gd name="connsiteY2" fmla="*/ 0 h 3398368"/>
                <a:gd name="connsiteX3" fmla="*/ 1149852 w 1149852"/>
                <a:gd name="connsiteY3" fmla="*/ 449075 h 3398368"/>
                <a:gd name="connsiteX4" fmla="*/ 1149852 w 1149852"/>
                <a:gd name="connsiteY4" fmla="*/ 2949293 h 3398368"/>
                <a:gd name="connsiteX5" fmla="*/ 700777 w 1149852"/>
                <a:gd name="connsiteY5" fmla="*/ 3398368 h 3398368"/>
                <a:gd name="connsiteX6" fmla="*/ 449075 w 1149852"/>
                <a:gd name="connsiteY6" fmla="*/ 3398368 h 3398368"/>
                <a:gd name="connsiteX7" fmla="*/ 0 w 1149852"/>
                <a:gd name="connsiteY7" fmla="*/ 2949293 h 3398368"/>
                <a:gd name="connsiteX8" fmla="*/ 3757 w 1149852"/>
                <a:gd name="connsiteY8" fmla="*/ 916296 h 3398368"/>
                <a:gd name="connsiteX0" fmla="*/ 0 w 1149852"/>
                <a:gd name="connsiteY0" fmla="*/ 449075 h 3398368"/>
                <a:gd name="connsiteX1" fmla="*/ 449075 w 1149852"/>
                <a:gd name="connsiteY1" fmla="*/ 0 h 3398368"/>
                <a:gd name="connsiteX2" fmla="*/ 700777 w 1149852"/>
                <a:gd name="connsiteY2" fmla="*/ 0 h 3398368"/>
                <a:gd name="connsiteX3" fmla="*/ 1149852 w 1149852"/>
                <a:gd name="connsiteY3" fmla="*/ 449075 h 3398368"/>
                <a:gd name="connsiteX4" fmla="*/ 1149852 w 1149852"/>
                <a:gd name="connsiteY4" fmla="*/ 2949293 h 3398368"/>
                <a:gd name="connsiteX5" fmla="*/ 700777 w 1149852"/>
                <a:gd name="connsiteY5" fmla="*/ 3398368 h 3398368"/>
                <a:gd name="connsiteX6" fmla="*/ 449075 w 1149852"/>
                <a:gd name="connsiteY6" fmla="*/ 3398368 h 3398368"/>
                <a:gd name="connsiteX7" fmla="*/ 0 w 1149852"/>
                <a:gd name="connsiteY7" fmla="*/ 2949293 h 3398368"/>
                <a:gd name="connsiteX8" fmla="*/ 3757 w 1149852"/>
                <a:gd name="connsiteY8" fmla="*/ 1492493 h 3398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852" h="3398368">
                  <a:moveTo>
                    <a:pt x="0" y="449075"/>
                  </a:moveTo>
                  <a:cubicBezTo>
                    <a:pt x="0" y="201058"/>
                    <a:pt x="201058" y="0"/>
                    <a:pt x="449075" y="0"/>
                  </a:cubicBezTo>
                  <a:lnTo>
                    <a:pt x="700777" y="0"/>
                  </a:lnTo>
                  <a:cubicBezTo>
                    <a:pt x="948794" y="0"/>
                    <a:pt x="1149852" y="201058"/>
                    <a:pt x="1149852" y="449075"/>
                  </a:cubicBezTo>
                  <a:lnTo>
                    <a:pt x="1149852" y="2949293"/>
                  </a:lnTo>
                  <a:cubicBezTo>
                    <a:pt x="1149852" y="3197310"/>
                    <a:pt x="948794" y="3398368"/>
                    <a:pt x="700777" y="3398368"/>
                  </a:cubicBezTo>
                  <a:lnTo>
                    <a:pt x="449075" y="3398368"/>
                  </a:lnTo>
                  <a:cubicBezTo>
                    <a:pt x="201058" y="3398368"/>
                    <a:pt x="0" y="3197310"/>
                    <a:pt x="0" y="2949293"/>
                  </a:cubicBezTo>
                  <a:cubicBezTo>
                    <a:pt x="0" y="2115887"/>
                    <a:pt x="3757" y="1492493"/>
                    <a:pt x="3757" y="1492493"/>
                  </a:cubicBezTo>
                </a:path>
              </a:pathLst>
            </a:cu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64">
              <a:extLst>
                <a:ext uri="{FF2B5EF4-FFF2-40B4-BE49-F238E27FC236}">
                  <a16:creationId xmlns:a16="http://schemas.microsoft.com/office/drawing/2014/main" id="{334E89C7-949D-0B7A-D979-FA27B113A468}"/>
                </a:ext>
              </a:extLst>
            </p:cNvPr>
            <p:cNvSpPr/>
            <p:nvPr/>
          </p:nvSpPr>
          <p:spPr>
            <a:xfrm flipH="1">
              <a:off x="-1948976" y="2376974"/>
              <a:ext cx="273030" cy="567484"/>
            </a:xfrm>
            <a:custGeom>
              <a:avLst/>
              <a:gdLst>
                <a:gd name="connsiteX0" fmla="*/ 0 w 1149852"/>
                <a:gd name="connsiteY0" fmla="*/ 449075 h 3398368"/>
                <a:gd name="connsiteX1" fmla="*/ 449075 w 1149852"/>
                <a:gd name="connsiteY1" fmla="*/ 0 h 3398368"/>
                <a:gd name="connsiteX2" fmla="*/ 700777 w 1149852"/>
                <a:gd name="connsiteY2" fmla="*/ 0 h 3398368"/>
                <a:gd name="connsiteX3" fmla="*/ 1149852 w 1149852"/>
                <a:gd name="connsiteY3" fmla="*/ 449075 h 3398368"/>
                <a:gd name="connsiteX4" fmla="*/ 1149852 w 1149852"/>
                <a:gd name="connsiteY4" fmla="*/ 2949293 h 3398368"/>
                <a:gd name="connsiteX5" fmla="*/ 700777 w 1149852"/>
                <a:gd name="connsiteY5" fmla="*/ 3398368 h 3398368"/>
                <a:gd name="connsiteX6" fmla="*/ 449075 w 1149852"/>
                <a:gd name="connsiteY6" fmla="*/ 3398368 h 3398368"/>
                <a:gd name="connsiteX7" fmla="*/ 0 w 1149852"/>
                <a:gd name="connsiteY7" fmla="*/ 2949293 h 3398368"/>
                <a:gd name="connsiteX8" fmla="*/ 0 w 1149852"/>
                <a:gd name="connsiteY8" fmla="*/ 449075 h 3398368"/>
                <a:gd name="connsiteX0" fmla="*/ 0 w 1149852"/>
                <a:gd name="connsiteY0" fmla="*/ 449075 h 3398368"/>
                <a:gd name="connsiteX1" fmla="*/ 449075 w 1149852"/>
                <a:gd name="connsiteY1" fmla="*/ 0 h 3398368"/>
                <a:gd name="connsiteX2" fmla="*/ 700777 w 1149852"/>
                <a:gd name="connsiteY2" fmla="*/ 0 h 3398368"/>
                <a:gd name="connsiteX3" fmla="*/ 1149852 w 1149852"/>
                <a:gd name="connsiteY3" fmla="*/ 449075 h 3398368"/>
                <a:gd name="connsiteX4" fmla="*/ 1149852 w 1149852"/>
                <a:gd name="connsiteY4" fmla="*/ 2949293 h 3398368"/>
                <a:gd name="connsiteX5" fmla="*/ 700777 w 1149852"/>
                <a:gd name="connsiteY5" fmla="*/ 3398368 h 3398368"/>
                <a:gd name="connsiteX6" fmla="*/ 449075 w 1149852"/>
                <a:gd name="connsiteY6" fmla="*/ 3398368 h 3398368"/>
                <a:gd name="connsiteX7" fmla="*/ 0 w 1149852"/>
                <a:gd name="connsiteY7" fmla="*/ 2949293 h 3398368"/>
                <a:gd name="connsiteX8" fmla="*/ 91440 w 1149852"/>
                <a:gd name="connsiteY8" fmla="*/ 540515 h 3398368"/>
                <a:gd name="connsiteX0" fmla="*/ 0 w 1149852"/>
                <a:gd name="connsiteY0" fmla="*/ 449075 h 3398368"/>
                <a:gd name="connsiteX1" fmla="*/ 449075 w 1149852"/>
                <a:gd name="connsiteY1" fmla="*/ 0 h 3398368"/>
                <a:gd name="connsiteX2" fmla="*/ 700777 w 1149852"/>
                <a:gd name="connsiteY2" fmla="*/ 0 h 3398368"/>
                <a:gd name="connsiteX3" fmla="*/ 1149852 w 1149852"/>
                <a:gd name="connsiteY3" fmla="*/ 449075 h 3398368"/>
                <a:gd name="connsiteX4" fmla="*/ 1149852 w 1149852"/>
                <a:gd name="connsiteY4" fmla="*/ 2949293 h 3398368"/>
                <a:gd name="connsiteX5" fmla="*/ 700777 w 1149852"/>
                <a:gd name="connsiteY5" fmla="*/ 3398368 h 3398368"/>
                <a:gd name="connsiteX6" fmla="*/ 449075 w 1149852"/>
                <a:gd name="connsiteY6" fmla="*/ 3398368 h 3398368"/>
                <a:gd name="connsiteX7" fmla="*/ 0 w 1149852"/>
                <a:gd name="connsiteY7" fmla="*/ 2949293 h 3398368"/>
                <a:gd name="connsiteX8" fmla="*/ 3757 w 1149852"/>
                <a:gd name="connsiteY8" fmla="*/ 916296 h 3398368"/>
                <a:gd name="connsiteX0" fmla="*/ 0 w 1149852"/>
                <a:gd name="connsiteY0" fmla="*/ 449075 h 3398368"/>
                <a:gd name="connsiteX1" fmla="*/ 449075 w 1149852"/>
                <a:gd name="connsiteY1" fmla="*/ 0 h 3398368"/>
                <a:gd name="connsiteX2" fmla="*/ 700777 w 1149852"/>
                <a:gd name="connsiteY2" fmla="*/ 0 h 3398368"/>
                <a:gd name="connsiteX3" fmla="*/ 1149852 w 1149852"/>
                <a:gd name="connsiteY3" fmla="*/ 449075 h 3398368"/>
                <a:gd name="connsiteX4" fmla="*/ 1149852 w 1149852"/>
                <a:gd name="connsiteY4" fmla="*/ 2949293 h 3398368"/>
                <a:gd name="connsiteX5" fmla="*/ 700777 w 1149852"/>
                <a:gd name="connsiteY5" fmla="*/ 3398368 h 3398368"/>
                <a:gd name="connsiteX6" fmla="*/ 449075 w 1149852"/>
                <a:gd name="connsiteY6" fmla="*/ 3398368 h 3398368"/>
                <a:gd name="connsiteX7" fmla="*/ 0 w 1149852"/>
                <a:gd name="connsiteY7" fmla="*/ 2949293 h 3398368"/>
                <a:gd name="connsiteX8" fmla="*/ 3757 w 1149852"/>
                <a:gd name="connsiteY8" fmla="*/ 1492493 h 3398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852" h="3398368">
                  <a:moveTo>
                    <a:pt x="0" y="449075"/>
                  </a:moveTo>
                  <a:cubicBezTo>
                    <a:pt x="0" y="201058"/>
                    <a:pt x="201058" y="0"/>
                    <a:pt x="449075" y="0"/>
                  </a:cubicBezTo>
                  <a:lnTo>
                    <a:pt x="700777" y="0"/>
                  </a:lnTo>
                  <a:cubicBezTo>
                    <a:pt x="948794" y="0"/>
                    <a:pt x="1149852" y="201058"/>
                    <a:pt x="1149852" y="449075"/>
                  </a:cubicBezTo>
                  <a:lnTo>
                    <a:pt x="1149852" y="2949293"/>
                  </a:lnTo>
                  <a:cubicBezTo>
                    <a:pt x="1149852" y="3197310"/>
                    <a:pt x="948794" y="3398368"/>
                    <a:pt x="700777" y="3398368"/>
                  </a:cubicBezTo>
                  <a:lnTo>
                    <a:pt x="449075" y="3398368"/>
                  </a:lnTo>
                  <a:cubicBezTo>
                    <a:pt x="201058" y="3398368"/>
                    <a:pt x="0" y="3197310"/>
                    <a:pt x="0" y="2949293"/>
                  </a:cubicBezTo>
                  <a:cubicBezTo>
                    <a:pt x="0" y="2115887"/>
                    <a:pt x="3757" y="1492493"/>
                    <a:pt x="3757" y="1492493"/>
                  </a:cubicBezTo>
                </a:path>
              </a:pathLst>
            </a:cu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0" name="直線コネクタ 9">
            <a:extLst>
              <a:ext uri="{FF2B5EF4-FFF2-40B4-BE49-F238E27FC236}">
                <a16:creationId xmlns:a16="http://schemas.microsoft.com/office/drawing/2014/main" id="{68E0DE02-5E14-73F0-6F78-6D86A52BA563}"/>
              </a:ext>
            </a:extLst>
          </p:cNvPr>
          <p:cNvCxnSpPr>
            <a:cxnSpLocks/>
          </p:cNvCxnSpPr>
          <p:nvPr/>
        </p:nvCxnSpPr>
        <p:spPr>
          <a:xfrm>
            <a:off x="4937686" y="1557605"/>
            <a:ext cx="325681"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4B4639D1-E3FE-3919-F5A4-D55D3F9E8AE5}"/>
              </a:ext>
            </a:extLst>
          </p:cNvPr>
          <p:cNvSpPr/>
          <p:nvPr/>
        </p:nvSpPr>
        <p:spPr>
          <a:xfrm>
            <a:off x="1252041" y="711199"/>
            <a:ext cx="3232874" cy="2685143"/>
          </a:xfrm>
          <a:prstGeom prst="rect">
            <a:avLst/>
          </a:prstGeom>
          <a:solidFill>
            <a:schemeClr val="bg2"/>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a:extLst>
              <a:ext uri="{FF2B5EF4-FFF2-40B4-BE49-F238E27FC236}">
                <a16:creationId xmlns:a16="http://schemas.microsoft.com/office/drawing/2014/main" id="{A8FE90AE-93C4-E0D1-F42E-9E88C2D5874B}"/>
              </a:ext>
            </a:extLst>
          </p:cNvPr>
          <p:cNvCxnSpPr>
            <a:cxnSpLocks/>
          </p:cNvCxnSpPr>
          <p:nvPr/>
        </p:nvCxnSpPr>
        <p:spPr>
          <a:xfrm>
            <a:off x="5979886" y="1592923"/>
            <a:ext cx="317500"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54" name="グループ化 53">
            <a:extLst>
              <a:ext uri="{FF2B5EF4-FFF2-40B4-BE49-F238E27FC236}">
                <a16:creationId xmlns:a16="http://schemas.microsoft.com/office/drawing/2014/main" id="{9FF69518-49CA-21FC-A42C-16FF3B82094F}"/>
              </a:ext>
            </a:extLst>
          </p:cNvPr>
          <p:cNvGrpSpPr/>
          <p:nvPr/>
        </p:nvGrpSpPr>
        <p:grpSpPr>
          <a:xfrm>
            <a:off x="6322786" y="645885"/>
            <a:ext cx="3175000" cy="4521200"/>
            <a:chOff x="6322786" y="645885"/>
            <a:chExt cx="3175000" cy="4521200"/>
          </a:xfrm>
        </p:grpSpPr>
        <p:sp>
          <p:nvSpPr>
            <p:cNvPr id="14" name="四角形: 角を丸くする 13">
              <a:extLst>
                <a:ext uri="{FF2B5EF4-FFF2-40B4-BE49-F238E27FC236}">
                  <a16:creationId xmlns:a16="http://schemas.microsoft.com/office/drawing/2014/main" id="{066220E0-62BF-8F0F-A3DF-DE74F2EEEB98}"/>
                </a:ext>
              </a:extLst>
            </p:cNvPr>
            <p:cNvSpPr/>
            <p:nvPr/>
          </p:nvSpPr>
          <p:spPr>
            <a:xfrm>
              <a:off x="6322786" y="645885"/>
              <a:ext cx="3175000" cy="4521200"/>
            </a:xfrm>
            <a:prstGeom prst="roundRect">
              <a:avLst>
                <a:gd name="adj" fmla="val 12552"/>
              </a:avLst>
            </a:prstGeom>
            <a:solidFill>
              <a:schemeClr val="tx2">
                <a:lumMod val="50000"/>
                <a:lumOff val="50000"/>
              </a:schemeClr>
            </a:solidFill>
            <a:ln w="1905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0B059C62-7951-2B18-5322-E2FB02BDB512}"/>
                </a:ext>
              </a:extLst>
            </p:cNvPr>
            <p:cNvSpPr/>
            <p:nvPr/>
          </p:nvSpPr>
          <p:spPr>
            <a:xfrm>
              <a:off x="6551387" y="810985"/>
              <a:ext cx="2768600" cy="4178882"/>
            </a:xfrm>
            <a:prstGeom prst="roundRect">
              <a:avLst>
                <a:gd name="adj" fmla="val 9801"/>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3DC2EB1B-47DF-BE71-48B4-6BE88DFC5AB4}"/>
                </a:ext>
              </a:extLst>
            </p:cNvPr>
            <p:cNvSpPr/>
            <p:nvPr/>
          </p:nvSpPr>
          <p:spPr>
            <a:xfrm>
              <a:off x="6705821" y="959356"/>
              <a:ext cx="2339102" cy="954107"/>
            </a:xfrm>
            <a:prstGeom prst="rect">
              <a:avLst/>
            </a:prstGeom>
            <a:noFill/>
          </p:spPr>
          <p:txBody>
            <a:bodyPr wrap="none" lIns="91440" tIns="45720" rIns="91440" bIns="45720">
              <a:spAutoFit/>
            </a:bodyPr>
            <a:lstStyle/>
            <a:p>
              <a:pPr algn="ctr"/>
              <a:r>
                <a:rPr lang="ja-JP" altLang="en-US" sz="2800" b="1" cap="none" spc="0" dirty="0">
                  <a:ln w="0"/>
                  <a:solidFill>
                    <a:schemeClr val="tx1"/>
                  </a:solidFill>
                  <a:latin typeface="HGS創英角ﾎﾟｯﾌﾟ体" panose="040B0A00000000000000" pitchFamily="50" charset="-128"/>
                  <a:ea typeface="HGS創英角ﾎﾟｯﾌﾟ体" panose="040B0A00000000000000" pitchFamily="50" charset="-128"/>
                </a:rPr>
                <a:t>消費者金融</a:t>
              </a:r>
              <a:endParaRPr lang="en-US" altLang="ja-JP" sz="2800" b="1" cap="none" spc="0" dirty="0">
                <a:ln w="0"/>
                <a:solidFill>
                  <a:schemeClr val="tx1"/>
                </a:solidFill>
                <a:latin typeface="HGS創英角ﾎﾟｯﾌﾟ体" panose="040B0A00000000000000" pitchFamily="50" charset="-128"/>
                <a:ea typeface="HGS創英角ﾎﾟｯﾌﾟ体" panose="040B0A00000000000000" pitchFamily="50" charset="-128"/>
              </a:endParaRPr>
            </a:p>
            <a:p>
              <a:pPr algn="ctr"/>
              <a:r>
                <a:rPr lang="ja-JP" altLang="en-US" sz="2800" b="1" dirty="0">
                  <a:ln w="0"/>
                  <a:latin typeface="HGS創英角ﾎﾟｯﾌﾟ体" panose="040B0A00000000000000" pitchFamily="50" charset="-128"/>
                  <a:ea typeface="HGS創英角ﾎﾟｯﾌﾟ体" panose="040B0A00000000000000" pitchFamily="50" charset="-128"/>
                </a:rPr>
                <a:t>〇〇ローン￥</a:t>
              </a:r>
              <a:endParaRPr lang="en-US" altLang="ja-JP" sz="2800" b="1" cap="none" spc="0" dirty="0">
                <a:ln w="0"/>
                <a:solidFill>
                  <a:schemeClr val="tx1"/>
                </a:solidFill>
                <a:latin typeface="HGS創英角ﾎﾟｯﾌﾟ体" panose="040B0A00000000000000" pitchFamily="50" charset="-128"/>
                <a:ea typeface="HGS創英角ﾎﾟｯﾌﾟ体" panose="040B0A00000000000000" pitchFamily="50" charset="-128"/>
              </a:endParaRPr>
            </a:p>
          </p:txBody>
        </p:sp>
        <p:sp>
          <p:nvSpPr>
            <p:cNvPr id="33" name="正方形/長方形 32">
              <a:extLst>
                <a:ext uri="{FF2B5EF4-FFF2-40B4-BE49-F238E27FC236}">
                  <a16:creationId xmlns:a16="http://schemas.microsoft.com/office/drawing/2014/main" id="{C05BE874-F735-87E0-639E-6E3BA0BE53ED}"/>
                </a:ext>
              </a:extLst>
            </p:cNvPr>
            <p:cNvSpPr/>
            <p:nvPr/>
          </p:nvSpPr>
          <p:spPr>
            <a:xfrm>
              <a:off x="7333407" y="1997128"/>
              <a:ext cx="1415772" cy="461665"/>
            </a:xfrm>
            <a:prstGeom prst="rect">
              <a:avLst/>
            </a:prstGeom>
            <a:noFill/>
          </p:spPr>
          <p:txBody>
            <a:bodyPr wrap="none" lIns="91440" tIns="45720" rIns="91440" bIns="45720">
              <a:spAutoFit/>
            </a:bodyPr>
            <a:lstStyle/>
            <a:p>
              <a:r>
                <a:rPr lang="ja-JP" altLang="en-US" sz="2400" b="0" cap="none" spc="0" dirty="0">
                  <a:ln w="0"/>
                  <a:solidFill>
                    <a:schemeClr val="tx1"/>
                  </a:solidFill>
                </a:rPr>
                <a:t>お客様</a:t>
              </a:r>
              <a:r>
                <a:rPr lang="en-US" altLang="ja-JP" sz="2400" b="0" cap="none" spc="0" dirty="0">
                  <a:ln w="0"/>
                  <a:solidFill>
                    <a:schemeClr val="tx1"/>
                  </a:solidFill>
                </a:rPr>
                <a:t>ID</a:t>
              </a:r>
            </a:p>
          </p:txBody>
        </p:sp>
        <p:sp>
          <p:nvSpPr>
            <p:cNvPr id="34" name="正方形/長方形 33">
              <a:extLst>
                <a:ext uri="{FF2B5EF4-FFF2-40B4-BE49-F238E27FC236}">
                  <a16:creationId xmlns:a16="http://schemas.microsoft.com/office/drawing/2014/main" id="{68A6BE6E-7630-0877-6AC3-3B6CCBA0359C}"/>
                </a:ext>
              </a:extLst>
            </p:cNvPr>
            <p:cNvSpPr/>
            <p:nvPr/>
          </p:nvSpPr>
          <p:spPr>
            <a:xfrm>
              <a:off x="6789406" y="2380991"/>
              <a:ext cx="2278743" cy="492191"/>
            </a:xfrm>
            <a:prstGeom prst="rect">
              <a:avLst/>
            </a:prstGeom>
            <a:solidFill>
              <a:schemeClr val="bg1"/>
            </a:solidFill>
            <a:ln w="12700">
              <a:solidFill>
                <a:schemeClr val="tx1">
                  <a:lumMod val="85000"/>
                  <a:lumOff val="15000"/>
                </a:schemeClr>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tx1"/>
                  </a:solidFill>
                </a:rPr>
                <a:t>kamoRare0987</a:t>
              </a:r>
              <a:endParaRPr kumimoji="1" lang="ja-JP" altLang="en-US" sz="2400" dirty="0">
                <a:solidFill>
                  <a:schemeClr val="tx1"/>
                </a:solidFill>
              </a:endParaRPr>
            </a:p>
          </p:txBody>
        </p:sp>
        <p:sp>
          <p:nvSpPr>
            <p:cNvPr id="35" name="正方形/長方形 34">
              <a:extLst>
                <a:ext uri="{FF2B5EF4-FFF2-40B4-BE49-F238E27FC236}">
                  <a16:creationId xmlns:a16="http://schemas.microsoft.com/office/drawing/2014/main" id="{60D72283-93D7-7168-DB24-86AB94E6DAE3}"/>
                </a:ext>
              </a:extLst>
            </p:cNvPr>
            <p:cNvSpPr/>
            <p:nvPr/>
          </p:nvSpPr>
          <p:spPr>
            <a:xfrm>
              <a:off x="6734629" y="2960913"/>
              <a:ext cx="2467428" cy="1857829"/>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18E3876E-E983-F172-5496-44445F5016F9}"/>
                </a:ext>
              </a:extLst>
            </p:cNvPr>
            <p:cNvSpPr/>
            <p:nvPr/>
          </p:nvSpPr>
          <p:spPr>
            <a:xfrm>
              <a:off x="6774608" y="3136499"/>
              <a:ext cx="800219" cy="1169551"/>
            </a:xfrm>
            <a:prstGeom prst="rect">
              <a:avLst/>
            </a:prstGeom>
            <a:noFill/>
          </p:spPr>
          <p:txBody>
            <a:bodyPr wrap="none" lIns="91440" tIns="45720" rIns="91440" bIns="45720">
              <a:spAutoFit/>
            </a:bodyPr>
            <a:lstStyle/>
            <a:p>
              <a:pPr>
                <a:lnSpc>
                  <a:spcPct val="150000"/>
                </a:lnSpc>
              </a:pPr>
              <a:r>
                <a:rPr lang="ja-JP" altLang="en-US" sz="1600" b="0" cap="none" spc="0" dirty="0">
                  <a:ln w="0"/>
                  <a:solidFill>
                    <a:schemeClr val="tx1"/>
                  </a:solidFill>
                </a:rPr>
                <a:t>借入人</a:t>
              </a:r>
              <a:endParaRPr lang="en-US" altLang="ja-JP" sz="1600" b="0" cap="none" spc="0" dirty="0">
                <a:ln w="0"/>
                <a:solidFill>
                  <a:schemeClr val="tx1"/>
                </a:solidFill>
              </a:endParaRPr>
            </a:p>
            <a:p>
              <a:pPr>
                <a:lnSpc>
                  <a:spcPct val="150000"/>
                </a:lnSpc>
              </a:pPr>
              <a:r>
                <a:rPr lang="ja-JP" altLang="en-US" sz="1600" dirty="0">
                  <a:ln w="0"/>
                </a:rPr>
                <a:t>住所</a:t>
              </a:r>
              <a:endParaRPr lang="en-US" altLang="ja-JP" sz="1600" dirty="0">
                <a:ln w="0"/>
              </a:endParaRPr>
            </a:p>
            <a:p>
              <a:pPr>
                <a:lnSpc>
                  <a:spcPct val="150000"/>
                </a:lnSpc>
              </a:pPr>
              <a:r>
                <a:rPr lang="ja-JP" altLang="en-US" sz="1600" dirty="0">
                  <a:ln w="0"/>
                </a:rPr>
                <a:t>証明書</a:t>
              </a:r>
              <a:endParaRPr lang="en-US" altLang="ja-JP" sz="1600" dirty="0">
                <a:ln w="0"/>
              </a:endParaRPr>
            </a:p>
          </p:txBody>
        </p:sp>
        <p:sp>
          <p:nvSpPr>
            <p:cNvPr id="37" name="正方形/長方形 36">
              <a:extLst>
                <a:ext uri="{FF2B5EF4-FFF2-40B4-BE49-F238E27FC236}">
                  <a16:creationId xmlns:a16="http://schemas.microsoft.com/office/drawing/2014/main" id="{CA1F735A-AE89-0EEF-8CDA-FF7F34A3D23D}"/>
                </a:ext>
              </a:extLst>
            </p:cNvPr>
            <p:cNvSpPr/>
            <p:nvPr/>
          </p:nvSpPr>
          <p:spPr>
            <a:xfrm>
              <a:off x="7551407" y="3230077"/>
              <a:ext cx="1490994" cy="267866"/>
            </a:xfrm>
            <a:prstGeom prst="rect">
              <a:avLst/>
            </a:prstGeom>
            <a:solidFill>
              <a:schemeClr val="bg1"/>
            </a:solidFill>
            <a:ln w="12700">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カモ山 カモタ</a:t>
              </a:r>
            </a:p>
          </p:txBody>
        </p:sp>
        <p:sp>
          <p:nvSpPr>
            <p:cNvPr id="38" name="正方形/長方形 37">
              <a:extLst>
                <a:ext uri="{FF2B5EF4-FFF2-40B4-BE49-F238E27FC236}">
                  <a16:creationId xmlns:a16="http://schemas.microsoft.com/office/drawing/2014/main" id="{E3BD8A7E-13F8-7D4D-DB22-18B9849C5B36}"/>
                </a:ext>
              </a:extLst>
            </p:cNvPr>
            <p:cNvSpPr/>
            <p:nvPr/>
          </p:nvSpPr>
          <p:spPr>
            <a:xfrm>
              <a:off x="7544150" y="3600191"/>
              <a:ext cx="1490994" cy="333181"/>
            </a:xfrm>
            <a:prstGeom prst="rect">
              <a:avLst/>
            </a:prstGeom>
            <a:solidFill>
              <a:schemeClr val="bg1"/>
            </a:solidFill>
            <a:ln w="12700">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埼玉県川口市</a:t>
              </a:r>
              <a:r>
                <a:rPr kumimoji="1" lang="en-US" altLang="ja-JP" sz="1400" dirty="0">
                  <a:solidFill>
                    <a:schemeClr val="tx1"/>
                  </a:solidFill>
                </a:rPr>
                <a:t>…</a:t>
              </a:r>
              <a:endParaRPr kumimoji="1" lang="ja-JP" altLang="en-US" sz="1400" dirty="0">
                <a:solidFill>
                  <a:schemeClr val="tx1"/>
                </a:solidFill>
              </a:endParaRPr>
            </a:p>
          </p:txBody>
        </p:sp>
        <p:grpSp>
          <p:nvGrpSpPr>
            <p:cNvPr id="51" name="グループ化 50">
              <a:extLst>
                <a:ext uri="{FF2B5EF4-FFF2-40B4-BE49-F238E27FC236}">
                  <a16:creationId xmlns:a16="http://schemas.microsoft.com/office/drawing/2014/main" id="{949FA90B-1E8C-528E-F5AC-238D5D1C45A1}"/>
                </a:ext>
              </a:extLst>
            </p:cNvPr>
            <p:cNvGrpSpPr/>
            <p:nvPr/>
          </p:nvGrpSpPr>
          <p:grpSpPr>
            <a:xfrm>
              <a:off x="7528376" y="4014854"/>
              <a:ext cx="985197" cy="675784"/>
              <a:chOff x="7157316" y="4041359"/>
              <a:chExt cx="985197" cy="675784"/>
            </a:xfrm>
          </p:grpSpPr>
          <p:grpSp>
            <p:nvGrpSpPr>
              <p:cNvPr id="40" name="グループ化 39">
                <a:extLst>
                  <a:ext uri="{FF2B5EF4-FFF2-40B4-BE49-F238E27FC236}">
                    <a16:creationId xmlns:a16="http://schemas.microsoft.com/office/drawing/2014/main" id="{47D0B8CA-677F-EBCB-0E7B-B6A9C7311714}"/>
                  </a:ext>
                </a:extLst>
              </p:cNvPr>
              <p:cNvGrpSpPr/>
              <p:nvPr/>
            </p:nvGrpSpPr>
            <p:grpSpPr>
              <a:xfrm>
                <a:off x="7157316" y="4041359"/>
                <a:ext cx="985197" cy="675784"/>
                <a:chOff x="2196476" y="3429001"/>
                <a:chExt cx="1440754" cy="884506"/>
              </a:xfrm>
            </p:grpSpPr>
            <p:sp>
              <p:nvSpPr>
                <p:cNvPr id="41" name="四角形: 角を丸くする 40">
                  <a:extLst>
                    <a:ext uri="{FF2B5EF4-FFF2-40B4-BE49-F238E27FC236}">
                      <a16:creationId xmlns:a16="http://schemas.microsoft.com/office/drawing/2014/main" id="{10D766BE-6AD4-F15C-774A-542EB0F257CE}"/>
                    </a:ext>
                  </a:extLst>
                </p:cNvPr>
                <p:cNvSpPr/>
                <p:nvPr/>
              </p:nvSpPr>
              <p:spPr>
                <a:xfrm>
                  <a:off x="2196476" y="3429001"/>
                  <a:ext cx="1440754" cy="884506"/>
                </a:xfrm>
                <a:prstGeom prst="round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42" name="四角形: 角を丸くする 41">
                  <a:extLst>
                    <a:ext uri="{FF2B5EF4-FFF2-40B4-BE49-F238E27FC236}">
                      <a16:creationId xmlns:a16="http://schemas.microsoft.com/office/drawing/2014/main" id="{84353EF8-1FF4-2BE2-FB86-B40987294478}"/>
                    </a:ext>
                  </a:extLst>
                </p:cNvPr>
                <p:cNvSpPr/>
                <p:nvPr/>
              </p:nvSpPr>
              <p:spPr>
                <a:xfrm>
                  <a:off x="2319562" y="3478959"/>
                  <a:ext cx="1207217" cy="756098"/>
                </a:xfrm>
                <a:prstGeom prst="roundRect">
                  <a:avLst/>
                </a:prstGeom>
                <a:gradFill>
                  <a:gsLst>
                    <a:gs pos="31000">
                      <a:srgbClr val="FFDDEE"/>
                    </a:gs>
                    <a:gs pos="90000">
                      <a:srgbClr val="D2ECB6"/>
                    </a:gs>
                  </a:gsLst>
                  <a:lin ang="19200000" scaled="0"/>
                </a:gra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43" name="正方形/長方形 42">
                  <a:extLst>
                    <a:ext uri="{FF2B5EF4-FFF2-40B4-BE49-F238E27FC236}">
                      <a16:creationId xmlns:a16="http://schemas.microsoft.com/office/drawing/2014/main" id="{852397F9-6F08-1EF9-6611-6357C294FC3A}"/>
                    </a:ext>
                  </a:extLst>
                </p:cNvPr>
                <p:cNvSpPr/>
                <p:nvPr/>
              </p:nvSpPr>
              <p:spPr>
                <a:xfrm>
                  <a:off x="2246818" y="3500008"/>
                  <a:ext cx="1203892" cy="221560"/>
                </a:xfrm>
                <a:prstGeom prst="rect">
                  <a:avLst/>
                </a:prstGeom>
                <a:noFill/>
              </p:spPr>
              <p:txBody>
                <a:bodyPr wrap="square" lIns="91440" tIns="45720" rIns="91440" bIns="45720">
                  <a:spAutoFit/>
                </a:bodyPr>
                <a:lstStyle/>
                <a:p>
                  <a:pPr algn="ctr"/>
                  <a:r>
                    <a:rPr lang="ja-JP" altLang="en-US" sz="500" dirty="0">
                      <a:ln w="0"/>
                      <a:latin typeface="BIZ UDPゴシック" panose="020B0400000000000000" pitchFamily="50" charset="-128"/>
                      <a:ea typeface="BIZ UDPゴシック" panose="020B0400000000000000" pitchFamily="50" charset="-128"/>
                    </a:rPr>
                    <a:t>カモ山 カモタ</a:t>
                  </a:r>
                  <a:endParaRPr lang="ja-JP" altLang="en-US" sz="500" b="0" cap="none" spc="0" dirty="0">
                    <a:ln w="0"/>
                    <a:solidFill>
                      <a:schemeClr val="tx1"/>
                    </a:solidFill>
                    <a:latin typeface="BIZ UDPゴシック" panose="020B0400000000000000" pitchFamily="50" charset="-128"/>
                    <a:ea typeface="BIZ UDPゴシック" panose="020B0400000000000000" pitchFamily="50" charset="-128"/>
                  </a:endParaRPr>
                </a:p>
              </p:txBody>
            </p:sp>
            <p:sp>
              <p:nvSpPr>
                <p:cNvPr id="46" name="正方形/長方形 45">
                  <a:extLst>
                    <a:ext uri="{FF2B5EF4-FFF2-40B4-BE49-F238E27FC236}">
                      <a16:creationId xmlns:a16="http://schemas.microsoft.com/office/drawing/2014/main" id="{7C3D8D00-D40E-7793-BF2F-6462F46079C4}"/>
                    </a:ext>
                  </a:extLst>
                </p:cNvPr>
                <p:cNvSpPr/>
                <p:nvPr/>
              </p:nvSpPr>
              <p:spPr>
                <a:xfrm>
                  <a:off x="2868732" y="3794137"/>
                  <a:ext cx="575944" cy="135948"/>
                </a:xfrm>
                <a:prstGeom prst="rect">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47" name="正方形/長方形 46">
                  <a:extLst>
                    <a:ext uri="{FF2B5EF4-FFF2-40B4-BE49-F238E27FC236}">
                      <a16:creationId xmlns:a16="http://schemas.microsoft.com/office/drawing/2014/main" id="{CD3724C6-ECD5-65D4-34DF-9B4A8BA11C64}"/>
                    </a:ext>
                  </a:extLst>
                </p:cNvPr>
                <p:cNvSpPr/>
                <p:nvPr/>
              </p:nvSpPr>
              <p:spPr>
                <a:xfrm>
                  <a:off x="2874482" y="3990079"/>
                  <a:ext cx="575944" cy="87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pSp>
          <p:pic>
            <p:nvPicPr>
              <p:cNvPr id="50" name="図 49" descr="円 が含まれている画像&#10;&#10;自動的に生成された説明">
                <a:extLst>
                  <a:ext uri="{FF2B5EF4-FFF2-40B4-BE49-F238E27FC236}">
                    <a16:creationId xmlns:a16="http://schemas.microsoft.com/office/drawing/2014/main" id="{25B981D9-FA0E-7379-739F-A1B9D080E3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7979" y="4255989"/>
                <a:ext cx="270412" cy="338871"/>
              </a:xfrm>
              <a:prstGeom prst="rect">
                <a:avLst/>
              </a:prstGeom>
            </p:spPr>
          </p:pic>
        </p:grpSp>
      </p:grpSp>
      <p:pic>
        <p:nvPicPr>
          <p:cNvPr id="53" name="図 52" descr="座る, ランプ, 記号 が含まれている画像&#10;&#10;自動的に生成された説明">
            <a:extLst>
              <a:ext uri="{FF2B5EF4-FFF2-40B4-BE49-F238E27FC236}">
                <a16:creationId xmlns:a16="http://schemas.microsoft.com/office/drawing/2014/main" id="{6481D726-EA5B-E993-985B-452A607BC4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8740" y="4625009"/>
            <a:ext cx="2170110" cy="2934666"/>
          </a:xfrm>
          <a:prstGeom prst="rect">
            <a:avLst/>
          </a:prstGeom>
        </p:spPr>
      </p:pic>
      <p:pic>
        <p:nvPicPr>
          <p:cNvPr id="55" name="図 54">
            <a:extLst>
              <a:ext uri="{FF2B5EF4-FFF2-40B4-BE49-F238E27FC236}">
                <a16:creationId xmlns:a16="http://schemas.microsoft.com/office/drawing/2014/main" id="{94648DA5-E8C8-AB40-CE5C-FCD66B8562FF}"/>
              </a:ext>
            </a:extLst>
          </p:cNvPr>
          <p:cNvPicPr>
            <a:picLocks noChangeAspect="1"/>
          </p:cNvPicPr>
          <p:nvPr/>
        </p:nvPicPr>
        <p:blipFill>
          <a:blip r:embed="rId6"/>
          <a:stretch>
            <a:fillRect/>
          </a:stretch>
        </p:blipFill>
        <p:spPr>
          <a:xfrm>
            <a:off x="2025833" y="713749"/>
            <a:ext cx="1902795" cy="2705311"/>
          </a:xfrm>
          <a:prstGeom prst="rect">
            <a:avLst/>
          </a:prstGeom>
        </p:spPr>
      </p:pic>
      <p:pic>
        <p:nvPicPr>
          <p:cNvPr id="57" name="図 56" descr="記号, 座る, 暗い, 吊るす が含まれている画像&#10;&#10;自動的に生成された説明">
            <a:extLst>
              <a:ext uri="{FF2B5EF4-FFF2-40B4-BE49-F238E27FC236}">
                <a16:creationId xmlns:a16="http://schemas.microsoft.com/office/drawing/2014/main" id="{DBECC154-AA83-4119-925E-D450DCB8CB4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87167" y="4239819"/>
            <a:ext cx="2055963" cy="2580446"/>
          </a:xfrm>
          <a:prstGeom prst="rect">
            <a:avLst/>
          </a:prstGeom>
        </p:spPr>
      </p:pic>
      <p:sp>
        <p:nvSpPr>
          <p:cNvPr id="58" name="台形 57">
            <a:extLst>
              <a:ext uri="{FF2B5EF4-FFF2-40B4-BE49-F238E27FC236}">
                <a16:creationId xmlns:a16="http://schemas.microsoft.com/office/drawing/2014/main" id="{1F3DFA75-A374-629B-5D83-80A02F500D47}"/>
              </a:ext>
            </a:extLst>
          </p:cNvPr>
          <p:cNvSpPr/>
          <p:nvPr/>
        </p:nvSpPr>
        <p:spPr>
          <a:xfrm flipV="1">
            <a:off x="1565754" y="6130316"/>
            <a:ext cx="2743200" cy="1327759"/>
          </a:xfrm>
          <a:prstGeom prst="trapezoid">
            <a:avLst/>
          </a:prstGeom>
          <a:solidFill>
            <a:schemeClr val="tx1">
              <a:lumMod val="85000"/>
              <a:lumOff val="15000"/>
            </a:schemeClr>
          </a:solidFill>
          <a:ln w="28575">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9" name="正方形/長方形 58">
            <a:extLst>
              <a:ext uri="{FF2B5EF4-FFF2-40B4-BE49-F238E27FC236}">
                <a16:creationId xmlns:a16="http://schemas.microsoft.com/office/drawing/2014/main" id="{6B781B17-942B-F2BD-9822-97162C300C99}"/>
              </a:ext>
            </a:extLst>
          </p:cNvPr>
          <p:cNvSpPr/>
          <p:nvPr/>
        </p:nvSpPr>
        <p:spPr>
          <a:xfrm>
            <a:off x="2414286" y="6306145"/>
            <a:ext cx="1027846" cy="923330"/>
          </a:xfrm>
          <a:prstGeom prst="rect">
            <a:avLst/>
          </a:prstGeom>
          <a:noFill/>
        </p:spPr>
        <p:txBody>
          <a:bodyPr wrap="none" lIns="91440" tIns="45720" rIns="91440" bIns="45720">
            <a:spAutoFit/>
          </a:bodyPr>
          <a:lstStyle/>
          <a:p>
            <a:pPr algn="ctr"/>
            <a:r>
              <a:rPr lang="en-US" altLang="ja-JP" sz="5400" b="0" cap="none" spc="0" dirty="0">
                <a:ln w="0"/>
                <a:solidFill>
                  <a:schemeClr val="bg1"/>
                </a:solidFill>
                <a:effectLst>
                  <a:outerShdw blurRad="38100" dist="19050" dir="2700000" algn="tl" rotWithShape="0">
                    <a:schemeClr val="dk1">
                      <a:alpha val="40000"/>
                    </a:schemeClr>
                  </a:outerShdw>
                </a:effectLst>
              </a:rPr>
              <a:t>PC</a:t>
            </a:r>
            <a:endParaRPr lang="ja-JP" altLang="en-US" sz="5400" b="0" cap="none" spc="0" dirty="0">
              <a:ln w="0"/>
              <a:solidFill>
                <a:schemeClr val="bg1"/>
              </a:solidFill>
              <a:effectLst>
                <a:outerShdw blurRad="38100" dist="19050" dir="2700000" algn="tl" rotWithShape="0">
                  <a:schemeClr val="dk1">
                    <a:alpha val="40000"/>
                  </a:schemeClr>
                </a:outerShdw>
              </a:effectLst>
            </a:endParaRPr>
          </a:p>
        </p:txBody>
      </p:sp>
      <p:sp>
        <p:nvSpPr>
          <p:cNvPr id="60" name="正方形/長方形 59">
            <a:extLst>
              <a:ext uri="{FF2B5EF4-FFF2-40B4-BE49-F238E27FC236}">
                <a16:creationId xmlns:a16="http://schemas.microsoft.com/office/drawing/2014/main" id="{E1675646-3ADB-8F66-8CCD-1FC40C371BF5}"/>
              </a:ext>
            </a:extLst>
          </p:cNvPr>
          <p:cNvSpPr/>
          <p:nvPr/>
        </p:nvSpPr>
        <p:spPr>
          <a:xfrm rot="21227885">
            <a:off x="850814" y="3824729"/>
            <a:ext cx="1954381" cy="830997"/>
          </a:xfrm>
          <a:prstGeom prst="rect">
            <a:avLst/>
          </a:prstGeom>
          <a:noFill/>
        </p:spPr>
        <p:txBody>
          <a:bodyPr wrap="none" lIns="91440" tIns="45720" rIns="91440" bIns="45720">
            <a:spAutoFit/>
          </a:bodyPr>
          <a:lstStyle/>
          <a:p>
            <a:r>
              <a:rPr lang="ja-JP" altLang="en-US" sz="2400" b="0" cap="none" spc="0" dirty="0">
                <a:ln w="0"/>
                <a:solidFill>
                  <a:schemeClr val="tx1"/>
                </a:solidFill>
                <a:latin typeface="Meiryo UI" panose="020B0604030504040204" pitchFamily="50" charset="-128"/>
                <a:ea typeface="Meiryo UI" panose="020B0604030504040204" pitchFamily="50" charset="-128"/>
              </a:rPr>
              <a:t>個人情報</a:t>
            </a:r>
            <a:endParaRPr lang="en-US" altLang="ja-JP" sz="2400" b="0" cap="none" spc="0" dirty="0">
              <a:ln w="0"/>
              <a:solidFill>
                <a:schemeClr val="tx1"/>
              </a:solidFill>
              <a:latin typeface="Meiryo UI" panose="020B0604030504040204" pitchFamily="50" charset="-128"/>
              <a:ea typeface="Meiryo UI" panose="020B0604030504040204" pitchFamily="50" charset="-128"/>
            </a:endParaRPr>
          </a:p>
          <a:p>
            <a:r>
              <a:rPr lang="ja-JP" altLang="en-US" sz="2400" dirty="0">
                <a:ln w="0"/>
                <a:latin typeface="Meiryo UI" panose="020B0604030504040204" pitchFamily="50" charset="-128"/>
                <a:ea typeface="Meiryo UI" panose="020B0604030504040204" pitchFamily="50" charset="-128"/>
              </a:rPr>
              <a:t>　　丸見えぇ！</a:t>
            </a:r>
            <a:endParaRPr lang="en-US" altLang="ja-JP" sz="2400" b="0" cap="none" spc="0" dirty="0">
              <a:ln w="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63143185"/>
      </p:ext>
    </p:extLst>
  </p:cSld>
  <p:clrMapOvr>
    <a:masterClrMapping/>
  </p:clrMapOvr>
  <mc:AlternateContent xmlns:mc="http://schemas.openxmlformats.org/markup-compatibility/2006" xmlns:p14="http://schemas.microsoft.com/office/powerpoint/2010/main">
    <mc:Choice Requires="p14">
      <p:transition spd="slow" p14:dur="2000" advTm="4595"/>
    </mc:Choice>
    <mc:Fallback xmlns="">
      <p:transition spd="slow" advTm="459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96FEA-5A70-FF1D-67AA-672188A86FFB}"/>
            </a:ext>
          </a:extLst>
        </p:cNvPr>
        <p:cNvGrpSpPr/>
        <p:nvPr/>
      </p:nvGrpSpPr>
      <p:grpSpPr>
        <a:xfrm>
          <a:off x="0" y="0"/>
          <a:ext cx="0" cy="0"/>
          <a:chOff x="0" y="0"/>
          <a:chExt cx="0" cy="0"/>
        </a:xfrm>
      </p:grpSpPr>
      <p:sp>
        <p:nvSpPr>
          <p:cNvPr id="71" name="フリーフォーム: 図形 70">
            <a:extLst>
              <a:ext uri="{FF2B5EF4-FFF2-40B4-BE49-F238E27FC236}">
                <a16:creationId xmlns:a16="http://schemas.microsoft.com/office/drawing/2014/main" id="{93FE3EDE-40A8-5685-C6B6-09960CB3BA1E}"/>
              </a:ext>
            </a:extLst>
          </p:cNvPr>
          <p:cNvSpPr/>
          <p:nvPr/>
        </p:nvSpPr>
        <p:spPr>
          <a:xfrm>
            <a:off x="6877050" y="171450"/>
            <a:ext cx="3505200" cy="6115050"/>
          </a:xfrm>
          <a:custGeom>
            <a:avLst/>
            <a:gdLst>
              <a:gd name="connsiteX0" fmla="*/ 952500 w 3505200"/>
              <a:gd name="connsiteY0" fmla="*/ 6115050 h 6115050"/>
              <a:gd name="connsiteX1" fmla="*/ 2266950 w 3505200"/>
              <a:gd name="connsiteY1" fmla="*/ 4914900 h 6115050"/>
              <a:gd name="connsiteX2" fmla="*/ 1485900 w 3505200"/>
              <a:gd name="connsiteY2" fmla="*/ 3371850 h 6115050"/>
              <a:gd name="connsiteX3" fmla="*/ 19050 w 3505200"/>
              <a:gd name="connsiteY3" fmla="*/ 3162300 h 6115050"/>
              <a:gd name="connsiteX4" fmla="*/ 0 w 3505200"/>
              <a:gd name="connsiteY4" fmla="*/ 2171700 h 6115050"/>
              <a:gd name="connsiteX5" fmla="*/ 533400 w 3505200"/>
              <a:gd name="connsiteY5" fmla="*/ 495300 h 6115050"/>
              <a:gd name="connsiteX6" fmla="*/ 1200150 w 3505200"/>
              <a:gd name="connsiteY6" fmla="*/ 38100 h 6115050"/>
              <a:gd name="connsiteX7" fmla="*/ 2438400 w 3505200"/>
              <a:gd name="connsiteY7" fmla="*/ 0 h 6115050"/>
              <a:gd name="connsiteX8" fmla="*/ 3181350 w 3505200"/>
              <a:gd name="connsiteY8" fmla="*/ 1485900 h 6115050"/>
              <a:gd name="connsiteX9" fmla="*/ 3505200 w 3505200"/>
              <a:gd name="connsiteY9" fmla="*/ 2133600 h 6115050"/>
              <a:gd name="connsiteX10" fmla="*/ 3448050 w 3505200"/>
              <a:gd name="connsiteY10" fmla="*/ 3562350 h 6115050"/>
              <a:gd name="connsiteX11" fmla="*/ 2019300 w 3505200"/>
              <a:gd name="connsiteY11" fmla="*/ 3429000 h 6115050"/>
              <a:gd name="connsiteX12" fmla="*/ 2381250 w 3505200"/>
              <a:gd name="connsiteY12" fmla="*/ 4933950 h 6115050"/>
              <a:gd name="connsiteX13" fmla="*/ 1257300 w 3505200"/>
              <a:gd name="connsiteY13" fmla="*/ 5829300 h 6115050"/>
              <a:gd name="connsiteX14" fmla="*/ 952500 w 3505200"/>
              <a:gd name="connsiteY14" fmla="*/ 6115050 h 6115050"/>
              <a:gd name="connsiteX0" fmla="*/ 952500 w 3505200"/>
              <a:gd name="connsiteY0" fmla="*/ 6115050 h 6115050"/>
              <a:gd name="connsiteX1" fmla="*/ 2266950 w 3505200"/>
              <a:gd name="connsiteY1" fmla="*/ 4914900 h 6115050"/>
              <a:gd name="connsiteX2" fmla="*/ 1485900 w 3505200"/>
              <a:gd name="connsiteY2" fmla="*/ 3371850 h 6115050"/>
              <a:gd name="connsiteX3" fmla="*/ 19050 w 3505200"/>
              <a:gd name="connsiteY3" fmla="*/ 3162300 h 6115050"/>
              <a:gd name="connsiteX4" fmla="*/ 0 w 3505200"/>
              <a:gd name="connsiteY4" fmla="*/ 2171700 h 6115050"/>
              <a:gd name="connsiteX5" fmla="*/ 533400 w 3505200"/>
              <a:gd name="connsiteY5" fmla="*/ 495300 h 6115050"/>
              <a:gd name="connsiteX6" fmla="*/ 1200150 w 3505200"/>
              <a:gd name="connsiteY6" fmla="*/ 38100 h 6115050"/>
              <a:gd name="connsiteX7" fmla="*/ 2438400 w 3505200"/>
              <a:gd name="connsiteY7" fmla="*/ 0 h 6115050"/>
              <a:gd name="connsiteX8" fmla="*/ 3181350 w 3505200"/>
              <a:gd name="connsiteY8" fmla="*/ 1485900 h 6115050"/>
              <a:gd name="connsiteX9" fmla="*/ 3505200 w 3505200"/>
              <a:gd name="connsiteY9" fmla="*/ 2133600 h 6115050"/>
              <a:gd name="connsiteX10" fmla="*/ 3448050 w 3505200"/>
              <a:gd name="connsiteY10" fmla="*/ 3562350 h 6115050"/>
              <a:gd name="connsiteX11" fmla="*/ 2152650 w 3505200"/>
              <a:gd name="connsiteY11" fmla="*/ 3905250 h 6115050"/>
              <a:gd name="connsiteX12" fmla="*/ 2381250 w 3505200"/>
              <a:gd name="connsiteY12" fmla="*/ 4933950 h 6115050"/>
              <a:gd name="connsiteX13" fmla="*/ 1257300 w 3505200"/>
              <a:gd name="connsiteY13" fmla="*/ 5829300 h 6115050"/>
              <a:gd name="connsiteX14" fmla="*/ 952500 w 3505200"/>
              <a:gd name="connsiteY14" fmla="*/ 6115050 h 6115050"/>
              <a:gd name="connsiteX0" fmla="*/ 952500 w 3505200"/>
              <a:gd name="connsiteY0" fmla="*/ 6115050 h 6115050"/>
              <a:gd name="connsiteX1" fmla="*/ 2266950 w 3505200"/>
              <a:gd name="connsiteY1" fmla="*/ 4914900 h 6115050"/>
              <a:gd name="connsiteX2" fmla="*/ 1485900 w 3505200"/>
              <a:gd name="connsiteY2" fmla="*/ 3371850 h 6115050"/>
              <a:gd name="connsiteX3" fmla="*/ 19050 w 3505200"/>
              <a:gd name="connsiteY3" fmla="*/ 3162300 h 6115050"/>
              <a:gd name="connsiteX4" fmla="*/ 0 w 3505200"/>
              <a:gd name="connsiteY4" fmla="*/ 2171700 h 6115050"/>
              <a:gd name="connsiteX5" fmla="*/ 533400 w 3505200"/>
              <a:gd name="connsiteY5" fmla="*/ 495300 h 6115050"/>
              <a:gd name="connsiteX6" fmla="*/ 1200150 w 3505200"/>
              <a:gd name="connsiteY6" fmla="*/ 38100 h 6115050"/>
              <a:gd name="connsiteX7" fmla="*/ 2438400 w 3505200"/>
              <a:gd name="connsiteY7" fmla="*/ 0 h 6115050"/>
              <a:gd name="connsiteX8" fmla="*/ 2724150 w 3505200"/>
              <a:gd name="connsiteY8" fmla="*/ 1409700 h 6115050"/>
              <a:gd name="connsiteX9" fmla="*/ 3505200 w 3505200"/>
              <a:gd name="connsiteY9" fmla="*/ 2133600 h 6115050"/>
              <a:gd name="connsiteX10" fmla="*/ 3448050 w 3505200"/>
              <a:gd name="connsiteY10" fmla="*/ 3562350 h 6115050"/>
              <a:gd name="connsiteX11" fmla="*/ 2152650 w 3505200"/>
              <a:gd name="connsiteY11" fmla="*/ 3905250 h 6115050"/>
              <a:gd name="connsiteX12" fmla="*/ 2381250 w 3505200"/>
              <a:gd name="connsiteY12" fmla="*/ 4933950 h 6115050"/>
              <a:gd name="connsiteX13" fmla="*/ 1257300 w 3505200"/>
              <a:gd name="connsiteY13" fmla="*/ 5829300 h 6115050"/>
              <a:gd name="connsiteX14" fmla="*/ 952500 w 3505200"/>
              <a:gd name="connsiteY14" fmla="*/ 6115050 h 6115050"/>
              <a:gd name="connsiteX0" fmla="*/ 952500 w 3505200"/>
              <a:gd name="connsiteY0" fmla="*/ 6115050 h 6115050"/>
              <a:gd name="connsiteX1" fmla="*/ 2266950 w 3505200"/>
              <a:gd name="connsiteY1" fmla="*/ 4914900 h 6115050"/>
              <a:gd name="connsiteX2" fmla="*/ 1524000 w 3505200"/>
              <a:gd name="connsiteY2" fmla="*/ 3543300 h 6115050"/>
              <a:gd name="connsiteX3" fmla="*/ 19050 w 3505200"/>
              <a:gd name="connsiteY3" fmla="*/ 3162300 h 6115050"/>
              <a:gd name="connsiteX4" fmla="*/ 0 w 3505200"/>
              <a:gd name="connsiteY4" fmla="*/ 2171700 h 6115050"/>
              <a:gd name="connsiteX5" fmla="*/ 533400 w 3505200"/>
              <a:gd name="connsiteY5" fmla="*/ 495300 h 6115050"/>
              <a:gd name="connsiteX6" fmla="*/ 1200150 w 3505200"/>
              <a:gd name="connsiteY6" fmla="*/ 38100 h 6115050"/>
              <a:gd name="connsiteX7" fmla="*/ 2438400 w 3505200"/>
              <a:gd name="connsiteY7" fmla="*/ 0 h 6115050"/>
              <a:gd name="connsiteX8" fmla="*/ 2724150 w 3505200"/>
              <a:gd name="connsiteY8" fmla="*/ 1409700 h 6115050"/>
              <a:gd name="connsiteX9" fmla="*/ 3505200 w 3505200"/>
              <a:gd name="connsiteY9" fmla="*/ 2133600 h 6115050"/>
              <a:gd name="connsiteX10" fmla="*/ 3448050 w 3505200"/>
              <a:gd name="connsiteY10" fmla="*/ 3562350 h 6115050"/>
              <a:gd name="connsiteX11" fmla="*/ 2152650 w 3505200"/>
              <a:gd name="connsiteY11" fmla="*/ 3905250 h 6115050"/>
              <a:gd name="connsiteX12" fmla="*/ 2381250 w 3505200"/>
              <a:gd name="connsiteY12" fmla="*/ 4933950 h 6115050"/>
              <a:gd name="connsiteX13" fmla="*/ 1257300 w 3505200"/>
              <a:gd name="connsiteY13" fmla="*/ 5829300 h 6115050"/>
              <a:gd name="connsiteX14" fmla="*/ 952500 w 3505200"/>
              <a:gd name="connsiteY14" fmla="*/ 6115050 h 6115050"/>
              <a:gd name="connsiteX0" fmla="*/ 952500 w 3505200"/>
              <a:gd name="connsiteY0" fmla="*/ 6115050 h 6115050"/>
              <a:gd name="connsiteX1" fmla="*/ 2266950 w 3505200"/>
              <a:gd name="connsiteY1" fmla="*/ 4914900 h 6115050"/>
              <a:gd name="connsiteX2" fmla="*/ 1524000 w 3505200"/>
              <a:gd name="connsiteY2" fmla="*/ 3543300 h 6115050"/>
              <a:gd name="connsiteX3" fmla="*/ 19050 w 3505200"/>
              <a:gd name="connsiteY3" fmla="*/ 3162300 h 6115050"/>
              <a:gd name="connsiteX4" fmla="*/ 0 w 3505200"/>
              <a:gd name="connsiteY4" fmla="*/ 2171700 h 6115050"/>
              <a:gd name="connsiteX5" fmla="*/ 533400 w 3505200"/>
              <a:gd name="connsiteY5" fmla="*/ 495300 h 6115050"/>
              <a:gd name="connsiteX6" fmla="*/ 1200150 w 3505200"/>
              <a:gd name="connsiteY6" fmla="*/ 38100 h 6115050"/>
              <a:gd name="connsiteX7" fmla="*/ 2438400 w 3505200"/>
              <a:gd name="connsiteY7" fmla="*/ 0 h 6115050"/>
              <a:gd name="connsiteX8" fmla="*/ 2724150 w 3505200"/>
              <a:gd name="connsiteY8" fmla="*/ 1409700 h 6115050"/>
              <a:gd name="connsiteX9" fmla="*/ 3505200 w 3505200"/>
              <a:gd name="connsiteY9" fmla="*/ 2133600 h 6115050"/>
              <a:gd name="connsiteX10" fmla="*/ 3448050 w 3505200"/>
              <a:gd name="connsiteY10" fmla="*/ 3276600 h 6115050"/>
              <a:gd name="connsiteX11" fmla="*/ 2152650 w 3505200"/>
              <a:gd name="connsiteY11" fmla="*/ 3905250 h 6115050"/>
              <a:gd name="connsiteX12" fmla="*/ 2381250 w 3505200"/>
              <a:gd name="connsiteY12" fmla="*/ 4933950 h 6115050"/>
              <a:gd name="connsiteX13" fmla="*/ 1257300 w 3505200"/>
              <a:gd name="connsiteY13" fmla="*/ 5829300 h 6115050"/>
              <a:gd name="connsiteX14" fmla="*/ 952500 w 3505200"/>
              <a:gd name="connsiteY14" fmla="*/ 6115050 h 6115050"/>
              <a:gd name="connsiteX0" fmla="*/ 952500 w 3505200"/>
              <a:gd name="connsiteY0" fmla="*/ 6115050 h 6115050"/>
              <a:gd name="connsiteX1" fmla="*/ 2266950 w 3505200"/>
              <a:gd name="connsiteY1" fmla="*/ 4914900 h 6115050"/>
              <a:gd name="connsiteX2" fmla="*/ 1524000 w 3505200"/>
              <a:gd name="connsiteY2" fmla="*/ 3543300 h 6115050"/>
              <a:gd name="connsiteX3" fmla="*/ 19050 w 3505200"/>
              <a:gd name="connsiteY3" fmla="*/ 3162300 h 6115050"/>
              <a:gd name="connsiteX4" fmla="*/ 0 w 3505200"/>
              <a:gd name="connsiteY4" fmla="*/ 2171700 h 6115050"/>
              <a:gd name="connsiteX5" fmla="*/ 419100 w 3505200"/>
              <a:gd name="connsiteY5" fmla="*/ 342900 h 6115050"/>
              <a:gd name="connsiteX6" fmla="*/ 1200150 w 3505200"/>
              <a:gd name="connsiteY6" fmla="*/ 38100 h 6115050"/>
              <a:gd name="connsiteX7" fmla="*/ 2438400 w 3505200"/>
              <a:gd name="connsiteY7" fmla="*/ 0 h 6115050"/>
              <a:gd name="connsiteX8" fmla="*/ 2724150 w 3505200"/>
              <a:gd name="connsiteY8" fmla="*/ 1409700 h 6115050"/>
              <a:gd name="connsiteX9" fmla="*/ 3505200 w 3505200"/>
              <a:gd name="connsiteY9" fmla="*/ 2133600 h 6115050"/>
              <a:gd name="connsiteX10" fmla="*/ 3448050 w 3505200"/>
              <a:gd name="connsiteY10" fmla="*/ 3276600 h 6115050"/>
              <a:gd name="connsiteX11" fmla="*/ 2152650 w 3505200"/>
              <a:gd name="connsiteY11" fmla="*/ 3905250 h 6115050"/>
              <a:gd name="connsiteX12" fmla="*/ 2381250 w 3505200"/>
              <a:gd name="connsiteY12" fmla="*/ 4933950 h 6115050"/>
              <a:gd name="connsiteX13" fmla="*/ 1257300 w 3505200"/>
              <a:gd name="connsiteY13" fmla="*/ 5829300 h 6115050"/>
              <a:gd name="connsiteX14" fmla="*/ 952500 w 3505200"/>
              <a:gd name="connsiteY14" fmla="*/ 6115050 h 611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05200" h="6115050">
                <a:moveTo>
                  <a:pt x="952500" y="6115050"/>
                </a:moveTo>
                <a:lnTo>
                  <a:pt x="2266950" y="4914900"/>
                </a:lnTo>
                <a:lnTo>
                  <a:pt x="1524000" y="3543300"/>
                </a:lnTo>
                <a:lnTo>
                  <a:pt x="19050" y="3162300"/>
                </a:lnTo>
                <a:lnTo>
                  <a:pt x="0" y="2171700"/>
                </a:lnTo>
                <a:lnTo>
                  <a:pt x="419100" y="342900"/>
                </a:lnTo>
                <a:lnTo>
                  <a:pt x="1200150" y="38100"/>
                </a:lnTo>
                <a:lnTo>
                  <a:pt x="2438400" y="0"/>
                </a:lnTo>
                <a:lnTo>
                  <a:pt x="2724150" y="1409700"/>
                </a:lnTo>
                <a:lnTo>
                  <a:pt x="3505200" y="2133600"/>
                </a:lnTo>
                <a:lnTo>
                  <a:pt x="3448050" y="3276600"/>
                </a:lnTo>
                <a:lnTo>
                  <a:pt x="2152650" y="3905250"/>
                </a:lnTo>
                <a:lnTo>
                  <a:pt x="2381250" y="4933950"/>
                </a:lnTo>
                <a:lnTo>
                  <a:pt x="1257300" y="5829300"/>
                </a:lnTo>
                <a:lnTo>
                  <a:pt x="952500" y="6115050"/>
                </a:lnTo>
                <a:close/>
              </a:path>
            </a:pathLst>
          </a:custGeom>
          <a:solidFill>
            <a:schemeClr val="bg1"/>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descr="人の顔の絵&#10;&#10;低い精度で自動的に生成された説明">
            <a:extLst>
              <a:ext uri="{FF2B5EF4-FFF2-40B4-BE49-F238E27FC236}">
                <a16:creationId xmlns:a16="http://schemas.microsoft.com/office/drawing/2014/main" id="{899A7AD8-92D2-0096-6935-016922FE2E1D}"/>
              </a:ext>
            </a:extLst>
          </p:cNvPr>
          <p:cNvPicPr>
            <a:picLocks noChangeAspect="1"/>
          </p:cNvPicPr>
          <p:nvPr/>
        </p:nvPicPr>
        <p:blipFill rotWithShape="1">
          <a:blip r:embed="rId3">
            <a:extLst>
              <a:ext uri="{28A0092B-C50C-407E-A947-70E740481C1C}">
                <a14:useLocalDpi xmlns:a14="http://schemas.microsoft.com/office/drawing/2010/main" val="0"/>
              </a:ext>
            </a:extLst>
          </a:blip>
          <a:srcRect t="1" b="23457"/>
          <a:stretch/>
        </p:blipFill>
        <p:spPr>
          <a:xfrm>
            <a:off x="7483055" y="269042"/>
            <a:ext cx="1984796" cy="2315897"/>
          </a:xfrm>
          <a:prstGeom prst="rect">
            <a:avLst/>
          </a:prstGeom>
        </p:spPr>
      </p:pic>
      <p:grpSp>
        <p:nvGrpSpPr>
          <p:cNvPr id="9" name="グループ化 8">
            <a:extLst>
              <a:ext uri="{FF2B5EF4-FFF2-40B4-BE49-F238E27FC236}">
                <a16:creationId xmlns:a16="http://schemas.microsoft.com/office/drawing/2014/main" id="{B9B67650-272F-6E40-BF78-E44AC8B42739}"/>
              </a:ext>
            </a:extLst>
          </p:cNvPr>
          <p:cNvGrpSpPr/>
          <p:nvPr/>
        </p:nvGrpSpPr>
        <p:grpSpPr>
          <a:xfrm>
            <a:off x="2088444" y="257031"/>
            <a:ext cx="4356847" cy="7028330"/>
            <a:chOff x="2439655" y="210312"/>
            <a:chExt cx="4356847" cy="7028330"/>
          </a:xfrm>
        </p:grpSpPr>
        <p:grpSp>
          <p:nvGrpSpPr>
            <p:cNvPr id="10" name="グループ化 9">
              <a:extLst>
                <a:ext uri="{FF2B5EF4-FFF2-40B4-BE49-F238E27FC236}">
                  <a16:creationId xmlns:a16="http://schemas.microsoft.com/office/drawing/2014/main" id="{808934F3-AE13-D828-5D5F-DF84F952295F}"/>
                </a:ext>
              </a:extLst>
            </p:cNvPr>
            <p:cNvGrpSpPr/>
            <p:nvPr/>
          </p:nvGrpSpPr>
          <p:grpSpPr>
            <a:xfrm>
              <a:off x="2439655" y="210312"/>
              <a:ext cx="4356847" cy="7028330"/>
              <a:chOff x="2667747" y="355600"/>
              <a:chExt cx="4356847" cy="7028330"/>
            </a:xfrm>
          </p:grpSpPr>
          <p:grpSp>
            <p:nvGrpSpPr>
              <p:cNvPr id="17" name="グループ化 16">
                <a:extLst>
                  <a:ext uri="{FF2B5EF4-FFF2-40B4-BE49-F238E27FC236}">
                    <a16:creationId xmlns:a16="http://schemas.microsoft.com/office/drawing/2014/main" id="{7C27856B-6C85-7743-4C19-2BB09ADC2A25}"/>
                  </a:ext>
                </a:extLst>
              </p:cNvPr>
              <p:cNvGrpSpPr/>
              <p:nvPr/>
            </p:nvGrpSpPr>
            <p:grpSpPr>
              <a:xfrm>
                <a:off x="2667747" y="355600"/>
                <a:ext cx="4356847" cy="7028330"/>
                <a:chOff x="1308847" y="215152"/>
                <a:chExt cx="4356847" cy="7028330"/>
              </a:xfrm>
            </p:grpSpPr>
            <p:sp>
              <p:nvSpPr>
                <p:cNvPr id="32" name="四角形: 角を丸くする 31">
                  <a:extLst>
                    <a:ext uri="{FF2B5EF4-FFF2-40B4-BE49-F238E27FC236}">
                      <a16:creationId xmlns:a16="http://schemas.microsoft.com/office/drawing/2014/main" id="{75283466-3F3D-93BC-8760-B1901C8A99CF}"/>
                    </a:ext>
                  </a:extLst>
                </p:cNvPr>
                <p:cNvSpPr/>
                <p:nvPr/>
              </p:nvSpPr>
              <p:spPr>
                <a:xfrm>
                  <a:off x="1308847" y="215152"/>
                  <a:ext cx="4356847" cy="7028330"/>
                </a:xfrm>
                <a:prstGeom prst="roundRect">
                  <a:avLst>
                    <a:gd name="adj" fmla="val 12552"/>
                  </a:avLst>
                </a:prstGeom>
                <a:ln w="1905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四角形: 角を丸くする 32">
                  <a:extLst>
                    <a:ext uri="{FF2B5EF4-FFF2-40B4-BE49-F238E27FC236}">
                      <a16:creationId xmlns:a16="http://schemas.microsoft.com/office/drawing/2014/main" id="{452FE7F0-C54F-EC5A-D1B2-793BF22AC8CD}"/>
                    </a:ext>
                  </a:extLst>
                </p:cNvPr>
                <p:cNvSpPr/>
                <p:nvPr/>
              </p:nvSpPr>
              <p:spPr>
                <a:xfrm>
                  <a:off x="1617382" y="487083"/>
                  <a:ext cx="3780118" cy="6497917"/>
                </a:xfrm>
                <a:prstGeom prst="roundRect">
                  <a:avLst>
                    <a:gd name="adj" fmla="val 9801"/>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 name="四角形: 角を丸くする 18">
                <a:extLst>
                  <a:ext uri="{FF2B5EF4-FFF2-40B4-BE49-F238E27FC236}">
                    <a16:creationId xmlns:a16="http://schemas.microsoft.com/office/drawing/2014/main" id="{DBB21208-DF2A-4748-20C1-BF051D0C43F9}"/>
                  </a:ext>
                </a:extLst>
              </p:cNvPr>
              <p:cNvSpPr/>
              <p:nvPr/>
            </p:nvSpPr>
            <p:spPr>
              <a:xfrm>
                <a:off x="3111500" y="711200"/>
                <a:ext cx="3530600" cy="508000"/>
              </a:xfrm>
              <a:prstGeom prst="roundRect">
                <a:avLst>
                  <a:gd name="adj" fmla="val 50000"/>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F94650C0-67E6-301B-796F-AB4B45628394}"/>
                  </a:ext>
                </a:extLst>
              </p:cNvPr>
              <p:cNvSpPr/>
              <p:nvPr/>
            </p:nvSpPr>
            <p:spPr>
              <a:xfrm>
                <a:off x="2926897" y="702720"/>
                <a:ext cx="2605406" cy="461665"/>
              </a:xfrm>
              <a:prstGeom prst="rect">
                <a:avLst/>
              </a:prstGeom>
              <a:noFill/>
            </p:spPr>
            <p:txBody>
              <a:bodyPr wrap="square" lIns="91440" tIns="45720" rIns="91440" bIns="45720">
                <a:spAutoFit/>
              </a:bodyPr>
              <a:lstStyle/>
              <a:p>
                <a:pPr algn="ctr"/>
                <a:r>
                  <a:rPr lang="en-US" altLang="ja-JP" sz="2400" dirty="0">
                    <a:ln w="0"/>
                    <a:solidFill>
                      <a:schemeClr val="tx1">
                        <a:lumMod val="75000"/>
                        <a:lumOff val="25000"/>
                      </a:schemeClr>
                    </a:solidFill>
                    <a:latin typeface="BIZ UDPゴシック" panose="020B0400000000000000" pitchFamily="50" charset="-128"/>
                    <a:ea typeface="BIZ UDPゴシック" panose="020B0400000000000000" pitchFamily="50" charset="-128"/>
                  </a:rPr>
                  <a:t>&lt;</a:t>
                </a:r>
                <a:r>
                  <a:rPr lang="ja-JP" altLang="en-US" sz="2400" dirty="0">
                    <a:ln w="0"/>
                    <a:solidFill>
                      <a:schemeClr val="tx1">
                        <a:lumMod val="75000"/>
                        <a:lumOff val="25000"/>
                      </a:schemeClr>
                    </a:solidFill>
                    <a:latin typeface="BIZ UDPゴシック" panose="020B0400000000000000" pitchFamily="50" charset="-128"/>
                    <a:ea typeface="BIZ UDPゴシック" panose="020B0400000000000000" pitchFamily="50" charset="-128"/>
                  </a:rPr>
                  <a:t>副業 担当者</a:t>
                </a:r>
                <a:endParaRPr lang="ja-JP" altLang="en-US" sz="2400" cap="none" spc="0" dirty="0">
                  <a:ln w="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grpSp>
            <p:nvGrpSpPr>
              <p:cNvPr id="21" name="グループ化 20">
                <a:extLst>
                  <a:ext uri="{FF2B5EF4-FFF2-40B4-BE49-F238E27FC236}">
                    <a16:creationId xmlns:a16="http://schemas.microsoft.com/office/drawing/2014/main" id="{2C569C1D-BE42-38E3-BAD8-DAF754D67583}"/>
                  </a:ext>
                </a:extLst>
              </p:cNvPr>
              <p:cNvGrpSpPr/>
              <p:nvPr/>
            </p:nvGrpSpPr>
            <p:grpSpPr>
              <a:xfrm>
                <a:off x="5930900" y="863600"/>
                <a:ext cx="355600" cy="165100"/>
                <a:chOff x="6108700" y="800100"/>
                <a:chExt cx="355600" cy="165100"/>
              </a:xfrm>
            </p:grpSpPr>
            <p:cxnSp>
              <p:nvCxnSpPr>
                <p:cNvPr id="29" name="直線コネクタ 28">
                  <a:extLst>
                    <a:ext uri="{FF2B5EF4-FFF2-40B4-BE49-F238E27FC236}">
                      <a16:creationId xmlns:a16="http://schemas.microsoft.com/office/drawing/2014/main" id="{0EF7E100-FD2E-8938-BC83-F22ED50035C3}"/>
                    </a:ext>
                  </a:extLst>
                </p:cNvPr>
                <p:cNvCxnSpPr/>
                <p:nvPr/>
              </p:nvCxnSpPr>
              <p:spPr>
                <a:xfrm>
                  <a:off x="6108700" y="800100"/>
                  <a:ext cx="35560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FD3BBE15-F3C6-02DB-95BF-9FAE8B3DD104}"/>
                    </a:ext>
                  </a:extLst>
                </p:cNvPr>
                <p:cNvCxnSpPr/>
                <p:nvPr/>
              </p:nvCxnSpPr>
              <p:spPr>
                <a:xfrm>
                  <a:off x="6108700" y="876300"/>
                  <a:ext cx="35560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A56E94EF-8106-FAAE-31A5-A41A764DAA58}"/>
                    </a:ext>
                  </a:extLst>
                </p:cNvPr>
                <p:cNvCxnSpPr/>
                <p:nvPr/>
              </p:nvCxnSpPr>
              <p:spPr>
                <a:xfrm>
                  <a:off x="6108700" y="965200"/>
                  <a:ext cx="35560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22" name="四角形: 角を丸くする 21">
                <a:extLst>
                  <a:ext uri="{FF2B5EF4-FFF2-40B4-BE49-F238E27FC236}">
                    <a16:creationId xmlns:a16="http://schemas.microsoft.com/office/drawing/2014/main" id="{F6234754-758F-D3C6-3A97-1FD6213F1DE2}"/>
                  </a:ext>
                </a:extLst>
              </p:cNvPr>
              <p:cNvSpPr/>
              <p:nvPr/>
            </p:nvSpPr>
            <p:spPr>
              <a:xfrm>
                <a:off x="3129788" y="6604000"/>
                <a:ext cx="3588512" cy="508000"/>
              </a:xfrm>
              <a:prstGeom prst="roundRect">
                <a:avLst>
                  <a:gd name="adj" fmla="val 5000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グラフィックス 22" descr="カメラ 単色塗りつぶし">
                <a:extLst>
                  <a:ext uri="{FF2B5EF4-FFF2-40B4-BE49-F238E27FC236}">
                    <a16:creationId xmlns:a16="http://schemas.microsoft.com/office/drawing/2014/main" id="{51345A33-ACE6-ECFE-9242-25E7994EC0E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77406" y="6650037"/>
                <a:ext cx="407194" cy="407194"/>
              </a:xfrm>
              <a:prstGeom prst="rect">
                <a:avLst/>
              </a:prstGeom>
            </p:spPr>
          </p:pic>
          <p:sp>
            <p:nvSpPr>
              <p:cNvPr id="24" name="四角形: 角を丸くする 23">
                <a:extLst>
                  <a:ext uri="{FF2B5EF4-FFF2-40B4-BE49-F238E27FC236}">
                    <a16:creationId xmlns:a16="http://schemas.microsoft.com/office/drawing/2014/main" id="{ED4EC8BD-7CD3-ABC2-45DF-A75D1D667084}"/>
                  </a:ext>
                </a:extLst>
              </p:cNvPr>
              <p:cNvSpPr/>
              <p:nvPr/>
            </p:nvSpPr>
            <p:spPr>
              <a:xfrm>
                <a:off x="4902200" y="6718300"/>
                <a:ext cx="1612900" cy="292100"/>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正方形/長方形 24">
                <a:extLst>
                  <a:ext uri="{FF2B5EF4-FFF2-40B4-BE49-F238E27FC236}">
                    <a16:creationId xmlns:a16="http://schemas.microsoft.com/office/drawing/2014/main" id="{58F0D1FE-A9F0-E86F-462B-E05D7FBF5892}"/>
                  </a:ext>
                </a:extLst>
              </p:cNvPr>
              <p:cNvSpPr/>
              <p:nvPr/>
            </p:nvSpPr>
            <p:spPr>
              <a:xfrm>
                <a:off x="3886200" y="6756400"/>
                <a:ext cx="355600" cy="254000"/>
              </a:xfrm>
              <a:prstGeom prst="rect">
                <a:avLst/>
              </a:prstGeom>
              <a:solidFill>
                <a:srgbClr val="BFBF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二等辺三角形 25">
                <a:extLst>
                  <a:ext uri="{FF2B5EF4-FFF2-40B4-BE49-F238E27FC236}">
                    <a16:creationId xmlns:a16="http://schemas.microsoft.com/office/drawing/2014/main" id="{5710D0DF-5CFB-199D-74D0-4067436F5752}"/>
                  </a:ext>
                </a:extLst>
              </p:cNvPr>
              <p:cNvSpPr/>
              <p:nvPr/>
            </p:nvSpPr>
            <p:spPr>
              <a:xfrm>
                <a:off x="3924300" y="6781800"/>
                <a:ext cx="127000" cy="177800"/>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二等辺三角形 26">
                <a:extLst>
                  <a:ext uri="{FF2B5EF4-FFF2-40B4-BE49-F238E27FC236}">
                    <a16:creationId xmlns:a16="http://schemas.microsoft.com/office/drawing/2014/main" id="{60D97389-D35C-55C2-CB06-68033200DEF7}"/>
                  </a:ext>
                </a:extLst>
              </p:cNvPr>
              <p:cNvSpPr/>
              <p:nvPr/>
            </p:nvSpPr>
            <p:spPr>
              <a:xfrm>
                <a:off x="4051300" y="6883400"/>
                <a:ext cx="152400" cy="76200"/>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スマイル 27">
                <a:extLst>
                  <a:ext uri="{FF2B5EF4-FFF2-40B4-BE49-F238E27FC236}">
                    <a16:creationId xmlns:a16="http://schemas.microsoft.com/office/drawing/2014/main" id="{E9A1CA92-08F3-E890-FCC6-2E34F61ADE25}"/>
                  </a:ext>
                </a:extLst>
              </p:cNvPr>
              <p:cNvSpPr/>
              <p:nvPr/>
            </p:nvSpPr>
            <p:spPr>
              <a:xfrm>
                <a:off x="6223000" y="6769100"/>
                <a:ext cx="215900" cy="215900"/>
              </a:xfrm>
              <a:prstGeom prst="smileyFace">
                <a:avLst/>
              </a:prstGeom>
              <a:solidFill>
                <a:srgbClr val="BFBF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吹き出し: 角を丸めた四角形 10">
              <a:extLst>
                <a:ext uri="{FF2B5EF4-FFF2-40B4-BE49-F238E27FC236}">
                  <a16:creationId xmlns:a16="http://schemas.microsoft.com/office/drawing/2014/main" id="{BD404B98-E7EA-3765-F0A0-099C6BB77DB1}"/>
                </a:ext>
              </a:extLst>
            </p:cNvPr>
            <p:cNvSpPr/>
            <p:nvPr/>
          </p:nvSpPr>
          <p:spPr>
            <a:xfrm flipH="1">
              <a:off x="3291840" y="1382268"/>
              <a:ext cx="2775204" cy="558075"/>
            </a:xfrm>
            <a:prstGeom prst="wedgeRoundRectCallout">
              <a:avLst>
                <a:gd name="adj1" fmla="val -57835"/>
                <a:gd name="adj2" fmla="val -859"/>
                <a:gd name="adj3" fmla="val 16667"/>
              </a:avLst>
            </a:prstGeom>
            <a:solidFill>
              <a:schemeClr val="bg1"/>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0000"/>
                </a:lnSpc>
              </a:pPr>
              <a:r>
                <a:rPr kumimoji="1" lang="ja-JP" altLang="en-US" sz="2000" dirty="0">
                  <a:solidFill>
                    <a:sysClr val="windowText" lastClr="000000"/>
                  </a:solidFill>
                  <a:latin typeface="BIZ UDPゴシック" panose="020B0400000000000000" pitchFamily="50" charset="-128"/>
                  <a:ea typeface="BIZ UDPゴシック" panose="020B0400000000000000" pitchFamily="50" charset="-128"/>
                </a:rPr>
                <a:t>全然、稼げないです</a:t>
              </a:r>
              <a:endParaRPr kumimoji="1" lang="en-US" altLang="ja-JP" sz="200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15" name="吹き出し: 角を丸めた四角形 14">
              <a:extLst>
                <a:ext uri="{FF2B5EF4-FFF2-40B4-BE49-F238E27FC236}">
                  <a16:creationId xmlns:a16="http://schemas.microsoft.com/office/drawing/2014/main" id="{11D1626A-EB91-1019-0BA9-C1F03F9DD845}"/>
                </a:ext>
              </a:extLst>
            </p:cNvPr>
            <p:cNvSpPr/>
            <p:nvPr/>
          </p:nvSpPr>
          <p:spPr>
            <a:xfrm flipH="1">
              <a:off x="3475411" y="4681867"/>
              <a:ext cx="2594008" cy="767688"/>
            </a:xfrm>
            <a:prstGeom prst="wedgeRoundRectCallout">
              <a:avLst>
                <a:gd name="adj1" fmla="val -64908"/>
                <a:gd name="adj2" fmla="val -20612"/>
                <a:gd name="adj3" fmla="val 16667"/>
              </a:avLst>
            </a:prstGeom>
            <a:solidFill>
              <a:schemeClr val="bg1"/>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0000"/>
                </a:lnSpc>
              </a:pPr>
              <a:r>
                <a:rPr kumimoji="1" lang="ja-JP" altLang="en-US" sz="2000" dirty="0">
                  <a:solidFill>
                    <a:sysClr val="windowText" lastClr="000000"/>
                  </a:solidFill>
                  <a:latin typeface="BIZ UDPゴシック" panose="020B0400000000000000" pitchFamily="50" charset="-128"/>
                  <a:ea typeface="BIZ UDPゴシック" panose="020B0400000000000000" pitchFamily="50" charset="-128"/>
                </a:rPr>
                <a:t>電話に出てください。</a:t>
              </a:r>
              <a:endParaRPr kumimoji="1" lang="en-US" altLang="ja-JP" sz="2000" dirty="0">
                <a:solidFill>
                  <a:sysClr val="windowText" lastClr="000000"/>
                </a:solidFill>
                <a:latin typeface="BIZ UDPゴシック" panose="020B0400000000000000" pitchFamily="50" charset="-128"/>
                <a:ea typeface="BIZ UDPゴシック" panose="020B0400000000000000" pitchFamily="50" charset="-128"/>
              </a:endParaRPr>
            </a:p>
            <a:p>
              <a:pPr>
                <a:lnSpc>
                  <a:spcPct val="110000"/>
                </a:lnSpc>
              </a:pPr>
              <a:r>
                <a:rPr kumimoji="1" lang="ja-JP" altLang="en-US" sz="2000" dirty="0">
                  <a:solidFill>
                    <a:sysClr val="windowText" lastClr="000000"/>
                  </a:solidFill>
                  <a:latin typeface="BIZ UDPゴシック" panose="020B0400000000000000" pitchFamily="50" charset="-128"/>
                  <a:ea typeface="BIZ UDPゴシック" panose="020B0400000000000000" pitchFamily="50" charset="-128"/>
                </a:rPr>
                <a:t>すぐ連絡ください。</a:t>
              </a:r>
              <a:endParaRPr kumimoji="1" lang="en-US" altLang="ja-JP" sz="2000" dirty="0">
                <a:solidFill>
                  <a:sysClr val="windowText" lastClr="000000"/>
                </a:solidFill>
                <a:latin typeface="BIZ UDPゴシック" panose="020B0400000000000000" pitchFamily="50" charset="-128"/>
                <a:ea typeface="BIZ UDPゴシック" panose="020B0400000000000000" pitchFamily="50" charset="-128"/>
              </a:endParaRPr>
            </a:p>
          </p:txBody>
        </p:sp>
      </p:grpSp>
      <p:pic>
        <p:nvPicPr>
          <p:cNvPr id="6" name="図 5" descr="男性の顔の絵&#10;&#10;低い精度で自動的に生成された説明">
            <a:extLst>
              <a:ext uri="{FF2B5EF4-FFF2-40B4-BE49-F238E27FC236}">
                <a16:creationId xmlns:a16="http://schemas.microsoft.com/office/drawing/2014/main" id="{44B02416-1EA1-2CA2-7C03-0CE5154CD4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9550" y="3875964"/>
            <a:ext cx="2898022" cy="3683711"/>
          </a:xfrm>
          <a:prstGeom prst="rect">
            <a:avLst/>
          </a:prstGeom>
        </p:spPr>
      </p:pic>
      <p:sp>
        <p:nvSpPr>
          <p:cNvPr id="35" name="吹き出し: 角を丸めた四角形 34">
            <a:extLst>
              <a:ext uri="{FF2B5EF4-FFF2-40B4-BE49-F238E27FC236}">
                <a16:creationId xmlns:a16="http://schemas.microsoft.com/office/drawing/2014/main" id="{2FCA6F0E-7199-3B51-081F-0B99EF0A2CBE}"/>
              </a:ext>
            </a:extLst>
          </p:cNvPr>
          <p:cNvSpPr/>
          <p:nvPr/>
        </p:nvSpPr>
        <p:spPr>
          <a:xfrm flipH="1">
            <a:off x="2914252" y="2195383"/>
            <a:ext cx="2775204" cy="898044"/>
          </a:xfrm>
          <a:prstGeom prst="wedgeRoundRectCallout">
            <a:avLst>
              <a:gd name="adj1" fmla="val -60581"/>
              <a:gd name="adj2" fmla="val -7686"/>
              <a:gd name="adj3" fmla="val 16667"/>
            </a:avLst>
          </a:prstGeom>
          <a:solidFill>
            <a:schemeClr val="bg1"/>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0000"/>
              </a:lnSpc>
            </a:pPr>
            <a:r>
              <a:rPr kumimoji="1" lang="ja-JP" altLang="en-US" sz="2000" dirty="0">
                <a:solidFill>
                  <a:sysClr val="windowText" lastClr="000000"/>
                </a:solidFill>
                <a:latin typeface="BIZ UDPゴシック" panose="020B0400000000000000" pitchFamily="50" charset="-128"/>
                <a:ea typeface="BIZ UDPゴシック" panose="020B0400000000000000" pitchFamily="50" charset="-128"/>
              </a:rPr>
              <a:t>返済できなくて困っています。連絡ください。</a:t>
            </a:r>
            <a:endParaRPr kumimoji="1" lang="en-US" altLang="ja-JP" sz="200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38" name="アーチ 37">
            <a:extLst>
              <a:ext uri="{FF2B5EF4-FFF2-40B4-BE49-F238E27FC236}">
                <a16:creationId xmlns:a16="http://schemas.microsoft.com/office/drawing/2014/main" id="{D04FCD55-F565-025D-C7BF-04B5C739274C}"/>
              </a:ext>
            </a:extLst>
          </p:cNvPr>
          <p:cNvSpPr/>
          <p:nvPr/>
        </p:nvSpPr>
        <p:spPr>
          <a:xfrm rot="7601580">
            <a:off x="4744484" y="3554632"/>
            <a:ext cx="618000" cy="221049"/>
          </a:xfrm>
          <a:custGeom>
            <a:avLst/>
            <a:gdLst>
              <a:gd name="connsiteX0" fmla="*/ 4413 w 2302552"/>
              <a:gd name="connsiteY0" fmla="*/ 1366381 h 2512945"/>
              <a:gd name="connsiteX1" fmla="*/ 474620 w 2302552"/>
              <a:gd name="connsiteY1" fmla="*/ 239928 h 2512945"/>
              <a:gd name="connsiteX2" fmla="*/ 1732298 w 2302552"/>
              <a:gd name="connsiteY2" fmla="*/ 171749 h 2512945"/>
              <a:gd name="connsiteX3" fmla="*/ 2302552 w 2302552"/>
              <a:gd name="connsiteY3" fmla="*/ 1256473 h 2512945"/>
              <a:gd name="connsiteX4" fmla="*/ 1726914 w 2302552"/>
              <a:gd name="connsiteY4" fmla="*/ 1256473 h 2512945"/>
              <a:gd name="connsiteX5" fmla="*/ 1459340 w 2302552"/>
              <a:gd name="connsiteY5" fmla="*/ 681341 h 2512945"/>
              <a:gd name="connsiteX6" fmla="*/ 795195 w 2302552"/>
              <a:gd name="connsiteY6" fmla="*/ 721529 h 2512945"/>
              <a:gd name="connsiteX7" fmla="*/ 577519 w 2302552"/>
              <a:gd name="connsiteY7" fmla="*/ 1311458 h 2512945"/>
              <a:gd name="connsiteX8" fmla="*/ 4413 w 2302552"/>
              <a:gd name="connsiteY8" fmla="*/ 1366381 h 2512945"/>
              <a:gd name="connsiteX0" fmla="*/ 4424 w 2302563"/>
              <a:gd name="connsiteY0" fmla="*/ 1366383 h 1366383"/>
              <a:gd name="connsiteX1" fmla="*/ 474631 w 2302563"/>
              <a:gd name="connsiteY1" fmla="*/ 239930 h 1366383"/>
              <a:gd name="connsiteX2" fmla="*/ 1732309 w 2302563"/>
              <a:gd name="connsiteY2" fmla="*/ 171751 h 1366383"/>
              <a:gd name="connsiteX3" fmla="*/ 2302563 w 2302563"/>
              <a:gd name="connsiteY3" fmla="*/ 1256475 h 1366383"/>
              <a:gd name="connsiteX4" fmla="*/ 1726925 w 2302563"/>
              <a:gd name="connsiteY4" fmla="*/ 1256475 h 1366383"/>
              <a:gd name="connsiteX5" fmla="*/ 1459351 w 2302563"/>
              <a:gd name="connsiteY5" fmla="*/ 681343 h 1366383"/>
              <a:gd name="connsiteX6" fmla="*/ 615768 w 2302563"/>
              <a:gd name="connsiteY6" fmla="*/ 745595 h 1366383"/>
              <a:gd name="connsiteX7" fmla="*/ 577530 w 2302563"/>
              <a:gd name="connsiteY7" fmla="*/ 1311460 h 1366383"/>
              <a:gd name="connsiteX8" fmla="*/ 4424 w 2302563"/>
              <a:gd name="connsiteY8" fmla="*/ 1366383 h 1366383"/>
              <a:gd name="connsiteX0" fmla="*/ 4424 w 2302563"/>
              <a:gd name="connsiteY0" fmla="*/ 1366383 h 1366383"/>
              <a:gd name="connsiteX1" fmla="*/ 474631 w 2302563"/>
              <a:gd name="connsiteY1" fmla="*/ 239930 h 1366383"/>
              <a:gd name="connsiteX2" fmla="*/ 1732309 w 2302563"/>
              <a:gd name="connsiteY2" fmla="*/ 171751 h 1366383"/>
              <a:gd name="connsiteX3" fmla="*/ 2302563 w 2302563"/>
              <a:gd name="connsiteY3" fmla="*/ 1256475 h 1366383"/>
              <a:gd name="connsiteX4" fmla="*/ 1726925 w 2302563"/>
              <a:gd name="connsiteY4" fmla="*/ 1256475 h 1366383"/>
              <a:gd name="connsiteX5" fmla="*/ 1680819 w 2302563"/>
              <a:gd name="connsiteY5" fmla="*/ 713680 h 1366383"/>
              <a:gd name="connsiteX6" fmla="*/ 615768 w 2302563"/>
              <a:gd name="connsiteY6" fmla="*/ 745595 h 1366383"/>
              <a:gd name="connsiteX7" fmla="*/ 577530 w 2302563"/>
              <a:gd name="connsiteY7" fmla="*/ 1311460 h 1366383"/>
              <a:gd name="connsiteX8" fmla="*/ 4424 w 2302563"/>
              <a:gd name="connsiteY8" fmla="*/ 1366383 h 1366383"/>
              <a:gd name="connsiteX0" fmla="*/ 4424 w 2302563"/>
              <a:gd name="connsiteY0" fmla="*/ 1366383 h 1366383"/>
              <a:gd name="connsiteX1" fmla="*/ 474631 w 2302563"/>
              <a:gd name="connsiteY1" fmla="*/ 239930 h 1366383"/>
              <a:gd name="connsiteX2" fmla="*/ 1732309 w 2302563"/>
              <a:gd name="connsiteY2" fmla="*/ 171751 h 1366383"/>
              <a:gd name="connsiteX3" fmla="*/ 2302563 w 2302563"/>
              <a:gd name="connsiteY3" fmla="*/ 1256475 h 1366383"/>
              <a:gd name="connsiteX4" fmla="*/ 1726925 w 2302563"/>
              <a:gd name="connsiteY4" fmla="*/ 1256475 h 1366383"/>
              <a:gd name="connsiteX5" fmla="*/ 1680819 w 2302563"/>
              <a:gd name="connsiteY5" fmla="*/ 713680 h 1366383"/>
              <a:gd name="connsiteX6" fmla="*/ 615768 w 2302563"/>
              <a:gd name="connsiteY6" fmla="*/ 745595 h 1366383"/>
              <a:gd name="connsiteX7" fmla="*/ 577530 w 2302563"/>
              <a:gd name="connsiteY7" fmla="*/ 1311460 h 1366383"/>
              <a:gd name="connsiteX8" fmla="*/ 4424 w 2302563"/>
              <a:gd name="connsiteY8" fmla="*/ 1366383 h 1366383"/>
              <a:gd name="connsiteX0" fmla="*/ 6145 w 2304284"/>
              <a:gd name="connsiteY0" fmla="*/ 1289555 h 1289555"/>
              <a:gd name="connsiteX1" fmla="*/ 412765 w 2304284"/>
              <a:gd name="connsiteY1" fmla="*/ 254348 h 1289555"/>
              <a:gd name="connsiteX2" fmla="*/ 1734030 w 2304284"/>
              <a:gd name="connsiteY2" fmla="*/ 94923 h 1289555"/>
              <a:gd name="connsiteX3" fmla="*/ 2304284 w 2304284"/>
              <a:gd name="connsiteY3" fmla="*/ 1179647 h 1289555"/>
              <a:gd name="connsiteX4" fmla="*/ 1728646 w 2304284"/>
              <a:gd name="connsiteY4" fmla="*/ 1179647 h 1289555"/>
              <a:gd name="connsiteX5" fmla="*/ 1682540 w 2304284"/>
              <a:gd name="connsiteY5" fmla="*/ 636852 h 1289555"/>
              <a:gd name="connsiteX6" fmla="*/ 617489 w 2304284"/>
              <a:gd name="connsiteY6" fmla="*/ 668767 h 1289555"/>
              <a:gd name="connsiteX7" fmla="*/ 579251 w 2304284"/>
              <a:gd name="connsiteY7" fmla="*/ 1234632 h 1289555"/>
              <a:gd name="connsiteX8" fmla="*/ 6145 w 2304284"/>
              <a:gd name="connsiteY8" fmla="*/ 1289555 h 1289555"/>
              <a:gd name="connsiteX0" fmla="*/ 5429 w 2303568"/>
              <a:gd name="connsiteY0" fmla="*/ 1191949 h 1191949"/>
              <a:gd name="connsiteX1" fmla="*/ 412049 w 2303568"/>
              <a:gd name="connsiteY1" fmla="*/ 156742 h 1191949"/>
              <a:gd name="connsiteX2" fmla="*/ 1831473 w 2303568"/>
              <a:gd name="connsiteY2" fmla="*/ 99612 h 1191949"/>
              <a:gd name="connsiteX3" fmla="*/ 2303568 w 2303568"/>
              <a:gd name="connsiteY3" fmla="*/ 1082041 h 1191949"/>
              <a:gd name="connsiteX4" fmla="*/ 1727930 w 2303568"/>
              <a:gd name="connsiteY4" fmla="*/ 1082041 h 1191949"/>
              <a:gd name="connsiteX5" fmla="*/ 1681824 w 2303568"/>
              <a:gd name="connsiteY5" fmla="*/ 539246 h 1191949"/>
              <a:gd name="connsiteX6" fmla="*/ 616773 w 2303568"/>
              <a:gd name="connsiteY6" fmla="*/ 571161 h 1191949"/>
              <a:gd name="connsiteX7" fmla="*/ 578535 w 2303568"/>
              <a:gd name="connsiteY7" fmla="*/ 1137026 h 1191949"/>
              <a:gd name="connsiteX8" fmla="*/ 5429 w 2303568"/>
              <a:gd name="connsiteY8" fmla="*/ 1191949 h 1191949"/>
              <a:gd name="connsiteX0" fmla="*/ 10465 w 2308604"/>
              <a:gd name="connsiteY0" fmla="*/ 1170973 h 1170973"/>
              <a:gd name="connsiteX1" fmla="*/ 321976 w 2308604"/>
              <a:gd name="connsiteY1" fmla="*/ 184709 h 1170973"/>
              <a:gd name="connsiteX2" fmla="*/ 1836509 w 2308604"/>
              <a:gd name="connsiteY2" fmla="*/ 78636 h 1170973"/>
              <a:gd name="connsiteX3" fmla="*/ 2308604 w 2308604"/>
              <a:gd name="connsiteY3" fmla="*/ 1061065 h 1170973"/>
              <a:gd name="connsiteX4" fmla="*/ 1732966 w 2308604"/>
              <a:gd name="connsiteY4" fmla="*/ 1061065 h 1170973"/>
              <a:gd name="connsiteX5" fmla="*/ 1686860 w 2308604"/>
              <a:gd name="connsiteY5" fmla="*/ 518270 h 1170973"/>
              <a:gd name="connsiteX6" fmla="*/ 621809 w 2308604"/>
              <a:gd name="connsiteY6" fmla="*/ 550185 h 1170973"/>
              <a:gd name="connsiteX7" fmla="*/ 583571 w 2308604"/>
              <a:gd name="connsiteY7" fmla="*/ 1116050 h 1170973"/>
              <a:gd name="connsiteX8" fmla="*/ 10465 w 2308604"/>
              <a:gd name="connsiteY8" fmla="*/ 1170973 h 1170973"/>
              <a:gd name="connsiteX0" fmla="*/ 10465 w 2308604"/>
              <a:gd name="connsiteY0" fmla="*/ 1170973 h 1170973"/>
              <a:gd name="connsiteX1" fmla="*/ 321976 w 2308604"/>
              <a:gd name="connsiteY1" fmla="*/ 184709 h 1170973"/>
              <a:gd name="connsiteX2" fmla="*/ 1836509 w 2308604"/>
              <a:gd name="connsiteY2" fmla="*/ 78636 h 1170973"/>
              <a:gd name="connsiteX3" fmla="*/ 2308604 w 2308604"/>
              <a:gd name="connsiteY3" fmla="*/ 1061065 h 1170973"/>
              <a:gd name="connsiteX4" fmla="*/ 1732966 w 2308604"/>
              <a:gd name="connsiteY4" fmla="*/ 1061065 h 1170973"/>
              <a:gd name="connsiteX5" fmla="*/ 1686860 w 2308604"/>
              <a:gd name="connsiteY5" fmla="*/ 518270 h 1170973"/>
              <a:gd name="connsiteX6" fmla="*/ 621809 w 2308604"/>
              <a:gd name="connsiteY6" fmla="*/ 550185 h 1170973"/>
              <a:gd name="connsiteX7" fmla="*/ 541271 w 2308604"/>
              <a:gd name="connsiteY7" fmla="*/ 1147571 h 1170973"/>
              <a:gd name="connsiteX8" fmla="*/ 10465 w 2308604"/>
              <a:gd name="connsiteY8" fmla="*/ 1170973 h 1170973"/>
              <a:gd name="connsiteX0" fmla="*/ 10465 w 2308604"/>
              <a:gd name="connsiteY0" fmla="*/ 1170973 h 1170973"/>
              <a:gd name="connsiteX1" fmla="*/ 321976 w 2308604"/>
              <a:gd name="connsiteY1" fmla="*/ 184709 h 1170973"/>
              <a:gd name="connsiteX2" fmla="*/ 1836509 w 2308604"/>
              <a:gd name="connsiteY2" fmla="*/ 78636 h 1170973"/>
              <a:gd name="connsiteX3" fmla="*/ 2308604 w 2308604"/>
              <a:gd name="connsiteY3" fmla="*/ 1061065 h 1170973"/>
              <a:gd name="connsiteX4" fmla="*/ 1732966 w 2308604"/>
              <a:gd name="connsiteY4" fmla="*/ 1061065 h 1170973"/>
              <a:gd name="connsiteX5" fmla="*/ 1637645 w 2308604"/>
              <a:gd name="connsiteY5" fmla="*/ 511084 h 1170973"/>
              <a:gd name="connsiteX6" fmla="*/ 621809 w 2308604"/>
              <a:gd name="connsiteY6" fmla="*/ 550185 h 1170973"/>
              <a:gd name="connsiteX7" fmla="*/ 541271 w 2308604"/>
              <a:gd name="connsiteY7" fmla="*/ 1147571 h 1170973"/>
              <a:gd name="connsiteX8" fmla="*/ 10465 w 2308604"/>
              <a:gd name="connsiteY8" fmla="*/ 1170973 h 1170973"/>
              <a:gd name="connsiteX0" fmla="*/ 10465 w 2308604"/>
              <a:gd name="connsiteY0" fmla="*/ 1170973 h 1170973"/>
              <a:gd name="connsiteX1" fmla="*/ 321976 w 2308604"/>
              <a:gd name="connsiteY1" fmla="*/ 184709 h 1170973"/>
              <a:gd name="connsiteX2" fmla="*/ 1836509 w 2308604"/>
              <a:gd name="connsiteY2" fmla="*/ 78636 h 1170973"/>
              <a:gd name="connsiteX3" fmla="*/ 2308604 w 2308604"/>
              <a:gd name="connsiteY3" fmla="*/ 1061065 h 1170973"/>
              <a:gd name="connsiteX4" fmla="*/ 1732966 w 2308604"/>
              <a:gd name="connsiteY4" fmla="*/ 1061065 h 1170973"/>
              <a:gd name="connsiteX5" fmla="*/ 1651746 w 2308604"/>
              <a:gd name="connsiteY5" fmla="*/ 500577 h 1170973"/>
              <a:gd name="connsiteX6" fmla="*/ 621809 w 2308604"/>
              <a:gd name="connsiteY6" fmla="*/ 550185 h 1170973"/>
              <a:gd name="connsiteX7" fmla="*/ 541271 w 2308604"/>
              <a:gd name="connsiteY7" fmla="*/ 1147571 h 1170973"/>
              <a:gd name="connsiteX8" fmla="*/ 10465 w 2308604"/>
              <a:gd name="connsiteY8" fmla="*/ 1170973 h 1170973"/>
              <a:gd name="connsiteX0" fmla="*/ 10465 w 2308604"/>
              <a:gd name="connsiteY0" fmla="*/ 1170973 h 1170973"/>
              <a:gd name="connsiteX1" fmla="*/ 321976 w 2308604"/>
              <a:gd name="connsiteY1" fmla="*/ 184709 h 1170973"/>
              <a:gd name="connsiteX2" fmla="*/ 1836509 w 2308604"/>
              <a:gd name="connsiteY2" fmla="*/ 78636 h 1170973"/>
              <a:gd name="connsiteX3" fmla="*/ 2308604 w 2308604"/>
              <a:gd name="connsiteY3" fmla="*/ 1061065 h 1170973"/>
              <a:gd name="connsiteX4" fmla="*/ 1732966 w 2308604"/>
              <a:gd name="connsiteY4" fmla="*/ 1061065 h 1170973"/>
              <a:gd name="connsiteX5" fmla="*/ 1651746 w 2308604"/>
              <a:gd name="connsiteY5" fmla="*/ 500577 h 1170973"/>
              <a:gd name="connsiteX6" fmla="*/ 621809 w 2308604"/>
              <a:gd name="connsiteY6" fmla="*/ 550185 h 1170973"/>
              <a:gd name="connsiteX7" fmla="*/ 541271 w 2308604"/>
              <a:gd name="connsiteY7" fmla="*/ 1147571 h 1170973"/>
              <a:gd name="connsiteX8" fmla="*/ 10465 w 2308604"/>
              <a:gd name="connsiteY8" fmla="*/ 1170973 h 1170973"/>
              <a:gd name="connsiteX0" fmla="*/ 10465 w 2308604"/>
              <a:gd name="connsiteY0" fmla="*/ 1170973 h 1170973"/>
              <a:gd name="connsiteX1" fmla="*/ 321976 w 2308604"/>
              <a:gd name="connsiteY1" fmla="*/ 184709 h 1170973"/>
              <a:gd name="connsiteX2" fmla="*/ 1836509 w 2308604"/>
              <a:gd name="connsiteY2" fmla="*/ 78636 h 1170973"/>
              <a:gd name="connsiteX3" fmla="*/ 2308604 w 2308604"/>
              <a:gd name="connsiteY3" fmla="*/ 1061065 h 1170973"/>
              <a:gd name="connsiteX4" fmla="*/ 1732966 w 2308604"/>
              <a:gd name="connsiteY4" fmla="*/ 1061065 h 1170973"/>
              <a:gd name="connsiteX5" fmla="*/ 1651746 w 2308604"/>
              <a:gd name="connsiteY5" fmla="*/ 500577 h 1170973"/>
              <a:gd name="connsiteX6" fmla="*/ 621809 w 2308604"/>
              <a:gd name="connsiteY6" fmla="*/ 550185 h 1170973"/>
              <a:gd name="connsiteX7" fmla="*/ 541271 w 2308604"/>
              <a:gd name="connsiteY7" fmla="*/ 1147571 h 1170973"/>
              <a:gd name="connsiteX8" fmla="*/ 10465 w 2308604"/>
              <a:gd name="connsiteY8" fmla="*/ 1170973 h 1170973"/>
              <a:gd name="connsiteX0" fmla="*/ 10465 w 2308604"/>
              <a:gd name="connsiteY0" fmla="*/ 1170973 h 1170973"/>
              <a:gd name="connsiteX1" fmla="*/ 321976 w 2308604"/>
              <a:gd name="connsiteY1" fmla="*/ 184709 h 1170973"/>
              <a:gd name="connsiteX2" fmla="*/ 1836509 w 2308604"/>
              <a:gd name="connsiteY2" fmla="*/ 78636 h 1170973"/>
              <a:gd name="connsiteX3" fmla="*/ 2308604 w 2308604"/>
              <a:gd name="connsiteY3" fmla="*/ 1061065 h 1170973"/>
              <a:gd name="connsiteX4" fmla="*/ 1732966 w 2308604"/>
              <a:gd name="connsiteY4" fmla="*/ 1061065 h 1170973"/>
              <a:gd name="connsiteX5" fmla="*/ 1651746 w 2308604"/>
              <a:gd name="connsiteY5" fmla="*/ 500577 h 1170973"/>
              <a:gd name="connsiteX6" fmla="*/ 621809 w 2308604"/>
              <a:gd name="connsiteY6" fmla="*/ 550185 h 1170973"/>
              <a:gd name="connsiteX7" fmla="*/ 541271 w 2308604"/>
              <a:gd name="connsiteY7" fmla="*/ 1147571 h 1170973"/>
              <a:gd name="connsiteX8" fmla="*/ 10465 w 2308604"/>
              <a:gd name="connsiteY8" fmla="*/ 1170973 h 1170973"/>
              <a:gd name="connsiteX0" fmla="*/ 10465 w 2308604"/>
              <a:gd name="connsiteY0" fmla="*/ 1170973 h 1170973"/>
              <a:gd name="connsiteX1" fmla="*/ 321976 w 2308604"/>
              <a:gd name="connsiteY1" fmla="*/ 184709 h 1170973"/>
              <a:gd name="connsiteX2" fmla="*/ 1836509 w 2308604"/>
              <a:gd name="connsiteY2" fmla="*/ 78636 h 1170973"/>
              <a:gd name="connsiteX3" fmla="*/ 2308604 w 2308604"/>
              <a:gd name="connsiteY3" fmla="*/ 1061065 h 1170973"/>
              <a:gd name="connsiteX4" fmla="*/ 1732966 w 2308604"/>
              <a:gd name="connsiteY4" fmla="*/ 1061065 h 1170973"/>
              <a:gd name="connsiteX5" fmla="*/ 1613038 w 2308604"/>
              <a:gd name="connsiteY5" fmla="*/ 507492 h 1170973"/>
              <a:gd name="connsiteX6" fmla="*/ 621809 w 2308604"/>
              <a:gd name="connsiteY6" fmla="*/ 550185 h 1170973"/>
              <a:gd name="connsiteX7" fmla="*/ 541271 w 2308604"/>
              <a:gd name="connsiteY7" fmla="*/ 1147571 h 1170973"/>
              <a:gd name="connsiteX8" fmla="*/ 10465 w 2308604"/>
              <a:gd name="connsiteY8" fmla="*/ 1170973 h 117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8604" h="1170973">
                <a:moveTo>
                  <a:pt x="10465" y="1170973"/>
                </a:moveTo>
                <a:cubicBezTo>
                  <a:pt x="-24900" y="731430"/>
                  <a:pt x="17635" y="366765"/>
                  <a:pt x="321976" y="184709"/>
                </a:cubicBezTo>
                <a:cubicBezTo>
                  <a:pt x="626317" y="2653"/>
                  <a:pt x="1505404" y="-67423"/>
                  <a:pt x="1836509" y="78636"/>
                </a:cubicBezTo>
                <a:cubicBezTo>
                  <a:pt x="2167614" y="224695"/>
                  <a:pt x="2308604" y="614597"/>
                  <a:pt x="2308604" y="1061065"/>
                </a:cubicBezTo>
                <a:lnTo>
                  <a:pt x="1732966" y="1061065"/>
                </a:lnTo>
                <a:cubicBezTo>
                  <a:pt x="1732966" y="827798"/>
                  <a:pt x="1664643" y="542124"/>
                  <a:pt x="1613038" y="507492"/>
                </a:cubicBezTo>
                <a:cubicBezTo>
                  <a:pt x="1389833" y="357700"/>
                  <a:pt x="813596" y="371600"/>
                  <a:pt x="621809" y="550185"/>
                </a:cubicBezTo>
                <a:cubicBezTo>
                  <a:pt x="470007" y="779207"/>
                  <a:pt x="525695" y="920216"/>
                  <a:pt x="541271" y="1147571"/>
                </a:cubicBezTo>
                <a:lnTo>
                  <a:pt x="10465" y="1170973"/>
                </a:lnTo>
                <a:close/>
              </a:path>
            </a:pathLst>
          </a:custGeom>
          <a:solidFill>
            <a:schemeClr val="bg1"/>
          </a:solidFill>
          <a:ln w="1270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8" name="アーチ 37">
            <a:extLst>
              <a:ext uri="{FF2B5EF4-FFF2-40B4-BE49-F238E27FC236}">
                <a16:creationId xmlns:a16="http://schemas.microsoft.com/office/drawing/2014/main" id="{72FBCF4F-3CCD-B7AE-E3CA-67E4E43F998C}"/>
              </a:ext>
            </a:extLst>
          </p:cNvPr>
          <p:cNvSpPr/>
          <p:nvPr/>
        </p:nvSpPr>
        <p:spPr>
          <a:xfrm rot="7601580">
            <a:off x="4751738" y="4258575"/>
            <a:ext cx="618000" cy="221049"/>
          </a:xfrm>
          <a:custGeom>
            <a:avLst/>
            <a:gdLst>
              <a:gd name="connsiteX0" fmla="*/ 4413 w 2302552"/>
              <a:gd name="connsiteY0" fmla="*/ 1366381 h 2512945"/>
              <a:gd name="connsiteX1" fmla="*/ 474620 w 2302552"/>
              <a:gd name="connsiteY1" fmla="*/ 239928 h 2512945"/>
              <a:gd name="connsiteX2" fmla="*/ 1732298 w 2302552"/>
              <a:gd name="connsiteY2" fmla="*/ 171749 h 2512945"/>
              <a:gd name="connsiteX3" fmla="*/ 2302552 w 2302552"/>
              <a:gd name="connsiteY3" fmla="*/ 1256473 h 2512945"/>
              <a:gd name="connsiteX4" fmla="*/ 1726914 w 2302552"/>
              <a:gd name="connsiteY4" fmla="*/ 1256473 h 2512945"/>
              <a:gd name="connsiteX5" fmla="*/ 1459340 w 2302552"/>
              <a:gd name="connsiteY5" fmla="*/ 681341 h 2512945"/>
              <a:gd name="connsiteX6" fmla="*/ 795195 w 2302552"/>
              <a:gd name="connsiteY6" fmla="*/ 721529 h 2512945"/>
              <a:gd name="connsiteX7" fmla="*/ 577519 w 2302552"/>
              <a:gd name="connsiteY7" fmla="*/ 1311458 h 2512945"/>
              <a:gd name="connsiteX8" fmla="*/ 4413 w 2302552"/>
              <a:gd name="connsiteY8" fmla="*/ 1366381 h 2512945"/>
              <a:gd name="connsiteX0" fmla="*/ 4424 w 2302563"/>
              <a:gd name="connsiteY0" fmla="*/ 1366383 h 1366383"/>
              <a:gd name="connsiteX1" fmla="*/ 474631 w 2302563"/>
              <a:gd name="connsiteY1" fmla="*/ 239930 h 1366383"/>
              <a:gd name="connsiteX2" fmla="*/ 1732309 w 2302563"/>
              <a:gd name="connsiteY2" fmla="*/ 171751 h 1366383"/>
              <a:gd name="connsiteX3" fmla="*/ 2302563 w 2302563"/>
              <a:gd name="connsiteY3" fmla="*/ 1256475 h 1366383"/>
              <a:gd name="connsiteX4" fmla="*/ 1726925 w 2302563"/>
              <a:gd name="connsiteY4" fmla="*/ 1256475 h 1366383"/>
              <a:gd name="connsiteX5" fmla="*/ 1459351 w 2302563"/>
              <a:gd name="connsiteY5" fmla="*/ 681343 h 1366383"/>
              <a:gd name="connsiteX6" fmla="*/ 615768 w 2302563"/>
              <a:gd name="connsiteY6" fmla="*/ 745595 h 1366383"/>
              <a:gd name="connsiteX7" fmla="*/ 577530 w 2302563"/>
              <a:gd name="connsiteY7" fmla="*/ 1311460 h 1366383"/>
              <a:gd name="connsiteX8" fmla="*/ 4424 w 2302563"/>
              <a:gd name="connsiteY8" fmla="*/ 1366383 h 1366383"/>
              <a:gd name="connsiteX0" fmla="*/ 4424 w 2302563"/>
              <a:gd name="connsiteY0" fmla="*/ 1366383 h 1366383"/>
              <a:gd name="connsiteX1" fmla="*/ 474631 w 2302563"/>
              <a:gd name="connsiteY1" fmla="*/ 239930 h 1366383"/>
              <a:gd name="connsiteX2" fmla="*/ 1732309 w 2302563"/>
              <a:gd name="connsiteY2" fmla="*/ 171751 h 1366383"/>
              <a:gd name="connsiteX3" fmla="*/ 2302563 w 2302563"/>
              <a:gd name="connsiteY3" fmla="*/ 1256475 h 1366383"/>
              <a:gd name="connsiteX4" fmla="*/ 1726925 w 2302563"/>
              <a:gd name="connsiteY4" fmla="*/ 1256475 h 1366383"/>
              <a:gd name="connsiteX5" fmla="*/ 1680819 w 2302563"/>
              <a:gd name="connsiteY5" fmla="*/ 713680 h 1366383"/>
              <a:gd name="connsiteX6" fmla="*/ 615768 w 2302563"/>
              <a:gd name="connsiteY6" fmla="*/ 745595 h 1366383"/>
              <a:gd name="connsiteX7" fmla="*/ 577530 w 2302563"/>
              <a:gd name="connsiteY7" fmla="*/ 1311460 h 1366383"/>
              <a:gd name="connsiteX8" fmla="*/ 4424 w 2302563"/>
              <a:gd name="connsiteY8" fmla="*/ 1366383 h 1366383"/>
              <a:gd name="connsiteX0" fmla="*/ 4424 w 2302563"/>
              <a:gd name="connsiteY0" fmla="*/ 1366383 h 1366383"/>
              <a:gd name="connsiteX1" fmla="*/ 474631 w 2302563"/>
              <a:gd name="connsiteY1" fmla="*/ 239930 h 1366383"/>
              <a:gd name="connsiteX2" fmla="*/ 1732309 w 2302563"/>
              <a:gd name="connsiteY2" fmla="*/ 171751 h 1366383"/>
              <a:gd name="connsiteX3" fmla="*/ 2302563 w 2302563"/>
              <a:gd name="connsiteY3" fmla="*/ 1256475 h 1366383"/>
              <a:gd name="connsiteX4" fmla="*/ 1726925 w 2302563"/>
              <a:gd name="connsiteY4" fmla="*/ 1256475 h 1366383"/>
              <a:gd name="connsiteX5" fmla="*/ 1680819 w 2302563"/>
              <a:gd name="connsiteY5" fmla="*/ 713680 h 1366383"/>
              <a:gd name="connsiteX6" fmla="*/ 615768 w 2302563"/>
              <a:gd name="connsiteY6" fmla="*/ 745595 h 1366383"/>
              <a:gd name="connsiteX7" fmla="*/ 577530 w 2302563"/>
              <a:gd name="connsiteY7" fmla="*/ 1311460 h 1366383"/>
              <a:gd name="connsiteX8" fmla="*/ 4424 w 2302563"/>
              <a:gd name="connsiteY8" fmla="*/ 1366383 h 1366383"/>
              <a:gd name="connsiteX0" fmla="*/ 6145 w 2304284"/>
              <a:gd name="connsiteY0" fmla="*/ 1289555 h 1289555"/>
              <a:gd name="connsiteX1" fmla="*/ 412765 w 2304284"/>
              <a:gd name="connsiteY1" fmla="*/ 254348 h 1289555"/>
              <a:gd name="connsiteX2" fmla="*/ 1734030 w 2304284"/>
              <a:gd name="connsiteY2" fmla="*/ 94923 h 1289555"/>
              <a:gd name="connsiteX3" fmla="*/ 2304284 w 2304284"/>
              <a:gd name="connsiteY3" fmla="*/ 1179647 h 1289555"/>
              <a:gd name="connsiteX4" fmla="*/ 1728646 w 2304284"/>
              <a:gd name="connsiteY4" fmla="*/ 1179647 h 1289555"/>
              <a:gd name="connsiteX5" fmla="*/ 1682540 w 2304284"/>
              <a:gd name="connsiteY5" fmla="*/ 636852 h 1289555"/>
              <a:gd name="connsiteX6" fmla="*/ 617489 w 2304284"/>
              <a:gd name="connsiteY6" fmla="*/ 668767 h 1289555"/>
              <a:gd name="connsiteX7" fmla="*/ 579251 w 2304284"/>
              <a:gd name="connsiteY7" fmla="*/ 1234632 h 1289555"/>
              <a:gd name="connsiteX8" fmla="*/ 6145 w 2304284"/>
              <a:gd name="connsiteY8" fmla="*/ 1289555 h 1289555"/>
              <a:gd name="connsiteX0" fmla="*/ 5429 w 2303568"/>
              <a:gd name="connsiteY0" fmla="*/ 1191949 h 1191949"/>
              <a:gd name="connsiteX1" fmla="*/ 412049 w 2303568"/>
              <a:gd name="connsiteY1" fmla="*/ 156742 h 1191949"/>
              <a:gd name="connsiteX2" fmla="*/ 1831473 w 2303568"/>
              <a:gd name="connsiteY2" fmla="*/ 99612 h 1191949"/>
              <a:gd name="connsiteX3" fmla="*/ 2303568 w 2303568"/>
              <a:gd name="connsiteY3" fmla="*/ 1082041 h 1191949"/>
              <a:gd name="connsiteX4" fmla="*/ 1727930 w 2303568"/>
              <a:gd name="connsiteY4" fmla="*/ 1082041 h 1191949"/>
              <a:gd name="connsiteX5" fmla="*/ 1681824 w 2303568"/>
              <a:gd name="connsiteY5" fmla="*/ 539246 h 1191949"/>
              <a:gd name="connsiteX6" fmla="*/ 616773 w 2303568"/>
              <a:gd name="connsiteY6" fmla="*/ 571161 h 1191949"/>
              <a:gd name="connsiteX7" fmla="*/ 578535 w 2303568"/>
              <a:gd name="connsiteY7" fmla="*/ 1137026 h 1191949"/>
              <a:gd name="connsiteX8" fmla="*/ 5429 w 2303568"/>
              <a:gd name="connsiteY8" fmla="*/ 1191949 h 1191949"/>
              <a:gd name="connsiteX0" fmla="*/ 10465 w 2308604"/>
              <a:gd name="connsiteY0" fmla="*/ 1170973 h 1170973"/>
              <a:gd name="connsiteX1" fmla="*/ 321976 w 2308604"/>
              <a:gd name="connsiteY1" fmla="*/ 184709 h 1170973"/>
              <a:gd name="connsiteX2" fmla="*/ 1836509 w 2308604"/>
              <a:gd name="connsiteY2" fmla="*/ 78636 h 1170973"/>
              <a:gd name="connsiteX3" fmla="*/ 2308604 w 2308604"/>
              <a:gd name="connsiteY3" fmla="*/ 1061065 h 1170973"/>
              <a:gd name="connsiteX4" fmla="*/ 1732966 w 2308604"/>
              <a:gd name="connsiteY4" fmla="*/ 1061065 h 1170973"/>
              <a:gd name="connsiteX5" fmla="*/ 1686860 w 2308604"/>
              <a:gd name="connsiteY5" fmla="*/ 518270 h 1170973"/>
              <a:gd name="connsiteX6" fmla="*/ 621809 w 2308604"/>
              <a:gd name="connsiteY6" fmla="*/ 550185 h 1170973"/>
              <a:gd name="connsiteX7" fmla="*/ 583571 w 2308604"/>
              <a:gd name="connsiteY7" fmla="*/ 1116050 h 1170973"/>
              <a:gd name="connsiteX8" fmla="*/ 10465 w 2308604"/>
              <a:gd name="connsiteY8" fmla="*/ 1170973 h 1170973"/>
              <a:gd name="connsiteX0" fmla="*/ 10465 w 2308604"/>
              <a:gd name="connsiteY0" fmla="*/ 1170973 h 1170973"/>
              <a:gd name="connsiteX1" fmla="*/ 321976 w 2308604"/>
              <a:gd name="connsiteY1" fmla="*/ 184709 h 1170973"/>
              <a:gd name="connsiteX2" fmla="*/ 1836509 w 2308604"/>
              <a:gd name="connsiteY2" fmla="*/ 78636 h 1170973"/>
              <a:gd name="connsiteX3" fmla="*/ 2308604 w 2308604"/>
              <a:gd name="connsiteY3" fmla="*/ 1061065 h 1170973"/>
              <a:gd name="connsiteX4" fmla="*/ 1732966 w 2308604"/>
              <a:gd name="connsiteY4" fmla="*/ 1061065 h 1170973"/>
              <a:gd name="connsiteX5" fmla="*/ 1686860 w 2308604"/>
              <a:gd name="connsiteY5" fmla="*/ 518270 h 1170973"/>
              <a:gd name="connsiteX6" fmla="*/ 621809 w 2308604"/>
              <a:gd name="connsiteY6" fmla="*/ 550185 h 1170973"/>
              <a:gd name="connsiteX7" fmla="*/ 541271 w 2308604"/>
              <a:gd name="connsiteY7" fmla="*/ 1147571 h 1170973"/>
              <a:gd name="connsiteX8" fmla="*/ 10465 w 2308604"/>
              <a:gd name="connsiteY8" fmla="*/ 1170973 h 1170973"/>
              <a:gd name="connsiteX0" fmla="*/ 10465 w 2308604"/>
              <a:gd name="connsiteY0" fmla="*/ 1170973 h 1170973"/>
              <a:gd name="connsiteX1" fmla="*/ 321976 w 2308604"/>
              <a:gd name="connsiteY1" fmla="*/ 184709 h 1170973"/>
              <a:gd name="connsiteX2" fmla="*/ 1836509 w 2308604"/>
              <a:gd name="connsiteY2" fmla="*/ 78636 h 1170973"/>
              <a:gd name="connsiteX3" fmla="*/ 2308604 w 2308604"/>
              <a:gd name="connsiteY3" fmla="*/ 1061065 h 1170973"/>
              <a:gd name="connsiteX4" fmla="*/ 1732966 w 2308604"/>
              <a:gd name="connsiteY4" fmla="*/ 1061065 h 1170973"/>
              <a:gd name="connsiteX5" fmla="*/ 1637645 w 2308604"/>
              <a:gd name="connsiteY5" fmla="*/ 511084 h 1170973"/>
              <a:gd name="connsiteX6" fmla="*/ 621809 w 2308604"/>
              <a:gd name="connsiteY6" fmla="*/ 550185 h 1170973"/>
              <a:gd name="connsiteX7" fmla="*/ 541271 w 2308604"/>
              <a:gd name="connsiteY7" fmla="*/ 1147571 h 1170973"/>
              <a:gd name="connsiteX8" fmla="*/ 10465 w 2308604"/>
              <a:gd name="connsiteY8" fmla="*/ 1170973 h 1170973"/>
              <a:gd name="connsiteX0" fmla="*/ 10465 w 2308604"/>
              <a:gd name="connsiteY0" fmla="*/ 1170973 h 1170973"/>
              <a:gd name="connsiteX1" fmla="*/ 321976 w 2308604"/>
              <a:gd name="connsiteY1" fmla="*/ 184709 h 1170973"/>
              <a:gd name="connsiteX2" fmla="*/ 1836509 w 2308604"/>
              <a:gd name="connsiteY2" fmla="*/ 78636 h 1170973"/>
              <a:gd name="connsiteX3" fmla="*/ 2308604 w 2308604"/>
              <a:gd name="connsiteY3" fmla="*/ 1061065 h 1170973"/>
              <a:gd name="connsiteX4" fmla="*/ 1732966 w 2308604"/>
              <a:gd name="connsiteY4" fmla="*/ 1061065 h 1170973"/>
              <a:gd name="connsiteX5" fmla="*/ 1651746 w 2308604"/>
              <a:gd name="connsiteY5" fmla="*/ 500577 h 1170973"/>
              <a:gd name="connsiteX6" fmla="*/ 621809 w 2308604"/>
              <a:gd name="connsiteY6" fmla="*/ 550185 h 1170973"/>
              <a:gd name="connsiteX7" fmla="*/ 541271 w 2308604"/>
              <a:gd name="connsiteY7" fmla="*/ 1147571 h 1170973"/>
              <a:gd name="connsiteX8" fmla="*/ 10465 w 2308604"/>
              <a:gd name="connsiteY8" fmla="*/ 1170973 h 1170973"/>
              <a:gd name="connsiteX0" fmla="*/ 10465 w 2308604"/>
              <a:gd name="connsiteY0" fmla="*/ 1170973 h 1170973"/>
              <a:gd name="connsiteX1" fmla="*/ 321976 w 2308604"/>
              <a:gd name="connsiteY1" fmla="*/ 184709 h 1170973"/>
              <a:gd name="connsiteX2" fmla="*/ 1836509 w 2308604"/>
              <a:gd name="connsiteY2" fmla="*/ 78636 h 1170973"/>
              <a:gd name="connsiteX3" fmla="*/ 2308604 w 2308604"/>
              <a:gd name="connsiteY3" fmla="*/ 1061065 h 1170973"/>
              <a:gd name="connsiteX4" fmla="*/ 1732966 w 2308604"/>
              <a:gd name="connsiteY4" fmla="*/ 1061065 h 1170973"/>
              <a:gd name="connsiteX5" fmla="*/ 1651746 w 2308604"/>
              <a:gd name="connsiteY5" fmla="*/ 500577 h 1170973"/>
              <a:gd name="connsiteX6" fmla="*/ 621809 w 2308604"/>
              <a:gd name="connsiteY6" fmla="*/ 550185 h 1170973"/>
              <a:gd name="connsiteX7" fmla="*/ 541271 w 2308604"/>
              <a:gd name="connsiteY7" fmla="*/ 1147571 h 1170973"/>
              <a:gd name="connsiteX8" fmla="*/ 10465 w 2308604"/>
              <a:gd name="connsiteY8" fmla="*/ 1170973 h 1170973"/>
              <a:gd name="connsiteX0" fmla="*/ 10465 w 2308604"/>
              <a:gd name="connsiteY0" fmla="*/ 1170973 h 1170973"/>
              <a:gd name="connsiteX1" fmla="*/ 321976 w 2308604"/>
              <a:gd name="connsiteY1" fmla="*/ 184709 h 1170973"/>
              <a:gd name="connsiteX2" fmla="*/ 1836509 w 2308604"/>
              <a:gd name="connsiteY2" fmla="*/ 78636 h 1170973"/>
              <a:gd name="connsiteX3" fmla="*/ 2308604 w 2308604"/>
              <a:gd name="connsiteY3" fmla="*/ 1061065 h 1170973"/>
              <a:gd name="connsiteX4" fmla="*/ 1732966 w 2308604"/>
              <a:gd name="connsiteY4" fmla="*/ 1061065 h 1170973"/>
              <a:gd name="connsiteX5" fmla="*/ 1651746 w 2308604"/>
              <a:gd name="connsiteY5" fmla="*/ 500577 h 1170973"/>
              <a:gd name="connsiteX6" fmla="*/ 621809 w 2308604"/>
              <a:gd name="connsiteY6" fmla="*/ 550185 h 1170973"/>
              <a:gd name="connsiteX7" fmla="*/ 541271 w 2308604"/>
              <a:gd name="connsiteY7" fmla="*/ 1147571 h 1170973"/>
              <a:gd name="connsiteX8" fmla="*/ 10465 w 2308604"/>
              <a:gd name="connsiteY8" fmla="*/ 1170973 h 1170973"/>
              <a:gd name="connsiteX0" fmla="*/ 10465 w 2308604"/>
              <a:gd name="connsiteY0" fmla="*/ 1170973 h 1170973"/>
              <a:gd name="connsiteX1" fmla="*/ 321976 w 2308604"/>
              <a:gd name="connsiteY1" fmla="*/ 184709 h 1170973"/>
              <a:gd name="connsiteX2" fmla="*/ 1836509 w 2308604"/>
              <a:gd name="connsiteY2" fmla="*/ 78636 h 1170973"/>
              <a:gd name="connsiteX3" fmla="*/ 2308604 w 2308604"/>
              <a:gd name="connsiteY3" fmla="*/ 1061065 h 1170973"/>
              <a:gd name="connsiteX4" fmla="*/ 1732966 w 2308604"/>
              <a:gd name="connsiteY4" fmla="*/ 1061065 h 1170973"/>
              <a:gd name="connsiteX5" fmla="*/ 1651746 w 2308604"/>
              <a:gd name="connsiteY5" fmla="*/ 500577 h 1170973"/>
              <a:gd name="connsiteX6" fmla="*/ 621809 w 2308604"/>
              <a:gd name="connsiteY6" fmla="*/ 550185 h 1170973"/>
              <a:gd name="connsiteX7" fmla="*/ 541271 w 2308604"/>
              <a:gd name="connsiteY7" fmla="*/ 1147571 h 1170973"/>
              <a:gd name="connsiteX8" fmla="*/ 10465 w 2308604"/>
              <a:gd name="connsiteY8" fmla="*/ 1170973 h 1170973"/>
              <a:gd name="connsiteX0" fmla="*/ 10465 w 2308604"/>
              <a:gd name="connsiteY0" fmla="*/ 1170973 h 1170973"/>
              <a:gd name="connsiteX1" fmla="*/ 321976 w 2308604"/>
              <a:gd name="connsiteY1" fmla="*/ 184709 h 1170973"/>
              <a:gd name="connsiteX2" fmla="*/ 1836509 w 2308604"/>
              <a:gd name="connsiteY2" fmla="*/ 78636 h 1170973"/>
              <a:gd name="connsiteX3" fmla="*/ 2308604 w 2308604"/>
              <a:gd name="connsiteY3" fmla="*/ 1061065 h 1170973"/>
              <a:gd name="connsiteX4" fmla="*/ 1732966 w 2308604"/>
              <a:gd name="connsiteY4" fmla="*/ 1061065 h 1170973"/>
              <a:gd name="connsiteX5" fmla="*/ 1613038 w 2308604"/>
              <a:gd name="connsiteY5" fmla="*/ 507492 h 1170973"/>
              <a:gd name="connsiteX6" fmla="*/ 621809 w 2308604"/>
              <a:gd name="connsiteY6" fmla="*/ 550185 h 1170973"/>
              <a:gd name="connsiteX7" fmla="*/ 541271 w 2308604"/>
              <a:gd name="connsiteY7" fmla="*/ 1147571 h 1170973"/>
              <a:gd name="connsiteX8" fmla="*/ 10465 w 2308604"/>
              <a:gd name="connsiteY8" fmla="*/ 1170973 h 117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8604" h="1170973">
                <a:moveTo>
                  <a:pt x="10465" y="1170973"/>
                </a:moveTo>
                <a:cubicBezTo>
                  <a:pt x="-24900" y="731430"/>
                  <a:pt x="17635" y="366765"/>
                  <a:pt x="321976" y="184709"/>
                </a:cubicBezTo>
                <a:cubicBezTo>
                  <a:pt x="626317" y="2653"/>
                  <a:pt x="1505404" y="-67423"/>
                  <a:pt x="1836509" y="78636"/>
                </a:cubicBezTo>
                <a:cubicBezTo>
                  <a:pt x="2167614" y="224695"/>
                  <a:pt x="2308604" y="614597"/>
                  <a:pt x="2308604" y="1061065"/>
                </a:cubicBezTo>
                <a:lnTo>
                  <a:pt x="1732966" y="1061065"/>
                </a:lnTo>
                <a:cubicBezTo>
                  <a:pt x="1732966" y="827798"/>
                  <a:pt x="1664643" y="542124"/>
                  <a:pt x="1613038" y="507492"/>
                </a:cubicBezTo>
                <a:cubicBezTo>
                  <a:pt x="1389833" y="357700"/>
                  <a:pt x="813596" y="371600"/>
                  <a:pt x="621809" y="550185"/>
                </a:cubicBezTo>
                <a:cubicBezTo>
                  <a:pt x="470007" y="779207"/>
                  <a:pt x="525695" y="920216"/>
                  <a:pt x="541271" y="1147571"/>
                </a:cubicBezTo>
                <a:lnTo>
                  <a:pt x="10465" y="1170973"/>
                </a:lnTo>
                <a:close/>
              </a:path>
            </a:pathLst>
          </a:custGeom>
          <a:solidFill>
            <a:schemeClr val="bg1"/>
          </a:solidFill>
          <a:ln w="1270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9" name="アーチ 37">
            <a:extLst>
              <a:ext uri="{FF2B5EF4-FFF2-40B4-BE49-F238E27FC236}">
                <a16:creationId xmlns:a16="http://schemas.microsoft.com/office/drawing/2014/main" id="{236951DD-983C-4A1B-76BF-9DC491063512}"/>
              </a:ext>
            </a:extLst>
          </p:cNvPr>
          <p:cNvSpPr/>
          <p:nvPr/>
        </p:nvSpPr>
        <p:spPr>
          <a:xfrm rot="7601580">
            <a:off x="4664654" y="6000290"/>
            <a:ext cx="618000" cy="221049"/>
          </a:xfrm>
          <a:custGeom>
            <a:avLst/>
            <a:gdLst>
              <a:gd name="connsiteX0" fmla="*/ 4413 w 2302552"/>
              <a:gd name="connsiteY0" fmla="*/ 1366381 h 2512945"/>
              <a:gd name="connsiteX1" fmla="*/ 474620 w 2302552"/>
              <a:gd name="connsiteY1" fmla="*/ 239928 h 2512945"/>
              <a:gd name="connsiteX2" fmla="*/ 1732298 w 2302552"/>
              <a:gd name="connsiteY2" fmla="*/ 171749 h 2512945"/>
              <a:gd name="connsiteX3" fmla="*/ 2302552 w 2302552"/>
              <a:gd name="connsiteY3" fmla="*/ 1256473 h 2512945"/>
              <a:gd name="connsiteX4" fmla="*/ 1726914 w 2302552"/>
              <a:gd name="connsiteY4" fmla="*/ 1256473 h 2512945"/>
              <a:gd name="connsiteX5" fmla="*/ 1459340 w 2302552"/>
              <a:gd name="connsiteY5" fmla="*/ 681341 h 2512945"/>
              <a:gd name="connsiteX6" fmla="*/ 795195 w 2302552"/>
              <a:gd name="connsiteY6" fmla="*/ 721529 h 2512945"/>
              <a:gd name="connsiteX7" fmla="*/ 577519 w 2302552"/>
              <a:gd name="connsiteY7" fmla="*/ 1311458 h 2512945"/>
              <a:gd name="connsiteX8" fmla="*/ 4413 w 2302552"/>
              <a:gd name="connsiteY8" fmla="*/ 1366381 h 2512945"/>
              <a:gd name="connsiteX0" fmla="*/ 4424 w 2302563"/>
              <a:gd name="connsiteY0" fmla="*/ 1366383 h 1366383"/>
              <a:gd name="connsiteX1" fmla="*/ 474631 w 2302563"/>
              <a:gd name="connsiteY1" fmla="*/ 239930 h 1366383"/>
              <a:gd name="connsiteX2" fmla="*/ 1732309 w 2302563"/>
              <a:gd name="connsiteY2" fmla="*/ 171751 h 1366383"/>
              <a:gd name="connsiteX3" fmla="*/ 2302563 w 2302563"/>
              <a:gd name="connsiteY3" fmla="*/ 1256475 h 1366383"/>
              <a:gd name="connsiteX4" fmla="*/ 1726925 w 2302563"/>
              <a:gd name="connsiteY4" fmla="*/ 1256475 h 1366383"/>
              <a:gd name="connsiteX5" fmla="*/ 1459351 w 2302563"/>
              <a:gd name="connsiteY5" fmla="*/ 681343 h 1366383"/>
              <a:gd name="connsiteX6" fmla="*/ 615768 w 2302563"/>
              <a:gd name="connsiteY6" fmla="*/ 745595 h 1366383"/>
              <a:gd name="connsiteX7" fmla="*/ 577530 w 2302563"/>
              <a:gd name="connsiteY7" fmla="*/ 1311460 h 1366383"/>
              <a:gd name="connsiteX8" fmla="*/ 4424 w 2302563"/>
              <a:gd name="connsiteY8" fmla="*/ 1366383 h 1366383"/>
              <a:gd name="connsiteX0" fmla="*/ 4424 w 2302563"/>
              <a:gd name="connsiteY0" fmla="*/ 1366383 h 1366383"/>
              <a:gd name="connsiteX1" fmla="*/ 474631 w 2302563"/>
              <a:gd name="connsiteY1" fmla="*/ 239930 h 1366383"/>
              <a:gd name="connsiteX2" fmla="*/ 1732309 w 2302563"/>
              <a:gd name="connsiteY2" fmla="*/ 171751 h 1366383"/>
              <a:gd name="connsiteX3" fmla="*/ 2302563 w 2302563"/>
              <a:gd name="connsiteY3" fmla="*/ 1256475 h 1366383"/>
              <a:gd name="connsiteX4" fmla="*/ 1726925 w 2302563"/>
              <a:gd name="connsiteY4" fmla="*/ 1256475 h 1366383"/>
              <a:gd name="connsiteX5" fmla="*/ 1680819 w 2302563"/>
              <a:gd name="connsiteY5" fmla="*/ 713680 h 1366383"/>
              <a:gd name="connsiteX6" fmla="*/ 615768 w 2302563"/>
              <a:gd name="connsiteY6" fmla="*/ 745595 h 1366383"/>
              <a:gd name="connsiteX7" fmla="*/ 577530 w 2302563"/>
              <a:gd name="connsiteY7" fmla="*/ 1311460 h 1366383"/>
              <a:gd name="connsiteX8" fmla="*/ 4424 w 2302563"/>
              <a:gd name="connsiteY8" fmla="*/ 1366383 h 1366383"/>
              <a:gd name="connsiteX0" fmla="*/ 4424 w 2302563"/>
              <a:gd name="connsiteY0" fmla="*/ 1366383 h 1366383"/>
              <a:gd name="connsiteX1" fmla="*/ 474631 w 2302563"/>
              <a:gd name="connsiteY1" fmla="*/ 239930 h 1366383"/>
              <a:gd name="connsiteX2" fmla="*/ 1732309 w 2302563"/>
              <a:gd name="connsiteY2" fmla="*/ 171751 h 1366383"/>
              <a:gd name="connsiteX3" fmla="*/ 2302563 w 2302563"/>
              <a:gd name="connsiteY3" fmla="*/ 1256475 h 1366383"/>
              <a:gd name="connsiteX4" fmla="*/ 1726925 w 2302563"/>
              <a:gd name="connsiteY4" fmla="*/ 1256475 h 1366383"/>
              <a:gd name="connsiteX5" fmla="*/ 1680819 w 2302563"/>
              <a:gd name="connsiteY5" fmla="*/ 713680 h 1366383"/>
              <a:gd name="connsiteX6" fmla="*/ 615768 w 2302563"/>
              <a:gd name="connsiteY6" fmla="*/ 745595 h 1366383"/>
              <a:gd name="connsiteX7" fmla="*/ 577530 w 2302563"/>
              <a:gd name="connsiteY7" fmla="*/ 1311460 h 1366383"/>
              <a:gd name="connsiteX8" fmla="*/ 4424 w 2302563"/>
              <a:gd name="connsiteY8" fmla="*/ 1366383 h 1366383"/>
              <a:gd name="connsiteX0" fmla="*/ 6145 w 2304284"/>
              <a:gd name="connsiteY0" fmla="*/ 1289555 h 1289555"/>
              <a:gd name="connsiteX1" fmla="*/ 412765 w 2304284"/>
              <a:gd name="connsiteY1" fmla="*/ 254348 h 1289555"/>
              <a:gd name="connsiteX2" fmla="*/ 1734030 w 2304284"/>
              <a:gd name="connsiteY2" fmla="*/ 94923 h 1289555"/>
              <a:gd name="connsiteX3" fmla="*/ 2304284 w 2304284"/>
              <a:gd name="connsiteY3" fmla="*/ 1179647 h 1289555"/>
              <a:gd name="connsiteX4" fmla="*/ 1728646 w 2304284"/>
              <a:gd name="connsiteY4" fmla="*/ 1179647 h 1289555"/>
              <a:gd name="connsiteX5" fmla="*/ 1682540 w 2304284"/>
              <a:gd name="connsiteY5" fmla="*/ 636852 h 1289555"/>
              <a:gd name="connsiteX6" fmla="*/ 617489 w 2304284"/>
              <a:gd name="connsiteY6" fmla="*/ 668767 h 1289555"/>
              <a:gd name="connsiteX7" fmla="*/ 579251 w 2304284"/>
              <a:gd name="connsiteY7" fmla="*/ 1234632 h 1289555"/>
              <a:gd name="connsiteX8" fmla="*/ 6145 w 2304284"/>
              <a:gd name="connsiteY8" fmla="*/ 1289555 h 1289555"/>
              <a:gd name="connsiteX0" fmla="*/ 5429 w 2303568"/>
              <a:gd name="connsiteY0" fmla="*/ 1191949 h 1191949"/>
              <a:gd name="connsiteX1" fmla="*/ 412049 w 2303568"/>
              <a:gd name="connsiteY1" fmla="*/ 156742 h 1191949"/>
              <a:gd name="connsiteX2" fmla="*/ 1831473 w 2303568"/>
              <a:gd name="connsiteY2" fmla="*/ 99612 h 1191949"/>
              <a:gd name="connsiteX3" fmla="*/ 2303568 w 2303568"/>
              <a:gd name="connsiteY3" fmla="*/ 1082041 h 1191949"/>
              <a:gd name="connsiteX4" fmla="*/ 1727930 w 2303568"/>
              <a:gd name="connsiteY4" fmla="*/ 1082041 h 1191949"/>
              <a:gd name="connsiteX5" fmla="*/ 1681824 w 2303568"/>
              <a:gd name="connsiteY5" fmla="*/ 539246 h 1191949"/>
              <a:gd name="connsiteX6" fmla="*/ 616773 w 2303568"/>
              <a:gd name="connsiteY6" fmla="*/ 571161 h 1191949"/>
              <a:gd name="connsiteX7" fmla="*/ 578535 w 2303568"/>
              <a:gd name="connsiteY7" fmla="*/ 1137026 h 1191949"/>
              <a:gd name="connsiteX8" fmla="*/ 5429 w 2303568"/>
              <a:gd name="connsiteY8" fmla="*/ 1191949 h 1191949"/>
              <a:gd name="connsiteX0" fmla="*/ 10465 w 2308604"/>
              <a:gd name="connsiteY0" fmla="*/ 1170973 h 1170973"/>
              <a:gd name="connsiteX1" fmla="*/ 321976 w 2308604"/>
              <a:gd name="connsiteY1" fmla="*/ 184709 h 1170973"/>
              <a:gd name="connsiteX2" fmla="*/ 1836509 w 2308604"/>
              <a:gd name="connsiteY2" fmla="*/ 78636 h 1170973"/>
              <a:gd name="connsiteX3" fmla="*/ 2308604 w 2308604"/>
              <a:gd name="connsiteY3" fmla="*/ 1061065 h 1170973"/>
              <a:gd name="connsiteX4" fmla="*/ 1732966 w 2308604"/>
              <a:gd name="connsiteY4" fmla="*/ 1061065 h 1170973"/>
              <a:gd name="connsiteX5" fmla="*/ 1686860 w 2308604"/>
              <a:gd name="connsiteY5" fmla="*/ 518270 h 1170973"/>
              <a:gd name="connsiteX6" fmla="*/ 621809 w 2308604"/>
              <a:gd name="connsiteY6" fmla="*/ 550185 h 1170973"/>
              <a:gd name="connsiteX7" fmla="*/ 583571 w 2308604"/>
              <a:gd name="connsiteY7" fmla="*/ 1116050 h 1170973"/>
              <a:gd name="connsiteX8" fmla="*/ 10465 w 2308604"/>
              <a:gd name="connsiteY8" fmla="*/ 1170973 h 1170973"/>
              <a:gd name="connsiteX0" fmla="*/ 10465 w 2308604"/>
              <a:gd name="connsiteY0" fmla="*/ 1170973 h 1170973"/>
              <a:gd name="connsiteX1" fmla="*/ 321976 w 2308604"/>
              <a:gd name="connsiteY1" fmla="*/ 184709 h 1170973"/>
              <a:gd name="connsiteX2" fmla="*/ 1836509 w 2308604"/>
              <a:gd name="connsiteY2" fmla="*/ 78636 h 1170973"/>
              <a:gd name="connsiteX3" fmla="*/ 2308604 w 2308604"/>
              <a:gd name="connsiteY3" fmla="*/ 1061065 h 1170973"/>
              <a:gd name="connsiteX4" fmla="*/ 1732966 w 2308604"/>
              <a:gd name="connsiteY4" fmla="*/ 1061065 h 1170973"/>
              <a:gd name="connsiteX5" fmla="*/ 1686860 w 2308604"/>
              <a:gd name="connsiteY5" fmla="*/ 518270 h 1170973"/>
              <a:gd name="connsiteX6" fmla="*/ 621809 w 2308604"/>
              <a:gd name="connsiteY6" fmla="*/ 550185 h 1170973"/>
              <a:gd name="connsiteX7" fmla="*/ 541271 w 2308604"/>
              <a:gd name="connsiteY7" fmla="*/ 1147571 h 1170973"/>
              <a:gd name="connsiteX8" fmla="*/ 10465 w 2308604"/>
              <a:gd name="connsiteY8" fmla="*/ 1170973 h 1170973"/>
              <a:gd name="connsiteX0" fmla="*/ 10465 w 2308604"/>
              <a:gd name="connsiteY0" fmla="*/ 1170973 h 1170973"/>
              <a:gd name="connsiteX1" fmla="*/ 321976 w 2308604"/>
              <a:gd name="connsiteY1" fmla="*/ 184709 h 1170973"/>
              <a:gd name="connsiteX2" fmla="*/ 1836509 w 2308604"/>
              <a:gd name="connsiteY2" fmla="*/ 78636 h 1170973"/>
              <a:gd name="connsiteX3" fmla="*/ 2308604 w 2308604"/>
              <a:gd name="connsiteY3" fmla="*/ 1061065 h 1170973"/>
              <a:gd name="connsiteX4" fmla="*/ 1732966 w 2308604"/>
              <a:gd name="connsiteY4" fmla="*/ 1061065 h 1170973"/>
              <a:gd name="connsiteX5" fmla="*/ 1637645 w 2308604"/>
              <a:gd name="connsiteY5" fmla="*/ 511084 h 1170973"/>
              <a:gd name="connsiteX6" fmla="*/ 621809 w 2308604"/>
              <a:gd name="connsiteY6" fmla="*/ 550185 h 1170973"/>
              <a:gd name="connsiteX7" fmla="*/ 541271 w 2308604"/>
              <a:gd name="connsiteY7" fmla="*/ 1147571 h 1170973"/>
              <a:gd name="connsiteX8" fmla="*/ 10465 w 2308604"/>
              <a:gd name="connsiteY8" fmla="*/ 1170973 h 1170973"/>
              <a:gd name="connsiteX0" fmla="*/ 10465 w 2308604"/>
              <a:gd name="connsiteY0" fmla="*/ 1170973 h 1170973"/>
              <a:gd name="connsiteX1" fmla="*/ 321976 w 2308604"/>
              <a:gd name="connsiteY1" fmla="*/ 184709 h 1170973"/>
              <a:gd name="connsiteX2" fmla="*/ 1836509 w 2308604"/>
              <a:gd name="connsiteY2" fmla="*/ 78636 h 1170973"/>
              <a:gd name="connsiteX3" fmla="*/ 2308604 w 2308604"/>
              <a:gd name="connsiteY3" fmla="*/ 1061065 h 1170973"/>
              <a:gd name="connsiteX4" fmla="*/ 1732966 w 2308604"/>
              <a:gd name="connsiteY4" fmla="*/ 1061065 h 1170973"/>
              <a:gd name="connsiteX5" fmla="*/ 1651746 w 2308604"/>
              <a:gd name="connsiteY5" fmla="*/ 500577 h 1170973"/>
              <a:gd name="connsiteX6" fmla="*/ 621809 w 2308604"/>
              <a:gd name="connsiteY6" fmla="*/ 550185 h 1170973"/>
              <a:gd name="connsiteX7" fmla="*/ 541271 w 2308604"/>
              <a:gd name="connsiteY7" fmla="*/ 1147571 h 1170973"/>
              <a:gd name="connsiteX8" fmla="*/ 10465 w 2308604"/>
              <a:gd name="connsiteY8" fmla="*/ 1170973 h 1170973"/>
              <a:gd name="connsiteX0" fmla="*/ 10465 w 2308604"/>
              <a:gd name="connsiteY0" fmla="*/ 1170973 h 1170973"/>
              <a:gd name="connsiteX1" fmla="*/ 321976 w 2308604"/>
              <a:gd name="connsiteY1" fmla="*/ 184709 h 1170973"/>
              <a:gd name="connsiteX2" fmla="*/ 1836509 w 2308604"/>
              <a:gd name="connsiteY2" fmla="*/ 78636 h 1170973"/>
              <a:gd name="connsiteX3" fmla="*/ 2308604 w 2308604"/>
              <a:gd name="connsiteY3" fmla="*/ 1061065 h 1170973"/>
              <a:gd name="connsiteX4" fmla="*/ 1732966 w 2308604"/>
              <a:gd name="connsiteY4" fmla="*/ 1061065 h 1170973"/>
              <a:gd name="connsiteX5" fmla="*/ 1651746 w 2308604"/>
              <a:gd name="connsiteY5" fmla="*/ 500577 h 1170973"/>
              <a:gd name="connsiteX6" fmla="*/ 621809 w 2308604"/>
              <a:gd name="connsiteY6" fmla="*/ 550185 h 1170973"/>
              <a:gd name="connsiteX7" fmla="*/ 541271 w 2308604"/>
              <a:gd name="connsiteY7" fmla="*/ 1147571 h 1170973"/>
              <a:gd name="connsiteX8" fmla="*/ 10465 w 2308604"/>
              <a:gd name="connsiteY8" fmla="*/ 1170973 h 1170973"/>
              <a:gd name="connsiteX0" fmla="*/ 10465 w 2308604"/>
              <a:gd name="connsiteY0" fmla="*/ 1170973 h 1170973"/>
              <a:gd name="connsiteX1" fmla="*/ 321976 w 2308604"/>
              <a:gd name="connsiteY1" fmla="*/ 184709 h 1170973"/>
              <a:gd name="connsiteX2" fmla="*/ 1836509 w 2308604"/>
              <a:gd name="connsiteY2" fmla="*/ 78636 h 1170973"/>
              <a:gd name="connsiteX3" fmla="*/ 2308604 w 2308604"/>
              <a:gd name="connsiteY3" fmla="*/ 1061065 h 1170973"/>
              <a:gd name="connsiteX4" fmla="*/ 1732966 w 2308604"/>
              <a:gd name="connsiteY4" fmla="*/ 1061065 h 1170973"/>
              <a:gd name="connsiteX5" fmla="*/ 1651746 w 2308604"/>
              <a:gd name="connsiteY5" fmla="*/ 500577 h 1170973"/>
              <a:gd name="connsiteX6" fmla="*/ 621809 w 2308604"/>
              <a:gd name="connsiteY6" fmla="*/ 550185 h 1170973"/>
              <a:gd name="connsiteX7" fmla="*/ 541271 w 2308604"/>
              <a:gd name="connsiteY7" fmla="*/ 1147571 h 1170973"/>
              <a:gd name="connsiteX8" fmla="*/ 10465 w 2308604"/>
              <a:gd name="connsiteY8" fmla="*/ 1170973 h 1170973"/>
              <a:gd name="connsiteX0" fmla="*/ 10465 w 2308604"/>
              <a:gd name="connsiteY0" fmla="*/ 1170973 h 1170973"/>
              <a:gd name="connsiteX1" fmla="*/ 321976 w 2308604"/>
              <a:gd name="connsiteY1" fmla="*/ 184709 h 1170973"/>
              <a:gd name="connsiteX2" fmla="*/ 1836509 w 2308604"/>
              <a:gd name="connsiteY2" fmla="*/ 78636 h 1170973"/>
              <a:gd name="connsiteX3" fmla="*/ 2308604 w 2308604"/>
              <a:gd name="connsiteY3" fmla="*/ 1061065 h 1170973"/>
              <a:gd name="connsiteX4" fmla="*/ 1732966 w 2308604"/>
              <a:gd name="connsiteY4" fmla="*/ 1061065 h 1170973"/>
              <a:gd name="connsiteX5" fmla="*/ 1651746 w 2308604"/>
              <a:gd name="connsiteY5" fmla="*/ 500577 h 1170973"/>
              <a:gd name="connsiteX6" fmla="*/ 621809 w 2308604"/>
              <a:gd name="connsiteY6" fmla="*/ 550185 h 1170973"/>
              <a:gd name="connsiteX7" fmla="*/ 541271 w 2308604"/>
              <a:gd name="connsiteY7" fmla="*/ 1147571 h 1170973"/>
              <a:gd name="connsiteX8" fmla="*/ 10465 w 2308604"/>
              <a:gd name="connsiteY8" fmla="*/ 1170973 h 1170973"/>
              <a:gd name="connsiteX0" fmla="*/ 10465 w 2308604"/>
              <a:gd name="connsiteY0" fmla="*/ 1170973 h 1170973"/>
              <a:gd name="connsiteX1" fmla="*/ 321976 w 2308604"/>
              <a:gd name="connsiteY1" fmla="*/ 184709 h 1170973"/>
              <a:gd name="connsiteX2" fmla="*/ 1836509 w 2308604"/>
              <a:gd name="connsiteY2" fmla="*/ 78636 h 1170973"/>
              <a:gd name="connsiteX3" fmla="*/ 2308604 w 2308604"/>
              <a:gd name="connsiteY3" fmla="*/ 1061065 h 1170973"/>
              <a:gd name="connsiteX4" fmla="*/ 1732966 w 2308604"/>
              <a:gd name="connsiteY4" fmla="*/ 1061065 h 1170973"/>
              <a:gd name="connsiteX5" fmla="*/ 1613038 w 2308604"/>
              <a:gd name="connsiteY5" fmla="*/ 507492 h 1170973"/>
              <a:gd name="connsiteX6" fmla="*/ 621809 w 2308604"/>
              <a:gd name="connsiteY6" fmla="*/ 550185 h 1170973"/>
              <a:gd name="connsiteX7" fmla="*/ 541271 w 2308604"/>
              <a:gd name="connsiteY7" fmla="*/ 1147571 h 1170973"/>
              <a:gd name="connsiteX8" fmla="*/ 10465 w 2308604"/>
              <a:gd name="connsiteY8" fmla="*/ 1170973 h 117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8604" h="1170973">
                <a:moveTo>
                  <a:pt x="10465" y="1170973"/>
                </a:moveTo>
                <a:cubicBezTo>
                  <a:pt x="-24900" y="731430"/>
                  <a:pt x="17635" y="366765"/>
                  <a:pt x="321976" y="184709"/>
                </a:cubicBezTo>
                <a:cubicBezTo>
                  <a:pt x="626317" y="2653"/>
                  <a:pt x="1505404" y="-67423"/>
                  <a:pt x="1836509" y="78636"/>
                </a:cubicBezTo>
                <a:cubicBezTo>
                  <a:pt x="2167614" y="224695"/>
                  <a:pt x="2308604" y="614597"/>
                  <a:pt x="2308604" y="1061065"/>
                </a:cubicBezTo>
                <a:lnTo>
                  <a:pt x="1732966" y="1061065"/>
                </a:lnTo>
                <a:cubicBezTo>
                  <a:pt x="1732966" y="827798"/>
                  <a:pt x="1664643" y="542124"/>
                  <a:pt x="1613038" y="507492"/>
                </a:cubicBezTo>
                <a:cubicBezTo>
                  <a:pt x="1389833" y="357700"/>
                  <a:pt x="813596" y="371600"/>
                  <a:pt x="621809" y="550185"/>
                </a:cubicBezTo>
                <a:cubicBezTo>
                  <a:pt x="470007" y="779207"/>
                  <a:pt x="525695" y="920216"/>
                  <a:pt x="541271" y="1147571"/>
                </a:cubicBezTo>
                <a:lnTo>
                  <a:pt x="10465" y="1170973"/>
                </a:lnTo>
                <a:close/>
              </a:path>
            </a:pathLst>
          </a:custGeom>
          <a:solidFill>
            <a:schemeClr val="bg1"/>
          </a:solidFill>
          <a:ln w="1270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正方形/長方形 6">
            <a:extLst>
              <a:ext uri="{FF2B5EF4-FFF2-40B4-BE49-F238E27FC236}">
                <a16:creationId xmlns:a16="http://schemas.microsoft.com/office/drawing/2014/main" id="{364424C7-9973-687C-743B-D217C61D086E}"/>
              </a:ext>
            </a:extLst>
          </p:cNvPr>
          <p:cNvSpPr/>
          <p:nvPr/>
        </p:nvSpPr>
        <p:spPr>
          <a:xfrm rot="20556684">
            <a:off x="775414" y="6550991"/>
            <a:ext cx="1321196" cy="400110"/>
          </a:xfrm>
          <a:prstGeom prst="rect">
            <a:avLst/>
          </a:prstGeom>
          <a:noFill/>
        </p:spPr>
        <p:txBody>
          <a:bodyPr wrap="none" lIns="91440" tIns="45720" rIns="91440" bIns="45720">
            <a:spAutoFit/>
          </a:bodyPr>
          <a:lstStyle/>
          <a:p>
            <a:r>
              <a:rPr lang="ja-JP" altLang="en-US" sz="2000" dirty="0">
                <a:ln w="57150">
                  <a:solidFill>
                    <a:schemeClr val="bg1"/>
                  </a:solidFill>
                </a:ln>
                <a:solidFill>
                  <a:schemeClr val="bg1"/>
                </a:solidFill>
                <a:latin typeface="Meiryo UI" panose="020B0604030504040204" pitchFamily="50" charset="-128"/>
                <a:ea typeface="Meiryo UI" panose="020B0604030504040204" pitchFamily="50" charset="-128"/>
              </a:rPr>
              <a:t>あ・ば・よ！</a:t>
            </a:r>
            <a:endParaRPr lang="ja-JP" altLang="en-US" sz="2000" b="0" cap="none" spc="0" dirty="0">
              <a:ln w="57150">
                <a:solidFill>
                  <a:schemeClr val="bg1"/>
                </a:solidFill>
              </a:ln>
              <a:solidFill>
                <a:schemeClr val="bg1"/>
              </a:solidFill>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D1CB357E-5E3B-0457-4627-C4C4809801C4}"/>
              </a:ext>
            </a:extLst>
          </p:cNvPr>
          <p:cNvSpPr/>
          <p:nvPr/>
        </p:nvSpPr>
        <p:spPr>
          <a:xfrm rot="20556684">
            <a:off x="777687" y="6548205"/>
            <a:ext cx="1321196" cy="400110"/>
          </a:xfrm>
          <a:prstGeom prst="rect">
            <a:avLst/>
          </a:prstGeom>
          <a:noFill/>
        </p:spPr>
        <p:txBody>
          <a:bodyPr wrap="none" lIns="91440" tIns="45720" rIns="91440" bIns="45720">
            <a:spAutoFit/>
          </a:bodyPr>
          <a:lstStyle/>
          <a:p>
            <a:r>
              <a:rPr lang="ja-JP" altLang="en-US" sz="2000" dirty="0">
                <a:ln w="0"/>
                <a:latin typeface="Meiryo UI" panose="020B0604030504040204" pitchFamily="50" charset="-128"/>
                <a:ea typeface="Meiryo UI" panose="020B0604030504040204" pitchFamily="50" charset="-128"/>
              </a:rPr>
              <a:t>あ・ば・よ！</a:t>
            </a:r>
            <a:endParaRPr lang="ja-JP" altLang="en-US" sz="2000" b="0" cap="none" spc="0" dirty="0">
              <a:ln w="0"/>
              <a:solidFill>
                <a:schemeClr val="tx1"/>
              </a:solidFill>
              <a:latin typeface="Meiryo UI" panose="020B0604030504040204" pitchFamily="50" charset="-128"/>
              <a:ea typeface="Meiryo UI" panose="020B0604030504040204" pitchFamily="50" charset="-128"/>
            </a:endParaRPr>
          </a:p>
        </p:txBody>
      </p:sp>
      <p:sp>
        <p:nvSpPr>
          <p:cNvPr id="70" name="正方形/長方形 69">
            <a:extLst>
              <a:ext uri="{FF2B5EF4-FFF2-40B4-BE49-F238E27FC236}">
                <a16:creationId xmlns:a16="http://schemas.microsoft.com/office/drawing/2014/main" id="{CFA7512B-3A69-24A2-EA7A-8B2CAE655ADE}"/>
              </a:ext>
            </a:extLst>
          </p:cNvPr>
          <p:cNvSpPr/>
          <p:nvPr/>
        </p:nvSpPr>
        <p:spPr>
          <a:xfrm>
            <a:off x="7105650" y="2262628"/>
            <a:ext cx="3238500" cy="1200329"/>
          </a:xfrm>
          <a:prstGeom prst="rect">
            <a:avLst/>
          </a:prstGeom>
          <a:noFill/>
        </p:spPr>
        <p:txBody>
          <a:bodyPr wrap="square" lIns="91440" tIns="45720" rIns="91440" bIns="45720">
            <a:spAutoFit/>
          </a:bodyPr>
          <a:lstStyle/>
          <a:p>
            <a:endParaRPr lang="en-US" altLang="ja-JP" sz="2400" b="0" cap="none" spc="0" dirty="0">
              <a:ln w="0"/>
              <a:solidFill>
                <a:schemeClr val="tx1"/>
              </a:solidFill>
              <a:latin typeface="Meiryo UI" panose="020B0604030504040204" pitchFamily="50" charset="-128"/>
              <a:ea typeface="Meiryo UI" panose="020B0604030504040204" pitchFamily="50" charset="-128"/>
            </a:endParaRPr>
          </a:p>
          <a:p>
            <a:r>
              <a:rPr lang="ja-JP" altLang="en-US" sz="2400" dirty="0">
                <a:ln w="0"/>
                <a:latin typeface="Meiryo UI" panose="020B0604030504040204" pitchFamily="50" charset="-128"/>
                <a:ea typeface="Meiryo UI" panose="020B0604030504040204" pitchFamily="50" charset="-128"/>
              </a:rPr>
              <a:t>消費者金融の〇〇です。</a:t>
            </a:r>
            <a:endParaRPr lang="en-US" altLang="ja-JP" sz="2400" dirty="0">
              <a:ln w="0"/>
              <a:latin typeface="Meiryo UI" panose="020B0604030504040204" pitchFamily="50" charset="-128"/>
              <a:ea typeface="Meiryo UI" panose="020B0604030504040204" pitchFamily="50" charset="-128"/>
            </a:endParaRPr>
          </a:p>
          <a:p>
            <a:r>
              <a:rPr lang="ja-JP" altLang="en-US" sz="2400" b="0" cap="none" spc="0" dirty="0">
                <a:ln w="0"/>
                <a:solidFill>
                  <a:schemeClr val="tx1"/>
                </a:solidFill>
                <a:latin typeface="Meiryo UI" panose="020B0604030504040204" pitchFamily="50" charset="-128"/>
                <a:ea typeface="Meiryo UI" panose="020B0604030504040204" pitchFamily="50" charset="-128"/>
              </a:rPr>
              <a:t>　　　　　ご返済の件で</a:t>
            </a:r>
            <a:r>
              <a:rPr lang="en-US" altLang="ja-JP" sz="2400" b="0" cap="none" spc="0" dirty="0">
                <a:ln w="0"/>
                <a:solidFill>
                  <a:schemeClr val="tx1"/>
                </a:solidFill>
                <a:latin typeface="Meiryo UI" panose="020B0604030504040204" pitchFamily="50" charset="-128"/>
                <a:ea typeface="Meiryo UI" panose="020B0604030504040204" pitchFamily="50" charset="-128"/>
              </a:rPr>
              <a:t>…</a:t>
            </a:r>
          </a:p>
        </p:txBody>
      </p:sp>
      <p:pic>
        <p:nvPicPr>
          <p:cNvPr id="4" name="図 3" descr="記号 が含まれている画像&#10;&#10;自動的に生成された説明">
            <a:extLst>
              <a:ext uri="{FF2B5EF4-FFF2-40B4-BE49-F238E27FC236}">
                <a16:creationId xmlns:a16="http://schemas.microsoft.com/office/drawing/2014/main" id="{961C42AA-390C-4B61-F5A9-671E6E302D9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58085" y="3375326"/>
            <a:ext cx="3094217" cy="4184349"/>
          </a:xfrm>
          <a:prstGeom prst="rect">
            <a:avLst/>
          </a:prstGeom>
        </p:spPr>
      </p:pic>
      <p:grpSp>
        <p:nvGrpSpPr>
          <p:cNvPr id="76" name="グループ化 75">
            <a:extLst>
              <a:ext uri="{FF2B5EF4-FFF2-40B4-BE49-F238E27FC236}">
                <a16:creationId xmlns:a16="http://schemas.microsoft.com/office/drawing/2014/main" id="{F7EF20BA-FBB6-41B4-3899-4B9B3678F951}"/>
              </a:ext>
            </a:extLst>
          </p:cNvPr>
          <p:cNvGrpSpPr/>
          <p:nvPr/>
        </p:nvGrpSpPr>
        <p:grpSpPr>
          <a:xfrm rot="20675046">
            <a:off x="6932899" y="1135525"/>
            <a:ext cx="430129" cy="415010"/>
            <a:chOff x="-2571750" y="2038350"/>
            <a:chExt cx="514350" cy="436200"/>
          </a:xfrm>
        </p:grpSpPr>
        <p:cxnSp>
          <p:nvCxnSpPr>
            <p:cNvPr id="74" name="直線コネクタ 73">
              <a:extLst>
                <a:ext uri="{FF2B5EF4-FFF2-40B4-BE49-F238E27FC236}">
                  <a16:creationId xmlns:a16="http://schemas.microsoft.com/office/drawing/2014/main" id="{E431EDEE-A8A6-BBA0-DC44-609F56A51982}"/>
                </a:ext>
              </a:extLst>
            </p:cNvPr>
            <p:cNvCxnSpPr/>
            <p:nvPr/>
          </p:nvCxnSpPr>
          <p:spPr>
            <a:xfrm>
              <a:off x="-2514600" y="2038350"/>
              <a:ext cx="457200" cy="36000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9ACBE76E-A106-A9BC-0710-D80F8ADCF755}"/>
                </a:ext>
              </a:extLst>
            </p:cNvPr>
            <p:cNvCxnSpPr/>
            <p:nvPr/>
          </p:nvCxnSpPr>
          <p:spPr>
            <a:xfrm>
              <a:off x="-2571750" y="2114550"/>
              <a:ext cx="457200" cy="36000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77" name="グループ化 76">
            <a:extLst>
              <a:ext uri="{FF2B5EF4-FFF2-40B4-BE49-F238E27FC236}">
                <a16:creationId xmlns:a16="http://schemas.microsoft.com/office/drawing/2014/main" id="{7FD129BB-9042-067B-F7E5-73CCB3007C8E}"/>
              </a:ext>
            </a:extLst>
          </p:cNvPr>
          <p:cNvGrpSpPr/>
          <p:nvPr/>
        </p:nvGrpSpPr>
        <p:grpSpPr>
          <a:xfrm rot="17601307">
            <a:off x="9276049" y="811675"/>
            <a:ext cx="430129" cy="415010"/>
            <a:chOff x="-2571750" y="2038350"/>
            <a:chExt cx="514350" cy="436200"/>
          </a:xfrm>
        </p:grpSpPr>
        <p:cxnSp>
          <p:nvCxnSpPr>
            <p:cNvPr id="78" name="直線コネクタ 77">
              <a:extLst>
                <a:ext uri="{FF2B5EF4-FFF2-40B4-BE49-F238E27FC236}">
                  <a16:creationId xmlns:a16="http://schemas.microsoft.com/office/drawing/2014/main" id="{7FECD8C7-1EDF-E720-727C-C8B8268B1730}"/>
                </a:ext>
              </a:extLst>
            </p:cNvPr>
            <p:cNvCxnSpPr/>
            <p:nvPr/>
          </p:nvCxnSpPr>
          <p:spPr>
            <a:xfrm>
              <a:off x="-2514600" y="2038350"/>
              <a:ext cx="457200" cy="36000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7C8BE89E-AF0A-E775-47B6-148FDE3E61C2}"/>
                </a:ext>
              </a:extLst>
            </p:cNvPr>
            <p:cNvCxnSpPr/>
            <p:nvPr/>
          </p:nvCxnSpPr>
          <p:spPr>
            <a:xfrm>
              <a:off x="-2571750" y="2114550"/>
              <a:ext cx="457200" cy="36000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80" name="グループ化 79">
            <a:extLst>
              <a:ext uri="{FF2B5EF4-FFF2-40B4-BE49-F238E27FC236}">
                <a16:creationId xmlns:a16="http://schemas.microsoft.com/office/drawing/2014/main" id="{0FF29D1E-890B-7107-9390-8769A358290F}"/>
              </a:ext>
            </a:extLst>
          </p:cNvPr>
          <p:cNvGrpSpPr/>
          <p:nvPr/>
        </p:nvGrpSpPr>
        <p:grpSpPr>
          <a:xfrm rot="11800538">
            <a:off x="9390349" y="3592975"/>
            <a:ext cx="430129" cy="415010"/>
            <a:chOff x="-2571750" y="2038350"/>
            <a:chExt cx="514350" cy="436200"/>
          </a:xfrm>
        </p:grpSpPr>
        <p:cxnSp>
          <p:nvCxnSpPr>
            <p:cNvPr id="81" name="直線コネクタ 80">
              <a:extLst>
                <a:ext uri="{FF2B5EF4-FFF2-40B4-BE49-F238E27FC236}">
                  <a16:creationId xmlns:a16="http://schemas.microsoft.com/office/drawing/2014/main" id="{A23BF0F2-ED2B-0E3A-C7C2-34302D2EC881}"/>
                </a:ext>
              </a:extLst>
            </p:cNvPr>
            <p:cNvCxnSpPr/>
            <p:nvPr/>
          </p:nvCxnSpPr>
          <p:spPr>
            <a:xfrm>
              <a:off x="-2514600" y="2038350"/>
              <a:ext cx="457200" cy="36000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CCC1D851-5102-78F5-39F7-FE78599B2020}"/>
                </a:ext>
              </a:extLst>
            </p:cNvPr>
            <p:cNvCxnSpPr/>
            <p:nvPr/>
          </p:nvCxnSpPr>
          <p:spPr>
            <a:xfrm>
              <a:off x="-2571750" y="2114550"/>
              <a:ext cx="457200" cy="36000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83" name="グループ化 82">
            <a:extLst>
              <a:ext uri="{FF2B5EF4-FFF2-40B4-BE49-F238E27FC236}">
                <a16:creationId xmlns:a16="http://schemas.microsoft.com/office/drawing/2014/main" id="{25D99B0A-999A-6F42-60B0-160DF1B2FE6B}"/>
              </a:ext>
            </a:extLst>
          </p:cNvPr>
          <p:cNvGrpSpPr/>
          <p:nvPr/>
        </p:nvGrpSpPr>
        <p:grpSpPr>
          <a:xfrm rot="7354644">
            <a:off x="6589998" y="2678575"/>
            <a:ext cx="430129" cy="415010"/>
            <a:chOff x="-2571750" y="2038350"/>
            <a:chExt cx="514350" cy="436200"/>
          </a:xfrm>
        </p:grpSpPr>
        <p:cxnSp>
          <p:nvCxnSpPr>
            <p:cNvPr id="84" name="直線コネクタ 83">
              <a:extLst>
                <a:ext uri="{FF2B5EF4-FFF2-40B4-BE49-F238E27FC236}">
                  <a16:creationId xmlns:a16="http://schemas.microsoft.com/office/drawing/2014/main" id="{07333E99-4742-373D-1987-E39C09FAEABF}"/>
                </a:ext>
              </a:extLst>
            </p:cNvPr>
            <p:cNvCxnSpPr/>
            <p:nvPr/>
          </p:nvCxnSpPr>
          <p:spPr>
            <a:xfrm>
              <a:off x="-2514600" y="2038350"/>
              <a:ext cx="457200" cy="36000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直線コネクタ 84">
              <a:extLst>
                <a:ext uri="{FF2B5EF4-FFF2-40B4-BE49-F238E27FC236}">
                  <a16:creationId xmlns:a16="http://schemas.microsoft.com/office/drawing/2014/main" id="{78FC4199-7D1C-AD2D-40D8-588EC2F73D6B}"/>
                </a:ext>
              </a:extLst>
            </p:cNvPr>
            <p:cNvCxnSpPr/>
            <p:nvPr/>
          </p:nvCxnSpPr>
          <p:spPr>
            <a:xfrm>
              <a:off x="-2571750" y="2114550"/>
              <a:ext cx="457200" cy="36000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86" name="グループ化 85">
            <a:extLst>
              <a:ext uri="{FF2B5EF4-FFF2-40B4-BE49-F238E27FC236}">
                <a16:creationId xmlns:a16="http://schemas.microsoft.com/office/drawing/2014/main" id="{81CD8507-4E63-541D-334E-46BA98A791DD}"/>
              </a:ext>
            </a:extLst>
          </p:cNvPr>
          <p:cNvGrpSpPr/>
          <p:nvPr/>
        </p:nvGrpSpPr>
        <p:grpSpPr>
          <a:xfrm rot="16200000">
            <a:off x="9733250" y="1764175"/>
            <a:ext cx="430129" cy="415010"/>
            <a:chOff x="-2571750" y="2038350"/>
            <a:chExt cx="514350" cy="436200"/>
          </a:xfrm>
        </p:grpSpPr>
        <p:cxnSp>
          <p:nvCxnSpPr>
            <p:cNvPr id="87" name="直線コネクタ 86">
              <a:extLst>
                <a:ext uri="{FF2B5EF4-FFF2-40B4-BE49-F238E27FC236}">
                  <a16:creationId xmlns:a16="http://schemas.microsoft.com/office/drawing/2014/main" id="{3BBE9F3F-1F18-3A0B-5454-86A3DF5A0F49}"/>
                </a:ext>
              </a:extLst>
            </p:cNvPr>
            <p:cNvCxnSpPr/>
            <p:nvPr/>
          </p:nvCxnSpPr>
          <p:spPr>
            <a:xfrm>
              <a:off x="-2514600" y="2038350"/>
              <a:ext cx="457200" cy="36000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1D94C420-F244-88B4-A528-2CF12C5306CD}"/>
                </a:ext>
              </a:extLst>
            </p:cNvPr>
            <p:cNvCxnSpPr/>
            <p:nvPr/>
          </p:nvCxnSpPr>
          <p:spPr>
            <a:xfrm>
              <a:off x="-2571750" y="2114550"/>
              <a:ext cx="457200" cy="36000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89" name="グループ化 88">
            <a:extLst>
              <a:ext uri="{FF2B5EF4-FFF2-40B4-BE49-F238E27FC236}">
                <a16:creationId xmlns:a16="http://schemas.microsoft.com/office/drawing/2014/main" id="{C33DC9A2-2DD7-B489-A34C-70AEDD8518CF}"/>
              </a:ext>
            </a:extLst>
          </p:cNvPr>
          <p:cNvGrpSpPr/>
          <p:nvPr/>
        </p:nvGrpSpPr>
        <p:grpSpPr>
          <a:xfrm rot="1043600">
            <a:off x="7428199" y="144955"/>
            <a:ext cx="430129" cy="415010"/>
            <a:chOff x="-2571750" y="2038350"/>
            <a:chExt cx="514350" cy="436200"/>
          </a:xfrm>
        </p:grpSpPr>
        <p:cxnSp>
          <p:nvCxnSpPr>
            <p:cNvPr id="90" name="直線コネクタ 89">
              <a:extLst>
                <a:ext uri="{FF2B5EF4-FFF2-40B4-BE49-F238E27FC236}">
                  <a16:creationId xmlns:a16="http://schemas.microsoft.com/office/drawing/2014/main" id="{AC368329-AFB0-678E-B381-B1CAE15DACC0}"/>
                </a:ext>
              </a:extLst>
            </p:cNvPr>
            <p:cNvCxnSpPr/>
            <p:nvPr/>
          </p:nvCxnSpPr>
          <p:spPr>
            <a:xfrm>
              <a:off x="-2514600" y="2038350"/>
              <a:ext cx="457200" cy="36000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1" name="直線コネクタ 90">
              <a:extLst>
                <a:ext uri="{FF2B5EF4-FFF2-40B4-BE49-F238E27FC236}">
                  <a16:creationId xmlns:a16="http://schemas.microsoft.com/office/drawing/2014/main" id="{B8432CF3-8E35-D9DC-686B-C0220F2F708D}"/>
                </a:ext>
              </a:extLst>
            </p:cNvPr>
            <p:cNvCxnSpPr/>
            <p:nvPr/>
          </p:nvCxnSpPr>
          <p:spPr>
            <a:xfrm>
              <a:off x="-2571750" y="2114550"/>
              <a:ext cx="457200" cy="36000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936821"/>
      </p:ext>
    </p:extLst>
  </p:cSld>
  <p:clrMapOvr>
    <a:masterClrMapping/>
  </p:clrMapOvr>
  <mc:AlternateContent xmlns:mc="http://schemas.openxmlformats.org/markup-compatibility/2006" xmlns:p14="http://schemas.microsoft.com/office/powerpoint/2010/main">
    <mc:Choice Requires="p14">
      <p:transition spd="slow" p14:dur="2000" advTm="4595"/>
    </mc:Choice>
    <mc:Fallback xmlns="">
      <p:transition spd="slow" advTm="459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6EF4227-851A-CA22-926F-3D48B81D1E89}"/>
              </a:ext>
            </a:extLst>
          </p:cNvPr>
          <p:cNvSpPr txBox="1"/>
          <p:nvPr/>
        </p:nvSpPr>
        <p:spPr>
          <a:xfrm>
            <a:off x="1030061" y="801571"/>
            <a:ext cx="9270700" cy="2029786"/>
          </a:xfrm>
          <a:prstGeom prst="rect">
            <a:avLst/>
          </a:prstGeom>
          <a:noFill/>
        </p:spPr>
        <p:txBody>
          <a:bodyPr wrap="square" rtlCol="0">
            <a:spAutoFit/>
          </a:bodyPr>
          <a:lstStyle/>
          <a:p>
            <a:pPr marL="285750" indent="-285750">
              <a:lnSpc>
                <a:spcPct val="130000"/>
              </a:lnSpc>
              <a:buFont typeface="Wingdings" panose="05000000000000000000" pitchFamily="2" charset="2"/>
              <a:buChar char="Ø"/>
            </a:pPr>
            <a:r>
              <a:rPr kumimoji="1" lang="ja-JP" altLang="en-US" sz="2000" dirty="0">
                <a:latin typeface="BIZ UDPゴシック" panose="020B0400000000000000" pitchFamily="50" charset="-128"/>
                <a:ea typeface="BIZ UDPゴシック" panose="020B0400000000000000" pitchFamily="50" charset="-128"/>
              </a:rPr>
              <a:t>簡単に高額報酬が稼げることを強調する広告をうのみにしない</a:t>
            </a:r>
            <a:endParaRPr kumimoji="1" lang="en-US" altLang="ja-JP" sz="2000" dirty="0">
              <a:latin typeface="BIZ UDPゴシック" panose="020B0400000000000000" pitchFamily="50" charset="-128"/>
              <a:ea typeface="BIZ UDPゴシック" panose="020B0400000000000000" pitchFamily="50" charset="-128"/>
            </a:endParaRPr>
          </a:p>
          <a:p>
            <a:pPr marL="285750" indent="-285750">
              <a:lnSpc>
                <a:spcPct val="130000"/>
              </a:lnSpc>
              <a:buFont typeface="Wingdings" panose="05000000000000000000" pitchFamily="2" charset="2"/>
              <a:buChar char="Ø"/>
            </a:pPr>
            <a:r>
              <a:rPr lang="ja-JP" altLang="en-US" sz="2000" dirty="0">
                <a:latin typeface="BIZ UDPゴシック" panose="020B0400000000000000" pitchFamily="50" charset="-128"/>
                <a:ea typeface="BIZ UDPゴシック" panose="020B0400000000000000" pitchFamily="50" charset="-128"/>
              </a:rPr>
              <a:t>安易に画面共有しない</a:t>
            </a:r>
            <a:endParaRPr lang="en-US" altLang="ja-JP" sz="2000" dirty="0">
              <a:latin typeface="BIZ UDPゴシック" panose="020B0400000000000000" pitchFamily="50" charset="-128"/>
              <a:ea typeface="BIZ UDPゴシック" panose="020B0400000000000000" pitchFamily="50" charset="-128"/>
            </a:endParaRPr>
          </a:p>
          <a:p>
            <a:pPr marL="285750" indent="-285750">
              <a:lnSpc>
                <a:spcPct val="130000"/>
              </a:lnSpc>
              <a:buFont typeface="Wingdings" panose="05000000000000000000" pitchFamily="2" charset="2"/>
              <a:buChar char="Ø"/>
            </a:pPr>
            <a:r>
              <a:rPr kumimoji="1" lang="ja-JP" altLang="en-US" sz="2000" dirty="0">
                <a:latin typeface="BIZ UDPゴシック" panose="020B0400000000000000" pitchFamily="50" charset="-128"/>
                <a:ea typeface="BIZ UDPゴシック" panose="020B0400000000000000" pitchFamily="50" charset="-128"/>
              </a:rPr>
              <a:t>仕事をする前に支払いや借金を求められたらキッパリ断る</a:t>
            </a:r>
            <a:endParaRPr kumimoji="1" lang="en-US" altLang="ja-JP" sz="2000" dirty="0">
              <a:latin typeface="BIZ UDPゴシック" panose="020B0400000000000000" pitchFamily="50" charset="-128"/>
              <a:ea typeface="BIZ UDPゴシック" panose="020B0400000000000000" pitchFamily="50" charset="-128"/>
            </a:endParaRPr>
          </a:p>
          <a:p>
            <a:pPr marL="285750" indent="-285750">
              <a:lnSpc>
                <a:spcPct val="130000"/>
              </a:lnSpc>
              <a:buFont typeface="Wingdings" panose="05000000000000000000" pitchFamily="2" charset="2"/>
              <a:buChar char="Ø"/>
            </a:pPr>
            <a:r>
              <a:rPr kumimoji="1" lang="ja-JP" altLang="en-US" sz="2000" dirty="0">
                <a:latin typeface="BIZ UDPゴシック" panose="020B0400000000000000" pitchFamily="50" charset="-128"/>
                <a:ea typeface="BIZ UDPゴシック" panose="020B0400000000000000" pitchFamily="50" charset="-128"/>
              </a:rPr>
              <a:t>安易に個人情報や身分証の画像を送らない（伝えない）</a:t>
            </a:r>
            <a:endParaRPr kumimoji="1" lang="en-US" altLang="ja-JP" sz="2000" dirty="0">
              <a:latin typeface="BIZ UDPゴシック" panose="020B0400000000000000" pitchFamily="50" charset="-128"/>
              <a:ea typeface="BIZ UDPゴシック" panose="020B0400000000000000" pitchFamily="50" charset="-128"/>
            </a:endParaRPr>
          </a:p>
          <a:p>
            <a:pPr marL="285750" indent="-285750">
              <a:lnSpc>
                <a:spcPct val="130000"/>
              </a:lnSpc>
              <a:buFont typeface="Wingdings" panose="05000000000000000000" pitchFamily="2" charset="2"/>
              <a:buChar char="Ø"/>
            </a:pPr>
            <a:r>
              <a:rPr kumimoji="1" lang="ja-JP" altLang="en-US" sz="2000" dirty="0">
                <a:latin typeface="BIZ UDPゴシック" panose="020B0400000000000000" pitchFamily="50" charset="-128"/>
                <a:ea typeface="BIZ UDPゴシック" panose="020B0400000000000000" pitchFamily="50" charset="-128"/>
              </a:rPr>
              <a:t>個人名義の口座への振り込みを求められたら警戒する</a:t>
            </a:r>
            <a:endParaRPr kumimoji="1" lang="en-US" altLang="ja-JP" sz="2000"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8773FDE5-090B-216D-F135-5098E815F2C1}"/>
              </a:ext>
            </a:extLst>
          </p:cNvPr>
          <p:cNvSpPr txBox="1"/>
          <p:nvPr/>
        </p:nvSpPr>
        <p:spPr>
          <a:xfrm>
            <a:off x="1200151" y="3084805"/>
            <a:ext cx="8252608" cy="2516971"/>
          </a:xfrm>
          <a:prstGeom prst="rect">
            <a:avLst/>
          </a:prstGeom>
          <a:solidFill>
            <a:schemeClr val="tx2">
              <a:lumMod val="10000"/>
              <a:lumOff val="90000"/>
            </a:schemeClr>
          </a:solidFill>
        </p:spPr>
        <p:txBody>
          <a:bodyPr wrap="square" rtlCol="0">
            <a:spAutoFit/>
          </a:bodyPr>
          <a:lstStyle/>
          <a:p>
            <a:pPr>
              <a:lnSpc>
                <a:spcPct val="120000"/>
              </a:lnSpc>
            </a:pPr>
            <a:r>
              <a:rPr kumimoji="1" lang="ja-JP" altLang="en-US" b="1" dirty="0">
                <a:latin typeface="BIZ UDPゴシック" panose="020B0400000000000000" pitchFamily="50" charset="-128"/>
                <a:ea typeface="BIZ UDPゴシック" panose="020B0400000000000000" pitchFamily="50" charset="-128"/>
              </a:rPr>
              <a:t>「だまされてる？」「変だな」と思ったら</a:t>
            </a:r>
            <a:endParaRPr kumimoji="1" lang="en-US" altLang="ja-JP" b="1" dirty="0">
              <a:latin typeface="BIZ UDPゴシック" panose="020B0400000000000000" pitchFamily="50" charset="-128"/>
              <a:ea typeface="BIZ UDPゴシック" panose="020B0400000000000000" pitchFamily="50" charset="-128"/>
            </a:endParaRPr>
          </a:p>
          <a:p>
            <a:pPr marL="285750" indent="-285750">
              <a:lnSpc>
                <a:spcPct val="120000"/>
              </a:lnSpc>
              <a:buFont typeface="Arial" panose="020B0604020202020204" pitchFamily="34" charset="0"/>
              <a:buChar char="•"/>
            </a:pPr>
            <a:r>
              <a:rPr kumimoji="1" lang="ja-JP" altLang="en-US" sz="1600" dirty="0">
                <a:latin typeface="BIZ UDPゴシック" panose="020B0400000000000000" pitchFamily="50" charset="-128"/>
                <a:ea typeface="BIZ UDPゴシック" panose="020B0400000000000000" pitchFamily="50" charset="-128"/>
              </a:rPr>
              <a:t>遠隔操作をすぐに止めたい場合は、ネットワークを切断する。</a:t>
            </a:r>
            <a:endParaRPr kumimoji="1" lang="en-US" altLang="ja-JP" sz="1600" dirty="0">
              <a:latin typeface="BIZ UDPゴシック" panose="020B0400000000000000" pitchFamily="50" charset="-128"/>
              <a:ea typeface="BIZ UDPゴシック" panose="020B0400000000000000" pitchFamily="50" charset="-128"/>
            </a:endParaRPr>
          </a:p>
          <a:p>
            <a:pPr marL="285750" indent="-285750">
              <a:lnSpc>
                <a:spcPct val="120000"/>
              </a:lnSpc>
              <a:buFont typeface="Arial" panose="020B0604020202020204" pitchFamily="34" charset="0"/>
              <a:buChar char="•"/>
            </a:pPr>
            <a:r>
              <a:rPr kumimoji="1" lang="ja-JP" altLang="en-US" sz="1600" dirty="0">
                <a:latin typeface="BIZ UDPゴシック" panose="020B0400000000000000" pitchFamily="50" charset="-128"/>
                <a:ea typeface="BIZ UDPゴシック" panose="020B0400000000000000" pitchFamily="50" charset="-128"/>
              </a:rPr>
              <a:t>業者と画面共有した状態で貸金業者サイトに登録した場合、サイトの</a:t>
            </a:r>
            <a:r>
              <a:rPr kumimoji="1" lang="en-US" altLang="ja-JP" sz="1600" dirty="0">
                <a:latin typeface="BIZ UDPゴシック" panose="020B0400000000000000" pitchFamily="50" charset="-128"/>
                <a:ea typeface="BIZ UDPゴシック" panose="020B0400000000000000" pitchFamily="50" charset="-128"/>
              </a:rPr>
              <a:t>ID</a:t>
            </a:r>
            <a:r>
              <a:rPr kumimoji="1" lang="ja-JP" altLang="en-US" sz="1600" dirty="0">
                <a:latin typeface="BIZ UDPゴシック" panose="020B0400000000000000" pitchFamily="50" charset="-128"/>
                <a:ea typeface="BIZ UDPゴシック" panose="020B0400000000000000" pitchFamily="50" charset="-128"/>
              </a:rPr>
              <a:t>やパスワードを見られている可能性があるので、</a:t>
            </a:r>
            <a:br>
              <a:rPr kumimoji="1" lang="en-US" altLang="ja-JP" sz="1600" dirty="0">
                <a:latin typeface="BIZ UDPゴシック" panose="020B0400000000000000" pitchFamily="50" charset="-128"/>
                <a:ea typeface="BIZ UDPゴシック" panose="020B0400000000000000" pitchFamily="50" charset="-128"/>
              </a:rPr>
            </a:br>
            <a:r>
              <a:rPr kumimoji="1" lang="ja-JP" altLang="en-US" sz="1600" dirty="0">
                <a:latin typeface="BIZ UDPゴシック" panose="020B0400000000000000" pitchFamily="50" charset="-128"/>
                <a:ea typeface="BIZ UDPゴシック" panose="020B0400000000000000" pitchFamily="50" charset="-128"/>
              </a:rPr>
              <a:t>→貸金業者サイトのＩＤやパスワードを変更する。</a:t>
            </a:r>
            <a:br>
              <a:rPr kumimoji="1" lang="en-US" altLang="ja-JP" sz="1600" dirty="0">
                <a:latin typeface="BIZ UDPゴシック" panose="020B0400000000000000" pitchFamily="50" charset="-128"/>
                <a:ea typeface="BIZ UDPゴシック" panose="020B0400000000000000" pitchFamily="50" charset="-128"/>
              </a:rPr>
            </a:br>
            <a:r>
              <a:rPr kumimoji="1" lang="ja-JP" altLang="en-US" sz="1600" dirty="0">
                <a:latin typeface="BIZ UDPゴシック" panose="020B0400000000000000" pitchFamily="50" charset="-128"/>
                <a:ea typeface="BIZ UDPゴシック" panose="020B0400000000000000" pitchFamily="50" charset="-128"/>
              </a:rPr>
              <a:t>→業者に</a:t>
            </a:r>
            <a:r>
              <a:rPr kumimoji="1" lang="en-US" altLang="ja-JP" sz="1600" dirty="0">
                <a:latin typeface="BIZ UDPゴシック" panose="020B0400000000000000" pitchFamily="50" charset="-128"/>
                <a:ea typeface="BIZ UDPゴシック" panose="020B0400000000000000" pitchFamily="50" charset="-128"/>
              </a:rPr>
              <a:t>ID</a:t>
            </a:r>
            <a:r>
              <a:rPr kumimoji="1" lang="ja-JP" altLang="en-US" sz="1600" dirty="0">
                <a:latin typeface="BIZ UDPゴシック" panose="020B0400000000000000" pitchFamily="50" charset="-128"/>
                <a:ea typeface="BIZ UDPゴシック" panose="020B0400000000000000" pitchFamily="50" charset="-128"/>
              </a:rPr>
              <a:t>を勝手に変えられていたら、すぐに貸金業者に連絡を取る。</a:t>
            </a:r>
            <a:endParaRPr kumimoji="1" lang="en-US" altLang="ja-JP" sz="1600" dirty="0">
              <a:latin typeface="BIZ UDPゴシック" panose="020B0400000000000000" pitchFamily="50" charset="-128"/>
              <a:ea typeface="BIZ UDPゴシック" panose="020B0400000000000000" pitchFamily="50" charset="-128"/>
            </a:endParaRPr>
          </a:p>
          <a:p>
            <a:pPr marL="285750" indent="-285750">
              <a:lnSpc>
                <a:spcPct val="120000"/>
              </a:lnSpc>
              <a:buFont typeface="Arial" panose="020B0604020202020204" pitchFamily="34" charset="0"/>
              <a:buChar char="•"/>
            </a:pPr>
            <a:r>
              <a:rPr kumimoji="1" lang="ja-JP" altLang="en-US" sz="1600" dirty="0">
                <a:latin typeface="BIZ UDPゴシック" panose="020B0400000000000000" pitchFamily="50" charset="-128"/>
                <a:ea typeface="BIZ UDPゴシック" panose="020B0400000000000000" pitchFamily="50" charset="-128"/>
              </a:rPr>
              <a:t>信用情報機関の「本人申告制度」を利用し、名義の悪用を防止する。</a:t>
            </a:r>
            <a:endParaRPr kumimoji="1" lang="en-US" altLang="ja-JP" sz="1600" dirty="0">
              <a:latin typeface="BIZ UDPゴシック" panose="020B0400000000000000" pitchFamily="50" charset="-128"/>
              <a:ea typeface="BIZ UDPゴシック" panose="020B0400000000000000" pitchFamily="50" charset="-128"/>
            </a:endParaRPr>
          </a:p>
          <a:p>
            <a:pPr marL="285750" indent="-285750">
              <a:lnSpc>
                <a:spcPct val="120000"/>
              </a:lnSpc>
              <a:buFont typeface="Arial" panose="020B0604020202020204" pitchFamily="34" charset="0"/>
              <a:buChar char="•"/>
            </a:pPr>
            <a:r>
              <a:rPr kumimoji="1" lang="ja-JP" altLang="en-US" sz="1600" dirty="0">
                <a:latin typeface="BIZ UDPゴシック" panose="020B0400000000000000" pitchFamily="50" charset="-128"/>
                <a:ea typeface="BIZ UDPゴシック" panose="020B0400000000000000" pitchFamily="50" charset="-128"/>
              </a:rPr>
              <a:t>クレジットカード情報が知られてしまった場合は、カード会社へ連絡する。</a:t>
            </a:r>
          </a:p>
        </p:txBody>
      </p:sp>
      <p:sp>
        <p:nvSpPr>
          <p:cNvPr id="4" name="テキスト ボックス 3">
            <a:extLst>
              <a:ext uri="{FF2B5EF4-FFF2-40B4-BE49-F238E27FC236}">
                <a16:creationId xmlns:a16="http://schemas.microsoft.com/office/drawing/2014/main" id="{9E2B1D4B-9AE3-518A-0CC9-E234EB5004A5}"/>
              </a:ext>
            </a:extLst>
          </p:cNvPr>
          <p:cNvSpPr txBox="1"/>
          <p:nvPr/>
        </p:nvSpPr>
        <p:spPr>
          <a:xfrm>
            <a:off x="1202624" y="5761118"/>
            <a:ext cx="8190758" cy="1562287"/>
          </a:xfrm>
          <a:prstGeom prst="rect">
            <a:avLst/>
          </a:prstGeom>
          <a:solidFill>
            <a:schemeClr val="accent4">
              <a:lumMod val="20000"/>
              <a:lumOff val="80000"/>
            </a:schemeClr>
          </a:solidFill>
        </p:spPr>
        <p:txBody>
          <a:bodyPr wrap="square" rtlCol="0">
            <a:spAutoFit/>
          </a:bodyPr>
          <a:lstStyle/>
          <a:p>
            <a:pPr>
              <a:lnSpc>
                <a:spcPct val="120000"/>
              </a:lnSpc>
            </a:pPr>
            <a:r>
              <a:rPr kumimoji="1" lang="ja-JP" altLang="en-US" b="1" dirty="0">
                <a:latin typeface="BIZ UDPゴシック" panose="020B0400000000000000" pitchFamily="50" charset="-128"/>
                <a:ea typeface="BIZ UDPゴシック" panose="020B0400000000000000" pitchFamily="50" charset="-128"/>
              </a:rPr>
              <a:t>被害後にもさらに注意</a:t>
            </a:r>
            <a:endParaRPr kumimoji="1" lang="en-US" altLang="ja-JP" dirty="0">
              <a:latin typeface="BIZ UDPゴシック" panose="020B0400000000000000" pitchFamily="50" charset="-128"/>
              <a:ea typeface="BIZ UDPゴシック" panose="020B0400000000000000" pitchFamily="50" charset="-128"/>
            </a:endParaRPr>
          </a:p>
          <a:p>
            <a:pPr marL="285750" indent="-285750">
              <a:lnSpc>
                <a:spcPct val="120000"/>
              </a:lnSpc>
              <a:buFont typeface="Arial" panose="020B0604020202020204" pitchFamily="34" charset="0"/>
              <a:buChar char="•"/>
            </a:pPr>
            <a:r>
              <a:rPr kumimoji="1" lang="ja-JP" altLang="en-US" sz="1600" dirty="0">
                <a:latin typeface="BIZ UDPゴシック" panose="020B0400000000000000" pitchFamily="50" charset="-128"/>
                <a:ea typeface="BIZ UDPゴシック" panose="020B0400000000000000" pitchFamily="50" charset="-128"/>
              </a:rPr>
              <a:t>身に覚えのない請求がないか、クレジットカードの明細などはこまめにチェックする。</a:t>
            </a:r>
            <a:endParaRPr kumimoji="1" lang="en-US" altLang="ja-JP" sz="1600" dirty="0">
              <a:latin typeface="BIZ UDPゴシック" panose="020B0400000000000000" pitchFamily="50" charset="-128"/>
              <a:ea typeface="BIZ UDPゴシック" panose="020B0400000000000000" pitchFamily="50" charset="-128"/>
            </a:endParaRPr>
          </a:p>
          <a:p>
            <a:pPr marL="285750" indent="-285750">
              <a:lnSpc>
                <a:spcPct val="120000"/>
              </a:lnSpc>
              <a:buFont typeface="Arial" panose="020B0604020202020204" pitchFamily="34" charset="0"/>
              <a:buChar char="•"/>
            </a:pPr>
            <a:r>
              <a:rPr kumimoji="1" lang="ja-JP" altLang="en-US" sz="1600" dirty="0">
                <a:latin typeface="BIZ UDPゴシック" panose="020B0400000000000000" pitchFamily="50" charset="-128"/>
                <a:ea typeface="BIZ UDPゴシック" panose="020B0400000000000000" pitchFamily="50" charset="-128"/>
              </a:rPr>
              <a:t>フィッシング詐欺や偽メールに警戒する。</a:t>
            </a:r>
            <a:endParaRPr kumimoji="1" lang="en-US" altLang="ja-JP" sz="1600" dirty="0">
              <a:latin typeface="BIZ UDPゴシック" panose="020B0400000000000000" pitchFamily="50" charset="-128"/>
              <a:ea typeface="BIZ UDPゴシック" panose="020B0400000000000000" pitchFamily="50" charset="-128"/>
            </a:endParaRPr>
          </a:p>
          <a:p>
            <a:pPr marL="285750" indent="-285750">
              <a:lnSpc>
                <a:spcPct val="120000"/>
              </a:lnSpc>
              <a:buFont typeface="Arial" panose="020B0604020202020204" pitchFamily="34" charset="0"/>
              <a:buChar char="•"/>
            </a:pPr>
            <a:r>
              <a:rPr kumimoji="1" lang="ja-JP" altLang="en-US" sz="1600" dirty="0">
                <a:latin typeface="BIZ UDPゴシック" panose="020B0400000000000000" pitchFamily="50" charset="-128"/>
                <a:ea typeface="BIZ UDPゴシック" panose="020B0400000000000000" pitchFamily="50" charset="-128"/>
              </a:rPr>
              <a:t>何の権限もないのに被害を回復してあげるとうたい金銭を請求する、相談機関のようなサイトに注意する。</a:t>
            </a:r>
          </a:p>
        </p:txBody>
      </p:sp>
      <p:sp>
        <p:nvSpPr>
          <p:cNvPr id="5" name="正方形/長方形 4">
            <a:extLst>
              <a:ext uri="{FF2B5EF4-FFF2-40B4-BE49-F238E27FC236}">
                <a16:creationId xmlns:a16="http://schemas.microsoft.com/office/drawing/2014/main" id="{CF69EDED-0D4D-D7CD-50CE-6976994A902C}"/>
              </a:ext>
            </a:extLst>
          </p:cNvPr>
          <p:cNvSpPr/>
          <p:nvPr/>
        </p:nvSpPr>
        <p:spPr>
          <a:xfrm>
            <a:off x="904355" y="159658"/>
            <a:ext cx="2234906" cy="646331"/>
          </a:xfrm>
          <a:prstGeom prst="rect">
            <a:avLst/>
          </a:prstGeom>
          <a:noFill/>
        </p:spPr>
        <p:txBody>
          <a:bodyPr wrap="none" lIns="91440" tIns="45720" rIns="91440" bIns="45720">
            <a:spAutoFit/>
          </a:bodyPr>
          <a:lstStyle/>
          <a:p>
            <a:pPr algn="ctr"/>
            <a:r>
              <a:rPr lang="ja-JP" altLang="en-US" sz="3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アドバイス</a:t>
            </a:r>
            <a:endParaRPr lang="en-US" altLang="ja-JP" sz="3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80630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D22372F9-473B-28BE-5B18-AD3793EE0829}"/>
              </a:ext>
            </a:extLst>
          </p:cNvPr>
          <p:cNvSpPr>
            <a:spLocks noChangeArrowheads="1"/>
          </p:cNvSpPr>
          <p:nvPr/>
        </p:nvSpPr>
        <p:spPr bwMode="auto">
          <a:xfrm>
            <a:off x="823354" y="5349446"/>
            <a:ext cx="9512710" cy="2098043"/>
          </a:xfrm>
          <a:prstGeom prst="rect">
            <a:avLst/>
          </a:prstGeom>
          <a:solidFill>
            <a:schemeClr val="bg1">
              <a:lumMod val="85000"/>
            </a:schemeClr>
          </a:solidFill>
          <a:ln>
            <a:noFill/>
          </a:ln>
          <a:effectLst/>
        </p:spPr>
        <p:txBody>
          <a:bodyPr vert="horz" wrap="square" lIns="144000" tIns="45720" rIns="108000" bIns="252000" numCol="1" anchor="ctr" anchorCtr="0" compatLnSpc="1">
            <a:prstTxWarp prst="textNoShape">
              <a:avLst/>
            </a:prstTxWarp>
            <a:spAutoFit/>
          </a:bodyPr>
          <a:lstStyle/>
          <a:p>
            <a:pPr defTabSz="914400" eaLnBrk="0" fontAlgn="ctr" hangingPunct="0">
              <a:lnSpc>
                <a:spcPct val="130000"/>
              </a:lnSpc>
              <a:spcBef>
                <a:spcPct val="0"/>
              </a:spcBef>
              <a:spcAft>
                <a:spcPct val="0"/>
              </a:spcAft>
            </a:pPr>
            <a:r>
              <a:rPr lang="ja-JP" altLang="en-US" sz="1600" dirty="0">
                <a:latin typeface="Meiryo UI" panose="020B0604030504040204" pitchFamily="50" charset="-128"/>
                <a:ea typeface="Meiryo UI" panose="020B0604030504040204" pitchFamily="50" charset="-128"/>
              </a:rPr>
              <a:t>または</a:t>
            </a:r>
            <a:endParaRPr lang="en-US" altLang="ja-JP" sz="1600" dirty="0">
              <a:latin typeface="Meiryo UI" panose="020B0604030504040204" pitchFamily="50" charset="-128"/>
              <a:ea typeface="Meiryo UI" panose="020B0604030504040204" pitchFamily="50" charset="-128"/>
            </a:endParaRPr>
          </a:p>
          <a:p>
            <a:pPr defTabSz="914400" eaLnBrk="0" fontAlgn="ctr" hangingPunct="0">
              <a:lnSpc>
                <a:spcPct val="120000"/>
              </a:lnSpc>
              <a:spcBef>
                <a:spcPct val="0"/>
              </a:spcBef>
              <a:spcAft>
                <a:spcPct val="0"/>
              </a:spcAft>
            </a:pPr>
            <a:r>
              <a:rPr lang="ja-JP" altLang="en-US" sz="3200" b="1" dirty="0">
                <a:latin typeface="Meiryo UI" panose="020B0604030504040204" pitchFamily="50" charset="-128"/>
                <a:ea typeface="Meiryo UI" panose="020B0604030504040204" pitchFamily="50" charset="-128"/>
              </a:rPr>
              <a:t>埼玉県消費生活支援センター　</a:t>
            </a:r>
            <a:r>
              <a:rPr lang="ja-JP" altLang="en-US" sz="2400" b="1" dirty="0">
                <a:latin typeface="Meiryo UI" panose="020B0604030504040204" pitchFamily="50" charset="-128"/>
                <a:ea typeface="Meiryo UI" panose="020B0604030504040204" pitchFamily="50" charset="-128"/>
              </a:rPr>
              <a:t>へご相談ください</a:t>
            </a:r>
            <a:br>
              <a:rPr lang="en-US" altLang="ja-JP" sz="2200" b="1" dirty="0">
                <a:latin typeface="Meiryo UI" panose="020B0604030504040204" pitchFamily="50" charset="-128"/>
                <a:ea typeface="Meiryo UI" panose="020B0604030504040204" pitchFamily="50" charset="-128"/>
              </a:rPr>
            </a:br>
            <a:r>
              <a:rPr lang="ja-JP" altLang="en-US" sz="3200" b="1" dirty="0">
                <a:latin typeface="Meiryo UI" panose="020B0604030504040204" pitchFamily="50" charset="-128"/>
                <a:ea typeface="Meiryo UI" panose="020B0604030504040204" pitchFamily="50" charset="-128"/>
              </a:rPr>
              <a:t>川口：</a:t>
            </a:r>
            <a:r>
              <a:rPr lang="en-US" altLang="ja-JP" sz="3200" b="1" dirty="0">
                <a:solidFill>
                  <a:srgbClr val="FF0000"/>
                </a:solidFill>
                <a:latin typeface="Meiryo UI" panose="020B0604030504040204" pitchFamily="50" charset="-128"/>
                <a:ea typeface="Meiryo UI" panose="020B0604030504040204" pitchFamily="50" charset="-128"/>
              </a:rPr>
              <a:t>048-261-0999</a:t>
            </a:r>
            <a:r>
              <a:rPr lang="ja-JP" altLang="en-US" sz="3200" b="1" dirty="0">
                <a:latin typeface="Meiryo UI" panose="020B0604030504040204" pitchFamily="50" charset="-128"/>
                <a:ea typeface="Meiryo UI" panose="020B0604030504040204" pitchFamily="50" charset="-128"/>
              </a:rPr>
              <a:t>／</a:t>
            </a:r>
            <a:r>
              <a:rPr lang="ja-JP" altLang="en-US" sz="2200" b="1" dirty="0">
                <a:latin typeface="Meiryo UI" panose="020B0604030504040204" pitchFamily="50" charset="-128"/>
                <a:ea typeface="Meiryo UI" panose="020B0604030504040204" pitchFamily="50" charset="-128"/>
              </a:rPr>
              <a:t> </a:t>
            </a:r>
            <a:r>
              <a:rPr lang="ja-JP" altLang="en-US" sz="3200" b="1" dirty="0">
                <a:latin typeface="Meiryo UI" panose="020B0604030504040204" pitchFamily="50" charset="-128"/>
                <a:ea typeface="Meiryo UI" panose="020B0604030504040204" pitchFamily="50" charset="-128"/>
              </a:rPr>
              <a:t>熊谷：</a:t>
            </a:r>
            <a:r>
              <a:rPr lang="en-US" altLang="ja-JP" sz="3200" b="1" dirty="0">
                <a:solidFill>
                  <a:srgbClr val="FF0000"/>
                </a:solidFill>
                <a:latin typeface="Meiryo UI" panose="020B0604030504040204" pitchFamily="50" charset="-128"/>
                <a:ea typeface="Meiryo UI" panose="020B0604030504040204" pitchFamily="50" charset="-128"/>
              </a:rPr>
              <a:t>048-524-0999</a:t>
            </a:r>
          </a:p>
          <a:p>
            <a:pPr algn="ctr" defTabSz="914400" eaLnBrk="0" fontAlgn="ctr" hangingPunct="0">
              <a:lnSpc>
                <a:spcPct val="120000"/>
              </a:lnSpc>
              <a:spcBef>
                <a:spcPct val="0"/>
              </a:spcBef>
              <a:spcAft>
                <a:spcPct val="0"/>
              </a:spcAft>
            </a:pPr>
            <a:r>
              <a:rPr lang="ja-JP" altLang="en-US" sz="1600" dirty="0">
                <a:latin typeface="Meiryo UI" panose="020B0604030504040204" pitchFamily="50" charset="-128"/>
                <a:ea typeface="Meiryo UI" panose="020B0604030504040204" pitchFamily="50" charset="-128"/>
              </a:rPr>
              <a:t>受付：９</a:t>
            </a:r>
            <a:r>
              <a:rPr lang="en-US" altLang="ja-JP" sz="1600" dirty="0">
                <a:latin typeface="Meiryo UI" panose="020B0604030504040204" pitchFamily="50" charset="-128"/>
                <a:ea typeface="Meiryo UI" panose="020B0604030504040204" pitchFamily="50" charset="-128"/>
              </a:rPr>
              <a:t>:00</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16:00</a:t>
            </a:r>
            <a:r>
              <a:rPr lang="ja-JP" altLang="en-US" sz="1600" dirty="0">
                <a:latin typeface="Meiryo UI" panose="020B0604030504040204" pitchFamily="50" charset="-128"/>
                <a:ea typeface="Meiryo UI" panose="020B0604030504040204" pitchFamily="50" charset="-128"/>
              </a:rPr>
              <a:t>（月～土）日曜・祝日・</a:t>
            </a:r>
            <a:r>
              <a:rPr lang="en-US" altLang="ja-JP" sz="1600" dirty="0">
                <a:latin typeface="Meiryo UI" panose="020B0604030504040204" pitchFamily="50" charset="-128"/>
                <a:ea typeface="Meiryo UI" panose="020B0604030504040204" pitchFamily="50" charset="-128"/>
              </a:rPr>
              <a:t>12</a:t>
            </a:r>
            <a:r>
              <a:rPr lang="ja-JP" altLang="en-US" sz="1600" dirty="0">
                <a:latin typeface="Meiryo UI" panose="020B0604030504040204" pitchFamily="50" charset="-128"/>
                <a:ea typeface="Meiryo UI" panose="020B0604030504040204" pitchFamily="50" charset="-128"/>
              </a:rPr>
              <a:t>月</a:t>
            </a:r>
            <a:r>
              <a:rPr lang="en-US" altLang="ja-JP" sz="1600" dirty="0">
                <a:latin typeface="Meiryo UI" panose="020B0604030504040204" pitchFamily="50" charset="-128"/>
                <a:ea typeface="Meiryo UI" panose="020B0604030504040204" pitchFamily="50" charset="-128"/>
              </a:rPr>
              <a:t>29</a:t>
            </a:r>
            <a:r>
              <a:rPr lang="ja-JP" altLang="en-US" sz="1600" dirty="0">
                <a:latin typeface="Meiryo UI" panose="020B0604030504040204" pitchFamily="50" charset="-128"/>
                <a:ea typeface="Meiryo UI" panose="020B0604030504040204" pitchFamily="50" charset="-128"/>
              </a:rPr>
              <a:t>日～</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月</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日はお休みです</a:t>
            </a:r>
            <a:endParaRPr lang="en-US" altLang="ja-JP" sz="3200" dirty="0">
              <a:latin typeface="Meiryo UI" panose="020B0604030504040204" pitchFamily="50" charset="-128"/>
              <a:ea typeface="Meiryo UI" panose="020B0604030504040204" pitchFamily="50" charset="-128"/>
            </a:endParaRPr>
          </a:p>
        </p:txBody>
      </p:sp>
      <p:pic>
        <p:nvPicPr>
          <p:cNvPr id="7" name="Picture 2" descr="https://www.caa.go.jp/policies/policy/local_cooperation/local_consumer_administration/hotline/img/hotline_iyayan.jpg">
            <a:extLst>
              <a:ext uri="{FF2B5EF4-FFF2-40B4-BE49-F238E27FC236}">
                <a16:creationId xmlns:a16="http://schemas.microsoft.com/office/drawing/2014/main" id="{C6ACC76C-EDF3-96C6-2EC3-A5B039F253E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91033" y="2837137"/>
            <a:ext cx="6936826" cy="2312275"/>
          </a:xfrm>
          <a:prstGeom prst="rect">
            <a:avLst/>
          </a:prstGeom>
          <a:noFill/>
          <a:extLst>
            <a:ext uri="{909E8E84-426E-40DD-AFC4-6F175D3DCCD1}">
              <a14:hiddenFill xmlns:a14="http://schemas.microsoft.com/office/drawing/2010/main">
                <a:solidFill>
                  <a:srgbClr val="FFFFFF"/>
                </a:solidFill>
              </a14:hiddenFill>
            </a:ext>
          </a:extLst>
        </p:spPr>
      </p:pic>
      <p:sp>
        <p:nvSpPr>
          <p:cNvPr id="10" name="フリーフォーム: 図形 9">
            <a:extLst>
              <a:ext uri="{FF2B5EF4-FFF2-40B4-BE49-F238E27FC236}">
                <a16:creationId xmlns:a16="http://schemas.microsoft.com/office/drawing/2014/main" id="{FE610015-62D8-B9F8-6594-EA76CC475166}"/>
              </a:ext>
            </a:extLst>
          </p:cNvPr>
          <p:cNvSpPr/>
          <p:nvPr/>
        </p:nvSpPr>
        <p:spPr>
          <a:xfrm flipH="1">
            <a:off x="7993625" y="1327355"/>
            <a:ext cx="2005781" cy="1696064"/>
          </a:xfrm>
          <a:custGeom>
            <a:avLst/>
            <a:gdLst>
              <a:gd name="connsiteX0" fmla="*/ 1010265 w 2020530"/>
              <a:gd name="connsiteY0" fmla="*/ 0 h 1784554"/>
              <a:gd name="connsiteX1" fmla="*/ 0 w 2020530"/>
              <a:gd name="connsiteY1" fmla="*/ 781665 h 1784554"/>
              <a:gd name="connsiteX2" fmla="*/ 1010265 w 2020530"/>
              <a:gd name="connsiteY2" fmla="*/ 1563330 h 1784554"/>
              <a:gd name="connsiteX3" fmla="*/ 1113559 w 2020530"/>
              <a:gd name="connsiteY3" fmla="*/ 1559294 h 1784554"/>
              <a:gd name="connsiteX4" fmla="*/ 1197828 w 2020530"/>
              <a:gd name="connsiteY4" fmla="*/ 1549344 h 1784554"/>
              <a:gd name="connsiteX5" fmla="*/ 1206530 w 2020530"/>
              <a:gd name="connsiteY5" fmla="*/ 1577378 h 1784554"/>
              <a:gd name="connsiteX6" fmla="*/ 1519086 w 2020530"/>
              <a:gd name="connsiteY6" fmla="*/ 1784554 h 1784554"/>
              <a:gd name="connsiteX7" fmla="*/ 1360966 w 2020530"/>
              <a:gd name="connsiteY7" fmla="*/ 1543387 h 1784554"/>
              <a:gd name="connsiteX8" fmla="*/ 1357404 w 2020530"/>
              <a:gd name="connsiteY8" fmla="*/ 1512976 h 1784554"/>
              <a:gd name="connsiteX9" fmla="*/ 1403506 w 2020530"/>
              <a:gd name="connsiteY9" fmla="*/ 1501903 h 1784554"/>
              <a:gd name="connsiteX10" fmla="*/ 2020530 w 2020530"/>
              <a:gd name="connsiteY10" fmla="*/ 781665 h 1784554"/>
              <a:gd name="connsiteX11" fmla="*/ 1010265 w 2020530"/>
              <a:gd name="connsiteY11" fmla="*/ 0 h 178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0530" h="1784554">
                <a:moveTo>
                  <a:pt x="1010265" y="0"/>
                </a:moveTo>
                <a:cubicBezTo>
                  <a:pt x="452311" y="0"/>
                  <a:pt x="0" y="349963"/>
                  <a:pt x="0" y="781665"/>
                </a:cubicBezTo>
                <a:cubicBezTo>
                  <a:pt x="0" y="1213367"/>
                  <a:pt x="452311" y="1563330"/>
                  <a:pt x="1010265" y="1563330"/>
                </a:cubicBezTo>
                <a:cubicBezTo>
                  <a:pt x="1045137" y="1563330"/>
                  <a:pt x="1079597" y="1561963"/>
                  <a:pt x="1113559" y="1559294"/>
                </a:cubicBezTo>
                <a:lnTo>
                  <a:pt x="1197828" y="1549344"/>
                </a:lnTo>
                <a:lnTo>
                  <a:pt x="1206530" y="1577378"/>
                </a:lnTo>
                <a:cubicBezTo>
                  <a:pt x="1258025" y="1699127"/>
                  <a:pt x="1378579" y="1784554"/>
                  <a:pt x="1519086" y="1784554"/>
                </a:cubicBezTo>
                <a:cubicBezTo>
                  <a:pt x="1439009" y="1724496"/>
                  <a:pt x="1383644" y="1638790"/>
                  <a:pt x="1360966" y="1543387"/>
                </a:cubicBezTo>
                <a:lnTo>
                  <a:pt x="1357404" y="1512976"/>
                </a:lnTo>
                <a:lnTo>
                  <a:pt x="1403506" y="1501903"/>
                </a:lnTo>
                <a:cubicBezTo>
                  <a:pt x="1766105" y="1383240"/>
                  <a:pt x="2020530" y="1105441"/>
                  <a:pt x="2020530" y="781665"/>
                </a:cubicBezTo>
                <a:cubicBezTo>
                  <a:pt x="2020530" y="349963"/>
                  <a:pt x="1568219" y="0"/>
                  <a:pt x="1010265" y="0"/>
                </a:cubicBezTo>
                <a:close/>
              </a:path>
            </a:pathLst>
          </a:custGeom>
          <a:solidFill>
            <a:srgbClr val="99CFA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tIns="0" bIns="216000" rtlCol="0" anchor="ctr">
            <a:noAutofit/>
          </a:bodyPr>
          <a:lstStyle/>
          <a:p>
            <a:pPr algn="ctr"/>
            <a:r>
              <a:rPr kumimoji="1" lang="ja-JP" altLang="en-US" sz="1600" dirty="0">
                <a:solidFill>
                  <a:sysClr val="windowText" lastClr="000000"/>
                </a:solidFill>
                <a:latin typeface="BIZ UDPゴシック" panose="020B0400000000000000" pitchFamily="50" charset="-128"/>
                <a:ea typeface="BIZ UDPゴシック" panose="020B0400000000000000" pitchFamily="50" charset="-128"/>
              </a:rPr>
              <a:t>お住まいの</a:t>
            </a:r>
            <a:endParaRPr kumimoji="1" lang="en-US" altLang="ja-JP" sz="1600" dirty="0">
              <a:solidFill>
                <a:sysClr val="windowText" lastClr="000000"/>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ysClr val="windowText" lastClr="000000"/>
                </a:solidFill>
                <a:latin typeface="BIZ UDPゴシック" panose="020B0400000000000000" pitchFamily="50" charset="-128"/>
                <a:ea typeface="BIZ UDPゴシック" panose="020B0400000000000000" pitchFamily="50" charset="-128"/>
              </a:rPr>
              <a:t>郵便番号を</a:t>
            </a:r>
            <a:endParaRPr kumimoji="1" lang="en-US" altLang="ja-JP" sz="1600" dirty="0">
              <a:solidFill>
                <a:sysClr val="windowText" lastClr="000000"/>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ysClr val="windowText" lastClr="000000"/>
                </a:solidFill>
                <a:latin typeface="BIZ UDPゴシック" panose="020B0400000000000000" pitchFamily="50" charset="-128"/>
                <a:ea typeface="BIZ UDPゴシック" panose="020B0400000000000000" pitchFamily="50" charset="-128"/>
              </a:rPr>
              <a:t>控えておくと</a:t>
            </a:r>
            <a:endParaRPr kumimoji="1" lang="en-US" altLang="ja-JP" sz="1600" dirty="0">
              <a:solidFill>
                <a:sysClr val="windowText" lastClr="000000"/>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ysClr val="windowText" lastClr="000000"/>
                </a:solidFill>
                <a:latin typeface="BIZ UDPゴシック" panose="020B0400000000000000" pitchFamily="50" charset="-128"/>
                <a:ea typeface="BIZ UDPゴシック" panose="020B0400000000000000" pitchFamily="50" charset="-128"/>
              </a:rPr>
              <a:t>スムーズです☆</a:t>
            </a:r>
          </a:p>
        </p:txBody>
      </p:sp>
      <p:sp>
        <p:nvSpPr>
          <p:cNvPr id="11" name="フリーフォーム: 図形 10">
            <a:extLst>
              <a:ext uri="{FF2B5EF4-FFF2-40B4-BE49-F238E27FC236}">
                <a16:creationId xmlns:a16="http://schemas.microsoft.com/office/drawing/2014/main" id="{079B15CF-5976-14D4-B5E5-43A2954E5578}"/>
              </a:ext>
            </a:extLst>
          </p:cNvPr>
          <p:cNvSpPr/>
          <p:nvPr/>
        </p:nvSpPr>
        <p:spPr>
          <a:xfrm>
            <a:off x="908589" y="1057861"/>
            <a:ext cx="2723537" cy="1907011"/>
          </a:xfrm>
          <a:custGeom>
            <a:avLst/>
            <a:gdLst>
              <a:gd name="connsiteX0" fmla="*/ 1010265 w 2020530"/>
              <a:gd name="connsiteY0" fmla="*/ 0 h 1784554"/>
              <a:gd name="connsiteX1" fmla="*/ 0 w 2020530"/>
              <a:gd name="connsiteY1" fmla="*/ 781665 h 1784554"/>
              <a:gd name="connsiteX2" fmla="*/ 1010265 w 2020530"/>
              <a:gd name="connsiteY2" fmla="*/ 1563330 h 1784554"/>
              <a:gd name="connsiteX3" fmla="*/ 1113559 w 2020530"/>
              <a:gd name="connsiteY3" fmla="*/ 1559294 h 1784554"/>
              <a:gd name="connsiteX4" fmla="*/ 1197828 w 2020530"/>
              <a:gd name="connsiteY4" fmla="*/ 1549344 h 1784554"/>
              <a:gd name="connsiteX5" fmla="*/ 1206530 w 2020530"/>
              <a:gd name="connsiteY5" fmla="*/ 1577378 h 1784554"/>
              <a:gd name="connsiteX6" fmla="*/ 1519086 w 2020530"/>
              <a:gd name="connsiteY6" fmla="*/ 1784554 h 1784554"/>
              <a:gd name="connsiteX7" fmla="*/ 1360966 w 2020530"/>
              <a:gd name="connsiteY7" fmla="*/ 1543387 h 1784554"/>
              <a:gd name="connsiteX8" fmla="*/ 1357404 w 2020530"/>
              <a:gd name="connsiteY8" fmla="*/ 1512976 h 1784554"/>
              <a:gd name="connsiteX9" fmla="*/ 1403506 w 2020530"/>
              <a:gd name="connsiteY9" fmla="*/ 1501903 h 1784554"/>
              <a:gd name="connsiteX10" fmla="*/ 2020530 w 2020530"/>
              <a:gd name="connsiteY10" fmla="*/ 781665 h 1784554"/>
              <a:gd name="connsiteX11" fmla="*/ 1010265 w 2020530"/>
              <a:gd name="connsiteY11" fmla="*/ 0 h 178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0530" h="1784554">
                <a:moveTo>
                  <a:pt x="1010265" y="0"/>
                </a:moveTo>
                <a:cubicBezTo>
                  <a:pt x="452311" y="0"/>
                  <a:pt x="0" y="349963"/>
                  <a:pt x="0" y="781665"/>
                </a:cubicBezTo>
                <a:cubicBezTo>
                  <a:pt x="0" y="1213367"/>
                  <a:pt x="452311" y="1563330"/>
                  <a:pt x="1010265" y="1563330"/>
                </a:cubicBezTo>
                <a:cubicBezTo>
                  <a:pt x="1045137" y="1563330"/>
                  <a:pt x="1079597" y="1561963"/>
                  <a:pt x="1113559" y="1559294"/>
                </a:cubicBezTo>
                <a:lnTo>
                  <a:pt x="1197828" y="1549344"/>
                </a:lnTo>
                <a:lnTo>
                  <a:pt x="1206530" y="1577378"/>
                </a:lnTo>
                <a:cubicBezTo>
                  <a:pt x="1258025" y="1699127"/>
                  <a:pt x="1378579" y="1784554"/>
                  <a:pt x="1519086" y="1784554"/>
                </a:cubicBezTo>
                <a:cubicBezTo>
                  <a:pt x="1439009" y="1724496"/>
                  <a:pt x="1383644" y="1638790"/>
                  <a:pt x="1360966" y="1543387"/>
                </a:cubicBezTo>
                <a:lnTo>
                  <a:pt x="1357404" y="1512976"/>
                </a:lnTo>
                <a:lnTo>
                  <a:pt x="1403506" y="1501903"/>
                </a:lnTo>
                <a:cubicBezTo>
                  <a:pt x="1766105" y="1383240"/>
                  <a:pt x="2020530" y="1105441"/>
                  <a:pt x="2020530" y="781665"/>
                </a:cubicBezTo>
                <a:cubicBezTo>
                  <a:pt x="2020530" y="349963"/>
                  <a:pt x="1568219" y="0"/>
                  <a:pt x="1010265" y="0"/>
                </a:cubicBezTo>
                <a:close/>
              </a:path>
            </a:pathLst>
          </a:custGeom>
          <a:solidFill>
            <a:srgbClr val="99CFA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bIns="216000" rtlCol="0" anchor="ctr">
            <a:noAutofit/>
          </a:bodyPr>
          <a:lstStyle/>
          <a:p>
            <a:pPr algn="ctr"/>
            <a:r>
              <a:rPr kumimoji="1" lang="ja-JP" altLang="en-US" sz="1600" dirty="0">
                <a:solidFill>
                  <a:sysClr val="windowText" lastClr="000000"/>
                </a:solidFill>
                <a:latin typeface="BIZ UDPゴシック" panose="020B0400000000000000" pitchFamily="50" charset="-128"/>
                <a:ea typeface="BIZ UDPゴシック" panose="020B0400000000000000" pitchFamily="50" charset="-128"/>
              </a:rPr>
              <a:t>地方公共団体が</a:t>
            </a:r>
            <a:endParaRPr kumimoji="1" lang="en-US" altLang="ja-JP" sz="1600" dirty="0">
              <a:solidFill>
                <a:sysClr val="windowText" lastClr="000000"/>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ysClr val="windowText" lastClr="000000"/>
                </a:solidFill>
                <a:latin typeface="BIZ UDPゴシック" panose="020B0400000000000000" pitchFamily="50" charset="-128"/>
                <a:ea typeface="BIZ UDPゴシック" panose="020B0400000000000000" pitchFamily="50" charset="-128"/>
              </a:rPr>
              <a:t>設置している</a:t>
            </a:r>
            <a:endParaRPr kumimoji="1" lang="en-US" altLang="ja-JP" sz="1600" dirty="0">
              <a:solidFill>
                <a:sysClr val="windowText" lastClr="000000"/>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ysClr val="windowText" lastClr="000000"/>
                </a:solidFill>
                <a:latin typeface="BIZ UDPゴシック" panose="020B0400000000000000" pitchFamily="50" charset="-128"/>
                <a:ea typeface="BIZ UDPゴシック" panose="020B0400000000000000" pitchFamily="50" charset="-128"/>
              </a:rPr>
              <a:t>身近な消費生活センターや消費生活相談窓口を</a:t>
            </a:r>
            <a:endParaRPr kumimoji="1" lang="en-US" altLang="ja-JP" sz="1600" dirty="0">
              <a:solidFill>
                <a:sysClr val="windowText" lastClr="000000"/>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ysClr val="windowText" lastClr="000000"/>
                </a:solidFill>
                <a:latin typeface="BIZ UDPゴシック" panose="020B0400000000000000" pitchFamily="50" charset="-128"/>
                <a:ea typeface="BIZ UDPゴシック" panose="020B0400000000000000" pitchFamily="50" charset="-128"/>
              </a:rPr>
              <a:t>ご案内します</a:t>
            </a:r>
          </a:p>
        </p:txBody>
      </p:sp>
      <p:sp>
        <p:nvSpPr>
          <p:cNvPr id="12" name="正方形/長方形 11">
            <a:extLst>
              <a:ext uri="{FF2B5EF4-FFF2-40B4-BE49-F238E27FC236}">
                <a16:creationId xmlns:a16="http://schemas.microsoft.com/office/drawing/2014/main" id="{8E4CC487-6A01-F1E1-055A-F763000B3F32}"/>
              </a:ext>
            </a:extLst>
          </p:cNvPr>
          <p:cNvSpPr/>
          <p:nvPr/>
        </p:nvSpPr>
        <p:spPr>
          <a:xfrm>
            <a:off x="1881231" y="381000"/>
            <a:ext cx="6862719" cy="1569660"/>
          </a:xfrm>
          <a:prstGeom prst="rect">
            <a:avLst/>
          </a:prstGeom>
          <a:noFill/>
        </p:spPr>
        <p:txBody>
          <a:bodyPr wrap="square" lIns="91440" tIns="45720" rIns="91440" bIns="45720">
            <a:spAutoFit/>
          </a:bodyPr>
          <a:lstStyle/>
          <a:p>
            <a:pPr algn="ctr"/>
            <a:r>
              <a:rPr lang="ja-JP" altLang="en-US" sz="4800" b="1"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困った時は、</a:t>
            </a:r>
            <a:endParaRPr lang="en-US" altLang="ja-JP" sz="4800" b="1"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a:p>
            <a:pPr algn="ctr"/>
            <a:r>
              <a:rPr lang="ja-JP" altLang="en-US" sz="4800" b="1"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　　　　すぐ相談！</a:t>
            </a:r>
            <a:endParaRPr lang="en-US" altLang="ja-JP" sz="4800" b="1"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 name="正方形/長方形 3">
            <a:extLst>
              <a:ext uri="{FF2B5EF4-FFF2-40B4-BE49-F238E27FC236}">
                <a16:creationId xmlns:a16="http://schemas.microsoft.com/office/drawing/2014/main" id="{3935E339-E3C3-C4DF-0B4E-70D2294244FA}"/>
              </a:ext>
            </a:extLst>
          </p:cNvPr>
          <p:cNvSpPr/>
          <p:nvPr/>
        </p:nvSpPr>
        <p:spPr>
          <a:xfrm>
            <a:off x="3162682" y="2473244"/>
            <a:ext cx="3089307" cy="338554"/>
          </a:xfrm>
          <a:prstGeom prst="rect">
            <a:avLst/>
          </a:prstGeom>
          <a:noFill/>
        </p:spPr>
        <p:txBody>
          <a:bodyPr wrap="none" lIns="91440" tIns="45720" rIns="91440" bIns="45720">
            <a:spAutoFit/>
          </a:bodyPr>
          <a:lstStyle/>
          <a:p>
            <a:r>
              <a:rPr lang="ja-JP" altLang="en-US" sz="800" b="0" cap="none" spc="0" dirty="0">
                <a:ln w="0"/>
                <a:solidFill>
                  <a:schemeClr val="tx1"/>
                </a:solidFill>
                <a:latin typeface="BIZ UDPゴシック" panose="020B0400000000000000" pitchFamily="50" charset="-128"/>
                <a:ea typeface="BIZ UDPゴシック" panose="020B0400000000000000" pitchFamily="50" charset="-128"/>
              </a:rPr>
              <a:t>＊市区町村の窓口が開所していない場合には、都道府県の窓口や</a:t>
            </a:r>
            <a:endParaRPr lang="en-US" altLang="ja-JP" sz="800" b="0" cap="none" spc="0" dirty="0">
              <a:ln w="0"/>
              <a:solidFill>
                <a:schemeClr val="tx1"/>
              </a:solidFill>
              <a:latin typeface="BIZ UDPゴシック" panose="020B0400000000000000" pitchFamily="50" charset="-128"/>
              <a:ea typeface="BIZ UDPゴシック" panose="020B0400000000000000" pitchFamily="50" charset="-128"/>
            </a:endParaRPr>
          </a:p>
          <a:p>
            <a:r>
              <a:rPr lang="ja-JP" altLang="en-US" sz="800" dirty="0">
                <a:ln w="0"/>
                <a:latin typeface="BIZ UDPゴシック" panose="020B0400000000000000" pitchFamily="50" charset="-128"/>
                <a:ea typeface="BIZ UDPゴシック" panose="020B0400000000000000" pitchFamily="50" charset="-128"/>
              </a:rPr>
              <a:t>　 </a:t>
            </a:r>
            <a:r>
              <a:rPr lang="ja-JP" altLang="en-US" sz="800" b="0" cap="none" spc="0" dirty="0">
                <a:ln w="0"/>
                <a:solidFill>
                  <a:schemeClr val="tx1"/>
                </a:solidFill>
                <a:latin typeface="BIZ UDPゴシック" panose="020B0400000000000000" pitchFamily="50" charset="-128"/>
                <a:ea typeface="BIZ UDPゴシック" panose="020B0400000000000000" pitchFamily="50" charset="-128"/>
              </a:rPr>
              <a:t>独立行政法人 国民生活センターを案内することがあります</a:t>
            </a:r>
          </a:p>
        </p:txBody>
      </p:sp>
    </p:spTree>
    <p:extLst>
      <p:ext uri="{BB962C8B-B14F-4D97-AF65-F5344CB8AC3E}">
        <p14:creationId xmlns:p14="http://schemas.microsoft.com/office/powerpoint/2010/main" val="1253021684"/>
      </p:ext>
    </p:extLst>
  </p:cSld>
  <p:clrMapOvr>
    <a:masterClrMapping/>
  </p:clrMapOvr>
</p:sld>
</file>

<file path=ppt/theme/theme1.xml><?xml version="1.0" encoding="utf-8"?>
<a:theme xmlns:a="http://schemas.openxmlformats.org/drawingml/2006/main" name="バッジ">
  <a:themeElements>
    <a:clrScheme name="バッジ">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バッジ">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バッジ">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バッジ</Template>
  <TotalTime>1343</TotalTime>
  <Words>1617</Words>
  <Application>Microsoft Office PowerPoint</Application>
  <PresentationFormat>ユーザー設定</PresentationFormat>
  <Paragraphs>161</Paragraphs>
  <Slides>8</Slides>
  <Notes>8</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8</vt:i4>
      </vt:variant>
    </vt:vector>
  </HeadingPairs>
  <TitlesOfParts>
    <vt:vector size="21" baseType="lpstr">
      <vt:lpstr>BIZ UDPゴシック</vt:lpstr>
      <vt:lpstr>HGS創英角ﾎﾟｯﾌﾟ体</vt:lpstr>
      <vt:lpstr>HG丸ｺﾞｼｯｸM-PRO</vt:lpstr>
      <vt:lpstr>Meiryo UI</vt:lpstr>
      <vt:lpstr>UD デジタル 教科書体 NK-B</vt:lpstr>
      <vt:lpstr>游ゴシック</vt:lpstr>
      <vt:lpstr>ADLaM Display</vt:lpstr>
      <vt:lpstr>Arial</vt:lpstr>
      <vt:lpstr>Comic Sans MS</vt:lpstr>
      <vt:lpstr>Gill Sans MT</vt:lpstr>
      <vt:lpstr>Impact</vt:lpstr>
      <vt:lpstr>Wingdings</vt:lpstr>
      <vt:lpstr>バッジ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大樹 藤井</dc:creator>
  <cp:lastModifiedBy>藤井 桃子（消費生活支援センター）</cp:lastModifiedBy>
  <cp:revision>25</cp:revision>
  <cp:lastPrinted>2025-03-13T06:51:07Z</cp:lastPrinted>
  <dcterms:created xsi:type="dcterms:W3CDTF">2025-02-08T06:26:28Z</dcterms:created>
  <dcterms:modified xsi:type="dcterms:W3CDTF">2025-03-18T06:41:46Z</dcterms:modified>
</cp:coreProperties>
</file>