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1"/>
  </p:sldMasterIdLst>
  <p:notesMasterIdLst>
    <p:notesMasterId r:id="rId12"/>
  </p:notesMasterIdLst>
  <p:sldIdLst>
    <p:sldId id="256" r:id="rId2"/>
    <p:sldId id="258" r:id="rId3"/>
    <p:sldId id="266" r:id="rId4"/>
    <p:sldId id="273" r:id="rId5"/>
    <p:sldId id="268" r:id="rId6"/>
    <p:sldId id="270" r:id="rId7"/>
    <p:sldId id="271" r:id="rId8"/>
    <p:sldId id="272" r:id="rId9"/>
    <p:sldId id="275" r:id="rId10"/>
    <p:sldId id="261" r:id="rId11"/>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53"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B1302B"/>
    <a:srgbClr val="FF3F3F"/>
    <a:srgbClr val="D1D129"/>
    <a:srgbClr val="FF3399"/>
    <a:srgbClr val="2C7837"/>
    <a:srgbClr val="0070C0"/>
    <a:srgbClr val="FF6600"/>
    <a:srgbClr val="E9F7EB"/>
    <a:srgbClr val="FFC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D8C7FF-A954-4671-A683-1B472D34395D}" v="287" dt="2025-08-24T08:23:50.5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12" autoAdjust="0"/>
    <p:restoredTop sz="52984" autoAdjust="0"/>
  </p:normalViewPr>
  <p:slideViewPr>
    <p:cSldViewPr snapToGrid="0" showGuides="1">
      <p:cViewPr varScale="1">
        <p:scale>
          <a:sx n="52" d="100"/>
          <a:sy n="52" d="100"/>
        </p:scale>
        <p:origin x="2256" y="84"/>
      </p:cViewPr>
      <p:guideLst>
        <p:guide orient="horz" pos="2653"/>
        <p:guide pos="3368"/>
      </p:guideLst>
    </p:cSldViewPr>
  </p:slideViewPr>
  <p:notesTextViewPr>
    <p:cViewPr>
      <p:scale>
        <a:sx n="100" d="100"/>
        <a:sy n="100" d="100"/>
      </p:scale>
      <p:origin x="0" y="0"/>
    </p:cViewPr>
  </p:notesText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樹 藤井" userId="50f16f0d057b9136" providerId="LiveId" clId="{CAD8C7FF-A954-4671-A683-1B472D34395D}"/>
    <pc:docChg chg="undo redo custSel addSld delSld modSld">
      <pc:chgData name="大樹 藤井" userId="50f16f0d057b9136" providerId="LiveId" clId="{CAD8C7FF-A954-4671-A683-1B472D34395D}" dt="2025-08-24T08:26:57.443" v="2982" actId="1076"/>
      <pc:docMkLst>
        <pc:docMk/>
      </pc:docMkLst>
      <pc:sldChg chg="addSp delSp modSp mod">
        <pc:chgData name="大樹 藤井" userId="50f16f0d057b9136" providerId="LiveId" clId="{CAD8C7FF-A954-4671-A683-1B472D34395D}" dt="2025-08-24T07:42:42.826" v="2248" actId="20577"/>
        <pc:sldMkLst>
          <pc:docMk/>
          <pc:sldMk cId="1455019809" sldId="258"/>
        </pc:sldMkLst>
        <pc:spChg chg="mod">
          <ac:chgData name="大樹 藤井" userId="50f16f0d057b9136" providerId="LiveId" clId="{CAD8C7FF-A954-4671-A683-1B472D34395D}" dt="2025-08-18T07:42:10.485" v="68"/>
          <ac:spMkLst>
            <pc:docMk/>
            <pc:sldMk cId="1455019809" sldId="258"/>
            <ac:spMk id="3" creationId="{DC25B0AB-C269-EEA4-3DF9-F2CE6DD3F822}"/>
          </ac:spMkLst>
        </pc:spChg>
        <pc:spChg chg="mod ord">
          <ac:chgData name="大樹 藤井" userId="50f16f0d057b9136" providerId="LiveId" clId="{CAD8C7FF-A954-4671-A683-1B472D34395D}" dt="2025-08-18T08:54:17.395" v="666" actId="14100"/>
          <ac:spMkLst>
            <pc:docMk/>
            <pc:sldMk cId="1455019809" sldId="258"/>
            <ac:spMk id="5" creationId="{335B2022-BDB2-A23D-F521-B09F96926447}"/>
          </ac:spMkLst>
        </pc:spChg>
        <pc:spChg chg="add mod">
          <ac:chgData name="大樹 藤井" userId="50f16f0d057b9136" providerId="LiveId" clId="{CAD8C7FF-A954-4671-A683-1B472D34395D}" dt="2025-08-18T07:48:04.416" v="246" actId="164"/>
          <ac:spMkLst>
            <pc:docMk/>
            <pc:sldMk cId="1455019809" sldId="258"/>
            <ac:spMk id="6" creationId="{89B2C3DD-EC1C-B4AD-A6E3-DBF2E7193DC3}"/>
          </ac:spMkLst>
        </pc:spChg>
        <pc:spChg chg="mod">
          <ac:chgData name="大樹 藤井" userId="50f16f0d057b9136" providerId="LiveId" clId="{CAD8C7FF-A954-4671-A683-1B472D34395D}" dt="2025-08-18T07:44:30.079" v="133"/>
          <ac:spMkLst>
            <pc:docMk/>
            <pc:sldMk cId="1455019809" sldId="258"/>
            <ac:spMk id="9" creationId="{572285FB-02B6-4AF6-18F1-462DD1A580F9}"/>
          </ac:spMkLst>
        </pc:spChg>
        <pc:spChg chg="mod">
          <ac:chgData name="大樹 藤井" userId="50f16f0d057b9136" providerId="LiveId" clId="{CAD8C7FF-A954-4671-A683-1B472D34395D}" dt="2025-08-18T08:52:41.599" v="651" actId="207"/>
          <ac:spMkLst>
            <pc:docMk/>
            <pc:sldMk cId="1455019809" sldId="258"/>
            <ac:spMk id="11" creationId="{06B1CC5E-5A6B-434C-3049-35970871E97E}"/>
          </ac:spMkLst>
        </pc:spChg>
        <pc:spChg chg="add mod">
          <ac:chgData name="大樹 藤井" userId="50f16f0d057b9136" providerId="LiveId" clId="{CAD8C7FF-A954-4671-A683-1B472D34395D}" dt="2025-08-18T08:54:53.848" v="672" actId="1076"/>
          <ac:spMkLst>
            <pc:docMk/>
            <pc:sldMk cId="1455019809" sldId="258"/>
            <ac:spMk id="13" creationId="{38D6B46E-33E1-8B0F-E25C-8D72BCFCE107}"/>
          </ac:spMkLst>
        </pc:spChg>
        <pc:spChg chg="add mod">
          <ac:chgData name="大樹 藤井" userId="50f16f0d057b9136" providerId="LiveId" clId="{CAD8C7FF-A954-4671-A683-1B472D34395D}" dt="2025-08-18T11:37:20.668" v="1625" actId="164"/>
          <ac:spMkLst>
            <pc:docMk/>
            <pc:sldMk cId="1455019809" sldId="258"/>
            <ac:spMk id="17" creationId="{60E5FEFF-A66F-9F66-14F9-484B459CB8FB}"/>
          </ac:spMkLst>
        </pc:spChg>
        <pc:spChg chg="add mod">
          <ac:chgData name="大樹 藤井" userId="50f16f0d057b9136" providerId="LiveId" clId="{CAD8C7FF-A954-4671-A683-1B472D34395D}" dt="2025-08-24T07:42:42.826" v="2248" actId="20577"/>
          <ac:spMkLst>
            <pc:docMk/>
            <pc:sldMk cId="1455019809" sldId="258"/>
            <ac:spMk id="21" creationId="{E4E82D79-5074-1E2D-34F8-65CE88F1F9ED}"/>
          </ac:spMkLst>
        </pc:spChg>
        <pc:spChg chg="add mod">
          <ac:chgData name="大樹 藤井" userId="50f16f0d057b9136" providerId="LiveId" clId="{CAD8C7FF-A954-4671-A683-1B472D34395D}" dt="2025-08-18T08:24:11.064" v="572" actId="207"/>
          <ac:spMkLst>
            <pc:docMk/>
            <pc:sldMk cId="1455019809" sldId="258"/>
            <ac:spMk id="22" creationId="{787BEA59-726F-7C1D-87AC-12C2B2439CE3}"/>
          </ac:spMkLst>
        </pc:spChg>
        <pc:spChg chg="add mod">
          <ac:chgData name="大樹 藤井" userId="50f16f0d057b9136" providerId="LiveId" clId="{CAD8C7FF-A954-4671-A683-1B472D34395D}" dt="2025-08-18T08:24:16.422" v="573" actId="207"/>
          <ac:spMkLst>
            <pc:docMk/>
            <pc:sldMk cId="1455019809" sldId="258"/>
            <ac:spMk id="33" creationId="{357F87FA-567D-EE54-3423-A4C35C2F3171}"/>
          </ac:spMkLst>
        </pc:spChg>
        <pc:spChg chg="add mod">
          <ac:chgData name="大樹 藤井" userId="50f16f0d057b9136" providerId="LiveId" clId="{CAD8C7FF-A954-4671-A683-1B472D34395D}" dt="2025-08-18T11:37:20.668" v="1625" actId="164"/>
          <ac:spMkLst>
            <pc:docMk/>
            <pc:sldMk cId="1455019809" sldId="258"/>
            <ac:spMk id="34" creationId="{E7A7CFCC-61AA-165E-327E-3D817C412C28}"/>
          </ac:spMkLst>
        </pc:spChg>
        <pc:spChg chg="add mod">
          <ac:chgData name="大樹 藤井" userId="50f16f0d057b9136" providerId="LiveId" clId="{CAD8C7FF-A954-4671-A683-1B472D34395D}" dt="2025-08-18T11:37:20.668" v="1625" actId="164"/>
          <ac:spMkLst>
            <pc:docMk/>
            <pc:sldMk cId="1455019809" sldId="258"/>
            <ac:spMk id="36" creationId="{70995B5F-68F9-261F-2120-9B655D0BF5CB}"/>
          </ac:spMkLst>
        </pc:spChg>
        <pc:spChg chg="add mod">
          <ac:chgData name="大樹 藤井" userId="50f16f0d057b9136" providerId="LiveId" clId="{CAD8C7FF-A954-4671-A683-1B472D34395D}" dt="2025-08-18T11:37:20.668" v="1625" actId="164"/>
          <ac:spMkLst>
            <pc:docMk/>
            <pc:sldMk cId="1455019809" sldId="258"/>
            <ac:spMk id="39" creationId="{2BE2BB3F-329A-B65A-2D99-B6F892E19FBC}"/>
          </ac:spMkLst>
        </pc:spChg>
        <pc:spChg chg="add mod ord">
          <ac:chgData name="大樹 藤井" userId="50f16f0d057b9136" providerId="LiveId" clId="{CAD8C7FF-A954-4671-A683-1B472D34395D}" dt="2025-08-18T11:37:20.668" v="1625" actId="164"/>
          <ac:spMkLst>
            <pc:docMk/>
            <pc:sldMk cId="1455019809" sldId="258"/>
            <ac:spMk id="46" creationId="{C67EBDF2-0C7F-F066-2C94-231D3033D15A}"/>
          </ac:spMkLst>
        </pc:spChg>
        <pc:spChg chg="add mod ord">
          <ac:chgData name="大樹 藤井" userId="50f16f0d057b9136" providerId="LiveId" clId="{CAD8C7FF-A954-4671-A683-1B472D34395D}" dt="2025-08-18T11:37:20.668" v="1625" actId="164"/>
          <ac:spMkLst>
            <pc:docMk/>
            <pc:sldMk cId="1455019809" sldId="258"/>
            <ac:spMk id="47" creationId="{214F6309-E2E7-1848-B096-347A0EA6A843}"/>
          </ac:spMkLst>
        </pc:spChg>
        <pc:spChg chg="add mod">
          <ac:chgData name="大樹 藤井" userId="50f16f0d057b9136" providerId="LiveId" clId="{CAD8C7FF-A954-4671-A683-1B472D34395D}" dt="2025-08-18T11:37:20.668" v="1625" actId="164"/>
          <ac:spMkLst>
            <pc:docMk/>
            <pc:sldMk cId="1455019809" sldId="258"/>
            <ac:spMk id="49" creationId="{255EE6AC-A6DB-6D6D-7F89-F66C83D8989B}"/>
          </ac:spMkLst>
        </pc:spChg>
        <pc:spChg chg="mod">
          <ac:chgData name="大樹 藤井" userId="50f16f0d057b9136" providerId="LiveId" clId="{CAD8C7FF-A954-4671-A683-1B472D34395D}" dt="2025-08-18T07:51:53.146" v="318" actId="1076"/>
          <ac:spMkLst>
            <pc:docMk/>
            <pc:sldMk cId="1455019809" sldId="258"/>
            <ac:spMk id="64" creationId="{C4FC3E11-8199-52AA-499F-FEF4B9C4429B}"/>
          </ac:spMkLst>
        </pc:spChg>
        <pc:spChg chg="mod">
          <ac:chgData name="大樹 藤井" userId="50f16f0d057b9136" providerId="LiveId" clId="{CAD8C7FF-A954-4671-A683-1B472D34395D}" dt="2025-08-18T07:33:00.326" v="3" actId="1076"/>
          <ac:spMkLst>
            <pc:docMk/>
            <pc:sldMk cId="1455019809" sldId="258"/>
            <ac:spMk id="71" creationId="{6EE45A20-AFD5-97A1-1F5D-F9B105BBCD84}"/>
          </ac:spMkLst>
        </pc:spChg>
        <pc:spChg chg="mod">
          <ac:chgData name="大樹 藤井" userId="50f16f0d057b9136" providerId="LiveId" clId="{CAD8C7FF-A954-4671-A683-1B472D34395D}" dt="2025-08-18T07:32:56.593" v="2" actId="1076"/>
          <ac:spMkLst>
            <pc:docMk/>
            <pc:sldMk cId="1455019809" sldId="258"/>
            <ac:spMk id="73" creationId="{21CC72B9-1F64-D5AA-F98B-6F74CB677751}"/>
          </ac:spMkLst>
        </pc:spChg>
        <pc:spChg chg="mod">
          <ac:chgData name="大樹 藤井" userId="50f16f0d057b9136" providerId="LiveId" clId="{CAD8C7FF-A954-4671-A683-1B472D34395D}" dt="2025-08-18T07:30:45.891" v="1" actId="1076"/>
          <ac:spMkLst>
            <pc:docMk/>
            <pc:sldMk cId="1455019809" sldId="258"/>
            <ac:spMk id="121" creationId="{D2E9F93C-ACA5-A9E6-B91D-16A2A314EFA6}"/>
          </ac:spMkLst>
        </pc:spChg>
        <pc:spChg chg="mod">
          <ac:chgData name="大樹 藤井" userId="50f16f0d057b9136" providerId="LiveId" clId="{CAD8C7FF-A954-4671-A683-1B472D34395D}" dt="2025-08-18T08:52:28.574" v="649" actId="207"/>
          <ac:spMkLst>
            <pc:docMk/>
            <pc:sldMk cId="1455019809" sldId="258"/>
            <ac:spMk id="170" creationId="{3AC0BF3B-E33A-351E-68F8-A3F7E38CA1C2}"/>
          </ac:spMkLst>
        </pc:spChg>
        <pc:spChg chg="mod">
          <ac:chgData name="大樹 藤井" userId="50f16f0d057b9136" providerId="LiveId" clId="{CAD8C7FF-A954-4671-A683-1B472D34395D}" dt="2025-08-18T11:37:20.668" v="1625" actId="164"/>
          <ac:spMkLst>
            <pc:docMk/>
            <pc:sldMk cId="1455019809" sldId="258"/>
            <ac:spMk id="172" creationId="{65442F1C-AC9E-B9C7-4D1E-30A6958A79FB}"/>
          </ac:spMkLst>
        </pc:spChg>
        <pc:grpChg chg="add mod">
          <ac:chgData name="大樹 藤井" userId="50f16f0d057b9136" providerId="LiveId" clId="{CAD8C7FF-A954-4671-A683-1B472D34395D}" dt="2025-08-18T07:48:04.416" v="246" actId="164"/>
          <ac:grpSpMkLst>
            <pc:docMk/>
            <pc:sldMk cId="1455019809" sldId="258"/>
            <ac:grpSpMk id="2" creationId="{5EE31F91-308F-CFAC-62D0-C1C1893CD128}"/>
          </ac:grpSpMkLst>
        </pc:grpChg>
        <pc:grpChg chg="add mod">
          <ac:chgData name="大樹 藤井" userId="50f16f0d057b9136" providerId="LiveId" clId="{CAD8C7FF-A954-4671-A683-1B472D34395D}" dt="2025-08-18T07:47:53.177" v="244" actId="164"/>
          <ac:grpSpMkLst>
            <pc:docMk/>
            <pc:sldMk cId="1455019809" sldId="258"/>
            <ac:grpSpMk id="7" creationId="{35F4D10F-E138-46F5-15D8-D15C584C763E}"/>
          </ac:grpSpMkLst>
        </pc:grpChg>
        <pc:grpChg chg="add mod ord">
          <ac:chgData name="大樹 藤井" userId="50f16f0d057b9136" providerId="LiveId" clId="{CAD8C7FF-A954-4671-A683-1B472D34395D}" dt="2025-08-18T09:04:07.462" v="763" actId="1076"/>
          <ac:grpSpMkLst>
            <pc:docMk/>
            <pc:sldMk cId="1455019809" sldId="258"/>
            <ac:grpSpMk id="15" creationId="{C47D01EB-AABC-658C-A0DC-AF70D6250FCF}"/>
          </ac:grpSpMkLst>
        </pc:grpChg>
        <pc:grpChg chg="add del mod ord">
          <ac:chgData name="大樹 藤井" userId="50f16f0d057b9136" providerId="LiveId" clId="{CAD8C7FF-A954-4671-A683-1B472D34395D}" dt="2025-08-18T09:07:14.064" v="814" actId="21"/>
          <ac:grpSpMkLst>
            <pc:docMk/>
            <pc:sldMk cId="1455019809" sldId="258"/>
            <ac:grpSpMk id="16" creationId="{2BFB5DB2-FA4F-A3F7-1874-318A6E21291B}"/>
          </ac:grpSpMkLst>
        </pc:grpChg>
        <pc:grpChg chg="add mod">
          <ac:chgData name="大樹 藤井" userId="50f16f0d057b9136" providerId="LiveId" clId="{CAD8C7FF-A954-4671-A683-1B472D34395D}" dt="2025-08-18T09:02:12.695" v="741" actId="1076"/>
          <ac:grpSpMkLst>
            <pc:docMk/>
            <pc:sldMk cId="1455019809" sldId="258"/>
            <ac:grpSpMk id="35" creationId="{7D7F44AB-9FA6-EF66-9B3D-B5A5608245F8}"/>
          </ac:grpSpMkLst>
        </pc:grpChg>
        <pc:grpChg chg="mod">
          <ac:chgData name="大樹 藤井" userId="50f16f0d057b9136" providerId="LiveId" clId="{CAD8C7FF-A954-4671-A683-1B472D34395D}" dt="2025-08-18T07:30:42.262" v="0" actId="1076"/>
          <ac:grpSpMkLst>
            <pc:docMk/>
            <pc:sldMk cId="1455019809" sldId="258"/>
            <ac:grpSpMk id="166" creationId="{90DB576D-7BCE-03D5-E788-0ECF3523F5BC}"/>
          </ac:grpSpMkLst>
        </pc:grpChg>
        <pc:grpChg chg="mod">
          <ac:chgData name="大樹 藤井" userId="50f16f0d057b9136" providerId="LiveId" clId="{CAD8C7FF-A954-4671-A683-1B472D34395D}" dt="2025-08-18T09:05:09.330" v="767" actId="1076"/>
          <ac:grpSpMkLst>
            <pc:docMk/>
            <pc:sldMk cId="1455019809" sldId="258"/>
            <ac:grpSpMk id="171" creationId="{24F34497-519B-0A86-EAF0-8FBA74C7AB45}"/>
          </ac:grpSpMkLst>
        </pc:grpChg>
        <pc:picChg chg="mod">
          <ac:chgData name="大樹 藤井" userId="50f16f0d057b9136" providerId="LiveId" clId="{CAD8C7FF-A954-4671-A683-1B472D34395D}" dt="2025-08-18T11:37:20.668" v="1625" actId="164"/>
          <ac:picMkLst>
            <pc:docMk/>
            <pc:sldMk cId="1455019809" sldId="258"/>
            <ac:picMk id="14" creationId="{93B5AA54-D6E1-A2F9-94ED-8174E2DC57E8}"/>
          </ac:picMkLst>
        </pc:picChg>
      </pc:sldChg>
      <pc:sldChg chg="delSp mod">
        <pc:chgData name="大樹 藤井" userId="50f16f0d057b9136" providerId="LiveId" clId="{CAD8C7FF-A954-4671-A683-1B472D34395D}" dt="2025-08-18T10:48:36.422" v="1095" actId="478"/>
        <pc:sldMkLst>
          <pc:docMk/>
          <pc:sldMk cId="4172279041" sldId="266"/>
        </pc:sldMkLst>
      </pc:sldChg>
      <pc:sldChg chg="addSp delSp modSp mod">
        <pc:chgData name="大樹 藤井" userId="50f16f0d057b9136" providerId="LiveId" clId="{CAD8C7FF-A954-4671-A683-1B472D34395D}" dt="2025-08-18T11:27:43.330" v="1502" actId="1076"/>
        <pc:sldMkLst>
          <pc:docMk/>
          <pc:sldMk cId="1722293704" sldId="268"/>
        </pc:sldMkLst>
        <pc:spChg chg="mod">
          <ac:chgData name="大樹 藤井" userId="50f16f0d057b9136" providerId="LiveId" clId="{CAD8C7FF-A954-4671-A683-1B472D34395D}" dt="2025-08-18T11:27:43.330" v="1502" actId="1076"/>
          <ac:spMkLst>
            <pc:docMk/>
            <pc:sldMk cId="1722293704" sldId="268"/>
            <ac:spMk id="2" creationId="{4F5E28F6-C9E1-2D15-01A4-76939994E81A}"/>
          </ac:spMkLst>
        </pc:spChg>
        <pc:picChg chg="add mod">
          <ac:chgData name="大樹 藤井" userId="50f16f0d057b9136" providerId="LiveId" clId="{CAD8C7FF-A954-4671-A683-1B472D34395D}" dt="2025-08-18T11:27:18.896" v="1499" actId="1076"/>
          <ac:picMkLst>
            <pc:docMk/>
            <pc:sldMk cId="1722293704" sldId="268"/>
            <ac:picMk id="5" creationId="{7F8B7B3F-A923-D93E-7931-0DD943B07BF8}"/>
          </ac:picMkLst>
        </pc:picChg>
      </pc:sldChg>
      <pc:sldChg chg="addSp delSp modSp mod">
        <pc:chgData name="大樹 藤井" userId="50f16f0d057b9136" providerId="LiveId" clId="{CAD8C7FF-A954-4671-A683-1B472D34395D}" dt="2025-08-24T06:44:12.601" v="1716" actId="20577"/>
        <pc:sldMkLst>
          <pc:docMk/>
          <pc:sldMk cId="8088209" sldId="270"/>
        </pc:sldMkLst>
        <pc:spChg chg="mod">
          <ac:chgData name="大樹 藤井" userId="50f16f0d057b9136" providerId="LiveId" clId="{CAD8C7FF-A954-4671-A683-1B472D34395D}" dt="2025-08-18T11:28:13.526" v="1503" actId="1076"/>
          <ac:spMkLst>
            <pc:docMk/>
            <pc:sldMk cId="8088209" sldId="270"/>
            <ac:spMk id="2" creationId="{A7CD2470-09F5-5C32-8528-E63C32FED133}"/>
          </ac:spMkLst>
        </pc:spChg>
        <pc:spChg chg="add mod ord">
          <ac:chgData name="大樹 藤井" userId="50f16f0d057b9136" providerId="LiveId" clId="{CAD8C7FF-A954-4671-A683-1B472D34395D}" dt="2025-08-18T11:32:51.899" v="1516" actId="167"/>
          <ac:spMkLst>
            <pc:docMk/>
            <pc:sldMk cId="8088209" sldId="270"/>
            <ac:spMk id="4" creationId="{94002866-A0E6-0CEF-E151-B00084CE67A7}"/>
          </ac:spMkLst>
        </pc:spChg>
        <pc:spChg chg="mod">
          <ac:chgData name="大樹 藤井" userId="50f16f0d057b9136" providerId="LiveId" clId="{CAD8C7FF-A954-4671-A683-1B472D34395D}" dt="2025-08-24T06:44:12.601" v="1716" actId="20577"/>
          <ac:spMkLst>
            <pc:docMk/>
            <pc:sldMk cId="8088209" sldId="270"/>
            <ac:spMk id="6" creationId="{0DF8FE91-E2F7-6E86-407F-E08B31A84BE3}"/>
          </ac:spMkLst>
        </pc:spChg>
        <pc:picChg chg="add mod">
          <ac:chgData name="大樹 藤井" userId="50f16f0d057b9136" providerId="LiveId" clId="{CAD8C7FF-A954-4671-A683-1B472D34395D}" dt="2025-08-18T11:32:09.753" v="1509" actId="1076"/>
          <ac:picMkLst>
            <pc:docMk/>
            <pc:sldMk cId="8088209" sldId="270"/>
            <ac:picMk id="3" creationId="{4B204A8C-8E57-D954-47D6-07689B762921}"/>
          </ac:picMkLst>
        </pc:picChg>
      </pc:sldChg>
      <pc:sldChg chg="addSp delSp modSp mod">
        <pc:chgData name="大樹 藤井" userId="50f16f0d057b9136" providerId="LiveId" clId="{CAD8C7FF-A954-4671-A683-1B472D34395D}" dt="2025-08-18T11:36:27.761" v="1624" actId="208"/>
        <pc:sldMkLst>
          <pc:docMk/>
          <pc:sldMk cId="358040830" sldId="271"/>
        </pc:sldMkLst>
        <pc:picChg chg="add mod">
          <ac:chgData name="大樹 藤井" userId="50f16f0d057b9136" providerId="LiveId" clId="{CAD8C7FF-A954-4671-A683-1B472D34395D}" dt="2025-08-18T11:36:27.761" v="1624" actId="208"/>
          <ac:picMkLst>
            <pc:docMk/>
            <pc:sldMk cId="358040830" sldId="271"/>
            <ac:picMk id="6" creationId="{C1881FF9-AFB6-DC5E-74A6-C440D3681853}"/>
          </ac:picMkLst>
        </pc:picChg>
      </pc:sldChg>
      <pc:sldChg chg="addSp delSp modSp mod">
        <pc:chgData name="大樹 藤井" userId="50f16f0d057b9136" providerId="LiveId" clId="{CAD8C7FF-A954-4671-A683-1B472D34395D}" dt="2025-08-24T06:44:33.428" v="1721" actId="20577"/>
        <pc:sldMkLst>
          <pc:docMk/>
          <pc:sldMk cId="734497072" sldId="272"/>
        </pc:sldMkLst>
        <pc:spChg chg="mod">
          <ac:chgData name="大樹 藤井" userId="50f16f0d057b9136" providerId="LiveId" clId="{CAD8C7FF-A954-4671-A683-1B472D34395D}" dt="2025-08-24T06:44:33.428" v="1721" actId="20577"/>
          <ac:spMkLst>
            <pc:docMk/>
            <pc:sldMk cId="734497072" sldId="272"/>
            <ac:spMk id="2" creationId="{B3A63661-95EA-23C5-E021-DF5252069659}"/>
          </ac:spMkLst>
        </pc:spChg>
        <pc:spChg chg="mod">
          <ac:chgData name="大樹 藤井" userId="50f16f0d057b9136" providerId="LiveId" clId="{CAD8C7FF-A954-4671-A683-1B472D34395D}" dt="2025-08-24T06:44:28.357" v="1718" actId="20577"/>
          <ac:spMkLst>
            <pc:docMk/>
            <pc:sldMk cId="734497072" sldId="272"/>
            <ac:spMk id="5" creationId="{E63FBFBF-6770-55C9-A4CD-E73ED89BD9DC}"/>
          </ac:spMkLst>
        </pc:spChg>
        <pc:picChg chg="add mod">
          <ac:chgData name="大樹 藤井" userId="50f16f0d057b9136" providerId="LiveId" clId="{CAD8C7FF-A954-4671-A683-1B472D34395D}" dt="2025-08-18T11:38:05.580" v="1635" actId="1076"/>
          <ac:picMkLst>
            <pc:docMk/>
            <pc:sldMk cId="734497072" sldId="272"/>
            <ac:picMk id="6" creationId="{49866766-FFCD-6BD5-4E13-9C61E9651035}"/>
          </ac:picMkLst>
        </pc:picChg>
      </pc:sldChg>
      <pc:sldChg chg="addSp delSp modSp mod">
        <pc:chgData name="大樹 藤井" userId="50f16f0d057b9136" providerId="LiveId" clId="{CAD8C7FF-A954-4671-A683-1B472D34395D}" dt="2025-08-24T08:25:59.224" v="2978" actId="20577"/>
        <pc:sldMkLst>
          <pc:docMk/>
          <pc:sldMk cId="758305206" sldId="273"/>
        </pc:sldMkLst>
        <pc:spChg chg="add mod">
          <ac:chgData name="大樹 藤井" userId="50f16f0d057b9136" providerId="LiveId" clId="{CAD8C7FF-A954-4671-A683-1B472D34395D}" dt="2025-08-18T10:42:43.821" v="1038" actId="164"/>
          <ac:spMkLst>
            <pc:docMk/>
            <pc:sldMk cId="758305206" sldId="273"/>
            <ac:spMk id="2" creationId="{A5AD3AC9-C435-1120-C699-DC172963A2F4}"/>
          </ac:spMkLst>
        </pc:spChg>
        <pc:spChg chg="del mod">
          <ac:chgData name="大樹 藤井" userId="50f16f0d057b9136" providerId="LiveId" clId="{CAD8C7FF-A954-4671-A683-1B472D34395D}" dt="2025-08-24T07:18:07.935" v="1995" actId="478"/>
          <ac:spMkLst>
            <pc:docMk/>
            <pc:sldMk cId="758305206" sldId="273"/>
            <ac:spMk id="4" creationId="{63219DCB-7335-75B0-0495-AA00F0247578}"/>
          </ac:spMkLst>
        </pc:spChg>
        <pc:spChg chg="add del mod">
          <ac:chgData name="大樹 藤井" userId="50f16f0d057b9136" providerId="LiveId" clId="{CAD8C7FF-A954-4671-A683-1B472D34395D}" dt="2025-08-24T07:18:11.278" v="1997" actId="478"/>
          <ac:spMkLst>
            <pc:docMk/>
            <pc:sldMk cId="758305206" sldId="273"/>
            <ac:spMk id="5" creationId="{C4B4D99B-DE2E-4D70-8F57-1D3A2364909A}"/>
          </ac:spMkLst>
        </pc:spChg>
        <pc:spChg chg="add del mod">
          <ac:chgData name="大樹 藤井" userId="50f16f0d057b9136" providerId="LiveId" clId="{CAD8C7FF-A954-4671-A683-1B472D34395D}" dt="2025-08-24T07:18:10.513" v="1996" actId="478"/>
          <ac:spMkLst>
            <pc:docMk/>
            <pc:sldMk cId="758305206" sldId="273"/>
            <ac:spMk id="7" creationId="{E67B5243-F28A-B86F-10EF-A9070BD6DB36}"/>
          </ac:spMkLst>
        </pc:spChg>
        <pc:spChg chg="add mod ord">
          <ac:chgData name="大樹 藤井" userId="50f16f0d057b9136" providerId="LiveId" clId="{CAD8C7FF-A954-4671-A683-1B472D34395D}" dt="2025-08-18T10:42:43.821" v="1038" actId="164"/>
          <ac:spMkLst>
            <pc:docMk/>
            <pc:sldMk cId="758305206" sldId="273"/>
            <ac:spMk id="8" creationId="{B3C4DE98-5699-C4FB-3A9E-0FDF5A5F0025}"/>
          </ac:spMkLst>
        </pc:spChg>
        <pc:spChg chg="mod">
          <ac:chgData name="大樹 藤井" userId="50f16f0d057b9136" providerId="LiveId" clId="{CAD8C7FF-A954-4671-A683-1B472D34395D}" dt="2025-08-24T07:36:55.280" v="2213" actId="164"/>
          <ac:spMkLst>
            <pc:docMk/>
            <pc:sldMk cId="758305206" sldId="273"/>
            <ac:spMk id="10" creationId="{45E49690-8F63-15DB-A922-4A72D3EE8C74}"/>
          </ac:spMkLst>
        </pc:spChg>
        <pc:spChg chg="mod">
          <ac:chgData name="大樹 藤井" userId="50f16f0d057b9136" providerId="LiveId" clId="{CAD8C7FF-A954-4671-A683-1B472D34395D}" dt="2025-08-18T10:44:01.009" v="1051" actId="208"/>
          <ac:spMkLst>
            <pc:docMk/>
            <pc:sldMk cId="758305206" sldId="273"/>
            <ac:spMk id="11" creationId="{47392034-A339-9C0E-D603-95D37986382C}"/>
          </ac:spMkLst>
        </pc:spChg>
        <pc:spChg chg="mod">
          <ac:chgData name="大樹 藤井" userId="50f16f0d057b9136" providerId="LiveId" clId="{CAD8C7FF-A954-4671-A683-1B472D34395D}" dt="2025-08-18T10:44:01.009" v="1051" actId="208"/>
          <ac:spMkLst>
            <pc:docMk/>
            <pc:sldMk cId="758305206" sldId="273"/>
            <ac:spMk id="12" creationId="{2CFC9D8F-D071-B93F-2B9F-D23769E5CABD}"/>
          </ac:spMkLst>
        </pc:spChg>
        <pc:spChg chg="add mod">
          <ac:chgData name="大樹 藤井" userId="50f16f0d057b9136" providerId="LiveId" clId="{CAD8C7FF-A954-4671-A683-1B472D34395D}" dt="2025-08-18T10:42:43.821" v="1038" actId="164"/>
          <ac:spMkLst>
            <pc:docMk/>
            <pc:sldMk cId="758305206" sldId="273"/>
            <ac:spMk id="13" creationId="{24ED3E27-7E5D-E04D-AB33-DDAEC229173C}"/>
          </ac:spMkLst>
        </pc:spChg>
        <pc:spChg chg="mod ord">
          <ac:chgData name="大樹 藤井" userId="50f16f0d057b9136" providerId="LiveId" clId="{CAD8C7FF-A954-4671-A683-1B472D34395D}" dt="2025-08-24T07:22:24.688" v="2070" actId="208"/>
          <ac:spMkLst>
            <pc:docMk/>
            <pc:sldMk cId="758305206" sldId="273"/>
            <ac:spMk id="14" creationId="{DDF42DED-AC3D-73E9-1833-BA059EFB5E96}"/>
          </ac:spMkLst>
        </pc:spChg>
        <pc:spChg chg="add mod">
          <ac:chgData name="大樹 藤井" userId="50f16f0d057b9136" providerId="LiveId" clId="{CAD8C7FF-A954-4671-A683-1B472D34395D}" dt="2025-08-18T10:44:34.284" v="1055" actId="164"/>
          <ac:spMkLst>
            <pc:docMk/>
            <pc:sldMk cId="758305206" sldId="273"/>
            <ac:spMk id="16" creationId="{BB3C787F-AEC2-6355-BBDD-4D0FAF2CA4EE}"/>
          </ac:spMkLst>
        </pc:spChg>
        <pc:spChg chg="add mod">
          <ac:chgData name="大樹 藤井" userId="50f16f0d057b9136" providerId="LiveId" clId="{CAD8C7FF-A954-4671-A683-1B472D34395D}" dt="2025-08-18T10:44:34.284" v="1055" actId="164"/>
          <ac:spMkLst>
            <pc:docMk/>
            <pc:sldMk cId="758305206" sldId="273"/>
            <ac:spMk id="17" creationId="{66699DCE-EDC2-96EC-1B1C-F481F7FB864C}"/>
          </ac:spMkLst>
        </pc:spChg>
        <pc:spChg chg="add mod">
          <ac:chgData name="大樹 藤井" userId="50f16f0d057b9136" providerId="LiveId" clId="{CAD8C7FF-A954-4671-A683-1B472D34395D}" dt="2025-08-18T10:46:41.984" v="1079" actId="1076"/>
          <ac:spMkLst>
            <pc:docMk/>
            <pc:sldMk cId="758305206" sldId="273"/>
            <ac:spMk id="19" creationId="{ECE78E7E-F1D3-4552-5B45-E28109C370C0}"/>
          </ac:spMkLst>
        </pc:spChg>
        <pc:spChg chg="add mod ord">
          <ac:chgData name="大樹 藤井" userId="50f16f0d057b9136" providerId="LiveId" clId="{CAD8C7FF-A954-4671-A683-1B472D34395D}" dt="2025-08-18T11:10:00.317" v="1309" actId="1076"/>
          <ac:spMkLst>
            <pc:docMk/>
            <pc:sldMk cId="758305206" sldId="273"/>
            <ac:spMk id="20" creationId="{B557DBBC-CBB2-48B0-08BD-AE2FCBA63ECF}"/>
          </ac:spMkLst>
        </pc:spChg>
        <pc:spChg chg="add mod">
          <ac:chgData name="大樹 藤井" userId="50f16f0d057b9136" providerId="LiveId" clId="{CAD8C7FF-A954-4671-A683-1B472D34395D}" dt="2025-08-18T11:08:35.176" v="1276" actId="688"/>
          <ac:spMkLst>
            <pc:docMk/>
            <pc:sldMk cId="758305206" sldId="273"/>
            <ac:spMk id="21" creationId="{8A05664A-5E49-6000-F7D2-16F8085CFA1B}"/>
          </ac:spMkLst>
        </pc:spChg>
        <pc:spChg chg="mod">
          <ac:chgData name="大樹 藤井" userId="50f16f0d057b9136" providerId="LiveId" clId="{CAD8C7FF-A954-4671-A683-1B472D34395D}" dt="2025-08-24T07:38:19.620" v="2234" actId="164"/>
          <ac:spMkLst>
            <pc:docMk/>
            <pc:sldMk cId="758305206" sldId="273"/>
            <ac:spMk id="22" creationId="{709CBF4A-DE63-F66F-F7F7-22BCE80A8325}"/>
          </ac:spMkLst>
        </pc:spChg>
        <pc:spChg chg="mod">
          <ac:chgData name="大樹 藤井" userId="50f16f0d057b9136" providerId="LiveId" clId="{CAD8C7FF-A954-4671-A683-1B472D34395D}" dt="2025-08-24T07:35:15.727" v="2206" actId="164"/>
          <ac:spMkLst>
            <pc:docMk/>
            <pc:sldMk cId="758305206" sldId="273"/>
            <ac:spMk id="23" creationId="{4800A51A-FB60-2548-AF12-0040BE19CD55}"/>
          </ac:spMkLst>
        </pc:spChg>
        <pc:spChg chg="mod ord topLvl">
          <ac:chgData name="大樹 藤井" userId="50f16f0d057b9136" providerId="LiveId" clId="{CAD8C7FF-A954-4671-A683-1B472D34395D}" dt="2025-08-24T07:37:40.932" v="2216" actId="207"/>
          <ac:spMkLst>
            <pc:docMk/>
            <pc:sldMk cId="758305206" sldId="273"/>
            <ac:spMk id="24" creationId="{C057063F-FA9B-28EC-B854-F0C3664DBB90}"/>
          </ac:spMkLst>
        </pc:spChg>
        <pc:spChg chg="mod">
          <ac:chgData name="大樹 藤井" userId="50f16f0d057b9136" providerId="LiveId" clId="{CAD8C7FF-A954-4671-A683-1B472D34395D}" dt="2025-08-24T07:36:55.280" v="2213" actId="164"/>
          <ac:spMkLst>
            <pc:docMk/>
            <pc:sldMk cId="758305206" sldId="273"/>
            <ac:spMk id="25" creationId="{D6FED1D8-F484-2A09-BF22-8BA803D87CA8}"/>
          </ac:spMkLst>
        </pc:spChg>
        <pc:spChg chg="add del mod">
          <ac:chgData name="大樹 藤井" userId="50f16f0d057b9136" providerId="LiveId" clId="{CAD8C7FF-A954-4671-A683-1B472D34395D}" dt="2025-08-24T07:18:07.935" v="1995" actId="478"/>
          <ac:spMkLst>
            <pc:docMk/>
            <pc:sldMk cId="758305206" sldId="273"/>
            <ac:spMk id="26" creationId="{CFC33921-6194-B3C4-FF0F-0CBB8D6BBD1F}"/>
          </ac:spMkLst>
        </pc:spChg>
        <pc:spChg chg="add mod">
          <ac:chgData name="大樹 藤井" userId="50f16f0d057b9136" providerId="LiveId" clId="{CAD8C7FF-A954-4671-A683-1B472D34395D}" dt="2025-08-18T11:09:41.500" v="1306" actId="164"/>
          <ac:spMkLst>
            <pc:docMk/>
            <pc:sldMk cId="758305206" sldId="273"/>
            <ac:spMk id="27" creationId="{74DD992F-A32F-A41D-89DF-CC0A56BBDE1E}"/>
          </ac:spMkLst>
        </pc:spChg>
        <pc:spChg chg="add mod">
          <ac:chgData name="大樹 藤井" userId="50f16f0d057b9136" providerId="LiveId" clId="{CAD8C7FF-A954-4671-A683-1B472D34395D}" dt="2025-08-24T07:21:17.503" v="2054" actId="1037"/>
          <ac:spMkLst>
            <pc:docMk/>
            <pc:sldMk cId="758305206" sldId="273"/>
            <ac:spMk id="28" creationId="{01AAA0FD-E4DC-1696-63D5-74661C7DBA68}"/>
          </ac:spMkLst>
        </pc:spChg>
        <pc:spChg chg="add mod ord">
          <ac:chgData name="大樹 藤井" userId="50f16f0d057b9136" providerId="LiveId" clId="{CAD8C7FF-A954-4671-A683-1B472D34395D}" dt="2025-08-18T11:09:41.500" v="1306" actId="164"/>
          <ac:spMkLst>
            <pc:docMk/>
            <pc:sldMk cId="758305206" sldId="273"/>
            <ac:spMk id="29" creationId="{54761073-D917-A967-6D47-4BA9909B3C95}"/>
          </ac:spMkLst>
        </pc:spChg>
        <pc:spChg chg="add del mod">
          <ac:chgData name="大樹 藤井" userId="50f16f0d057b9136" providerId="LiveId" clId="{CAD8C7FF-A954-4671-A683-1B472D34395D}" dt="2025-08-24T07:21:04.264" v="2052" actId="478"/>
          <ac:spMkLst>
            <pc:docMk/>
            <pc:sldMk cId="758305206" sldId="273"/>
            <ac:spMk id="30" creationId="{F4D87612-8FE0-22A1-5D34-203164324977}"/>
          </ac:spMkLst>
        </pc:spChg>
        <pc:spChg chg="add mod">
          <ac:chgData name="大樹 藤井" userId="50f16f0d057b9136" providerId="LiveId" clId="{CAD8C7FF-A954-4671-A683-1B472D34395D}" dt="2025-08-24T07:22:34.901" v="2073" actId="1038"/>
          <ac:spMkLst>
            <pc:docMk/>
            <pc:sldMk cId="758305206" sldId="273"/>
            <ac:spMk id="31" creationId="{FC418F74-7636-F6DA-7E24-D9A1AFB80B2D}"/>
          </ac:spMkLst>
        </pc:spChg>
        <pc:spChg chg="add mod">
          <ac:chgData name="大樹 藤井" userId="50f16f0d057b9136" providerId="LiveId" clId="{CAD8C7FF-A954-4671-A683-1B472D34395D}" dt="2025-08-24T07:21:09.691" v="2053" actId="164"/>
          <ac:spMkLst>
            <pc:docMk/>
            <pc:sldMk cId="758305206" sldId="273"/>
            <ac:spMk id="32" creationId="{4D6AE097-CB27-60FE-1941-BC94ADD0A35B}"/>
          </ac:spMkLst>
        </pc:spChg>
        <pc:spChg chg="add mod">
          <ac:chgData name="大樹 藤井" userId="50f16f0d057b9136" providerId="LiveId" clId="{CAD8C7FF-A954-4671-A683-1B472D34395D}" dt="2025-08-18T11:09:41.500" v="1306" actId="164"/>
          <ac:spMkLst>
            <pc:docMk/>
            <pc:sldMk cId="758305206" sldId="273"/>
            <ac:spMk id="33" creationId="{52B7EDB4-78C6-EFB2-1F68-BA891C4468BD}"/>
          </ac:spMkLst>
        </pc:spChg>
        <pc:spChg chg="mod">
          <ac:chgData name="大樹 藤井" userId="50f16f0d057b9136" providerId="LiveId" clId="{CAD8C7FF-A954-4671-A683-1B472D34395D}" dt="2025-08-24T07:21:26.024" v="2055"/>
          <ac:spMkLst>
            <pc:docMk/>
            <pc:sldMk cId="758305206" sldId="273"/>
            <ac:spMk id="36" creationId="{A4D49304-7370-4AC3-B689-A9473EC05782}"/>
          </ac:spMkLst>
        </pc:spChg>
        <pc:spChg chg="mod">
          <ac:chgData name="大樹 藤井" userId="50f16f0d057b9136" providerId="LiveId" clId="{CAD8C7FF-A954-4671-A683-1B472D34395D}" dt="2025-08-18T11:03:52.690" v="1226" actId="207"/>
          <ac:spMkLst>
            <pc:docMk/>
            <pc:sldMk cId="758305206" sldId="273"/>
            <ac:spMk id="38" creationId="{D9EE1C17-7404-7727-F451-5F398D024DE3}"/>
          </ac:spMkLst>
        </pc:spChg>
        <pc:spChg chg="mod">
          <ac:chgData name="大樹 藤井" userId="50f16f0d057b9136" providerId="LiveId" clId="{CAD8C7FF-A954-4671-A683-1B472D34395D}" dt="2025-08-18T11:04:04.882" v="1228" actId="14100"/>
          <ac:spMkLst>
            <pc:docMk/>
            <pc:sldMk cId="758305206" sldId="273"/>
            <ac:spMk id="39" creationId="{259F3BF1-3940-3437-FFF2-E8A99EAD46EE}"/>
          </ac:spMkLst>
        </pc:spChg>
        <pc:spChg chg="add mod">
          <ac:chgData name="大樹 藤井" userId="50f16f0d057b9136" providerId="LiveId" clId="{CAD8C7FF-A954-4671-A683-1B472D34395D}" dt="2025-08-18T11:09:41.500" v="1306" actId="164"/>
          <ac:spMkLst>
            <pc:docMk/>
            <pc:sldMk cId="758305206" sldId="273"/>
            <ac:spMk id="40" creationId="{0BD04A6B-5EB6-1340-EEE6-8256C133D2F0}"/>
          </ac:spMkLst>
        </pc:spChg>
        <pc:spChg chg="mod">
          <ac:chgData name="大樹 藤井" userId="50f16f0d057b9136" providerId="LiveId" clId="{CAD8C7FF-A954-4671-A683-1B472D34395D}" dt="2025-08-24T07:21:26.024" v="2055"/>
          <ac:spMkLst>
            <pc:docMk/>
            <pc:sldMk cId="758305206" sldId="273"/>
            <ac:spMk id="41" creationId="{008E9CCB-3CBA-7949-27E5-C6D037A1C860}"/>
          </ac:spMkLst>
        </pc:spChg>
        <pc:spChg chg="add mod">
          <ac:chgData name="大樹 藤井" userId="50f16f0d057b9136" providerId="LiveId" clId="{CAD8C7FF-A954-4671-A683-1B472D34395D}" dt="2025-08-18T11:09:41.500" v="1306" actId="164"/>
          <ac:spMkLst>
            <pc:docMk/>
            <pc:sldMk cId="758305206" sldId="273"/>
            <ac:spMk id="42" creationId="{1FC21389-135E-AB61-60F6-170CEDDBD42B}"/>
          </ac:spMkLst>
        </pc:spChg>
        <pc:spChg chg="add mod">
          <ac:chgData name="大樹 藤井" userId="50f16f0d057b9136" providerId="LiveId" clId="{CAD8C7FF-A954-4671-A683-1B472D34395D}" dt="2025-08-18T11:09:41.500" v="1306" actId="164"/>
          <ac:spMkLst>
            <pc:docMk/>
            <pc:sldMk cId="758305206" sldId="273"/>
            <ac:spMk id="43" creationId="{4C02422D-A696-73B1-E790-66EAAF243188}"/>
          </ac:spMkLst>
        </pc:spChg>
        <pc:spChg chg="add mod ord">
          <ac:chgData name="大樹 藤井" userId="50f16f0d057b9136" providerId="LiveId" clId="{CAD8C7FF-A954-4671-A683-1B472D34395D}" dt="2025-08-18T11:24:40.989" v="1437" actId="164"/>
          <ac:spMkLst>
            <pc:docMk/>
            <pc:sldMk cId="758305206" sldId="273"/>
            <ac:spMk id="45" creationId="{ED034BED-4E77-AC0C-EA5B-8933EA7E105A}"/>
          </ac:spMkLst>
        </pc:spChg>
        <pc:spChg chg="add mod">
          <ac:chgData name="大樹 藤井" userId="50f16f0d057b9136" providerId="LiveId" clId="{CAD8C7FF-A954-4671-A683-1B472D34395D}" dt="2025-08-18T11:24:40.989" v="1437" actId="164"/>
          <ac:spMkLst>
            <pc:docMk/>
            <pc:sldMk cId="758305206" sldId="273"/>
            <ac:spMk id="46" creationId="{1B3E2122-43CF-013F-F45A-DDCE1BF3C213}"/>
          </ac:spMkLst>
        </pc:spChg>
        <pc:spChg chg="mod">
          <ac:chgData name="大樹 藤井" userId="50f16f0d057b9136" providerId="LiveId" clId="{CAD8C7FF-A954-4671-A683-1B472D34395D}" dt="2025-08-24T07:21:26.024" v="2055"/>
          <ac:spMkLst>
            <pc:docMk/>
            <pc:sldMk cId="758305206" sldId="273"/>
            <ac:spMk id="47" creationId="{CB8E6CA0-E522-5F4E-F82B-3AFE4C8FFEA8}"/>
          </ac:spMkLst>
        </pc:spChg>
        <pc:spChg chg="add del">
          <ac:chgData name="大樹 藤井" userId="50f16f0d057b9136" providerId="LiveId" clId="{CAD8C7FF-A954-4671-A683-1B472D34395D}" dt="2025-08-24T07:32:18.989" v="2143" actId="478"/>
          <ac:spMkLst>
            <pc:docMk/>
            <pc:sldMk cId="758305206" sldId="273"/>
            <ac:spMk id="52" creationId="{DF57D4FE-4484-10B7-045A-E4FA2AEE66F4}"/>
          </ac:spMkLst>
        </pc:spChg>
        <pc:spChg chg="add del mod">
          <ac:chgData name="大樹 藤井" userId="50f16f0d057b9136" providerId="LiveId" clId="{CAD8C7FF-A954-4671-A683-1B472D34395D}" dt="2025-08-24T07:32:18.989" v="2143" actId="478"/>
          <ac:spMkLst>
            <pc:docMk/>
            <pc:sldMk cId="758305206" sldId="273"/>
            <ac:spMk id="53" creationId="{527658CB-BF65-25B5-AB32-41498E42EC47}"/>
          </ac:spMkLst>
        </pc:spChg>
        <pc:spChg chg="add del mod">
          <ac:chgData name="大樹 藤井" userId="50f16f0d057b9136" providerId="LiveId" clId="{CAD8C7FF-A954-4671-A683-1B472D34395D}" dt="2025-08-24T07:32:18.989" v="2143" actId="478"/>
          <ac:spMkLst>
            <pc:docMk/>
            <pc:sldMk cId="758305206" sldId="273"/>
            <ac:spMk id="54" creationId="{BE514BE5-BEF5-8459-8036-CAA89DB0F49E}"/>
          </ac:spMkLst>
        </pc:spChg>
        <pc:spChg chg="add mod">
          <ac:chgData name="大樹 藤井" userId="50f16f0d057b9136" providerId="LiveId" clId="{CAD8C7FF-A954-4671-A683-1B472D34395D}" dt="2025-08-24T07:36:29.117" v="2212" actId="164"/>
          <ac:spMkLst>
            <pc:docMk/>
            <pc:sldMk cId="758305206" sldId="273"/>
            <ac:spMk id="55" creationId="{6523C826-6D5E-7C60-292E-C6D3BF2E72FD}"/>
          </ac:spMkLst>
        </pc:spChg>
        <pc:spChg chg="add mod">
          <ac:chgData name="大樹 藤井" userId="50f16f0d057b9136" providerId="LiveId" clId="{CAD8C7FF-A954-4671-A683-1B472D34395D}" dt="2025-08-24T07:36:29.117" v="2212" actId="164"/>
          <ac:spMkLst>
            <pc:docMk/>
            <pc:sldMk cId="758305206" sldId="273"/>
            <ac:spMk id="56" creationId="{1810CE47-A375-DE7C-546B-89D223A4B6C7}"/>
          </ac:spMkLst>
        </pc:spChg>
        <pc:spChg chg="add mod">
          <ac:chgData name="大樹 藤井" userId="50f16f0d057b9136" providerId="LiveId" clId="{CAD8C7FF-A954-4671-A683-1B472D34395D}" dt="2025-08-24T07:36:29.117" v="2212" actId="164"/>
          <ac:spMkLst>
            <pc:docMk/>
            <pc:sldMk cId="758305206" sldId="273"/>
            <ac:spMk id="57" creationId="{9C510535-CA98-F46A-0BC2-A8350CA95529}"/>
          </ac:spMkLst>
        </pc:spChg>
        <pc:spChg chg="add mod">
          <ac:chgData name="大樹 藤井" userId="50f16f0d057b9136" providerId="LiveId" clId="{CAD8C7FF-A954-4671-A683-1B472D34395D}" dt="2025-08-18T11:21:36.904" v="1369" actId="14100"/>
          <ac:spMkLst>
            <pc:docMk/>
            <pc:sldMk cId="758305206" sldId="273"/>
            <ac:spMk id="58" creationId="{6A9773F8-023C-418B-9E17-93CB359987B5}"/>
          </ac:spMkLst>
        </pc:spChg>
        <pc:spChg chg="add mod">
          <ac:chgData name="大樹 藤井" userId="50f16f0d057b9136" providerId="LiveId" clId="{CAD8C7FF-A954-4671-A683-1B472D34395D}" dt="2025-08-18T11:24:40.989" v="1437" actId="164"/>
          <ac:spMkLst>
            <pc:docMk/>
            <pc:sldMk cId="758305206" sldId="273"/>
            <ac:spMk id="59" creationId="{4FCB48CA-216D-7595-75E4-9BC54231631F}"/>
          </ac:spMkLst>
        </pc:spChg>
        <pc:spChg chg="add mod">
          <ac:chgData name="大樹 藤井" userId="50f16f0d057b9136" providerId="LiveId" clId="{CAD8C7FF-A954-4671-A683-1B472D34395D}" dt="2025-08-24T07:36:29.117" v="2212" actId="164"/>
          <ac:spMkLst>
            <pc:docMk/>
            <pc:sldMk cId="758305206" sldId="273"/>
            <ac:spMk id="60" creationId="{085D05F6-186D-0DFC-523E-AF9599AC3658}"/>
          </ac:spMkLst>
        </pc:spChg>
        <pc:spChg chg="add mod">
          <ac:chgData name="大樹 藤井" userId="50f16f0d057b9136" providerId="LiveId" clId="{CAD8C7FF-A954-4671-A683-1B472D34395D}" dt="2025-08-18T11:21:48.074" v="1373" actId="1076"/>
          <ac:spMkLst>
            <pc:docMk/>
            <pc:sldMk cId="758305206" sldId="273"/>
            <ac:spMk id="62" creationId="{96CB2E1A-9BFA-D6E1-090D-BF43F3D83DCA}"/>
          </ac:spMkLst>
        </pc:spChg>
        <pc:spChg chg="add mod">
          <ac:chgData name="大樹 藤井" userId="50f16f0d057b9136" providerId="LiveId" clId="{CAD8C7FF-A954-4671-A683-1B472D34395D}" dt="2025-08-18T11:25:10.453" v="1440" actId="1076"/>
          <ac:spMkLst>
            <pc:docMk/>
            <pc:sldMk cId="758305206" sldId="273"/>
            <ac:spMk id="63" creationId="{B4854FD9-815A-4B56-FA8B-5366C7CAF9CB}"/>
          </ac:spMkLst>
        </pc:spChg>
        <pc:spChg chg="add mod">
          <ac:chgData name="大樹 藤井" userId="50f16f0d057b9136" providerId="LiveId" clId="{CAD8C7FF-A954-4671-A683-1B472D34395D}" dt="2025-08-18T11:24:25.138" v="1435" actId="1076"/>
          <ac:spMkLst>
            <pc:docMk/>
            <pc:sldMk cId="758305206" sldId="273"/>
            <ac:spMk id="66" creationId="{575028BE-190D-7820-8939-8CD5B493FB56}"/>
          </ac:spMkLst>
        </pc:spChg>
        <pc:spChg chg="add mod">
          <ac:chgData name="大樹 藤井" userId="50f16f0d057b9136" providerId="LiveId" clId="{CAD8C7FF-A954-4671-A683-1B472D34395D}" dt="2025-08-18T11:26:04.623" v="1489" actId="1076"/>
          <ac:spMkLst>
            <pc:docMk/>
            <pc:sldMk cId="758305206" sldId="273"/>
            <ac:spMk id="68" creationId="{D7A72F99-868F-B5F5-D508-DC0F44A3104E}"/>
          </ac:spMkLst>
        </pc:spChg>
        <pc:spChg chg="add mod">
          <ac:chgData name="大樹 藤井" userId="50f16f0d057b9136" providerId="LiveId" clId="{CAD8C7FF-A954-4671-A683-1B472D34395D}" dt="2025-08-24T08:25:59.224" v="2978" actId="20577"/>
          <ac:spMkLst>
            <pc:docMk/>
            <pc:sldMk cId="758305206" sldId="273"/>
            <ac:spMk id="70" creationId="{2544D79E-5129-8195-471A-BD6AFDE9733B}"/>
          </ac:spMkLst>
        </pc:spChg>
        <pc:spChg chg="mod">
          <ac:chgData name="大樹 藤井" userId="50f16f0d057b9136" providerId="LiveId" clId="{CAD8C7FF-A954-4671-A683-1B472D34395D}" dt="2025-08-24T07:38:19.620" v="2234" actId="164"/>
          <ac:spMkLst>
            <pc:docMk/>
            <pc:sldMk cId="758305206" sldId="273"/>
            <ac:spMk id="75" creationId="{676F0E6E-E6F2-21BC-6C97-3FFC18728C4A}"/>
          </ac:spMkLst>
        </pc:spChg>
        <pc:spChg chg="del mod topLvl">
          <ac:chgData name="大樹 藤井" userId="50f16f0d057b9136" providerId="LiveId" clId="{CAD8C7FF-A954-4671-A683-1B472D34395D}" dt="2025-08-24T07:27:12.623" v="2107" actId="478"/>
          <ac:spMkLst>
            <pc:docMk/>
            <pc:sldMk cId="758305206" sldId="273"/>
            <ac:spMk id="79" creationId="{ECC5CA7F-D791-A059-B284-017EE0686291}"/>
          </ac:spMkLst>
        </pc:spChg>
        <pc:grpChg chg="mod topLvl">
          <ac:chgData name="大樹 藤井" userId="50f16f0d057b9136" providerId="LiveId" clId="{CAD8C7FF-A954-4671-A683-1B472D34395D}" dt="2025-08-18T11:14:00.109" v="1339" actId="1076"/>
          <ac:grpSpMkLst>
            <pc:docMk/>
            <pc:sldMk cId="758305206" sldId="273"/>
            <ac:grpSpMk id="9" creationId="{CC09734F-BB5F-AFF9-9042-C2036EEDB24E}"/>
          </ac:grpSpMkLst>
        </pc:grpChg>
        <pc:grpChg chg="add mod">
          <ac:chgData name="大樹 藤井" userId="50f16f0d057b9136" providerId="LiveId" clId="{CAD8C7FF-A954-4671-A683-1B472D34395D}" dt="2025-08-18T10:46:02.644" v="1071" actId="688"/>
          <ac:grpSpMkLst>
            <pc:docMk/>
            <pc:sldMk cId="758305206" sldId="273"/>
            <ac:grpSpMk id="15" creationId="{FD1B4EA3-EFA0-31CE-335D-6F9244EFF21E}"/>
          </ac:grpSpMkLst>
        </pc:grpChg>
        <pc:grpChg chg="add mod ord">
          <ac:chgData name="大樹 藤井" userId="50f16f0d057b9136" providerId="LiveId" clId="{CAD8C7FF-A954-4671-A683-1B472D34395D}" dt="2025-08-18T10:48:08.758" v="1086" actId="14100"/>
          <ac:grpSpMkLst>
            <pc:docMk/>
            <pc:sldMk cId="758305206" sldId="273"/>
            <ac:grpSpMk id="18" creationId="{AF6CB1B2-A369-D9AA-4EEA-6D5E908BB796}"/>
          </ac:grpSpMkLst>
        </pc:grpChg>
        <pc:grpChg chg="add mod">
          <ac:chgData name="大樹 藤井" userId="50f16f0d057b9136" providerId="LiveId" clId="{CAD8C7FF-A954-4671-A683-1B472D34395D}" dt="2025-08-24T07:22:01.516" v="2064" actId="164"/>
          <ac:grpSpMkLst>
            <pc:docMk/>
            <pc:sldMk cId="758305206" sldId="273"/>
            <ac:grpSpMk id="34" creationId="{09B0515C-41B6-36FF-56A8-B90204CF0613}"/>
          </ac:grpSpMkLst>
        </pc:grpChg>
        <pc:grpChg chg="add mod">
          <ac:chgData name="大樹 藤井" userId="50f16f0d057b9136" providerId="LiveId" clId="{CAD8C7FF-A954-4671-A683-1B472D34395D}" dt="2025-08-24T07:22:01.516" v="2064" actId="164"/>
          <ac:grpSpMkLst>
            <pc:docMk/>
            <pc:sldMk cId="758305206" sldId="273"/>
            <ac:grpSpMk id="35" creationId="{C40AEEA7-1044-B65E-C383-81A5CF19DAB4}"/>
          </ac:grpSpMkLst>
        </pc:grpChg>
        <pc:grpChg chg="add mod ord">
          <ac:chgData name="大樹 藤井" userId="50f16f0d057b9136" providerId="LiveId" clId="{CAD8C7FF-A954-4671-A683-1B472D34395D}" dt="2025-08-18T11:09:41.500" v="1306" actId="164"/>
          <ac:grpSpMkLst>
            <pc:docMk/>
            <pc:sldMk cId="758305206" sldId="273"/>
            <ac:grpSpMk id="37" creationId="{AF4B1803-BEB8-4489-865F-72BF1D2CEB5D}"/>
          </ac:grpSpMkLst>
        </pc:grpChg>
        <pc:grpChg chg="add mod">
          <ac:chgData name="大樹 藤井" userId="50f16f0d057b9136" providerId="LiveId" clId="{CAD8C7FF-A954-4671-A683-1B472D34395D}" dt="2025-08-18T11:24:40.989" v="1437" actId="164"/>
          <ac:grpSpMkLst>
            <pc:docMk/>
            <pc:sldMk cId="758305206" sldId="273"/>
            <ac:grpSpMk id="44" creationId="{7BC1C4AB-ABBA-B24D-A205-BD7D2E51A3CE}"/>
          </ac:grpSpMkLst>
        </pc:grpChg>
        <pc:grpChg chg="add mod">
          <ac:chgData name="大樹 藤井" userId="50f16f0d057b9136" providerId="LiveId" clId="{CAD8C7FF-A954-4671-A683-1B472D34395D}" dt="2025-08-24T07:22:31.040" v="2072" actId="14100"/>
          <ac:grpSpMkLst>
            <pc:docMk/>
            <pc:sldMk cId="758305206" sldId="273"/>
            <ac:grpSpMk id="50" creationId="{D7E51566-959F-8B3B-720B-EF0906EBC7CA}"/>
          </ac:grpSpMkLst>
        </pc:grpChg>
        <pc:grpChg chg="add del mod">
          <ac:chgData name="大樹 藤井" userId="50f16f0d057b9136" providerId="LiveId" clId="{CAD8C7FF-A954-4671-A683-1B472D34395D}" dt="2025-08-24T07:27:12.623" v="2107" actId="478"/>
          <ac:grpSpMkLst>
            <pc:docMk/>
            <pc:sldMk cId="758305206" sldId="273"/>
            <ac:grpSpMk id="51" creationId="{39E3AA24-DB34-3CFB-E964-FC9836308C71}"/>
          </ac:grpSpMkLst>
        </pc:grpChg>
        <pc:grpChg chg="add mod">
          <ac:chgData name="大樹 藤井" userId="50f16f0d057b9136" providerId="LiveId" clId="{CAD8C7FF-A954-4671-A683-1B472D34395D}" dt="2025-08-24T07:38:56.896" v="2236" actId="1076"/>
          <ac:grpSpMkLst>
            <pc:docMk/>
            <pc:sldMk cId="758305206" sldId="273"/>
            <ac:grpSpMk id="61" creationId="{6C350A58-7C21-D3C2-10C4-E7CB8E418318}"/>
          </ac:grpSpMkLst>
        </pc:grpChg>
        <pc:grpChg chg="add mod">
          <ac:chgData name="大樹 藤井" userId="50f16f0d057b9136" providerId="LiveId" clId="{CAD8C7FF-A954-4671-A683-1B472D34395D}" dt="2025-08-24T07:36:29.117" v="2212" actId="164"/>
          <ac:grpSpMkLst>
            <pc:docMk/>
            <pc:sldMk cId="758305206" sldId="273"/>
            <ac:grpSpMk id="64" creationId="{9263E11A-2944-7FF3-35A8-42D0BCD84915}"/>
          </ac:grpSpMkLst>
        </pc:grpChg>
        <pc:grpChg chg="add mod">
          <ac:chgData name="大樹 藤井" userId="50f16f0d057b9136" providerId="LiveId" clId="{CAD8C7FF-A954-4671-A683-1B472D34395D}" dt="2025-08-24T07:36:57.513" v="2214" actId="1076"/>
          <ac:grpSpMkLst>
            <pc:docMk/>
            <pc:sldMk cId="758305206" sldId="273"/>
            <ac:grpSpMk id="65" creationId="{ECA3BB74-AA4A-6877-C9B0-D73BFD3B990E}"/>
          </ac:grpSpMkLst>
        </pc:grpChg>
        <pc:grpChg chg="add mod">
          <ac:chgData name="大樹 藤井" userId="50f16f0d057b9136" providerId="LiveId" clId="{CAD8C7FF-A954-4671-A683-1B472D34395D}" dt="2025-08-18T11:24:44.949" v="1438" actId="1076"/>
          <ac:grpSpMkLst>
            <pc:docMk/>
            <pc:sldMk cId="758305206" sldId="273"/>
            <ac:grpSpMk id="67" creationId="{1DDDE743-D9BF-AC58-96E5-D7F5B823F19D}"/>
          </ac:grpSpMkLst>
        </pc:grpChg>
        <pc:grpChg chg="add mod">
          <ac:chgData name="大樹 藤井" userId="50f16f0d057b9136" providerId="LiveId" clId="{CAD8C7FF-A954-4671-A683-1B472D34395D}" dt="2025-08-24T07:38:25.963" v="2235" actId="1076"/>
          <ac:grpSpMkLst>
            <pc:docMk/>
            <pc:sldMk cId="758305206" sldId="273"/>
            <ac:grpSpMk id="69" creationId="{E047B10D-6D5A-E3CA-97AC-D2C3E52EF270}"/>
          </ac:grpSpMkLst>
        </pc:grpChg>
        <pc:picChg chg="add del mod">
          <ac:chgData name="大樹 藤井" userId="50f16f0d057b9136" providerId="LiveId" clId="{CAD8C7FF-A954-4671-A683-1B472D34395D}" dt="2025-08-24T07:21:56.843" v="2063" actId="478"/>
          <ac:picMkLst>
            <pc:docMk/>
            <pc:sldMk cId="758305206" sldId="273"/>
            <ac:picMk id="49" creationId="{8D5F4CC6-3D48-CBAD-341E-6E4336B782AA}"/>
          </ac:picMkLst>
        </pc:picChg>
        <pc:picChg chg="mod">
          <ac:chgData name="大樹 藤井" userId="50f16f0d057b9136" providerId="LiveId" clId="{CAD8C7FF-A954-4671-A683-1B472D34395D}" dt="2025-08-24T07:35:15.727" v="2206" actId="164"/>
          <ac:picMkLst>
            <pc:docMk/>
            <pc:sldMk cId="758305206" sldId="273"/>
            <ac:picMk id="72" creationId="{CC79B347-42C1-CC76-E1DD-66C74E3886C7}"/>
          </ac:picMkLst>
        </pc:picChg>
        <pc:cxnChg chg="add mod">
          <ac:chgData name="大樹 藤井" userId="50f16f0d057b9136" providerId="LiveId" clId="{CAD8C7FF-A954-4671-A683-1B472D34395D}" dt="2025-08-18T11:14:49.761" v="1350" actId="14100"/>
          <ac:cxnSpMkLst>
            <pc:docMk/>
            <pc:sldMk cId="758305206" sldId="273"/>
            <ac:cxnSpMk id="48" creationId="{7F4992AF-0719-3A6D-255D-414BD92AE68D}"/>
          </ac:cxnSpMkLst>
        </pc:cxnChg>
      </pc:sldChg>
      <pc:sldChg chg="addSp delSp modSp del mod modNotesTx">
        <pc:chgData name="大樹 藤井" userId="50f16f0d057b9136" providerId="LiveId" clId="{CAD8C7FF-A954-4671-A683-1B472D34395D}" dt="2025-08-24T08:26:41.037" v="2979" actId="2696"/>
        <pc:sldMkLst>
          <pc:docMk/>
          <pc:sldMk cId="137690921" sldId="274"/>
        </pc:sldMkLst>
        <pc:spChg chg="mod">
          <ac:chgData name="大樹 藤井" userId="50f16f0d057b9136" providerId="LiveId" clId="{CAD8C7FF-A954-4671-A683-1B472D34395D}" dt="2025-08-24T08:23:10.162" v="2688" actId="14100"/>
          <ac:spMkLst>
            <pc:docMk/>
            <pc:sldMk cId="137690921" sldId="274"/>
            <ac:spMk id="2" creationId="{72355322-D53E-3E29-5DD8-58361AA245FA}"/>
          </ac:spMkLst>
        </pc:spChg>
        <pc:spChg chg="add mod">
          <ac:chgData name="大樹 藤井" userId="50f16f0d057b9136" providerId="LiveId" clId="{CAD8C7FF-A954-4671-A683-1B472D34395D}" dt="2025-08-24T08:08:46.363" v="2629" actId="571"/>
          <ac:spMkLst>
            <pc:docMk/>
            <pc:sldMk cId="137690921" sldId="274"/>
            <ac:spMk id="3" creationId="{35429078-B717-52DC-926E-927F92382BAD}"/>
          </ac:spMkLst>
        </pc:spChg>
        <pc:spChg chg="mod">
          <ac:chgData name="大樹 藤井" userId="50f16f0d057b9136" providerId="LiveId" clId="{CAD8C7FF-A954-4671-A683-1B472D34395D}" dt="2025-08-24T08:21:14.220" v="2682" actId="1076"/>
          <ac:spMkLst>
            <pc:docMk/>
            <pc:sldMk cId="137690921" sldId="274"/>
            <ac:spMk id="4" creationId="{BD6EBEAD-3234-B802-A427-1156E3A6A04B}"/>
          </ac:spMkLst>
        </pc:spChg>
        <pc:spChg chg="add mod">
          <ac:chgData name="大樹 藤井" userId="50f16f0d057b9136" providerId="LiveId" clId="{CAD8C7FF-A954-4671-A683-1B472D34395D}" dt="2025-08-24T08:08:46.363" v="2629" actId="571"/>
          <ac:spMkLst>
            <pc:docMk/>
            <pc:sldMk cId="137690921" sldId="274"/>
            <ac:spMk id="5" creationId="{7AEF16BF-23C6-835A-8959-B998D33C02A7}"/>
          </ac:spMkLst>
        </pc:spChg>
        <pc:spChg chg="add del mod">
          <ac:chgData name="大樹 藤井" userId="50f16f0d057b9136" providerId="LiveId" clId="{CAD8C7FF-A954-4671-A683-1B472D34395D}" dt="2025-08-24T08:21:11.357" v="2681" actId="478"/>
          <ac:spMkLst>
            <pc:docMk/>
            <pc:sldMk cId="137690921" sldId="274"/>
            <ac:spMk id="7" creationId="{B7435B19-112F-E73C-4487-7F377DF6948A}"/>
          </ac:spMkLst>
        </pc:spChg>
        <pc:spChg chg="add del mod">
          <ac:chgData name="大樹 藤井" userId="50f16f0d057b9136" providerId="LiveId" clId="{CAD8C7FF-A954-4671-A683-1B472D34395D}" dt="2025-08-24T07:44:51.331" v="2316"/>
          <ac:spMkLst>
            <pc:docMk/>
            <pc:sldMk cId="137690921" sldId="274"/>
            <ac:spMk id="8" creationId="{63950FB8-6233-6482-EECF-F8A6605982E5}"/>
          </ac:spMkLst>
        </pc:spChg>
        <pc:spChg chg="add del mod ord">
          <ac:chgData name="大樹 藤井" userId="50f16f0d057b9136" providerId="LiveId" clId="{CAD8C7FF-A954-4671-A683-1B472D34395D}" dt="2025-08-24T08:21:11.357" v="2681" actId="478"/>
          <ac:spMkLst>
            <pc:docMk/>
            <pc:sldMk cId="137690921" sldId="274"/>
            <ac:spMk id="11" creationId="{17313B7C-7D72-2DFC-05C6-4B74D70AF20A}"/>
          </ac:spMkLst>
        </pc:spChg>
        <pc:spChg chg="add del mod">
          <ac:chgData name="大樹 藤井" userId="50f16f0d057b9136" providerId="LiveId" clId="{CAD8C7FF-A954-4671-A683-1B472D34395D}" dt="2025-08-24T07:48:29.139" v="2336" actId="478"/>
          <ac:spMkLst>
            <pc:docMk/>
            <pc:sldMk cId="137690921" sldId="274"/>
            <ac:spMk id="12" creationId="{52F5AF72-51C7-0807-4F37-62F5B7320EDE}"/>
          </ac:spMkLst>
        </pc:spChg>
        <pc:spChg chg="add del mod">
          <ac:chgData name="大樹 藤井" userId="50f16f0d057b9136" providerId="LiveId" clId="{CAD8C7FF-A954-4671-A683-1B472D34395D}" dt="2025-08-24T07:55:41.576" v="2427" actId="478"/>
          <ac:spMkLst>
            <pc:docMk/>
            <pc:sldMk cId="137690921" sldId="274"/>
            <ac:spMk id="13" creationId="{E7D7EDE4-6465-ED1B-C5F4-8EDCB0CD2EA2}"/>
          </ac:spMkLst>
        </pc:spChg>
        <pc:spChg chg="add del mod">
          <ac:chgData name="大樹 藤井" userId="50f16f0d057b9136" providerId="LiveId" clId="{CAD8C7FF-A954-4671-A683-1B472D34395D}" dt="2025-08-24T08:21:11.357" v="2681" actId="478"/>
          <ac:spMkLst>
            <pc:docMk/>
            <pc:sldMk cId="137690921" sldId="274"/>
            <ac:spMk id="14" creationId="{29072F05-19F2-B40F-A36F-64A7A2FE3907}"/>
          </ac:spMkLst>
        </pc:spChg>
        <pc:spChg chg="add mod">
          <ac:chgData name="大樹 藤井" userId="50f16f0d057b9136" providerId="LiveId" clId="{CAD8C7FF-A954-4671-A683-1B472D34395D}" dt="2025-08-24T07:49:20.530" v="2357"/>
          <ac:spMkLst>
            <pc:docMk/>
            <pc:sldMk cId="137690921" sldId="274"/>
            <ac:spMk id="15" creationId="{A418AA7C-1655-9F7B-F80D-9E957B5F3295}"/>
          </ac:spMkLst>
        </pc:spChg>
        <pc:spChg chg="add del mod">
          <ac:chgData name="大樹 藤井" userId="50f16f0d057b9136" providerId="LiveId" clId="{CAD8C7FF-A954-4671-A683-1B472D34395D}" dt="2025-08-24T07:56:37.939" v="2439" actId="478"/>
          <ac:spMkLst>
            <pc:docMk/>
            <pc:sldMk cId="137690921" sldId="274"/>
            <ac:spMk id="16" creationId="{E36475E0-98D7-17F9-F15A-00247B7C8EE4}"/>
          </ac:spMkLst>
        </pc:spChg>
        <pc:spChg chg="mod">
          <ac:chgData name="大樹 藤井" userId="50f16f0d057b9136" providerId="LiveId" clId="{CAD8C7FF-A954-4671-A683-1B472D34395D}" dt="2025-08-24T07:50:22.179" v="2366" actId="207"/>
          <ac:spMkLst>
            <pc:docMk/>
            <pc:sldMk cId="137690921" sldId="274"/>
            <ac:spMk id="18" creationId="{4A3FD715-80FB-70F6-AD6B-8528E20980F5}"/>
          </ac:spMkLst>
        </pc:spChg>
        <pc:spChg chg="mod">
          <ac:chgData name="大樹 藤井" userId="50f16f0d057b9136" providerId="LiveId" clId="{CAD8C7FF-A954-4671-A683-1B472D34395D}" dt="2025-08-24T07:50:12.889" v="2364"/>
          <ac:spMkLst>
            <pc:docMk/>
            <pc:sldMk cId="137690921" sldId="274"/>
            <ac:spMk id="19" creationId="{488C7E48-E177-074C-FB40-6C612FB07AD3}"/>
          </ac:spMkLst>
        </pc:spChg>
        <pc:spChg chg="add del mod">
          <ac:chgData name="大樹 藤井" userId="50f16f0d057b9136" providerId="LiveId" clId="{CAD8C7FF-A954-4671-A683-1B472D34395D}" dt="2025-08-24T08:21:11.357" v="2681" actId="478"/>
          <ac:spMkLst>
            <pc:docMk/>
            <pc:sldMk cId="137690921" sldId="274"/>
            <ac:spMk id="20" creationId="{7613DD62-5A98-F330-3A70-BA564D29D6A9}"/>
          </ac:spMkLst>
        </pc:spChg>
        <pc:spChg chg="add del mod">
          <ac:chgData name="大樹 藤井" userId="50f16f0d057b9136" providerId="LiveId" clId="{CAD8C7FF-A954-4671-A683-1B472D34395D}" dt="2025-08-24T08:05:34.651" v="2533" actId="478"/>
          <ac:spMkLst>
            <pc:docMk/>
            <pc:sldMk cId="137690921" sldId="274"/>
            <ac:spMk id="21" creationId="{B81DFB6D-9D54-C507-7C2F-19D8FACC4ED9}"/>
          </ac:spMkLst>
        </pc:spChg>
        <pc:spChg chg="add del mod">
          <ac:chgData name="大樹 藤井" userId="50f16f0d057b9136" providerId="LiveId" clId="{CAD8C7FF-A954-4671-A683-1B472D34395D}" dt="2025-08-24T08:05:34.651" v="2533" actId="478"/>
          <ac:spMkLst>
            <pc:docMk/>
            <pc:sldMk cId="137690921" sldId="274"/>
            <ac:spMk id="22" creationId="{F699EEFD-CB7F-EA0C-5E0B-D4D501EB8FA8}"/>
          </ac:spMkLst>
        </pc:spChg>
        <pc:spChg chg="add del mod">
          <ac:chgData name="大樹 藤井" userId="50f16f0d057b9136" providerId="LiveId" clId="{CAD8C7FF-A954-4671-A683-1B472D34395D}" dt="2025-08-24T08:21:11.357" v="2681" actId="478"/>
          <ac:spMkLst>
            <pc:docMk/>
            <pc:sldMk cId="137690921" sldId="274"/>
            <ac:spMk id="26" creationId="{627068A9-6E5E-F512-5D3D-9F9CC2975AE2}"/>
          </ac:spMkLst>
        </pc:spChg>
        <pc:spChg chg="add del mod">
          <ac:chgData name="大樹 藤井" userId="50f16f0d057b9136" providerId="LiveId" clId="{CAD8C7FF-A954-4671-A683-1B472D34395D}" dt="2025-08-24T08:21:11.357" v="2681" actId="478"/>
          <ac:spMkLst>
            <pc:docMk/>
            <pc:sldMk cId="137690921" sldId="274"/>
            <ac:spMk id="27" creationId="{345C145E-38C1-B3B1-B393-45FD9CE7FAF2}"/>
          </ac:spMkLst>
        </pc:spChg>
        <pc:spChg chg="add mod">
          <ac:chgData name="大樹 藤井" userId="50f16f0d057b9136" providerId="LiveId" clId="{CAD8C7FF-A954-4671-A683-1B472D34395D}" dt="2025-08-24T08:10:59.616" v="2675" actId="1076"/>
          <ac:spMkLst>
            <pc:docMk/>
            <pc:sldMk cId="137690921" sldId="274"/>
            <ac:spMk id="28" creationId="{AF72C2F5-D2BF-EAED-43DE-B93CC8499D5E}"/>
          </ac:spMkLst>
        </pc:spChg>
        <pc:spChg chg="add del mod">
          <ac:chgData name="大樹 藤井" userId="50f16f0d057b9136" providerId="LiveId" clId="{CAD8C7FF-A954-4671-A683-1B472D34395D}" dt="2025-08-24T08:21:11.357" v="2681" actId="478"/>
          <ac:spMkLst>
            <pc:docMk/>
            <pc:sldMk cId="137690921" sldId="274"/>
            <ac:spMk id="29" creationId="{35BB5329-359A-0FAA-C99E-53BD4EA852B4}"/>
          </ac:spMkLst>
        </pc:spChg>
        <pc:spChg chg="add del mod">
          <ac:chgData name="大樹 藤井" userId="50f16f0d057b9136" providerId="LiveId" clId="{CAD8C7FF-A954-4671-A683-1B472D34395D}" dt="2025-08-24T08:21:11.357" v="2681" actId="478"/>
          <ac:spMkLst>
            <pc:docMk/>
            <pc:sldMk cId="137690921" sldId="274"/>
            <ac:spMk id="30" creationId="{AD3E3069-7A0F-3625-653E-9BE6FE6B91E3}"/>
          </ac:spMkLst>
        </pc:spChg>
        <pc:spChg chg="add del mod">
          <ac:chgData name="大樹 藤井" userId="50f16f0d057b9136" providerId="LiveId" clId="{CAD8C7FF-A954-4671-A683-1B472D34395D}" dt="2025-08-24T08:21:11.357" v="2681" actId="478"/>
          <ac:spMkLst>
            <pc:docMk/>
            <pc:sldMk cId="137690921" sldId="274"/>
            <ac:spMk id="31" creationId="{02E62911-C7F3-AE75-B724-13A7D346FE10}"/>
          </ac:spMkLst>
        </pc:spChg>
        <pc:spChg chg="add mod">
          <ac:chgData name="大樹 藤井" userId="50f16f0d057b9136" providerId="LiveId" clId="{CAD8C7FF-A954-4671-A683-1B472D34395D}" dt="2025-08-24T08:10:43.358" v="2673" actId="14100"/>
          <ac:spMkLst>
            <pc:docMk/>
            <pc:sldMk cId="137690921" sldId="274"/>
            <ac:spMk id="32" creationId="{8FF15EF4-7F53-B153-343E-E34121BAB361}"/>
          </ac:spMkLst>
        </pc:spChg>
        <pc:spChg chg="add del mod">
          <ac:chgData name="大樹 藤井" userId="50f16f0d057b9136" providerId="LiveId" clId="{CAD8C7FF-A954-4671-A683-1B472D34395D}" dt="2025-08-24T08:21:11.357" v="2681" actId="478"/>
          <ac:spMkLst>
            <pc:docMk/>
            <pc:sldMk cId="137690921" sldId="274"/>
            <ac:spMk id="33" creationId="{FB25CB54-90E1-0AE3-6B68-6E68A633D762}"/>
          </ac:spMkLst>
        </pc:spChg>
        <pc:grpChg chg="add mod">
          <ac:chgData name="大樹 藤井" userId="50f16f0d057b9136" providerId="LiveId" clId="{CAD8C7FF-A954-4671-A683-1B472D34395D}" dt="2025-08-24T08:08:46.363" v="2629" actId="571"/>
          <ac:grpSpMkLst>
            <pc:docMk/>
            <pc:sldMk cId="137690921" sldId="274"/>
            <ac:grpSpMk id="6" creationId="{3FB584EE-CED8-DF86-EC7A-594C38B09AC0}"/>
          </ac:grpSpMkLst>
        </pc:grpChg>
        <pc:grpChg chg="add mod">
          <ac:chgData name="大樹 藤井" userId="50f16f0d057b9136" providerId="LiveId" clId="{CAD8C7FF-A954-4671-A683-1B472D34395D}" dt="2025-08-24T08:10:51.820" v="2674" actId="14100"/>
          <ac:grpSpMkLst>
            <pc:docMk/>
            <pc:sldMk cId="137690921" sldId="274"/>
            <ac:grpSpMk id="17" creationId="{3CF77D0C-F1A8-1182-E24E-42951D4B153F}"/>
          </ac:grpSpMkLst>
        </pc:grpChg>
        <pc:picChg chg="add mod">
          <ac:chgData name="大樹 藤井" userId="50f16f0d057b9136" providerId="LiveId" clId="{CAD8C7FF-A954-4671-A683-1B472D34395D}" dt="2025-08-24T08:09:32.052" v="2649" actId="1076"/>
          <ac:picMkLst>
            <pc:docMk/>
            <pc:sldMk cId="137690921" sldId="274"/>
            <ac:picMk id="10" creationId="{50B8CCF0-A662-C138-012A-2843DF64953E}"/>
          </ac:picMkLst>
        </pc:picChg>
        <pc:picChg chg="add del mod">
          <ac:chgData name="大樹 藤井" userId="50f16f0d057b9136" providerId="LiveId" clId="{CAD8C7FF-A954-4671-A683-1B472D34395D}" dt="2025-08-24T08:09:05.209" v="2640" actId="478"/>
          <ac:picMkLst>
            <pc:docMk/>
            <pc:sldMk cId="137690921" sldId="274"/>
            <ac:picMk id="23" creationId="{05633A97-3621-32BC-28B1-83E3AE24A4F2}"/>
          </ac:picMkLst>
        </pc:picChg>
        <pc:picChg chg="add del mod">
          <ac:chgData name="大樹 藤井" userId="50f16f0d057b9136" providerId="LiveId" clId="{CAD8C7FF-A954-4671-A683-1B472D34395D}" dt="2025-08-24T07:56:19.321" v="2432" actId="478"/>
          <ac:picMkLst>
            <pc:docMk/>
            <pc:sldMk cId="137690921" sldId="274"/>
            <ac:picMk id="24" creationId="{49DE77BC-A10B-7D2C-3C30-41F6B84CC915}"/>
          </ac:picMkLst>
        </pc:picChg>
        <pc:picChg chg="add del mod">
          <ac:chgData name="大樹 藤井" userId="50f16f0d057b9136" providerId="LiveId" clId="{CAD8C7FF-A954-4671-A683-1B472D34395D}" dt="2025-08-24T08:09:07.553" v="2641" actId="478"/>
          <ac:picMkLst>
            <pc:docMk/>
            <pc:sldMk cId="137690921" sldId="274"/>
            <ac:picMk id="25" creationId="{CE82A7C4-5DBC-50D0-5825-AF61D91165E0}"/>
          </ac:picMkLst>
        </pc:picChg>
      </pc:sldChg>
      <pc:sldChg chg="delSp modSp add mod">
        <pc:chgData name="大樹 藤井" userId="50f16f0d057b9136" providerId="LiveId" clId="{CAD8C7FF-A954-4671-A683-1B472D34395D}" dt="2025-08-24T08:26:57.443" v="2982" actId="1076"/>
        <pc:sldMkLst>
          <pc:docMk/>
          <pc:sldMk cId="639442816" sldId="275"/>
        </pc:sldMkLst>
        <pc:spChg chg="del">
          <ac:chgData name="大樹 藤井" userId="50f16f0d057b9136" providerId="LiveId" clId="{CAD8C7FF-A954-4671-A683-1B472D34395D}" dt="2025-08-24T08:26:48.729" v="2981" actId="478"/>
          <ac:spMkLst>
            <pc:docMk/>
            <pc:sldMk cId="639442816" sldId="275"/>
            <ac:spMk id="4" creationId="{09673BB0-A15C-38E2-327F-71F7577DB6BE}"/>
          </ac:spMkLst>
        </pc:spChg>
        <pc:grpChg chg="mod">
          <ac:chgData name="大樹 藤井" userId="50f16f0d057b9136" providerId="LiveId" clId="{CAD8C7FF-A954-4671-A683-1B472D34395D}" dt="2025-08-24T08:26:57.443" v="2982" actId="1076"/>
          <ac:grpSpMkLst>
            <pc:docMk/>
            <pc:sldMk cId="639442816" sldId="275"/>
            <ac:grpSpMk id="17" creationId="{30F67163-A1CF-9427-815B-51203E9031AD}"/>
          </ac:grpSpMkLst>
        </pc:grpChg>
      </pc:sldChg>
      <pc:sldChg chg="new del">
        <pc:chgData name="大樹 藤井" userId="50f16f0d057b9136" providerId="LiveId" clId="{CAD8C7FF-A954-4671-A683-1B472D34395D}" dt="2025-08-24T08:08:50.765" v="2631" actId="680"/>
        <pc:sldMkLst>
          <pc:docMk/>
          <pc:sldMk cId="2307455695" sldId="275"/>
        </pc:sldMkLst>
      </pc:sldChg>
      <pc:sldChg chg="add">
        <pc:chgData name="大樹 藤井" userId="50f16f0d057b9136" providerId="LiveId" clId="{CAD8C7FF-A954-4671-A683-1B472D34395D}" dt="2025-08-24T08:26:43.501" v="2980" actId="2890"/>
        <pc:sldMkLst>
          <pc:docMk/>
          <pc:sldMk cId="1907038593" sldId="276"/>
        </pc:sldMkLst>
      </pc:sldChg>
    </pc:docChg>
  </pc:docChgLst>
  <pc:docChgLst>
    <pc:chgData name="大樹 藤井" userId="50f16f0d057b9136" providerId="LiveId" clId="{37D1489A-18C4-4BB0-8D01-76ABA144D736}"/>
    <pc:docChg chg="undo custSel modSld">
      <pc:chgData name="大樹 藤井" userId="50f16f0d057b9136" providerId="LiveId" clId="{37D1489A-18C4-4BB0-8D01-76ABA144D736}" dt="2025-08-03T10:18:23.979" v="5891" actId="20577"/>
      <pc:docMkLst>
        <pc:docMk/>
      </pc:docMkLst>
      <pc:sldChg chg="modSp mod modNotesTx">
        <pc:chgData name="大樹 藤井" userId="50f16f0d057b9136" providerId="LiveId" clId="{37D1489A-18C4-4BB0-8D01-76ABA144D736}" dt="2025-08-03T10:18:23.979" v="5891" actId="20577"/>
        <pc:sldMkLst>
          <pc:docMk/>
          <pc:sldMk cId="137690921" sldId="274"/>
        </pc:sldMkLst>
        <pc:spChg chg="mod">
          <ac:chgData name="大樹 藤井" userId="50f16f0d057b9136" providerId="LiveId" clId="{37D1489A-18C4-4BB0-8D01-76ABA144D736}" dt="2025-08-03T09:40:28.600" v="4059" actId="1076"/>
          <ac:spMkLst>
            <pc:docMk/>
            <pc:sldMk cId="137690921" sldId="274"/>
            <ac:spMk id="2" creationId="{72355322-D53E-3E29-5DD8-58361AA245FA}"/>
          </ac:spMkLst>
        </pc:spChg>
        <pc:spChg chg="mod">
          <ac:chgData name="大樹 藤井" userId="50f16f0d057b9136" providerId="LiveId" clId="{37D1489A-18C4-4BB0-8D01-76ABA144D736}" dt="2025-08-03T10:02:38.621" v="4616" actId="207"/>
          <ac:spMkLst>
            <pc:docMk/>
            <pc:sldMk cId="137690921" sldId="274"/>
            <ac:spMk id="4" creationId="{BD6EBEAD-3234-B802-A427-1156E3A6A04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0" cy="495600"/>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763" y="0"/>
            <a:ext cx="2918830" cy="495600"/>
          </a:xfrm>
          <a:prstGeom prst="rect">
            <a:avLst/>
          </a:prstGeom>
        </p:spPr>
        <p:txBody>
          <a:bodyPr vert="horz" lIns="90644" tIns="45322" rIns="90644" bIns="45322" rtlCol="0"/>
          <a:lstStyle>
            <a:lvl1pPr algn="r">
              <a:defRPr sz="1200"/>
            </a:lvl1pPr>
          </a:lstStyle>
          <a:p>
            <a:fld id="{FD5E9B79-2CA0-437A-A1D4-1A148352B451}" type="datetimeFigureOut">
              <a:rPr kumimoji="1" lang="ja-JP" altLang="en-US" smtClean="0"/>
              <a:t>2025/10/1</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577" y="4748166"/>
            <a:ext cx="5388610" cy="3884860"/>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0716"/>
            <a:ext cx="2918830" cy="495599"/>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763" y="9370716"/>
            <a:ext cx="2918830" cy="495599"/>
          </a:xfrm>
          <a:prstGeom prst="rect">
            <a:avLst/>
          </a:prstGeom>
        </p:spPr>
        <p:txBody>
          <a:bodyPr vert="horz" lIns="90644" tIns="45322" rIns="90644" bIns="45322" rtlCol="0" anchor="b"/>
          <a:lstStyle>
            <a:lvl1pPr algn="r">
              <a:defRPr sz="1200"/>
            </a:lvl1pPr>
          </a:lstStyle>
          <a:p>
            <a:fld id="{0DF0DA68-689E-41D5-8264-61F41BC26BB6}" type="slidenum">
              <a:rPr kumimoji="1" lang="ja-JP" altLang="en-US" smtClean="0"/>
              <a:t>‹#›</a:t>
            </a:fld>
            <a:endParaRPr kumimoji="1" lang="ja-JP" altLang="en-US"/>
          </a:p>
        </p:txBody>
      </p:sp>
    </p:spTree>
    <p:extLst>
      <p:ext uri="{BB962C8B-B14F-4D97-AF65-F5344CB8AC3E}">
        <p14:creationId xmlns:p14="http://schemas.microsoft.com/office/powerpoint/2010/main" val="38237800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サブスクリプション・サービス（以下、サブスク）は、定められた料金を定期的に支払うことにより、契約期間中は商品やサービスを利用できるシステムです。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「月額〇円で音楽聞き放題」「年額〇円で洋服のレンタルが何度でも</a:t>
            </a:r>
            <a:r>
              <a:rPr lang="en-US" altLang="ja-JP" sz="1050" dirty="0">
                <a:latin typeface="BIZ UDPゴシック" panose="020B0400000000000000" pitchFamily="50" charset="-128"/>
                <a:ea typeface="BIZ UDPゴシック" panose="020B0400000000000000" pitchFamily="50" charset="-128"/>
              </a:rPr>
              <a:t>OK</a:t>
            </a:r>
            <a:r>
              <a:rPr lang="ja-JP" altLang="en-US" sz="1050" dirty="0">
                <a:latin typeface="BIZ UDPゴシック" panose="020B0400000000000000" pitchFamily="50" charset="-128"/>
                <a:ea typeface="BIZ UDPゴシック" panose="020B0400000000000000" pitchFamily="50" charset="-128"/>
              </a:rPr>
              <a:t>」と聞くとイメージしやすいでしょうか。</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音楽、映画、漫画、ニュースサイト、服、フィットネス、自動車・・・様々な商品・サービスの最新アイテムが使い放題で、「サブスク入ってる♪」という人も多いかと思いますが、その一方で思わぬ契約・解約に関するトラブルが起きています。</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0DF0DA68-689E-41D5-8264-61F41BC26BB6}" type="slidenum">
              <a:rPr kumimoji="1" lang="ja-JP" altLang="en-US" smtClean="0"/>
              <a:t>1</a:t>
            </a:fld>
            <a:endParaRPr kumimoji="1" lang="ja-JP" altLang="en-US"/>
          </a:p>
        </p:txBody>
      </p:sp>
    </p:spTree>
    <p:extLst>
      <p:ext uri="{BB962C8B-B14F-4D97-AF65-F5344CB8AC3E}">
        <p14:creationId xmlns:p14="http://schemas.microsoft.com/office/powerpoint/2010/main" val="228709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050" dirty="0">
                <a:latin typeface="BIZ UDPゴシック" panose="020B0400000000000000" pitchFamily="50" charset="-128"/>
                <a:ea typeface="BIZ UDPゴシック" panose="020B0400000000000000" pitchFamily="50" charset="-128"/>
              </a:rPr>
              <a:t>解約しない限り請求は続くので、諦めずに解約しなければなりませんが、どうしよう・・・となることがあるかもしれません。また、消費者に意図しないサブスク契約を結ばせようとする悪質業者がいるため、気を付けていてもトラブルに巻き込まれてしまうケースもあります。そんな時は消費生活センターにご相談ください。</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消費生活センターに相談すると、消費生活問題について専門的な知識を持った相談員があなたの話を丁寧に聞き、助言や交渉のお手伝いをします。</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また、相談の内容は個人が特定されない仕組みで、情報としてデータベースに蓄積されます。</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同様の相談が多く、みんなが困っている状況が明らかになれば、法律改正などにつながることもあります。あなたの相談が世の中の仕組みを変える可能性があるということです。</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困ったら迷わず、消費者ホットライン　「</a:t>
            </a:r>
            <a:r>
              <a:rPr lang="en-US" altLang="ja-JP" sz="1050" dirty="0">
                <a:latin typeface="BIZ UDPゴシック" panose="020B0400000000000000" pitchFamily="50" charset="-128"/>
                <a:ea typeface="BIZ UDPゴシック" panose="020B0400000000000000" pitchFamily="50" charset="-128"/>
              </a:rPr>
              <a:t>188</a:t>
            </a:r>
            <a:r>
              <a:rPr lang="ja-JP" altLang="en-US" sz="1050" dirty="0">
                <a:latin typeface="BIZ UDPゴシック" panose="020B0400000000000000" pitchFamily="50" charset="-128"/>
                <a:ea typeface="BIZ UDPゴシック" panose="020B0400000000000000" pitchFamily="50" charset="-128"/>
              </a:rPr>
              <a:t>」、または県センターをはじめ、居住地の消費生活センターへご相談ください。</a:t>
            </a:r>
          </a:p>
        </p:txBody>
      </p:sp>
      <p:sp>
        <p:nvSpPr>
          <p:cNvPr id="4" name="スライド番号プレースホルダー 3"/>
          <p:cNvSpPr>
            <a:spLocks noGrp="1"/>
          </p:cNvSpPr>
          <p:nvPr>
            <p:ph type="sldNum" sz="quarter" idx="5"/>
          </p:nvPr>
        </p:nvSpPr>
        <p:spPr/>
        <p:txBody>
          <a:bodyPr/>
          <a:lstStyle/>
          <a:p>
            <a:fld id="{0DF0DA68-689E-41D5-8264-61F41BC26BB6}" type="slidenum">
              <a:rPr kumimoji="1" lang="ja-JP" altLang="en-US" smtClean="0"/>
              <a:t>10</a:t>
            </a:fld>
            <a:endParaRPr kumimoji="1" lang="ja-JP" altLang="en-US"/>
          </a:p>
        </p:txBody>
      </p:sp>
    </p:spTree>
    <p:extLst>
      <p:ext uri="{BB962C8B-B14F-4D97-AF65-F5344CB8AC3E}">
        <p14:creationId xmlns:p14="http://schemas.microsoft.com/office/powerpoint/2010/main" val="3465923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30000"/>
              </a:lnSpc>
            </a:pPr>
            <a:r>
              <a:rPr lang="ja-JP" altLang="en-US" sz="1050" dirty="0">
                <a:latin typeface="BIZ UDPゴシック" panose="020B0400000000000000" pitchFamily="50" charset="-128"/>
                <a:ea typeface="BIZ UDPゴシック" panose="020B0400000000000000" pitchFamily="50" charset="-128"/>
              </a:rPr>
              <a:t>どうしたら、契約・解約トラブルは防げるでしょうか。まずは、よくあるトラブル事例を見てみましょう。</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１コマ目</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スマホで</a:t>
            </a:r>
            <a:r>
              <a:rPr lang="en-US" altLang="ja-JP" sz="1050" dirty="0">
                <a:latin typeface="BIZ UDPゴシック" panose="020B0400000000000000" pitchFamily="50" charset="-128"/>
                <a:ea typeface="BIZ UDPゴシック" panose="020B0400000000000000" pitchFamily="50" charset="-128"/>
              </a:rPr>
              <a:t>SNS</a:t>
            </a:r>
            <a:r>
              <a:rPr lang="ja-JP" altLang="en-US" sz="1050" dirty="0">
                <a:latin typeface="BIZ UDPゴシック" panose="020B0400000000000000" pitchFamily="50" charset="-128"/>
                <a:ea typeface="BIZ UDPゴシック" panose="020B0400000000000000" pitchFamily="50" charset="-128"/>
              </a:rPr>
              <a:t>を見ていたら音楽アプリ</a:t>
            </a:r>
            <a:r>
              <a:rPr lang="en-US" altLang="ja-JP" sz="1050" dirty="0">
                <a:latin typeface="BIZ UDPゴシック" panose="020B0400000000000000" pitchFamily="50" charset="-128"/>
                <a:ea typeface="BIZ UDPゴシック" panose="020B0400000000000000" pitchFamily="50" charset="-128"/>
              </a:rPr>
              <a:t>A</a:t>
            </a:r>
            <a:r>
              <a:rPr lang="ja-JP" altLang="en-US" sz="1050" dirty="0">
                <a:latin typeface="BIZ UDPゴシック" panose="020B0400000000000000" pitchFamily="50" charset="-128"/>
                <a:ea typeface="BIZ UDPゴシック" panose="020B0400000000000000" pitchFamily="50" charset="-128"/>
              </a:rPr>
              <a:t>の広告が流れてきて、１週間の無料トライアルと書かれていたので「まあ、試してみようかな？」という軽い気持ちですぐ登録した。</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２、３回使ってみたが特に思うことはなく、いつものお気に入りの動画やサイトを見ているうちに音楽アプリ</a:t>
            </a:r>
            <a:r>
              <a:rPr lang="en-US" altLang="ja-JP" sz="1050" dirty="0">
                <a:latin typeface="BIZ UDPゴシック" panose="020B0400000000000000" pitchFamily="50" charset="-128"/>
                <a:ea typeface="BIZ UDPゴシック" panose="020B0400000000000000" pitchFamily="50" charset="-128"/>
              </a:rPr>
              <a:t>A</a:t>
            </a:r>
            <a:r>
              <a:rPr lang="ja-JP" altLang="en-US" sz="1050" dirty="0">
                <a:latin typeface="BIZ UDPゴシック" panose="020B0400000000000000" pitchFamily="50" charset="-128"/>
                <a:ea typeface="BIZ UDPゴシック" panose="020B0400000000000000" pitchFamily="50" charset="-128"/>
              </a:rPr>
              <a:t>の事は忘れた。</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２コマ目</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半年後、クレジットカードの明細を見ると、毎月同金額が引き落とされていて、音楽アプリ</a:t>
            </a:r>
            <a:r>
              <a:rPr lang="en-US" altLang="ja-JP" sz="1050" dirty="0">
                <a:latin typeface="BIZ UDPゴシック" panose="020B0400000000000000" pitchFamily="50" charset="-128"/>
                <a:ea typeface="BIZ UDPゴシック" panose="020B0400000000000000" pitchFamily="50" charset="-128"/>
              </a:rPr>
              <a:t>A</a:t>
            </a:r>
            <a:r>
              <a:rPr lang="ja-JP" altLang="en-US" sz="1050" dirty="0">
                <a:latin typeface="BIZ UDPゴシック" panose="020B0400000000000000" pitchFamily="50" charset="-128"/>
                <a:ea typeface="BIZ UDPゴシック" panose="020B0400000000000000" pitchFamily="50" charset="-128"/>
              </a:rPr>
              <a:t>のことを思い出した。</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３コマ目</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無料トライアルにしか申し込んでいないし、無料期間が終わった後も一度も使っていないのに、料金が引き落とされているのはなぜ？</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もしかして、アプリがスマホに残っているから？と思い、慌ててアプリを削除した。ところが、まだ引落しは続いた。</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４コマ目</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ネットで検索し、解約をしなければならないことが分かった。早速、アプリのサイトで解約手続きを調べてみたが、解約方法に関する記述が全然見つからない。</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会員情報を見ようにも登録した</a:t>
            </a: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・パスワードを忘れてしまい、どうにもならなくなった。</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0DF0DA68-689E-41D5-8264-61F41BC26BB6}" type="slidenum">
              <a:rPr kumimoji="1" lang="ja-JP" altLang="en-US" smtClean="0"/>
              <a:t>2</a:t>
            </a:fld>
            <a:endParaRPr kumimoji="1" lang="ja-JP" altLang="en-US"/>
          </a:p>
        </p:txBody>
      </p:sp>
    </p:spTree>
    <p:extLst>
      <p:ext uri="{BB962C8B-B14F-4D97-AF65-F5344CB8AC3E}">
        <p14:creationId xmlns:p14="http://schemas.microsoft.com/office/powerpoint/2010/main" val="4141324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1C9B5-3445-63AB-FFEC-79FDC5F4194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90B4A52-9671-D161-6EDE-0311763032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4E11FBD-C560-FF7C-BFA7-DE855349FB8C}"/>
              </a:ext>
            </a:extLst>
          </p:cNvPr>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何が良くなかったのか分かりますか？</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まずは、「トラブルになりやすい」サブスクの特徴・注意点を知っておきましょう。</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228600" indent="-22860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サブスクでよくある消費者の思い違いは、「無料期間」と「無料期間終了後の有料期間」が別の契約という認識でいることです。そもそも無料期間は契約ではないと思っている人も見受けられます。（*注）</a:t>
            </a:r>
            <a:endParaRPr lang="en-US" altLang="ja-JP" sz="1050" dirty="0">
              <a:latin typeface="BIZ UDPゴシック" panose="020B0400000000000000" pitchFamily="50" charset="-128"/>
              <a:ea typeface="BIZ UDPゴシック" panose="020B0400000000000000" pitchFamily="50" charset="-128"/>
            </a:endParaRPr>
          </a:p>
          <a:p>
            <a:pPr marL="228600" indent="-22860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サブスクは無料期間中に解約しなければ有料に「自動で移行」し、定期的に決まった料金が引き落とされます。多くが解約しない限り契約が自動で更新されるため、支払いも続くことになります。（*注）</a:t>
            </a:r>
            <a:endParaRPr lang="en-US" altLang="ja-JP" sz="1050" dirty="0">
              <a:latin typeface="BIZ UDPゴシック" panose="020B0400000000000000" pitchFamily="50" charset="-128"/>
              <a:ea typeface="BIZ UDPゴシック" panose="020B0400000000000000" pitchFamily="50" charset="-128"/>
            </a:endParaRPr>
          </a:p>
          <a:p>
            <a:pPr marL="228600" indent="-22860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契約中はサービスを利用していなくても料金（支払い）は発生します。「もう関心が無くなって使っていないから支払いません」は通用しません。</a:t>
            </a:r>
            <a:endParaRPr lang="en-US" altLang="ja-JP" sz="1050" dirty="0">
              <a:latin typeface="BIZ UDPゴシック" panose="020B0400000000000000" pitchFamily="50" charset="-128"/>
              <a:ea typeface="BIZ UDPゴシック" panose="020B0400000000000000" pitchFamily="50" charset="-128"/>
            </a:endParaRPr>
          </a:p>
          <a:p>
            <a:pPr marL="228600" indent="-22860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解約は、基本的には事業者が定めた方法で手続きをします。クーリング・オフは原則、適用されません。</a:t>
            </a:r>
            <a:endParaRPr lang="en-US" altLang="ja-JP" sz="1050" dirty="0">
              <a:latin typeface="BIZ UDPゴシック" panose="020B0400000000000000" pitchFamily="50" charset="-128"/>
              <a:ea typeface="BIZ UDPゴシック" panose="020B0400000000000000" pitchFamily="50" charset="-128"/>
            </a:endParaRPr>
          </a:p>
          <a:p>
            <a:pPr marL="228600" indent="-228600" defTabSz="906445">
              <a:lnSpc>
                <a:spcPct val="130000"/>
              </a:lnSpc>
              <a:buFont typeface="+mj-lt"/>
              <a:buAutoNum type="arabicPeriod"/>
              <a:defRPr/>
            </a:pPr>
            <a:endParaRPr lang="en-US" altLang="ja-JP" sz="1050" dirty="0">
              <a:latin typeface="BIZ UDPゴシック" panose="020B0400000000000000" pitchFamily="50" charset="-128"/>
              <a:ea typeface="BIZ UDPゴシック" panose="020B0400000000000000" pitchFamily="50" charset="-128"/>
            </a:endParaRPr>
          </a:p>
          <a:p>
            <a:pPr marL="0" indent="0" defTabSz="906445">
              <a:lnSpc>
                <a:spcPct val="130000"/>
              </a:lnSpc>
              <a:buFont typeface="+mj-lt"/>
              <a:buNone/>
              <a:defRPr/>
            </a:pPr>
            <a:r>
              <a:rPr lang="ja-JP" altLang="en-US" sz="1050" dirty="0">
                <a:latin typeface="BIZ UDPゴシック" panose="020B0400000000000000" pitchFamily="50" charset="-128"/>
                <a:ea typeface="BIZ UDPゴシック" panose="020B0400000000000000" pitchFamily="50" charset="-128"/>
              </a:rPr>
              <a:t>*注：これらの特徴に該当しないサブスクもあります。</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62D6097A-C8FC-4300-91CE-A9A62B9A5A88}"/>
              </a:ext>
            </a:extLst>
          </p:cNvPr>
          <p:cNvSpPr>
            <a:spLocks noGrp="1"/>
          </p:cNvSpPr>
          <p:nvPr>
            <p:ph type="sldNum" sz="quarter" idx="5"/>
          </p:nvPr>
        </p:nvSpPr>
        <p:spPr/>
        <p:txBody>
          <a:bodyPr/>
          <a:lstStyle/>
          <a:p>
            <a:fld id="{0DF0DA68-689E-41D5-8264-61F41BC26BB6}" type="slidenum">
              <a:rPr kumimoji="1" lang="ja-JP" altLang="en-US" smtClean="0"/>
              <a:t>3</a:t>
            </a:fld>
            <a:endParaRPr kumimoji="1" lang="ja-JP" altLang="en-US"/>
          </a:p>
        </p:txBody>
      </p:sp>
    </p:spTree>
    <p:extLst>
      <p:ext uri="{BB962C8B-B14F-4D97-AF65-F5344CB8AC3E}">
        <p14:creationId xmlns:p14="http://schemas.microsoft.com/office/powerpoint/2010/main" val="30472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DCF2A-D7BA-4805-687C-66C68FED120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C84A6D9-D94A-8C3A-C16F-D2517142BD2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F3936B2-0044-94E5-7C64-8DE17A4FE9F7}"/>
              </a:ext>
            </a:extLst>
          </p:cNvPr>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他にも次のような特徴があります。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サブスクは解約すると（一部を除き）基本的には手元に何も残りません。音楽や動画、漫画など（一部を除き）解約してしまうとそれまでダウンロードしてオフラインで利用できていたファイルも見たり、聞いたりすることができなくな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長期間利用する物（家具や家電など）の場合、購入するよりサブスクで支払うトータル金額の方が高くなるケースもあります。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l"/>
              <a:defRPr/>
            </a:pPr>
            <a:r>
              <a:rPr lang="ja-JP" altLang="en-US" sz="1050" dirty="0">
                <a:latin typeface="BIZ UDPゴシック" panose="020B0400000000000000" pitchFamily="50" charset="-128"/>
                <a:ea typeface="BIZ UDPゴシック" panose="020B0400000000000000" pitchFamily="50" charset="-128"/>
              </a:rPr>
              <a:t>「特定の商品だけを借りる」レンタルの形態とは異なり、自分が利用しないコンテンツや機能なども料金に含まれているので、サービス全体の利用料を支払うことになります。例えば、音楽配信サービスでポップミュージックのアーティスト</a:t>
            </a:r>
            <a:r>
              <a:rPr lang="en-US" altLang="ja-JP" sz="1050" dirty="0">
                <a:latin typeface="BIZ UDPゴシック" panose="020B0400000000000000" pitchFamily="50" charset="-128"/>
                <a:ea typeface="BIZ UDPゴシック" panose="020B0400000000000000" pitchFamily="50" charset="-128"/>
              </a:rPr>
              <a:t>A</a:t>
            </a:r>
            <a:r>
              <a:rPr lang="ja-JP" altLang="en-US" sz="1050" dirty="0">
                <a:latin typeface="BIZ UDPゴシック" panose="020B0400000000000000" pitchFamily="50" charset="-128"/>
                <a:ea typeface="BIZ UDPゴシック" panose="020B0400000000000000" pitchFamily="50" charset="-128"/>
              </a:rPr>
              <a:t>さんの曲だけを聴いていたとしても、アーティスト</a:t>
            </a:r>
            <a:r>
              <a:rPr lang="en-US" altLang="ja-JP" sz="1050" dirty="0">
                <a:latin typeface="BIZ UDPゴシック" panose="020B0400000000000000" pitchFamily="50" charset="-128"/>
                <a:ea typeface="BIZ UDPゴシック" panose="020B0400000000000000" pitchFamily="50" charset="-128"/>
              </a:rPr>
              <a:t>D</a:t>
            </a:r>
            <a:r>
              <a:rPr lang="ja-JP" altLang="en-US" sz="1050" dirty="0">
                <a:latin typeface="BIZ UDPゴシック" panose="020B0400000000000000" pitchFamily="50" charset="-128"/>
                <a:ea typeface="BIZ UDPゴシック" panose="020B0400000000000000" pitchFamily="50" charset="-128"/>
              </a:rPr>
              <a:t>さんの曲やクラシック、落語といった他のアーティスト・ジャンル・カテゴリーなどの作品の分もサブスク利用料に含まれているということです。</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50547658-84A2-66A4-FD0A-BEB76120E1A4}"/>
              </a:ext>
            </a:extLst>
          </p:cNvPr>
          <p:cNvSpPr>
            <a:spLocks noGrp="1"/>
          </p:cNvSpPr>
          <p:nvPr>
            <p:ph type="sldNum" sz="quarter" idx="5"/>
          </p:nvPr>
        </p:nvSpPr>
        <p:spPr/>
        <p:txBody>
          <a:bodyPr/>
          <a:lstStyle/>
          <a:p>
            <a:fld id="{0DF0DA68-689E-41D5-8264-61F41BC26BB6}" type="slidenum">
              <a:rPr kumimoji="1" lang="ja-JP" altLang="en-US" smtClean="0"/>
              <a:t>4</a:t>
            </a:fld>
            <a:endParaRPr kumimoji="1" lang="ja-JP" altLang="en-US"/>
          </a:p>
        </p:txBody>
      </p:sp>
    </p:spTree>
    <p:extLst>
      <p:ext uri="{BB962C8B-B14F-4D97-AF65-F5344CB8AC3E}">
        <p14:creationId xmlns:p14="http://schemas.microsoft.com/office/powerpoint/2010/main" val="2530320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DFA62-B876-D8B8-E657-893E3044159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79A37A-20D0-53FB-FE5D-BCD1C288BE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A23E8AE-8B1B-22B0-EE09-33C8BFE8575A}"/>
              </a:ext>
            </a:extLst>
          </p:cNvPr>
          <p:cNvSpPr>
            <a:spLocks noGrp="1"/>
          </p:cNvSpPr>
          <p:nvPr>
            <p:ph type="body" idx="1"/>
          </p:nvPr>
        </p:nvSpPr>
        <p:spPr/>
        <p:txBody>
          <a:bodyPr/>
          <a:lstStyle/>
          <a:p>
            <a:pPr>
              <a:lnSpc>
                <a:spcPct val="130000"/>
              </a:lnSpc>
            </a:pPr>
            <a:r>
              <a:rPr lang="ja-JP" altLang="en-US" sz="1050" dirty="0">
                <a:latin typeface="BIZ UDPゴシック" panose="020B0400000000000000" pitchFamily="50" charset="-128"/>
                <a:ea typeface="BIZ UDPゴシック" panose="020B0400000000000000" pitchFamily="50" charset="-128"/>
              </a:rPr>
              <a:t>では、サブスク契約の特徴を踏まえ、事例のどこに問題があったか、どうすればよかったかを見てみましょう。</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１コマ目．「試してみようかな？」という軽い気持ちですぐ登録（申し込み）をした。</a:t>
            </a:r>
            <a:r>
              <a:rPr lang="en-US" altLang="ja-JP" sz="105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イラストのサブスクは「通信販売」です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申し込みする場合は、サービス提供業者の「特定商取引法に基づく表記」、規約（契約・解約について）を確認しましょう。</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　　なお、解約手続きが不明確な事業者との契約は避けた方が良いです。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契約のきっかけとなった広告や、申し込み時の「最終確認画面」は隅々まで確認し、スクリーンショットを保管しましょう。</a:t>
            </a: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申し込む際は、</a:t>
            </a: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やパスワード、アプリ名（事業者名）を控えておきましょう。</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latin typeface="BIZ UDPゴシック" panose="020B0400000000000000" pitchFamily="50" charset="-128"/>
                <a:ea typeface="BIZ UDPゴシック" panose="020B0400000000000000" pitchFamily="50" charset="-128"/>
              </a:rPr>
              <a:t>補足：なぜ、最終確認画面や広告のスクショが要るの？</a:t>
            </a:r>
            <a:endParaRPr lang="en-US" altLang="ja-JP" sz="1050" dirty="0">
              <a:latin typeface="BIZ UDPゴシック" panose="020B0400000000000000" pitchFamily="50" charset="-128"/>
              <a:ea typeface="BIZ UDPゴシック" panose="020B0400000000000000" pitchFamily="50" charset="-128"/>
            </a:endParaRPr>
          </a:p>
          <a:p>
            <a:pPr>
              <a:lnSpc>
                <a:spcPct val="130000"/>
              </a:lnSpc>
            </a:pPr>
            <a:r>
              <a:rPr lang="ja-JP" altLang="en-US" sz="1050" dirty="0">
                <a:solidFill>
                  <a:srgbClr val="222222"/>
                </a:solidFill>
                <a:highlight>
                  <a:srgbClr val="FFFFFF"/>
                </a:highlight>
                <a:latin typeface="BIZ UDPゴシック" panose="020B0400000000000000" pitchFamily="50" charset="-128"/>
                <a:ea typeface="BIZ UDPゴシック" panose="020B0400000000000000" pitchFamily="50" charset="-128"/>
              </a:rPr>
              <a:t>通販では業者には「最終確認画面」を設けることが義務付けられています。最終確認画面とは、ユーザーが一目で契約の全内容が把握できるような表示のことです。</a:t>
            </a:r>
            <a:endParaRPr lang="en-US" altLang="ja-JP" sz="1050" dirty="0">
              <a:solidFill>
                <a:srgbClr val="222222"/>
              </a:solidFill>
              <a:highlight>
                <a:srgbClr val="FFFFFF"/>
              </a:highlight>
              <a:latin typeface="BIZ UDPゴシック" panose="020B0400000000000000" pitchFamily="50" charset="-128"/>
              <a:ea typeface="BIZ UDPゴシック" panose="020B0400000000000000" pitchFamily="50" charset="-128"/>
            </a:endParaRPr>
          </a:p>
          <a:p>
            <a:pPr>
              <a:lnSpc>
                <a:spcPct val="130000"/>
              </a:lnSpc>
            </a:pPr>
            <a:r>
              <a:rPr lang="ja-JP" altLang="en-US" sz="1050" dirty="0">
                <a:solidFill>
                  <a:srgbClr val="222222"/>
                </a:solidFill>
                <a:highlight>
                  <a:srgbClr val="FFFFFF"/>
                </a:highlight>
                <a:latin typeface="BIZ UDPゴシック" panose="020B0400000000000000" pitchFamily="50" charset="-128"/>
                <a:ea typeface="BIZ UDPゴシック" panose="020B0400000000000000" pitchFamily="50" charset="-128"/>
              </a:rPr>
              <a:t>また、広告やサイト・アプリ上でユーザーの誤認（思い違い）を招くような表示は禁止されています。</a:t>
            </a:r>
            <a:endParaRPr lang="en-US" altLang="ja-JP" sz="1050" dirty="0">
              <a:solidFill>
                <a:srgbClr val="222222"/>
              </a:solidFill>
              <a:highlight>
                <a:srgbClr val="FFFFFF"/>
              </a:highlight>
              <a:latin typeface="BIZ UDPゴシック" panose="020B0400000000000000" pitchFamily="50" charset="-128"/>
              <a:ea typeface="BIZ UDPゴシック" panose="020B0400000000000000" pitchFamily="50" charset="-128"/>
            </a:endParaRPr>
          </a:p>
          <a:p>
            <a:pPr defTabSz="906445">
              <a:lnSpc>
                <a:spcPct val="130000"/>
              </a:lnSpc>
            </a:pPr>
            <a:r>
              <a:rPr lang="ja-JP" altLang="en-US" sz="1050" dirty="0">
                <a:solidFill>
                  <a:srgbClr val="222222"/>
                </a:solidFill>
                <a:highlight>
                  <a:srgbClr val="FFFFFF"/>
                </a:highlight>
                <a:latin typeface="BIZ UDPゴシック" panose="020B0400000000000000" pitchFamily="50" charset="-128"/>
                <a:ea typeface="BIZ UDPゴシック" panose="020B0400000000000000" pitchFamily="50" charset="-128"/>
              </a:rPr>
              <a:t>これらに違反した表示でユーザーが誤認して行った申し込みは取り消すことができます。</a:t>
            </a:r>
            <a:endParaRPr lang="en-US" altLang="ja-JP" sz="1050" dirty="0">
              <a:solidFill>
                <a:srgbClr val="222222"/>
              </a:solidFill>
              <a:highlight>
                <a:srgbClr val="FFFFFF"/>
              </a:highlight>
              <a:latin typeface="BIZ UDPゴシック" panose="020B0400000000000000" pitchFamily="50" charset="-128"/>
              <a:ea typeface="BIZ UDPゴシック" panose="020B0400000000000000" pitchFamily="50" charset="-128"/>
            </a:endParaRPr>
          </a:p>
          <a:p>
            <a:pPr>
              <a:lnSpc>
                <a:spcPct val="130000"/>
              </a:lnSpc>
            </a:pPr>
            <a:r>
              <a:rPr lang="ja-JP" altLang="en-US" sz="1050" dirty="0">
                <a:solidFill>
                  <a:srgbClr val="222222"/>
                </a:solidFill>
                <a:highlight>
                  <a:srgbClr val="FFFFFF"/>
                </a:highlight>
                <a:latin typeface="BIZ UDPゴシック" panose="020B0400000000000000" pitchFamily="50" charset="-128"/>
                <a:ea typeface="BIZ UDPゴシック" panose="020B0400000000000000" pitchFamily="50" charset="-128"/>
              </a:rPr>
              <a:t>しかし、サイトやアプリの掲載内容は簡単に変えることができます。業者とトラブルになった場合、ユーザーが「このように書かれていたので思い違いした」と訴えても、既に変更されていて「書いてあった・なかった」の水掛け論になってしまうケースがあります。それを防ぐため、「書かれていた証拠」としてスクショの保管をおすすめします。</a:t>
            </a:r>
            <a:endParaRPr lang="en-US" altLang="ja-JP" sz="1050" dirty="0">
              <a:solidFill>
                <a:srgbClr val="222222"/>
              </a:solidFill>
              <a:highlight>
                <a:srgbClr val="FFFFFF"/>
              </a:highlight>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補足：店頭で勧誘を受けた、契約したといった場合は、説明の内容が分かる書類やメモ、契約書を保管し、後になっても契約時の状況確認ができるように心がけましょう。</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F2AB38D5-87A4-3AA5-9F02-4C3D80544423}"/>
              </a:ext>
            </a:extLst>
          </p:cNvPr>
          <p:cNvSpPr>
            <a:spLocks noGrp="1"/>
          </p:cNvSpPr>
          <p:nvPr>
            <p:ph type="sldNum" sz="quarter" idx="5"/>
          </p:nvPr>
        </p:nvSpPr>
        <p:spPr/>
        <p:txBody>
          <a:bodyPr/>
          <a:lstStyle/>
          <a:p>
            <a:fld id="{0DF0DA68-689E-41D5-8264-61F41BC26BB6}" type="slidenum">
              <a:rPr kumimoji="1" lang="ja-JP" altLang="en-US" smtClean="0"/>
              <a:t>5</a:t>
            </a:fld>
            <a:endParaRPr kumimoji="1" lang="ja-JP" altLang="en-US"/>
          </a:p>
        </p:txBody>
      </p:sp>
    </p:spTree>
    <p:extLst>
      <p:ext uri="{BB962C8B-B14F-4D97-AF65-F5344CB8AC3E}">
        <p14:creationId xmlns:p14="http://schemas.microsoft.com/office/powerpoint/2010/main" val="2144873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FE8B-10C6-64CA-6BC6-A673DCE070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19A55B3-0D3D-BE57-32AF-55A8E5A25C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0645EDA-6078-1168-6397-2F7BC92737D3}"/>
              </a:ext>
            </a:extLst>
          </p:cNvPr>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２コマ目．半年後、クレジットカードの明細を見ると毎月同じ金額が引き落とされていて、音楽アプリ</a:t>
            </a:r>
            <a:r>
              <a:rPr lang="en-US" altLang="ja-JP" sz="1050" dirty="0">
                <a:latin typeface="BIZ UDPゴシック" panose="020B0400000000000000" pitchFamily="50" charset="-128"/>
                <a:ea typeface="BIZ UDPゴシック" panose="020B0400000000000000" pitchFamily="50" charset="-128"/>
              </a:rPr>
              <a:t>A</a:t>
            </a:r>
            <a:r>
              <a:rPr lang="ja-JP" altLang="en-US" sz="1050" dirty="0">
                <a:latin typeface="BIZ UDPゴシック" panose="020B0400000000000000" pitchFamily="50" charset="-128"/>
                <a:ea typeface="BIZ UDPゴシック" panose="020B0400000000000000" pitchFamily="50" charset="-128"/>
              </a:rPr>
              <a:t>のことを思い出した。</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クレジットカードやキャリア決済、バーコード決済、特に後払いの決済に関する明細や通知、利用履歴を見て、毎月定額で請求があり、サブスクに気付くケースがあります。</a:t>
            </a:r>
            <a:endParaRPr lang="en-US" altLang="ja-JP" sz="1050" dirty="0">
              <a:latin typeface="BIZ UDPゴシック" panose="020B0400000000000000" pitchFamily="50" charset="-128"/>
              <a:ea typeface="BIZ UDPゴシック" panose="020B0400000000000000" pitchFamily="50" charset="-128"/>
            </a:endParaRPr>
          </a:p>
          <a:p>
            <a:pPr marL="0" indent="0" defTabSz="906445">
              <a:lnSpc>
                <a:spcPct val="130000"/>
              </a:lnSpc>
              <a:buFont typeface="Wingdings" panose="05000000000000000000" pitchFamily="2" charset="2"/>
              <a:buNone/>
              <a:defRPr/>
            </a:pPr>
            <a:endParaRPr lang="en-US" altLang="ja-JP" sz="1050" dirty="0">
              <a:latin typeface="BIZ UDPゴシック" panose="020B0400000000000000" pitchFamily="50" charset="-128"/>
              <a:ea typeface="BIZ UDPゴシック" panose="020B0400000000000000" pitchFamily="50" charset="-128"/>
            </a:endParaRPr>
          </a:p>
          <a:p>
            <a:pPr marL="0" indent="0" defTabSz="906445">
              <a:lnSpc>
                <a:spcPct val="130000"/>
              </a:lnSpc>
              <a:buFont typeface="Wingdings" panose="05000000000000000000" pitchFamily="2" charset="2"/>
              <a:buNone/>
              <a:defRPr/>
            </a:pPr>
            <a:r>
              <a:rPr lang="ja-JP" altLang="en-US" sz="1050" dirty="0">
                <a:latin typeface="BIZ UDPゴシック" panose="020B0400000000000000" pitchFamily="50" charset="-128"/>
                <a:ea typeface="BIZ UDPゴシック" panose="020B0400000000000000" pitchFamily="50" charset="-128"/>
              </a:rPr>
              <a:t>＊サブスク以外にも不審な請求、思いがけない引落しがないかこまめに確認する習慣をつけるようにしましょう。</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A52EC0E1-E016-9BA0-10CF-FC31B51D7955}"/>
              </a:ext>
            </a:extLst>
          </p:cNvPr>
          <p:cNvSpPr>
            <a:spLocks noGrp="1"/>
          </p:cNvSpPr>
          <p:nvPr>
            <p:ph type="sldNum" sz="quarter" idx="5"/>
          </p:nvPr>
        </p:nvSpPr>
        <p:spPr/>
        <p:txBody>
          <a:bodyPr/>
          <a:lstStyle/>
          <a:p>
            <a:fld id="{0DF0DA68-689E-41D5-8264-61F41BC26BB6}" type="slidenum">
              <a:rPr kumimoji="1" lang="ja-JP" altLang="en-US" smtClean="0"/>
              <a:t>6</a:t>
            </a:fld>
            <a:endParaRPr kumimoji="1" lang="ja-JP" altLang="en-US"/>
          </a:p>
        </p:txBody>
      </p:sp>
    </p:spTree>
    <p:extLst>
      <p:ext uri="{BB962C8B-B14F-4D97-AF65-F5344CB8AC3E}">
        <p14:creationId xmlns:p14="http://schemas.microsoft.com/office/powerpoint/2010/main" val="2668101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DFB82-E963-9E98-D695-B58497FE3D9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6A7DA6-3891-3999-255F-A7F2E760117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10DB922-0848-1A3D-698B-CA2B45BEC832}"/>
              </a:ext>
            </a:extLst>
          </p:cNvPr>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３コマ目．無料トライアルにしか申し込んでいないし、期間が終わった後も一度も使っていないのに、料金が引き落とされているのはなぜ？慌ててアプリを削除した。ところが、まだ引落しは続いた。</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69958" indent="-169958">
              <a:lnSpc>
                <a:spcPct val="130000"/>
              </a:lnSpc>
              <a:buFont typeface="Wingdings" panose="05000000000000000000" pitchFamily="2" charset="2"/>
              <a:buChar char="Ø"/>
            </a:pPr>
            <a:r>
              <a:rPr lang="ja-JP" altLang="en-US" sz="1050" dirty="0">
                <a:latin typeface="BIZ UDPゴシック" panose="020B0400000000000000" pitchFamily="50" charset="-128"/>
                <a:ea typeface="BIZ UDPゴシック" panose="020B0400000000000000" pitchFamily="50" charset="-128"/>
              </a:rPr>
              <a:t>トラブルになりやすいサブスクの特徴を知っておきましょう。①「無料期間」と「無料期間終了後の有料期間」は別の契約ではない。②無料期間中に解約しなければ有料に自動で移行し、定期的に決まった料金が引き落とされる。③契約中はサービスを利用していなくても料金は発生する。＊これらの特徴に該当しないサブスクもありま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アプリを削除しただけでは解約にはなりません。必ず解約の手続きをしましょう。</a:t>
            </a: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必ず、サービス提供業者が指定する方法で解約手続きをしましょう。解約手続きが不十分だったために、支払いが続いていた（支払いを止めるには複数の手続きが必要だった）、削除したつもりの会員情報が残っていたなどのトラブルになるケースがあります。</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2DF6ED5D-742F-FFA7-CF5C-37F101016E63}"/>
              </a:ext>
            </a:extLst>
          </p:cNvPr>
          <p:cNvSpPr>
            <a:spLocks noGrp="1"/>
          </p:cNvSpPr>
          <p:nvPr>
            <p:ph type="sldNum" sz="quarter" idx="5"/>
          </p:nvPr>
        </p:nvSpPr>
        <p:spPr/>
        <p:txBody>
          <a:bodyPr/>
          <a:lstStyle/>
          <a:p>
            <a:fld id="{0DF0DA68-689E-41D5-8264-61F41BC26BB6}" type="slidenum">
              <a:rPr kumimoji="1" lang="ja-JP" altLang="en-US" smtClean="0"/>
              <a:t>7</a:t>
            </a:fld>
            <a:endParaRPr kumimoji="1" lang="ja-JP" altLang="en-US"/>
          </a:p>
        </p:txBody>
      </p:sp>
    </p:spTree>
    <p:extLst>
      <p:ext uri="{BB962C8B-B14F-4D97-AF65-F5344CB8AC3E}">
        <p14:creationId xmlns:p14="http://schemas.microsoft.com/office/powerpoint/2010/main" val="1151858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4BECF-D2C7-DCB1-4A6E-4721FD701F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B6A354-394A-07D6-EA90-1A0C9669BED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BA12A2-F69B-0BD9-5911-193A42304E55}"/>
              </a:ext>
            </a:extLst>
          </p:cNvPr>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４コマ目．アプリのサイトで解約手続きを調べてみたが、解約方法に関する記述が全然見つからない。会員情報を見ようにも登録した</a:t>
            </a: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・パスワードを忘れてしまい、どうにもならなくなった。</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marL="171450" indent="-171450">
              <a:buFont typeface="Wingdings" panose="05000000000000000000" pitchFamily="2" charset="2"/>
              <a:buChar char="Ø"/>
            </a:pPr>
            <a:r>
              <a:rPr lang="ja-JP" altLang="en-US" sz="1050" dirty="0">
                <a:latin typeface="BIZ UDPゴシック" panose="020B0400000000000000" pitchFamily="50" charset="-128"/>
                <a:ea typeface="BIZ UDPゴシック" panose="020B0400000000000000" pitchFamily="50" charset="-128"/>
              </a:rPr>
              <a:t>申し込み前に解約方法を確認していれば、解約には何が必要か、どのタイミングで行えばよいかを検討できます。</a:t>
            </a:r>
            <a:r>
              <a:rPr lang="ja-JP" altLang="en-US" sz="1050" dirty="0">
                <a:solidFill>
                  <a:schemeClr val="tx1"/>
                </a:solidFill>
                <a:latin typeface="BIZ UDPゴシック" panose="020B0400000000000000" pitchFamily="50" charset="-128"/>
                <a:ea typeface="BIZ UDPゴシック" panose="020B0400000000000000" pitchFamily="50" charset="-128"/>
              </a:rPr>
              <a:t>また、トラブルの未然防止のために、解約手続きが不明瞭な事業者との契約は避けた方がよいでしょう。</a:t>
            </a:r>
          </a:p>
          <a:p>
            <a:pPr marL="0" indent="0" defTabSz="906445">
              <a:lnSpc>
                <a:spcPct val="130000"/>
              </a:lnSpc>
              <a:buFont typeface="Wingdings" panose="05000000000000000000" pitchFamily="2" charset="2"/>
              <a:buNone/>
              <a:defRPr/>
            </a:pP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Ø"/>
              <a:defRPr/>
            </a:pP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やパスワードを忘れたために解約手続きを進められず、事業者に問い合わせても、事業者側でも</a:t>
            </a: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・パスワードが分からなければ解約が困難なことがあります。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解約しない限り支払いは続きますので、必ず事業者の指定する方法で解約手続きをしましょう。</a:t>
            </a:r>
            <a:endParaRPr lang="en-US" altLang="ja-JP" sz="1050" dirty="0">
              <a:latin typeface="BIZ UDPゴシック" panose="020B0400000000000000" pitchFamily="50" charset="-128"/>
              <a:ea typeface="BIZ UDPゴシック" panose="020B0400000000000000" pitchFamily="50" charset="-128"/>
            </a:endParaRPr>
          </a:p>
          <a:p>
            <a:pPr marL="169958" indent="-169958"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困った時はサイトの「ヘルプ」ページや「よくある質問（</a:t>
            </a:r>
            <a:r>
              <a:rPr lang="en-US" altLang="ja-JP" sz="1050" dirty="0">
                <a:latin typeface="BIZ UDPゴシック" panose="020B0400000000000000" pitchFamily="50" charset="-128"/>
                <a:ea typeface="BIZ UDPゴシック" panose="020B0400000000000000" pitchFamily="50" charset="-128"/>
              </a:rPr>
              <a:t>FAQ</a:t>
            </a:r>
            <a:r>
              <a:rPr lang="ja-JP" altLang="en-US" sz="1050" dirty="0">
                <a:latin typeface="BIZ UDPゴシック" panose="020B0400000000000000" pitchFamily="50" charset="-128"/>
                <a:ea typeface="BIZ UDPゴシック" panose="020B0400000000000000" pitchFamily="50" charset="-128"/>
              </a:rPr>
              <a:t>）」、解約方法や</a:t>
            </a: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・パスワードを忘れたときの対処法などを参考にしましょう。</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B6A15FB1-E2CB-FD8C-74FC-5CFD553538CD}"/>
              </a:ext>
            </a:extLst>
          </p:cNvPr>
          <p:cNvSpPr>
            <a:spLocks noGrp="1"/>
          </p:cNvSpPr>
          <p:nvPr>
            <p:ph type="sldNum" sz="quarter" idx="5"/>
          </p:nvPr>
        </p:nvSpPr>
        <p:spPr/>
        <p:txBody>
          <a:bodyPr/>
          <a:lstStyle/>
          <a:p>
            <a:fld id="{0DF0DA68-689E-41D5-8264-61F41BC26BB6}" type="slidenum">
              <a:rPr kumimoji="1" lang="ja-JP" altLang="en-US" smtClean="0"/>
              <a:t>8</a:t>
            </a:fld>
            <a:endParaRPr kumimoji="1" lang="ja-JP" altLang="en-US"/>
          </a:p>
        </p:txBody>
      </p:sp>
    </p:spTree>
    <p:extLst>
      <p:ext uri="{BB962C8B-B14F-4D97-AF65-F5344CB8AC3E}">
        <p14:creationId xmlns:p14="http://schemas.microsoft.com/office/powerpoint/2010/main" val="1863572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7C6E0-F3A0-59D7-D84C-81A59DD6A7B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7B4CDD9-088D-483A-A90F-3C0FF96428D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B47D822-4C10-9F6A-F300-BD0AFC6D24FF}"/>
              </a:ext>
            </a:extLst>
          </p:cNvPr>
          <p:cNvSpPr>
            <a:spLocks noGrp="1"/>
          </p:cNvSpPr>
          <p:nvPr>
            <p:ph type="body" idx="1"/>
          </p:nvPr>
        </p:nvSpPr>
        <p:spPr/>
        <p:txBody>
          <a:bodyPr/>
          <a:lstStyle/>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ところで、サービスのアプリをダウンロードする際にはデバイス（スマートフォン、タブレット端末、パソコン）の</a:t>
            </a:r>
            <a:r>
              <a:rPr lang="en-US" altLang="ja-JP" sz="1050" dirty="0">
                <a:latin typeface="BIZ UDPゴシック" panose="020B0400000000000000" pitchFamily="50" charset="-128"/>
                <a:ea typeface="BIZ UDPゴシック" panose="020B0400000000000000" pitchFamily="50" charset="-128"/>
              </a:rPr>
              <a:t>OS</a:t>
            </a:r>
            <a:r>
              <a:rPr lang="ja-JP" altLang="en-US" sz="1050" dirty="0">
                <a:latin typeface="BIZ UDPゴシック" panose="020B0400000000000000" pitchFamily="50" charset="-128"/>
                <a:ea typeface="BIZ UDPゴシック" panose="020B0400000000000000" pitchFamily="50" charset="-128"/>
              </a:rPr>
              <a:t>に応じた「アプリストア」などと呼ばれる配信プラットフォームを利用することが多いかと思います。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en-US" altLang="ja-JP" sz="1050" dirty="0">
                <a:latin typeface="BIZ UDPゴシック" panose="020B0400000000000000" pitchFamily="50" charset="-128"/>
                <a:ea typeface="BIZ UDPゴシック" panose="020B0400000000000000" pitchFamily="50" charset="-128"/>
              </a:rPr>
              <a:t>iPhone</a:t>
            </a:r>
            <a:r>
              <a:rPr lang="ja-JP" altLang="en-US" sz="1050" dirty="0">
                <a:latin typeface="BIZ UDPゴシック" panose="020B0400000000000000" pitchFamily="50" charset="-128"/>
                <a:ea typeface="BIZ UDPゴシック" panose="020B0400000000000000" pitchFamily="50" charset="-128"/>
              </a:rPr>
              <a:t>での</a:t>
            </a:r>
            <a:r>
              <a:rPr lang="en-US" altLang="ja-JP" sz="1050" dirty="0">
                <a:latin typeface="BIZ UDPゴシック" panose="020B0400000000000000" pitchFamily="50" charset="-128"/>
                <a:ea typeface="BIZ UDPゴシック" panose="020B0400000000000000" pitchFamily="50" charset="-128"/>
              </a:rPr>
              <a:t>App store</a:t>
            </a:r>
            <a:r>
              <a:rPr lang="ja-JP" altLang="en-US" sz="1050" dirty="0">
                <a:latin typeface="BIZ UDPゴシック" panose="020B0400000000000000" pitchFamily="50" charset="-128"/>
                <a:ea typeface="BIZ UDPゴシック" panose="020B0400000000000000" pitchFamily="50" charset="-128"/>
              </a:rPr>
              <a:t>、主に</a:t>
            </a:r>
            <a:r>
              <a:rPr lang="en-US" altLang="ja-JP" sz="1050" dirty="0">
                <a:latin typeface="BIZ UDPゴシック" panose="020B0400000000000000" pitchFamily="50" charset="-128"/>
                <a:ea typeface="BIZ UDPゴシック" panose="020B0400000000000000" pitchFamily="50" charset="-128"/>
              </a:rPr>
              <a:t>Android</a:t>
            </a:r>
            <a:r>
              <a:rPr lang="ja-JP" altLang="en-US" sz="1050" dirty="0">
                <a:latin typeface="BIZ UDPゴシック" panose="020B0400000000000000" pitchFamily="50" charset="-128"/>
                <a:ea typeface="BIZ UDPゴシック" panose="020B0400000000000000" pitchFamily="50" charset="-128"/>
              </a:rPr>
              <a:t>での</a:t>
            </a:r>
            <a:r>
              <a:rPr lang="en-US" altLang="ja-JP" sz="1050" dirty="0">
                <a:latin typeface="BIZ UDPゴシック" panose="020B0400000000000000" pitchFamily="50" charset="-128"/>
                <a:ea typeface="BIZ UDPゴシック" panose="020B0400000000000000" pitchFamily="50" charset="-128"/>
              </a:rPr>
              <a:t>Google play</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Microsoft</a:t>
            </a:r>
            <a:r>
              <a:rPr lang="ja-JP" altLang="en-US" sz="1050" dirty="0">
                <a:latin typeface="BIZ UDPゴシック" panose="020B0400000000000000" pitchFamily="50" charset="-128"/>
                <a:ea typeface="BIZ UDPゴシック" panose="020B0400000000000000" pitchFamily="50" charset="-128"/>
              </a:rPr>
              <a:t>での</a:t>
            </a:r>
            <a:r>
              <a:rPr lang="en-US" altLang="ja-JP" sz="1050" dirty="0">
                <a:latin typeface="BIZ UDPゴシック" panose="020B0400000000000000" pitchFamily="50" charset="-128"/>
                <a:ea typeface="BIZ UDPゴシック" panose="020B0400000000000000" pitchFamily="50" charset="-128"/>
              </a:rPr>
              <a:t>Microsoft365</a:t>
            </a:r>
            <a:r>
              <a:rPr lang="ja-JP" altLang="en-US" sz="1050" dirty="0">
                <a:latin typeface="BIZ UDPゴシック" panose="020B0400000000000000" pitchFamily="50" charset="-128"/>
                <a:ea typeface="BIZ UDPゴシック" panose="020B0400000000000000" pitchFamily="50" charset="-128"/>
              </a:rPr>
              <a:t>などを指し、ユーザーはショッピング、動画、ゲーム、ニュース、健康、旅行、ビジネス</a:t>
            </a:r>
            <a:r>
              <a:rPr lang="en-US" altLang="ja-JP" sz="105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といった実に様々なアプリを、配信プラットフォーム内で簡単に見つけてダウンロード（インストール）できます。</a:t>
            </a: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endParaRPr lang="en-US" altLang="ja-JP" sz="1050" dirty="0">
              <a:latin typeface="BIZ UDPゴシック" panose="020B0400000000000000" pitchFamily="50" charset="-128"/>
              <a:ea typeface="BIZ UDPゴシック" panose="020B0400000000000000" pitchFamily="50" charset="-128"/>
            </a:endParaRPr>
          </a:p>
          <a:p>
            <a:pPr defTabSz="906445">
              <a:lnSpc>
                <a:spcPct val="130000"/>
              </a:lnSpc>
              <a:defRPr/>
            </a:pPr>
            <a:r>
              <a:rPr lang="ja-JP" altLang="en-US" sz="1050" dirty="0">
                <a:latin typeface="BIZ UDPゴシック" panose="020B0400000000000000" pitchFamily="50" charset="-128"/>
                <a:ea typeface="BIZ UDPゴシック" panose="020B0400000000000000" pitchFamily="50" charset="-128"/>
              </a:rPr>
              <a:t>配信プラットフォームでは検索もダウンロードも簡単で便利な反面、気を付けた方がよいことがあります。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サブスクの契約や購入履歴などのユーザーの情報管理はアカウント（例えば</a:t>
            </a:r>
            <a:r>
              <a:rPr lang="en-US" altLang="ja-JP" sz="1050" dirty="0">
                <a:latin typeface="BIZ UDPゴシック" panose="020B0400000000000000" pitchFamily="50" charset="-128"/>
                <a:ea typeface="BIZ UDPゴシック" panose="020B0400000000000000" pitchFamily="50" charset="-128"/>
              </a:rPr>
              <a:t>Apple ID</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Google</a:t>
            </a:r>
            <a:r>
              <a:rPr lang="ja-JP" altLang="en-US" sz="1050" dirty="0">
                <a:latin typeface="BIZ UDPゴシック" panose="020B0400000000000000" pitchFamily="50" charset="-128"/>
                <a:ea typeface="BIZ UDPゴシック" panose="020B0400000000000000" pitchFamily="50" charset="-128"/>
              </a:rPr>
              <a:t> </a:t>
            </a:r>
            <a:r>
              <a:rPr lang="en-US" altLang="ja-JP" sz="1050" dirty="0">
                <a:latin typeface="BIZ UDPゴシック" panose="020B0400000000000000" pitchFamily="50" charset="-128"/>
                <a:ea typeface="BIZ UDPゴシック" panose="020B0400000000000000" pitchFamily="50" charset="-128"/>
              </a:rPr>
              <a:t>Account</a:t>
            </a:r>
            <a:r>
              <a:rPr lang="ja-JP" altLang="en-US" sz="1050" dirty="0">
                <a:latin typeface="BIZ UDPゴシック" panose="020B0400000000000000" pitchFamily="50" charset="-128"/>
                <a:ea typeface="BIZ UDPゴシック" panose="020B0400000000000000" pitchFamily="50" charset="-128"/>
              </a:rPr>
              <a:t>、各サービス独自のアカウントなど）で行われます。</a:t>
            </a:r>
            <a:r>
              <a:rPr lang="ja-JP" altLang="en-US" sz="1050" u="none" dirty="0">
                <a:latin typeface="BIZ UDPゴシック" panose="020B0400000000000000" pitchFamily="50" charset="-128"/>
                <a:ea typeface="BIZ UDPゴシック" panose="020B0400000000000000" pitchFamily="50" charset="-128"/>
              </a:rPr>
              <a:t>サービスごと</a:t>
            </a:r>
            <a:r>
              <a:rPr lang="ja-JP" altLang="en-US" sz="1050" dirty="0">
                <a:latin typeface="BIZ UDPゴシック" panose="020B0400000000000000" pitchFamily="50" charset="-128"/>
                <a:ea typeface="BIZ UDPゴシック" panose="020B0400000000000000" pitchFamily="50" charset="-128"/>
              </a:rPr>
              <a:t>にどのアカウント（</a:t>
            </a:r>
            <a:r>
              <a:rPr lang="en-US" altLang="ja-JP" sz="1050" dirty="0">
                <a:latin typeface="BIZ UDPゴシック" panose="020B0400000000000000" pitchFamily="50" charset="-128"/>
                <a:ea typeface="BIZ UDPゴシック" panose="020B0400000000000000" pitchFamily="50" charset="-128"/>
              </a:rPr>
              <a:t>ID</a:t>
            </a:r>
            <a:r>
              <a:rPr lang="ja-JP" altLang="en-US" sz="1050" dirty="0">
                <a:latin typeface="BIZ UDPゴシック" panose="020B0400000000000000" pitchFamily="50" charset="-128"/>
                <a:ea typeface="BIZ UDPゴシック" panose="020B0400000000000000" pitchFamily="50" charset="-128"/>
              </a:rPr>
              <a:t>、パスワード）を使用したのかを必ず控えておきましょう。アカウントが分からず解約できない、アカウントを削除できず登録情報がずっと残ってしまう等のトラブルになる恐れがあります。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自分が選択した決済の方法は必ず控えておきましょう。キャリア決済など、利用していた決済の方法によっては、独自の解約方法や問い合わせ先が決められていることがあります。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サービスのサイト上での解約手続きに加え、デバイス（又はアプリストア）での解約手続きが必要なケースがあります。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Ø"/>
              <a:defRPr/>
            </a:pPr>
            <a:r>
              <a:rPr lang="en-US" altLang="ja-JP" sz="1050" dirty="0">
                <a:latin typeface="BIZ UDPゴシック" panose="020B0400000000000000" pitchFamily="50" charset="-128"/>
                <a:ea typeface="BIZ UDPゴシック" panose="020B0400000000000000" pitchFamily="50" charset="-128"/>
              </a:rPr>
              <a:t>App store</a:t>
            </a:r>
            <a:r>
              <a:rPr lang="ja-JP" altLang="en-US" sz="1050" dirty="0">
                <a:latin typeface="BIZ UDPゴシック" panose="020B0400000000000000" pitchFamily="50" charset="-128"/>
                <a:ea typeface="BIZ UDPゴシック" panose="020B0400000000000000" pitchFamily="50" charset="-128"/>
              </a:rPr>
              <a:t>又は</a:t>
            </a:r>
            <a:r>
              <a:rPr lang="en-US" altLang="ja-JP" sz="1050" dirty="0">
                <a:latin typeface="BIZ UDPゴシック" panose="020B0400000000000000" pitchFamily="50" charset="-128"/>
                <a:ea typeface="BIZ UDPゴシック" panose="020B0400000000000000" pitchFamily="50" charset="-128"/>
              </a:rPr>
              <a:t>Google play</a:t>
            </a:r>
            <a:r>
              <a:rPr lang="ja-JP" altLang="en-US" sz="1050" dirty="0">
                <a:latin typeface="BIZ UDPゴシック" panose="020B0400000000000000" pitchFamily="50" charset="-128"/>
                <a:ea typeface="BIZ UDPゴシック" panose="020B0400000000000000" pitchFamily="50" charset="-128"/>
              </a:rPr>
              <a:t>からダウンロードした場合と、それ以外（サードパーティ）でした場合では、サービスの解約方法が異なるケースがあります。</a:t>
            </a:r>
            <a:endParaRPr lang="en-US" altLang="ja-JP" sz="1050" dirty="0">
              <a:latin typeface="BIZ UDPゴシック" panose="020B0400000000000000" pitchFamily="50" charset="-128"/>
              <a:ea typeface="BIZ UDPゴシック" panose="020B0400000000000000" pitchFamily="50" charset="-128"/>
            </a:endParaRPr>
          </a:p>
          <a:p>
            <a:pPr marL="171450" indent="-171450" defTabSz="906445">
              <a:lnSpc>
                <a:spcPct val="130000"/>
              </a:lnSpc>
              <a:buFont typeface="Wingdings" panose="05000000000000000000" pitchFamily="2" charset="2"/>
              <a:buChar char="Ø"/>
              <a:defRPr/>
            </a:pPr>
            <a:r>
              <a:rPr lang="ja-JP" altLang="en-US" sz="1050" dirty="0">
                <a:latin typeface="BIZ UDPゴシック" panose="020B0400000000000000" pitchFamily="50" charset="-128"/>
                <a:ea typeface="BIZ UDPゴシック" panose="020B0400000000000000" pitchFamily="50" charset="-128"/>
              </a:rPr>
              <a:t>解約（アカウント削除）をしたら、永久的に回復できないサービスがあります。事前に把握しておきましょう。</a:t>
            </a:r>
            <a:endParaRPr lang="en-US" altLang="ja-JP" sz="105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AB3A0142-DEEF-D9E3-5B5A-CAB3B83DDB9A}"/>
              </a:ext>
            </a:extLst>
          </p:cNvPr>
          <p:cNvSpPr>
            <a:spLocks noGrp="1"/>
          </p:cNvSpPr>
          <p:nvPr>
            <p:ph type="sldNum" sz="quarter" idx="5"/>
          </p:nvPr>
        </p:nvSpPr>
        <p:spPr/>
        <p:txBody>
          <a:bodyPr/>
          <a:lstStyle/>
          <a:p>
            <a:fld id="{0DF0DA68-689E-41D5-8264-61F41BC26BB6}" type="slidenum">
              <a:rPr kumimoji="1" lang="ja-JP" altLang="en-US" smtClean="0"/>
              <a:t>9</a:t>
            </a:fld>
            <a:endParaRPr kumimoji="1" lang="ja-JP" altLang="en-US"/>
          </a:p>
        </p:txBody>
      </p:sp>
    </p:spTree>
    <p:extLst>
      <p:ext uri="{BB962C8B-B14F-4D97-AF65-F5344CB8AC3E}">
        <p14:creationId xmlns:p14="http://schemas.microsoft.com/office/powerpoint/2010/main" val="1806280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1" y="839965"/>
            <a:ext cx="8016771" cy="58797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129587" y="839965"/>
            <a:ext cx="2565367" cy="5879748"/>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38206" y="1431298"/>
            <a:ext cx="6415088" cy="3588326"/>
          </a:xfrm>
        </p:spPr>
        <p:txBody>
          <a:bodyPr anchor="b">
            <a:normAutofit/>
          </a:bodyPr>
          <a:lstStyle>
            <a:lvl1pPr algn="l">
              <a:defRPr sz="5952" spc="-110"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964661" y="5148081"/>
            <a:ext cx="6415088" cy="1007957"/>
          </a:xfrm>
        </p:spPr>
        <p:txBody>
          <a:bodyPr anchor="t">
            <a:normAutofit/>
          </a:bodyPr>
          <a:lstStyle>
            <a:lvl1pPr marL="0" indent="0" algn="l">
              <a:buNone/>
              <a:defRPr sz="2205" cap="none" spc="0" baseline="0">
                <a:solidFill>
                  <a:schemeClr val="accent1">
                    <a:lumMod val="20000"/>
                    <a:lumOff val="80000"/>
                  </a:schemeClr>
                </a:solidFill>
              </a:defRPr>
            </a:lvl1pPr>
            <a:lvl2pPr marL="503972" indent="0" algn="ctr">
              <a:buNone/>
              <a:defRPr sz="2205"/>
            </a:lvl2pPr>
            <a:lvl3pPr marL="1007943" indent="0" algn="ctr">
              <a:buNone/>
              <a:defRPr sz="2205"/>
            </a:lvl3pPr>
            <a:lvl4pPr marL="1511915" indent="0" algn="ctr">
              <a:buNone/>
              <a:defRPr sz="2205"/>
            </a:lvl4pPr>
            <a:lvl5pPr marL="2015886" indent="0" algn="ctr">
              <a:buNone/>
              <a:defRPr sz="2205"/>
            </a:lvl5pPr>
            <a:lvl6pPr marL="2519858" indent="0" algn="ctr">
              <a:buNone/>
              <a:defRPr sz="2205"/>
            </a:lvl6pPr>
            <a:lvl7pPr marL="3023829" indent="0" algn="ctr">
              <a:buNone/>
              <a:defRPr sz="2205"/>
            </a:lvl7pPr>
            <a:lvl8pPr marL="3527801" indent="0" algn="ctr">
              <a:buNone/>
              <a:defRPr sz="2205"/>
            </a:lvl8pPr>
            <a:lvl9pPr marL="4031772" indent="0" algn="ctr">
              <a:buNone/>
              <a:defRPr sz="220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745622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4216108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4119" y="1091953"/>
            <a:ext cx="2472482" cy="545976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3391978" y="957559"/>
            <a:ext cx="6415088" cy="5644557"/>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345269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102019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3391978" y="1431298"/>
            <a:ext cx="6415088" cy="3588326"/>
          </a:xfrm>
        </p:spPr>
        <p:txBody>
          <a:bodyPr anchor="b">
            <a:normAutofit/>
          </a:bodyPr>
          <a:lstStyle>
            <a:lvl1pPr>
              <a:defRPr sz="5952" b="0" spc="-110" baseline="0">
                <a:solidFill>
                  <a:schemeClr val="tx1">
                    <a:lumMod val="65000"/>
                    <a:lumOff val="3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3408015" y="5150658"/>
            <a:ext cx="6415088" cy="1007957"/>
          </a:xfrm>
        </p:spPr>
        <p:txBody>
          <a:bodyPr anchor="t">
            <a:normAutofit/>
          </a:bodyPr>
          <a:lstStyle>
            <a:lvl1pPr marL="0" indent="0">
              <a:buNone/>
              <a:defRPr sz="2205" cap="none" spc="0" baseline="0">
                <a:solidFill>
                  <a:schemeClr val="tx1">
                    <a:lumMod val="65000"/>
                    <a:lumOff val="35000"/>
                  </a:schemeClr>
                </a:solidFill>
              </a:defRPr>
            </a:lvl1pPr>
            <a:lvl2pPr marL="503972" indent="0">
              <a:buNone/>
              <a:defRPr sz="1984">
                <a:solidFill>
                  <a:schemeClr val="tx1">
                    <a:tint val="75000"/>
                  </a:schemeClr>
                </a:solidFill>
              </a:defRPr>
            </a:lvl2pPr>
            <a:lvl3pPr marL="1007943" indent="0">
              <a:buNone/>
              <a:defRPr sz="1764">
                <a:solidFill>
                  <a:schemeClr val="tx1">
                    <a:tint val="75000"/>
                  </a:schemeClr>
                </a:solidFill>
              </a:defRPr>
            </a:lvl3pPr>
            <a:lvl4pPr marL="1511915" indent="0">
              <a:buNone/>
              <a:defRPr sz="1543">
                <a:solidFill>
                  <a:schemeClr val="tx1">
                    <a:tint val="75000"/>
                  </a:schemeClr>
                </a:solidFill>
              </a:defRPr>
            </a:lvl4pPr>
            <a:lvl5pPr marL="2015886" indent="0">
              <a:buNone/>
              <a:defRPr sz="1543">
                <a:solidFill>
                  <a:schemeClr val="tx1">
                    <a:tint val="75000"/>
                  </a:schemeClr>
                </a:solidFill>
              </a:defRPr>
            </a:lvl5pPr>
            <a:lvl6pPr marL="2519858" indent="0">
              <a:buNone/>
              <a:defRPr sz="1543">
                <a:solidFill>
                  <a:schemeClr val="tx1">
                    <a:tint val="75000"/>
                  </a:schemeClr>
                </a:solidFill>
              </a:defRPr>
            </a:lvl6pPr>
            <a:lvl7pPr marL="3023829" indent="0">
              <a:buNone/>
              <a:defRPr sz="1543">
                <a:solidFill>
                  <a:schemeClr val="tx1">
                    <a:tint val="75000"/>
                  </a:schemeClr>
                </a:solidFill>
              </a:defRPr>
            </a:lvl7pPr>
            <a:lvl8pPr marL="3527801" indent="0">
              <a:buNone/>
              <a:defRPr sz="1543">
                <a:solidFill>
                  <a:schemeClr val="tx1">
                    <a:tint val="75000"/>
                  </a:schemeClr>
                </a:solidFill>
              </a:defRPr>
            </a:lvl8pPr>
            <a:lvl9pPr marL="4031772" indent="0">
              <a:buNone/>
              <a:defRPr sz="154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156986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3391978" y="957559"/>
            <a:ext cx="3047167" cy="5644557"/>
          </a:xfrm>
        </p:spPr>
        <p:txBody>
          <a:bodyPr/>
          <a:lstStyle>
            <a:lvl1pPr>
              <a:defRPr sz="2094"/>
            </a:lvl1pPr>
            <a:lvl2pPr>
              <a:defRPr sz="1874"/>
            </a:lvl2pPr>
            <a:lvl3pPr>
              <a:defRPr sz="1653"/>
            </a:lvl3pPr>
            <a:lvl4pPr>
              <a:defRPr sz="1433"/>
            </a:lvl4pPr>
            <a:lvl5pPr>
              <a:defRPr sz="1433"/>
            </a:lvl5pPr>
            <a:lvl6pPr>
              <a:defRPr sz="1433"/>
            </a:lvl6pPr>
            <a:lvl7pPr>
              <a:defRPr sz="1433"/>
            </a:lvl7pPr>
            <a:lvl8pPr>
              <a:defRPr sz="1433"/>
            </a:lvl8pPr>
            <a:lvl9pPr>
              <a:defRPr sz="14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856125" y="957559"/>
            <a:ext cx="3047167" cy="5644557"/>
          </a:xfrm>
        </p:spPr>
        <p:txBody>
          <a:bodyPr/>
          <a:lstStyle>
            <a:lvl1pPr>
              <a:defRPr sz="2094"/>
            </a:lvl1pPr>
            <a:lvl2pPr>
              <a:defRPr sz="1874"/>
            </a:lvl2pPr>
            <a:lvl3pPr>
              <a:defRPr sz="1653"/>
            </a:lvl3pPr>
            <a:lvl4pPr>
              <a:defRPr sz="1433"/>
            </a:lvl4pPr>
            <a:lvl5pPr>
              <a:defRPr sz="1433"/>
            </a:lvl5pPr>
            <a:lvl6pPr>
              <a:defRPr sz="1433"/>
            </a:lvl6pPr>
            <a:lvl7pPr>
              <a:defRPr sz="1433"/>
            </a:lvl7pPr>
            <a:lvl8pPr>
              <a:defRPr sz="1433"/>
            </a:lvl8pPr>
            <a:lvl9pPr>
              <a:defRPr sz="14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8" name="Date Placeholder 7"/>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282094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3391978" y="1128314"/>
            <a:ext cx="3047167" cy="890362"/>
          </a:xfrm>
        </p:spPr>
        <p:txBody>
          <a:bodyPr anchor="b">
            <a:normAutofit/>
          </a:bodyPr>
          <a:lstStyle>
            <a:lvl1pPr marL="0" indent="0">
              <a:spcBef>
                <a:spcPts val="0"/>
              </a:spcBef>
              <a:buNone/>
              <a:defRPr sz="2094" b="1">
                <a:solidFill>
                  <a:schemeClr val="tx1">
                    <a:lumMod val="65000"/>
                    <a:lumOff val="35000"/>
                  </a:schemeClr>
                </a:solidFill>
              </a:defRPr>
            </a:lvl1pPr>
            <a:lvl2pPr marL="503972" indent="0">
              <a:buNone/>
              <a:defRPr sz="2094"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3391978" y="2128500"/>
            <a:ext cx="3047167" cy="4435009"/>
          </a:xfrm>
        </p:spPr>
        <p:txBody>
          <a:bodyPr/>
          <a:lstStyle>
            <a:lvl1pPr>
              <a:defRPr sz="2094"/>
            </a:lvl1pPr>
            <a:lvl2pPr>
              <a:defRPr sz="1874"/>
            </a:lvl2pPr>
            <a:lvl3pPr>
              <a:defRPr sz="1653"/>
            </a:lvl3pPr>
            <a:lvl4pPr>
              <a:defRPr sz="1433"/>
            </a:lvl4pPr>
            <a:lvl5pPr>
              <a:defRPr sz="1433"/>
            </a:lvl5pPr>
            <a:lvl6pPr>
              <a:defRPr sz="1433"/>
            </a:lvl6pPr>
            <a:lvl7pPr>
              <a:defRPr sz="1433"/>
            </a:lvl7pPr>
            <a:lvl8pPr>
              <a:defRPr sz="1433"/>
            </a:lvl8pPr>
            <a:lvl9pPr>
              <a:defRPr sz="14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856425" y="1128316"/>
            <a:ext cx="3047167" cy="896370"/>
          </a:xfrm>
        </p:spPr>
        <p:txBody>
          <a:bodyPr anchor="b">
            <a:normAutofit/>
          </a:bodyPr>
          <a:lstStyle>
            <a:lvl1pPr marL="0" indent="0">
              <a:spcBef>
                <a:spcPts val="0"/>
              </a:spcBef>
              <a:buNone/>
              <a:defRPr sz="2094" b="1">
                <a:solidFill>
                  <a:schemeClr val="tx1">
                    <a:lumMod val="65000"/>
                    <a:lumOff val="35000"/>
                  </a:schemeClr>
                </a:solidFill>
              </a:defRPr>
            </a:lvl1pPr>
            <a:lvl2pPr marL="503972" indent="0">
              <a:buNone/>
              <a:defRPr sz="2094"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6856425" y="2128500"/>
            <a:ext cx="3047167" cy="4435009"/>
          </a:xfrm>
        </p:spPr>
        <p:txBody>
          <a:bodyPr/>
          <a:lstStyle>
            <a:lvl1pPr>
              <a:defRPr sz="2094"/>
            </a:lvl1pPr>
            <a:lvl2pPr>
              <a:defRPr sz="1874"/>
            </a:lvl2pPr>
            <a:lvl3pPr>
              <a:defRPr sz="1653"/>
            </a:lvl3pPr>
            <a:lvl4pPr>
              <a:defRPr sz="1433"/>
            </a:lvl4pPr>
            <a:lvl5pPr>
              <a:defRPr sz="1433"/>
            </a:lvl5pPr>
            <a:lvl6pPr>
              <a:defRPr sz="1433"/>
            </a:lvl6pPr>
            <a:lvl7pPr>
              <a:defRPr sz="1433"/>
            </a:lvl7pPr>
            <a:lvl8pPr>
              <a:defRPr sz="1433"/>
            </a:lvl8pPr>
            <a:lvl9pPr>
              <a:defRPr sz="14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2" name="Date Placeholder 1"/>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11" name="Footer Placeholder 10"/>
          <p:cNvSpPr>
            <a:spLocks noGrp="1"/>
          </p:cNvSpPr>
          <p:nvPr>
            <p:ph type="ftr" sz="quarter" idx="11"/>
          </p:nvPr>
        </p:nvSpPr>
        <p:spPr/>
        <p:txBody>
          <a:bodyPr/>
          <a:lstStyle/>
          <a:p>
            <a:endParaRPr kumimoji="1" lang="ja-JP" altLang="en-US"/>
          </a:p>
        </p:txBody>
      </p:sp>
      <p:sp>
        <p:nvSpPr>
          <p:cNvPr id="12" name="Slide Number Placeholder 11"/>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3458276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ja-JP" altLang="en-US"/>
              <a:t>マスター タイトルの書式設定</a:t>
            </a:r>
            <a:endParaRPr lang="en-US" dirty="0"/>
          </a:p>
        </p:txBody>
      </p:sp>
      <p:sp>
        <p:nvSpPr>
          <p:cNvPr id="2" name="Date Placeholder 1"/>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7" name="Footer Placeholder 6"/>
          <p:cNvSpPr>
            <a:spLocks noGrp="1"/>
          </p:cNvSpPr>
          <p:nvPr>
            <p:ph type="ftr" sz="quarter" idx="11"/>
          </p:nvPr>
        </p:nvSpPr>
        <p:spPr/>
        <p:txBody>
          <a:bodyPr/>
          <a:lstStyle/>
          <a:p>
            <a:endParaRPr kumimoji="1" lang="ja-JP" altLang="en-US"/>
          </a:p>
        </p:txBody>
      </p:sp>
      <p:sp>
        <p:nvSpPr>
          <p:cNvPr id="8" name="Slide Number Placeholder 7"/>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3910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121039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24528" y="1259946"/>
            <a:ext cx="2485847" cy="2419096"/>
          </a:xfrm>
        </p:spPr>
        <p:txBody>
          <a:bodyPr anchor="b">
            <a:normAutofit/>
          </a:bodyPr>
          <a:lstStyle>
            <a:lvl1pPr>
              <a:defRPr sz="3086" b="0" baseline="0"/>
            </a:lvl1pPr>
          </a:lstStyle>
          <a:p>
            <a:r>
              <a:rPr lang="ja-JP" altLang="en-US"/>
              <a:t>マスター タイトルの書式設定</a:t>
            </a:r>
            <a:endParaRPr lang="en-US" dirty="0"/>
          </a:p>
        </p:txBody>
      </p:sp>
      <p:sp>
        <p:nvSpPr>
          <p:cNvPr id="3" name="Content Placeholder 2"/>
          <p:cNvSpPr>
            <a:spLocks noGrp="1"/>
          </p:cNvSpPr>
          <p:nvPr>
            <p:ph idx="1"/>
          </p:nvPr>
        </p:nvSpPr>
        <p:spPr>
          <a:xfrm>
            <a:off x="3391978" y="957559"/>
            <a:ext cx="6415088" cy="5644557"/>
          </a:xfrm>
        </p:spPr>
        <p:txBody>
          <a:bodyPr/>
          <a:lstStyle>
            <a:lvl1pPr>
              <a:defRPr sz="2205"/>
            </a:lvl1pPr>
            <a:lvl2pPr>
              <a:defRPr sz="1984"/>
            </a:lvl2pPr>
            <a:lvl3pPr>
              <a:defRPr sz="1764"/>
            </a:lvl3pPr>
            <a:lvl4pPr>
              <a:defRPr sz="1543"/>
            </a:lvl4pPr>
            <a:lvl5pPr>
              <a:defRPr sz="1543"/>
            </a:lvl5pPr>
            <a:lvl6pPr>
              <a:defRPr sz="1543"/>
            </a:lvl6pPr>
            <a:lvl7pPr>
              <a:defRPr sz="1543"/>
            </a:lvl7pPr>
            <a:lvl8pPr>
              <a:defRPr sz="1543"/>
            </a:lvl8pPr>
            <a:lvl9pPr>
              <a:defRPr sz="154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24528" y="3679042"/>
            <a:ext cx="2485847" cy="2822279"/>
          </a:xfrm>
        </p:spPr>
        <p:txBody>
          <a:bodyPr anchor="t">
            <a:normAutofit/>
          </a:bodyPr>
          <a:lstStyle>
            <a:lvl1pPr marL="0" indent="0">
              <a:lnSpc>
                <a:spcPct val="100000"/>
              </a:lnSpc>
              <a:spcBef>
                <a:spcPts val="882"/>
              </a:spcBef>
              <a:buNone/>
              <a:defRPr sz="1378">
                <a:solidFill>
                  <a:srgbClr val="FFFFFF"/>
                </a:solidFill>
              </a:defRPr>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1116916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24528" y="1259946"/>
            <a:ext cx="2485847" cy="2419096"/>
          </a:xfrm>
        </p:spPr>
        <p:txBody>
          <a:bodyPr anchor="b">
            <a:normAutofit/>
          </a:bodyPr>
          <a:lstStyle>
            <a:lvl1pPr>
              <a:defRPr sz="3086"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131288" y="845938"/>
            <a:ext cx="7116677" cy="5876387"/>
          </a:xfrm>
          <a:solidFill>
            <a:schemeClr val="bg1">
              <a:lumMod val="75000"/>
            </a:schemeClr>
          </a:solidFill>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24528" y="3682395"/>
            <a:ext cx="2485847" cy="2822279"/>
          </a:xfrm>
        </p:spPr>
        <p:txBody>
          <a:bodyPr anchor="t">
            <a:normAutofit/>
          </a:bodyPr>
          <a:lstStyle>
            <a:lvl1pPr marL="0" indent="0">
              <a:lnSpc>
                <a:spcPct val="100000"/>
              </a:lnSpc>
              <a:spcBef>
                <a:spcPts val="882"/>
              </a:spcBef>
              <a:buNone/>
              <a:defRPr sz="1378">
                <a:solidFill>
                  <a:srgbClr val="FFFFFF"/>
                </a:solidFill>
              </a:defRPr>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p>
            <a:fld id="{9D90D38A-2A98-453A-8066-77EB3AC7CACF}" type="datetimeFigureOut">
              <a:rPr kumimoji="1" lang="ja-JP" altLang="en-US" smtClean="0"/>
              <a:t>2025/10/1</a:t>
            </a:fld>
            <a:endParaRPr kumimoji="1" lang="ja-JP" altLang="en-US"/>
          </a:p>
        </p:txBody>
      </p:sp>
      <p:sp>
        <p:nvSpPr>
          <p:cNvPr id="9" name="Footer Placeholder 8"/>
          <p:cNvSpPr>
            <a:spLocks noGrp="1"/>
          </p:cNvSpPr>
          <p:nvPr>
            <p:ph type="ftr" sz="quarter" idx="11"/>
          </p:nvPr>
        </p:nvSpPr>
        <p:spPr>
          <a:xfrm>
            <a:off x="3068548" y="7006700"/>
            <a:ext cx="5184124" cy="402483"/>
          </a:xfrm>
        </p:spPr>
        <p:txBody>
          <a:bodyPr/>
          <a:lstStyle/>
          <a:p>
            <a:endParaRPr kumimoji="1" lang="ja-JP" altLang="en-US"/>
          </a:p>
        </p:txBody>
      </p:sp>
      <p:sp>
        <p:nvSpPr>
          <p:cNvPr id="10" name="Slide Number Placeholder 9"/>
          <p:cNvSpPr>
            <a:spLocks noGrp="1"/>
          </p:cNvSpPr>
          <p:nvPr>
            <p:ph type="sldNum" sz="quarter" idx="12"/>
          </p:nvPr>
        </p:nvSpPr>
        <p:spPr/>
        <p:txBody>
          <a:body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1102251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836604"/>
            <a:ext cx="3019868" cy="5876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21798" y="1238824"/>
            <a:ext cx="2584804" cy="507195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8" name="Rectangle 37"/>
          <p:cNvSpPr/>
          <p:nvPr/>
        </p:nvSpPr>
        <p:spPr>
          <a:xfrm>
            <a:off x="10361959" y="836604"/>
            <a:ext cx="336792" cy="5876387"/>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393167" y="952519"/>
            <a:ext cx="6415088" cy="5644557"/>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230170" y="7006700"/>
            <a:ext cx="2405658" cy="402483"/>
          </a:xfrm>
          <a:prstGeom prst="rect">
            <a:avLst/>
          </a:prstGeom>
        </p:spPr>
        <p:txBody>
          <a:bodyPr vert="horz" lIns="91440" tIns="45720" rIns="91440" bIns="45720" rtlCol="0" anchor="ctr"/>
          <a:lstStyle>
            <a:lvl1pPr algn="l">
              <a:defRPr sz="1102">
                <a:solidFill>
                  <a:schemeClr val="tx1">
                    <a:lumMod val="50000"/>
                    <a:lumOff val="50000"/>
                  </a:schemeClr>
                </a:solidFill>
              </a:defRPr>
            </a:lvl1pPr>
          </a:lstStyle>
          <a:p>
            <a:fld id="{9D90D38A-2A98-453A-8066-77EB3AC7CACF}" type="datetimeFigureOut">
              <a:rPr kumimoji="1" lang="ja-JP" altLang="en-US" smtClean="0"/>
              <a:t>2025/10/1</a:t>
            </a:fld>
            <a:endParaRPr kumimoji="1" lang="ja-JP" altLang="en-US"/>
          </a:p>
        </p:txBody>
      </p:sp>
      <p:sp>
        <p:nvSpPr>
          <p:cNvPr id="5" name="Footer Placeholder 4"/>
          <p:cNvSpPr>
            <a:spLocks noGrp="1"/>
          </p:cNvSpPr>
          <p:nvPr>
            <p:ph type="ftr" sz="quarter" idx="3"/>
          </p:nvPr>
        </p:nvSpPr>
        <p:spPr>
          <a:xfrm>
            <a:off x="3393167" y="7006700"/>
            <a:ext cx="5184124" cy="402483"/>
          </a:xfrm>
          <a:prstGeom prst="rect">
            <a:avLst/>
          </a:prstGeom>
        </p:spPr>
        <p:txBody>
          <a:bodyPr vert="horz" lIns="91440" tIns="45720" rIns="91440" bIns="45720" rtlCol="0" anchor="ctr"/>
          <a:lstStyle>
            <a:lvl1pPr algn="l">
              <a:defRPr sz="1102">
                <a:solidFill>
                  <a:schemeClr val="tx1">
                    <a:lumMod val="50000"/>
                    <a:lumOff val="50000"/>
                  </a:schemeClr>
                </a:solidFill>
              </a:defRPr>
            </a:lvl1pPr>
          </a:lstStyle>
          <a:p>
            <a:endParaRPr kumimoji="1" lang="ja-JP" altLang="en-US"/>
          </a:p>
        </p:txBody>
      </p:sp>
      <p:sp>
        <p:nvSpPr>
          <p:cNvPr id="6" name="Slide Number Placeholder 5"/>
          <p:cNvSpPr>
            <a:spLocks noGrp="1"/>
          </p:cNvSpPr>
          <p:nvPr>
            <p:ph type="sldNum" sz="quarter" idx="4"/>
          </p:nvPr>
        </p:nvSpPr>
        <p:spPr>
          <a:xfrm>
            <a:off x="9325640" y="7006700"/>
            <a:ext cx="1342551" cy="402483"/>
          </a:xfrm>
          <a:prstGeom prst="rect">
            <a:avLst/>
          </a:prstGeom>
        </p:spPr>
        <p:txBody>
          <a:bodyPr vert="horz" lIns="91440" tIns="45720" rIns="91440" bIns="45720" rtlCol="0" anchor="ctr"/>
          <a:lstStyle>
            <a:lvl1pPr algn="r">
              <a:defRPr sz="1213" b="1">
                <a:solidFill>
                  <a:schemeClr val="accent1"/>
                </a:solidFill>
              </a:defRPr>
            </a:lvl1pPr>
          </a:lstStyle>
          <a:p>
            <a:fld id="{C3A16F77-DCAD-4DBB-B4DC-A68FE158BA74}" type="slidenum">
              <a:rPr kumimoji="1" lang="ja-JP" altLang="en-US" smtClean="0"/>
              <a:t>‹#›</a:t>
            </a:fld>
            <a:endParaRPr kumimoji="1" lang="ja-JP" altLang="en-US"/>
          </a:p>
        </p:txBody>
      </p:sp>
    </p:spTree>
    <p:extLst>
      <p:ext uri="{BB962C8B-B14F-4D97-AF65-F5344CB8AC3E}">
        <p14:creationId xmlns:p14="http://schemas.microsoft.com/office/powerpoint/2010/main" val="3336654526"/>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l" defTabSz="1007943" rtl="0" eaLnBrk="1" latinLnBrk="0" hangingPunct="1">
        <a:lnSpc>
          <a:spcPct val="90000"/>
        </a:lnSpc>
        <a:spcBef>
          <a:spcPct val="0"/>
        </a:spcBef>
        <a:buNone/>
        <a:defRPr kumimoji="1" sz="3307" kern="1200" spc="-66" baseline="0">
          <a:solidFill>
            <a:srgbClr val="FFFFFF"/>
          </a:solidFill>
          <a:latin typeface="+mj-lt"/>
          <a:ea typeface="+mj-ea"/>
          <a:cs typeface="+mj-cs"/>
        </a:defRPr>
      </a:lvl1pPr>
    </p:titleStyle>
    <p:bodyStyle>
      <a:lvl1pPr marL="201589" indent="-201589" algn="l" defTabSz="1007943" rtl="0" eaLnBrk="1" latinLnBrk="0" hangingPunct="1">
        <a:lnSpc>
          <a:spcPct val="90000"/>
        </a:lnSpc>
        <a:spcBef>
          <a:spcPts val="1323"/>
        </a:spcBef>
        <a:buClr>
          <a:schemeClr val="accent1"/>
        </a:buClr>
        <a:buFont typeface="Wingdings 2" pitchFamily="18" charset="2"/>
        <a:buChar char=""/>
        <a:defRPr kumimoji="1" sz="2094" kern="1200">
          <a:solidFill>
            <a:schemeClr val="tx1">
              <a:lumMod val="65000"/>
              <a:lumOff val="35000"/>
            </a:schemeClr>
          </a:solidFill>
          <a:latin typeface="+mn-lt"/>
          <a:ea typeface="+mn-ea"/>
          <a:cs typeface="+mn-cs"/>
        </a:defRPr>
      </a:lvl1pPr>
      <a:lvl2pPr marL="755957" indent="-201589" algn="l" defTabSz="1007943" rtl="0" eaLnBrk="1" latinLnBrk="0" hangingPunct="1">
        <a:lnSpc>
          <a:spcPct val="90000"/>
        </a:lnSpc>
        <a:spcBef>
          <a:spcPts val="276"/>
        </a:spcBef>
        <a:spcAft>
          <a:spcPts val="276"/>
        </a:spcAft>
        <a:buClr>
          <a:schemeClr val="accent1"/>
        </a:buClr>
        <a:buFont typeface="Wingdings 2" pitchFamily="18" charset="2"/>
        <a:buChar char=""/>
        <a:defRPr kumimoji="1" sz="1874" kern="1200">
          <a:solidFill>
            <a:schemeClr val="tx1">
              <a:lumMod val="65000"/>
              <a:lumOff val="35000"/>
            </a:schemeClr>
          </a:solidFill>
          <a:latin typeface="+mn-lt"/>
          <a:ea typeface="+mn-ea"/>
          <a:cs typeface="+mn-cs"/>
        </a:defRPr>
      </a:lvl2pPr>
      <a:lvl3pPr marL="1259929" indent="-201589" algn="l" defTabSz="1007943" rtl="0" eaLnBrk="1" latinLnBrk="0" hangingPunct="1">
        <a:lnSpc>
          <a:spcPct val="90000"/>
        </a:lnSpc>
        <a:spcBef>
          <a:spcPts val="276"/>
        </a:spcBef>
        <a:spcAft>
          <a:spcPts val="276"/>
        </a:spcAft>
        <a:buClr>
          <a:schemeClr val="accent1"/>
        </a:buClr>
        <a:buFont typeface="Wingdings 2" pitchFamily="18" charset="2"/>
        <a:buChar char=""/>
        <a:defRPr kumimoji="1" sz="1653" kern="1200">
          <a:solidFill>
            <a:schemeClr val="tx1">
              <a:lumMod val="65000"/>
              <a:lumOff val="35000"/>
            </a:schemeClr>
          </a:solidFill>
          <a:latin typeface="+mn-lt"/>
          <a:ea typeface="+mn-ea"/>
          <a:cs typeface="+mn-cs"/>
        </a:defRPr>
      </a:lvl3pPr>
      <a:lvl4pPr marL="1763900" indent="-201589" algn="l" defTabSz="1007943" rtl="0" eaLnBrk="1" latinLnBrk="0" hangingPunct="1">
        <a:lnSpc>
          <a:spcPct val="90000"/>
        </a:lnSpc>
        <a:spcBef>
          <a:spcPts val="276"/>
        </a:spcBef>
        <a:spcAft>
          <a:spcPts val="276"/>
        </a:spcAft>
        <a:buClr>
          <a:schemeClr val="accent1"/>
        </a:buClr>
        <a:buFont typeface="Wingdings 2" pitchFamily="18" charset="2"/>
        <a:buChar char=""/>
        <a:defRPr kumimoji="1" sz="1433" kern="1200">
          <a:solidFill>
            <a:schemeClr val="tx1">
              <a:lumMod val="65000"/>
              <a:lumOff val="35000"/>
            </a:schemeClr>
          </a:solidFill>
          <a:latin typeface="+mn-lt"/>
          <a:ea typeface="+mn-ea"/>
          <a:cs typeface="+mn-cs"/>
        </a:defRPr>
      </a:lvl4pPr>
      <a:lvl5pPr marL="2267872" indent="-201589" algn="l" defTabSz="1007943" rtl="0" eaLnBrk="1" latinLnBrk="0" hangingPunct="1">
        <a:lnSpc>
          <a:spcPct val="90000"/>
        </a:lnSpc>
        <a:spcBef>
          <a:spcPts val="276"/>
        </a:spcBef>
        <a:spcAft>
          <a:spcPts val="276"/>
        </a:spcAft>
        <a:buClr>
          <a:schemeClr val="accent1"/>
        </a:buClr>
        <a:buFont typeface="Wingdings 2" pitchFamily="18" charset="2"/>
        <a:buChar char=""/>
        <a:defRPr kumimoji="1" sz="1433" kern="1200">
          <a:solidFill>
            <a:schemeClr val="tx1">
              <a:lumMod val="65000"/>
              <a:lumOff val="35000"/>
            </a:schemeClr>
          </a:solidFill>
          <a:latin typeface="+mn-lt"/>
          <a:ea typeface="+mn-ea"/>
          <a:cs typeface="+mn-cs"/>
        </a:defRPr>
      </a:lvl5pPr>
      <a:lvl6pPr marL="2771844" indent="-251986" algn="l" defTabSz="1007943" rtl="0" eaLnBrk="1" latinLnBrk="0" hangingPunct="1">
        <a:lnSpc>
          <a:spcPct val="90000"/>
        </a:lnSpc>
        <a:spcBef>
          <a:spcPts val="276"/>
        </a:spcBef>
        <a:spcAft>
          <a:spcPts val="276"/>
        </a:spcAft>
        <a:buClr>
          <a:schemeClr val="accent1"/>
        </a:buClr>
        <a:buFont typeface="Wingdings 2" pitchFamily="18" charset="2"/>
        <a:buChar char=""/>
        <a:defRPr kumimoji="1" sz="1433" kern="1200">
          <a:solidFill>
            <a:schemeClr val="tx1">
              <a:lumMod val="65000"/>
              <a:lumOff val="35000"/>
            </a:schemeClr>
          </a:solidFill>
          <a:latin typeface="+mn-lt"/>
          <a:ea typeface="+mn-ea"/>
          <a:cs typeface="+mn-cs"/>
        </a:defRPr>
      </a:lvl6pPr>
      <a:lvl7pPr marL="3275815" indent="-251986" algn="l" defTabSz="1007943" rtl="0" eaLnBrk="1" latinLnBrk="0" hangingPunct="1">
        <a:lnSpc>
          <a:spcPct val="90000"/>
        </a:lnSpc>
        <a:spcBef>
          <a:spcPts val="276"/>
        </a:spcBef>
        <a:spcAft>
          <a:spcPts val="276"/>
        </a:spcAft>
        <a:buClr>
          <a:schemeClr val="accent1"/>
        </a:buClr>
        <a:buFont typeface="Wingdings 2" pitchFamily="18" charset="2"/>
        <a:buChar char=""/>
        <a:defRPr kumimoji="1" sz="1433" kern="1200">
          <a:solidFill>
            <a:schemeClr val="tx1">
              <a:lumMod val="65000"/>
              <a:lumOff val="35000"/>
            </a:schemeClr>
          </a:solidFill>
          <a:latin typeface="+mn-lt"/>
          <a:ea typeface="+mn-ea"/>
          <a:cs typeface="+mn-cs"/>
        </a:defRPr>
      </a:lvl7pPr>
      <a:lvl8pPr marL="3779787" indent="-251986" algn="l" defTabSz="1007943" rtl="0" eaLnBrk="1" latinLnBrk="0" hangingPunct="1">
        <a:lnSpc>
          <a:spcPct val="90000"/>
        </a:lnSpc>
        <a:spcBef>
          <a:spcPts val="276"/>
        </a:spcBef>
        <a:spcAft>
          <a:spcPts val="276"/>
        </a:spcAft>
        <a:buClr>
          <a:schemeClr val="accent1"/>
        </a:buClr>
        <a:buFont typeface="Wingdings 2" pitchFamily="18" charset="2"/>
        <a:buChar char=""/>
        <a:defRPr kumimoji="1" sz="1433" kern="1200">
          <a:solidFill>
            <a:schemeClr val="tx1">
              <a:lumMod val="65000"/>
              <a:lumOff val="35000"/>
            </a:schemeClr>
          </a:solidFill>
          <a:latin typeface="+mn-lt"/>
          <a:ea typeface="+mn-ea"/>
          <a:cs typeface="+mn-cs"/>
        </a:defRPr>
      </a:lvl8pPr>
      <a:lvl9pPr marL="4283758" indent="-251986" algn="l" defTabSz="1007943" rtl="0" eaLnBrk="1" latinLnBrk="0" hangingPunct="1">
        <a:lnSpc>
          <a:spcPct val="90000"/>
        </a:lnSpc>
        <a:spcBef>
          <a:spcPts val="276"/>
        </a:spcBef>
        <a:spcAft>
          <a:spcPts val="276"/>
        </a:spcAft>
        <a:buClr>
          <a:schemeClr val="accent1"/>
        </a:buClr>
        <a:buFont typeface="Wingdings 2" pitchFamily="18" charset="2"/>
        <a:buChar char=""/>
        <a:defRPr kumimoji="1" sz="1433" kern="1200">
          <a:solidFill>
            <a:schemeClr val="tx1">
              <a:lumMod val="65000"/>
              <a:lumOff val="35000"/>
            </a:schemeClr>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EB472E-7CA6-4C2D-81E9-CD39A44F0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E0A0486-F672-4FEF-A0A9-E6C3B7E3A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9962"/>
            <a:ext cx="2885066" cy="5879749"/>
          </a:xfrm>
          <a:prstGeom prst="rect">
            <a:avLst/>
          </a:prstGeom>
          <a:solidFill>
            <a:srgbClr val="C8C8C8">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689BC21-5566-4B70-91EA-44B4299CB3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92050" y="839962"/>
            <a:ext cx="7708681" cy="41998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5" name="正方形/長方形 4">
            <a:extLst>
              <a:ext uri="{FF2B5EF4-FFF2-40B4-BE49-F238E27FC236}">
                <a16:creationId xmlns:a16="http://schemas.microsoft.com/office/drawing/2014/main" id="{F0BF1562-E344-F6F7-C433-2503D62BFD94}"/>
              </a:ext>
            </a:extLst>
          </p:cNvPr>
          <p:cNvSpPr/>
          <p:nvPr/>
        </p:nvSpPr>
        <p:spPr>
          <a:xfrm>
            <a:off x="3264564" y="1144695"/>
            <a:ext cx="7427249" cy="325383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ja-JP" altLang="en-US" sz="4400" b="0" cap="none" spc="-100" dirty="0">
                <a:ln w="0"/>
                <a:solidFill>
                  <a:srgbClr val="FFFFFF"/>
                </a:solidFill>
                <a:latin typeface="BIZ UDPゴシック" panose="020B0400000000000000" pitchFamily="50" charset="-128"/>
                <a:ea typeface="BIZ UDPゴシック" panose="020B0400000000000000" pitchFamily="50" charset="-128"/>
                <a:cs typeface="+mj-cs"/>
              </a:rPr>
              <a:t>サブスクリプション・サービス</a:t>
            </a:r>
            <a:r>
              <a:rPr lang="ja-JP" altLang="en-US" sz="2800" b="0" cap="none" spc="-100" dirty="0">
                <a:ln w="0"/>
                <a:solidFill>
                  <a:srgbClr val="FFFFFF"/>
                </a:solidFill>
                <a:latin typeface="BIZ UDPゴシック" panose="020B0400000000000000" pitchFamily="50" charset="-128"/>
                <a:ea typeface="BIZ UDPゴシック" panose="020B0400000000000000" pitchFamily="50" charset="-128"/>
                <a:cs typeface="+mj-cs"/>
              </a:rPr>
              <a:t>の</a:t>
            </a:r>
            <a:endParaRPr lang="en-US" altLang="ja-JP" sz="3200" b="0" cap="none" spc="-100" dirty="0">
              <a:ln w="0"/>
              <a:solidFill>
                <a:srgbClr val="FFFFFF"/>
              </a:solidFill>
              <a:latin typeface="BIZ UDPゴシック" panose="020B0400000000000000" pitchFamily="50" charset="-128"/>
              <a:ea typeface="BIZ UDPゴシック" panose="020B0400000000000000" pitchFamily="50" charset="-128"/>
              <a:cs typeface="+mj-cs"/>
            </a:endParaRPr>
          </a:p>
          <a:p>
            <a:pPr defTabSz="914400">
              <a:lnSpc>
                <a:spcPct val="90000"/>
              </a:lnSpc>
              <a:spcBef>
                <a:spcPct val="0"/>
              </a:spcBef>
              <a:spcAft>
                <a:spcPts val="600"/>
              </a:spcAft>
            </a:pPr>
            <a:r>
              <a:rPr lang="ja-JP" altLang="en-US" sz="2800" b="0" cap="none" spc="-100" dirty="0">
                <a:ln w="0"/>
                <a:solidFill>
                  <a:srgbClr val="FFFFFF"/>
                </a:solidFill>
                <a:latin typeface="BIZ UDPゴシック" panose="020B0400000000000000" pitchFamily="50" charset="-128"/>
                <a:ea typeface="BIZ UDPゴシック" panose="020B0400000000000000" pitchFamily="50" charset="-128"/>
                <a:cs typeface="+mj-cs"/>
              </a:rPr>
              <a:t>契約・解約トラブル</a:t>
            </a:r>
            <a:r>
              <a:rPr lang="ja-JP" altLang="en-US" sz="2800" spc="-100" dirty="0">
                <a:ln w="0"/>
                <a:solidFill>
                  <a:srgbClr val="FFFFFF"/>
                </a:solidFill>
                <a:latin typeface="BIZ UDPゴシック" panose="020B0400000000000000" pitchFamily="50" charset="-128"/>
                <a:ea typeface="BIZ UDPゴシック" panose="020B0400000000000000" pitchFamily="50" charset="-128"/>
                <a:cs typeface="+mj-cs"/>
              </a:rPr>
              <a:t>を防ごう！</a:t>
            </a:r>
            <a:endParaRPr lang="en-US" altLang="ja-JP" sz="2800" b="0" cap="none" spc="-100" dirty="0">
              <a:ln w="0"/>
              <a:solidFill>
                <a:srgbClr val="FFFFFF"/>
              </a:solidFill>
              <a:latin typeface="BIZ UDPゴシック" panose="020B0400000000000000" pitchFamily="50" charset="-128"/>
              <a:ea typeface="BIZ UDPゴシック" panose="020B0400000000000000" pitchFamily="50" charset="-128"/>
              <a:cs typeface="+mj-cs"/>
            </a:endParaRPr>
          </a:p>
        </p:txBody>
      </p:sp>
      <p:sp>
        <p:nvSpPr>
          <p:cNvPr id="16" name="Rectangle 15">
            <a:extLst>
              <a:ext uri="{FF2B5EF4-FFF2-40B4-BE49-F238E27FC236}">
                <a16:creationId xmlns:a16="http://schemas.microsoft.com/office/drawing/2014/main" id="{7F1FCE6A-97BC-41EB-809A-50936E0F9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2420" y="5163703"/>
            <a:ext cx="7718311" cy="1556008"/>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Tree>
    <p:extLst>
      <p:ext uri="{BB962C8B-B14F-4D97-AF65-F5344CB8AC3E}">
        <p14:creationId xmlns:p14="http://schemas.microsoft.com/office/powerpoint/2010/main" val="1126971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B9FD6-C64B-3B84-6F10-E111B4F38CD8}"/>
            </a:ext>
          </a:extLst>
        </p:cNvPr>
        <p:cNvGrpSpPr/>
        <p:nvPr/>
      </p:nvGrpSpPr>
      <p:grpSpPr>
        <a:xfrm>
          <a:off x="0" y="0"/>
          <a:ext cx="0" cy="0"/>
          <a:chOff x="0" y="0"/>
          <a:chExt cx="0" cy="0"/>
        </a:xfrm>
      </p:grpSpPr>
      <p:sp>
        <p:nvSpPr>
          <p:cNvPr id="3" name="Rectangle 1">
            <a:extLst>
              <a:ext uri="{FF2B5EF4-FFF2-40B4-BE49-F238E27FC236}">
                <a16:creationId xmlns:a16="http://schemas.microsoft.com/office/drawing/2014/main" id="{D22372F9-473B-28BE-5B18-AD3793EE0829}"/>
              </a:ext>
            </a:extLst>
          </p:cNvPr>
          <p:cNvSpPr>
            <a:spLocks noChangeArrowheads="1"/>
          </p:cNvSpPr>
          <p:nvPr/>
        </p:nvSpPr>
        <p:spPr bwMode="auto">
          <a:xfrm>
            <a:off x="642389" y="5161416"/>
            <a:ext cx="9512710" cy="2098043"/>
          </a:xfrm>
          <a:prstGeom prst="rect">
            <a:avLst/>
          </a:prstGeom>
          <a:solidFill>
            <a:schemeClr val="bg1">
              <a:lumMod val="85000"/>
            </a:schemeClr>
          </a:solidFill>
          <a:ln>
            <a:noFill/>
          </a:ln>
          <a:effectLst/>
        </p:spPr>
        <p:txBody>
          <a:bodyPr vert="horz" wrap="square" lIns="144000" tIns="45720" rIns="108000" bIns="252000" numCol="1" anchor="ctr" anchorCtr="0" compatLnSpc="1">
            <a:prstTxWarp prst="textNoShape">
              <a:avLst/>
            </a:prstTxWarp>
            <a:spAutoFit/>
          </a:bodyPr>
          <a:lstStyle/>
          <a:p>
            <a:pPr defTabSz="914400" eaLnBrk="0" fontAlgn="ctr" hangingPunct="0">
              <a:lnSpc>
                <a:spcPct val="130000"/>
              </a:lnSpc>
              <a:spcBef>
                <a:spcPct val="0"/>
              </a:spcBef>
              <a:spcAft>
                <a:spcPct val="0"/>
              </a:spcAft>
            </a:pPr>
            <a:r>
              <a:rPr lang="ja-JP" altLang="en-US" sz="1600" dirty="0">
                <a:latin typeface="Meiryo UI" panose="020B0604030504040204" pitchFamily="50" charset="-128"/>
                <a:ea typeface="Meiryo UI" panose="020B0604030504040204" pitchFamily="50" charset="-128"/>
              </a:rPr>
              <a:t>または</a:t>
            </a:r>
            <a:endParaRPr lang="en-US" altLang="ja-JP" sz="1600" dirty="0">
              <a:latin typeface="Meiryo UI" panose="020B0604030504040204" pitchFamily="50" charset="-128"/>
              <a:ea typeface="Meiryo UI" panose="020B0604030504040204" pitchFamily="50" charset="-128"/>
            </a:endParaRPr>
          </a:p>
          <a:p>
            <a:pPr defTabSz="914400" eaLnBrk="0" fontAlgn="ctr" hangingPunct="0">
              <a:lnSpc>
                <a:spcPct val="120000"/>
              </a:lnSpc>
              <a:spcBef>
                <a:spcPct val="0"/>
              </a:spcBef>
              <a:spcAft>
                <a:spcPct val="0"/>
              </a:spcAft>
            </a:pPr>
            <a:r>
              <a:rPr lang="ja-JP" altLang="en-US" sz="3200" b="1" dirty="0">
                <a:latin typeface="Meiryo UI" panose="020B0604030504040204" pitchFamily="50" charset="-128"/>
                <a:ea typeface="Meiryo UI" panose="020B0604030504040204" pitchFamily="50" charset="-128"/>
              </a:rPr>
              <a:t>埼玉県消費生活支援センター　</a:t>
            </a:r>
            <a:r>
              <a:rPr lang="ja-JP" altLang="en-US" sz="2400" b="1" dirty="0">
                <a:latin typeface="Meiryo UI" panose="020B0604030504040204" pitchFamily="50" charset="-128"/>
                <a:ea typeface="Meiryo UI" panose="020B0604030504040204" pitchFamily="50" charset="-128"/>
              </a:rPr>
              <a:t>へご相談ください</a:t>
            </a:r>
            <a:br>
              <a:rPr lang="en-US" altLang="ja-JP" sz="2200" b="1" dirty="0">
                <a:latin typeface="Meiryo UI" panose="020B0604030504040204" pitchFamily="50" charset="-128"/>
                <a:ea typeface="Meiryo UI" panose="020B0604030504040204" pitchFamily="50" charset="-128"/>
              </a:rPr>
            </a:br>
            <a:r>
              <a:rPr lang="ja-JP" altLang="en-US" sz="3200" b="1" dirty="0">
                <a:latin typeface="Meiryo UI" panose="020B0604030504040204" pitchFamily="50" charset="-128"/>
                <a:ea typeface="Meiryo UI" panose="020B0604030504040204" pitchFamily="50" charset="-128"/>
              </a:rPr>
              <a:t>川口：</a:t>
            </a:r>
            <a:r>
              <a:rPr lang="en-US" altLang="ja-JP" sz="3200" b="1" dirty="0">
                <a:solidFill>
                  <a:srgbClr val="FF0000"/>
                </a:solidFill>
                <a:latin typeface="Meiryo UI" panose="020B0604030504040204" pitchFamily="50" charset="-128"/>
                <a:ea typeface="Meiryo UI" panose="020B0604030504040204" pitchFamily="50" charset="-128"/>
              </a:rPr>
              <a:t>048-261-0999</a:t>
            </a:r>
            <a:r>
              <a:rPr lang="ja-JP" altLang="en-US" sz="3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 </a:t>
            </a:r>
            <a:r>
              <a:rPr lang="ja-JP" altLang="en-US" sz="3200" b="1" dirty="0">
                <a:latin typeface="Meiryo UI" panose="020B0604030504040204" pitchFamily="50" charset="-128"/>
                <a:ea typeface="Meiryo UI" panose="020B0604030504040204" pitchFamily="50" charset="-128"/>
              </a:rPr>
              <a:t>熊谷：</a:t>
            </a:r>
            <a:r>
              <a:rPr lang="en-US" altLang="ja-JP" sz="3200" b="1" dirty="0">
                <a:solidFill>
                  <a:srgbClr val="FF0000"/>
                </a:solidFill>
                <a:latin typeface="Meiryo UI" panose="020B0604030504040204" pitchFamily="50" charset="-128"/>
                <a:ea typeface="Meiryo UI" panose="020B0604030504040204" pitchFamily="50" charset="-128"/>
              </a:rPr>
              <a:t>048-524-0999</a:t>
            </a:r>
          </a:p>
          <a:p>
            <a:pPr algn="ctr" defTabSz="914400" eaLnBrk="0" fontAlgn="ctr" hangingPunct="0">
              <a:lnSpc>
                <a:spcPct val="120000"/>
              </a:lnSpc>
              <a:spcBef>
                <a:spcPct val="0"/>
              </a:spcBef>
              <a:spcAft>
                <a:spcPct val="0"/>
              </a:spcAft>
            </a:pPr>
            <a:r>
              <a:rPr lang="ja-JP" altLang="en-US" sz="1600" dirty="0">
                <a:latin typeface="Meiryo UI" panose="020B0604030504040204" pitchFamily="50" charset="-128"/>
                <a:ea typeface="Meiryo UI" panose="020B0604030504040204" pitchFamily="50" charset="-128"/>
              </a:rPr>
              <a:t>受付：９</a:t>
            </a:r>
            <a:r>
              <a:rPr lang="en-US" altLang="ja-JP" sz="1600" dirty="0">
                <a:latin typeface="Meiryo UI" panose="020B0604030504040204" pitchFamily="50" charset="-128"/>
                <a:ea typeface="Meiryo UI" panose="020B0604030504040204" pitchFamily="50" charset="-128"/>
              </a:rPr>
              <a:t>:00</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16:00</a:t>
            </a:r>
            <a:r>
              <a:rPr lang="ja-JP" altLang="en-US" sz="1600" dirty="0">
                <a:latin typeface="Meiryo UI" panose="020B0604030504040204" pitchFamily="50" charset="-128"/>
                <a:ea typeface="Meiryo UI" panose="020B0604030504040204" pitchFamily="50" charset="-128"/>
              </a:rPr>
              <a:t>（月～土）日曜・祝日・</a:t>
            </a:r>
            <a:r>
              <a:rPr lang="en-US" altLang="ja-JP" sz="1600" dirty="0">
                <a:latin typeface="Meiryo UI" panose="020B0604030504040204" pitchFamily="50" charset="-128"/>
                <a:ea typeface="Meiryo UI" panose="020B0604030504040204" pitchFamily="50" charset="-128"/>
              </a:rPr>
              <a:t>12</a:t>
            </a:r>
            <a:r>
              <a:rPr lang="ja-JP" altLang="en-US" sz="1600" dirty="0">
                <a:latin typeface="Meiryo UI" panose="020B0604030504040204" pitchFamily="50" charset="-128"/>
                <a:ea typeface="Meiryo UI" panose="020B0604030504040204" pitchFamily="50" charset="-128"/>
              </a:rPr>
              <a:t>月</a:t>
            </a:r>
            <a:r>
              <a:rPr lang="en-US" altLang="ja-JP" sz="1600" dirty="0">
                <a:latin typeface="Meiryo UI" panose="020B0604030504040204" pitchFamily="50" charset="-128"/>
                <a:ea typeface="Meiryo UI" panose="020B0604030504040204" pitchFamily="50" charset="-128"/>
              </a:rPr>
              <a:t>29</a:t>
            </a:r>
            <a:r>
              <a:rPr lang="ja-JP" altLang="en-US" sz="1600" dirty="0">
                <a:latin typeface="Meiryo UI" panose="020B0604030504040204" pitchFamily="50" charset="-128"/>
                <a:ea typeface="Meiryo UI" panose="020B0604030504040204" pitchFamily="50" charset="-128"/>
              </a:rPr>
              <a:t>日～</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月</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日はお休みです</a:t>
            </a:r>
            <a:endParaRPr lang="en-US" altLang="ja-JP" sz="320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8E4CC487-6A01-F1E1-055A-F763000B3F32}"/>
              </a:ext>
            </a:extLst>
          </p:cNvPr>
          <p:cNvSpPr/>
          <p:nvPr/>
        </p:nvSpPr>
        <p:spPr>
          <a:xfrm>
            <a:off x="1881231" y="378040"/>
            <a:ext cx="6862719" cy="1569660"/>
          </a:xfrm>
          <a:prstGeom prst="rect">
            <a:avLst/>
          </a:prstGeom>
          <a:noFill/>
        </p:spPr>
        <p:txBody>
          <a:bodyPr wrap="square" lIns="91440" tIns="45720" rIns="91440" bIns="45720">
            <a:spAutoFit/>
          </a:bodyPr>
          <a:lstStyle/>
          <a:p>
            <a:pPr algn="ctr"/>
            <a:r>
              <a:rPr lang="ja-JP" altLang="en-US" sz="4800" b="1" cap="none" spc="0" dirty="0">
                <a:ln w="0"/>
                <a:solidFill>
                  <a:schemeClr val="tx1"/>
                </a:solidFill>
                <a:effectLst>
                  <a:outerShdw blurRad="38100" dist="19050" dir="2700000" algn="tl" rotWithShape="0">
                    <a:schemeClr val="dk1">
                      <a:alpha val="40000"/>
                    </a:schemeClr>
                  </a:outerShdw>
                </a:effectLst>
                <a:latin typeface="BIZ UDPゴシック" panose="020B0400000000000000" pitchFamily="50" charset="-128"/>
                <a:ea typeface="BIZ UDPゴシック" panose="020B0400000000000000" pitchFamily="50" charset="-128"/>
              </a:rPr>
              <a:t>困った時は、</a:t>
            </a:r>
            <a:endParaRPr lang="en-US" altLang="ja-JP" sz="4800" b="1" cap="none" spc="0" dirty="0">
              <a:ln w="0"/>
              <a:solidFill>
                <a:schemeClr val="tx1"/>
              </a:solidFill>
              <a:effectLst>
                <a:outerShdw blurRad="38100" dist="19050" dir="2700000" algn="tl" rotWithShape="0">
                  <a:schemeClr val="dk1">
                    <a:alpha val="40000"/>
                  </a:schemeClr>
                </a:outerShdw>
              </a:effectLst>
              <a:latin typeface="BIZ UDPゴシック" panose="020B0400000000000000" pitchFamily="50" charset="-128"/>
              <a:ea typeface="BIZ UDPゴシック" panose="020B0400000000000000" pitchFamily="50" charset="-128"/>
            </a:endParaRPr>
          </a:p>
          <a:p>
            <a:pPr algn="ctr"/>
            <a:r>
              <a:rPr lang="ja-JP" altLang="en-US" sz="4800" b="1" dirty="0">
                <a:ln w="0"/>
                <a:effectLst>
                  <a:outerShdw blurRad="38100" dist="19050" dir="2700000" algn="tl" rotWithShape="0">
                    <a:schemeClr val="dk1">
                      <a:alpha val="40000"/>
                    </a:schemeClr>
                  </a:outerShdw>
                </a:effectLst>
                <a:latin typeface="BIZ UDPゴシック" panose="020B0400000000000000" pitchFamily="50" charset="-128"/>
                <a:ea typeface="BIZ UDPゴシック" panose="020B0400000000000000" pitchFamily="50" charset="-128"/>
              </a:rPr>
              <a:t>　　　　すぐ相談！</a:t>
            </a:r>
            <a:endParaRPr lang="en-US" altLang="ja-JP" sz="4800" b="1" cap="none" spc="0" dirty="0">
              <a:ln w="0"/>
              <a:solidFill>
                <a:schemeClr val="tx1"/>
              </a:solidFill>
              <a:effectLst>
                <a:outerShdw blurRad="38100" dist="19050" dir="2700000" algn="tl" rotWithShape="0">
                  <a:schemeClr val="dk1">
                    <a:alpha val="40000"/>
                  </a:schemeClr>
                </a:outerShdw>
              </a:effectLst>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3935E339-E3C3-C4DF-0B4E-70D2294244FA}"/>
              </a:ext>
            </a:extLst>
          </p:cNvPr>
          <p:cNvSpPr/>
          <p:nvPr/>
        </p:nvSpPr>
        <p:spPr>
          <a:xfrm>
            <a:off x="3340456" y="2191086"/>
            <a:ext cx="3089307" cy="338554"/>
          </a:xfrm>
          <a:prstGeom prst="rect">
            <a:avLst/>
          </a:prstGeom>
          <a:noFill/>
        </p:spPr>
        <p:txBody>
          <a:bodyPr wrap="none" lIns="91440" tIns="45720" rIns="91440" bIns="45720">
            <a:spAutoFit/>
          </a:bodyPr>
          <a:lstStyle/>
          <a:p>
            <a:r>
              <a:rPr lang="ja-JP" altLang="en-US" sz="800" b="0" cap="none" spc="0" dirty="0">
                <a:ln w="0"/>
                <a:solidFill>
                  <a:schemeClr val="tx1"/>
                </a:solidFill>
                <a:latin typeface="BIZ UDPゴシック" panose="020B0400000000000000" pitchFamily="50" charset="-128"/>
                <a:ea typeface="BIZ UDPゴシック" panose="020B0400000000000000" pitchFamily="50" charset="-128"/>
              </a:rPr>
              <a:t>＊市区町村の窓口が開所していない場合には、都道府県の窓口や</a:t>
            </a:r>
            <a:endParaRPr lang="en-US" altLang="ja-JP" sz="800" b="0" cap="none" spc="0" dirty="0">
              <a:ln w="0"/>
              <a:solidFill>
                <a:schemeClr val="tx1"/>
              </a:solidFill>
              <a:latin typeface="BIZ UDPゴシック" panose="020B0400000000000000" pitchFamily="50" charset="-128"/>
              <a:ea typeface="BIZ UDPゴシック" panose="020B0400000000000000" pitchFamily="50" charset="-128"/>
            </a:endParaRPr>
          </a:p>
          <a:p>
            <a:r>
              <a:rPr lang="ja-JP" altLang="en-US" sz="800" dirty="0">
                <a:ln w="0"/>
                <a:latin typeface="BIZ UDPゴシック" panose="020B0400000000000000" pitchFamily="50" charset="-128"/>
                <a:ea typeface="BIZ UDPゴシック" panose="020B0400000000000000" pitchFamily="50" charset="-128"/>
              </a:rPr>
              <a:t>　 </a:t>
            </a:r>
            <a:r>
              <a:rPr lang="ja-JP" altLang="en-US" sz="800" b="0" cap="none" spc="0" dirty="0">
                <a:ln w="0"/>
                <a:solidFill>
                  <a:schemeClr val="tx1"/>
                </a:solidFill>
                <a:latin typeface="BIZ UDPゴシック" panose="020B0400000000000000" pitchFamily="50" charset="-128"/>
                <a:ea typeface="BIZ UDPゴシック" panose="020B0400000000000000" pitchFamily="50" charset="-128"/>
              </a:rPr>
              <a:t>独立行政法人 国民生活センターを案内することがあります</a:t>
            </a:r>
          </a:p>
        </p:txBody>
      </p:sp>
      <p:pic>
        <p:nvPicPr>
          <p:cNvPr id="5" name="図 4" descr="挿絵 が含まれている画像&#10;&#10;自動的に生成された説明">
            <a:extLst>
              <a:ext uri="{FF2B5EF4-FFF2-40B4-BE49-F238E27FC236}">
                <a16:creationId xmlns:a16="http://schemas.microsoft.com/office/drawing/2014/main" id="{85B7072F-BAF4-96B1-7B59-4A59973F2B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4282" y="2635327"/>
            <a:ext cx="6933724" cy="2311241"/>
          </a:xfrm>
          <a:prstGeom prst="rect">
            <a:avLst/>
          </a:prstGeom>
        </p:spPr>
      </p:pic>
      <p:sp>
        <p:nvSpPr>
          <p:cNvPr id="10" name="フリーフォーム: 図形 9">
            <a:extLst>
              <a:ext uri="{FF2B5EF4-FFF2-40B4-BE49-F238E27FC236}">
                <a16:creationId xmlns:a16="http://schemas.microsoft.com/office/drawing/2014/main" id="{FE610015-62D8-B9F8-6594-EA76CC475166}"/>
              </a:ext>
            </a:extLst>
          </p:cNvPr>
          <p:cNvSpPr/>
          <p:nvPr/>
        </p:nvSpPr>
        <p:spPr>
          <a:xfrm flipH="1">
            <a:off x="7993625" y="1203371"/>
            <a:ext cx="2005781" cy="1696064"/>
          </a:xfrm>
          <a:custGeom>
            <a:avLst/>
            <a:gdLst>
              <a:gd name="connsiteX0" fmla="*/ 1010265 w 2020530"/>
              <a:gd name="connsiteY0" fmla="*/ 0 h 1784554"/>
              <a:gd name="connsiteX1" fmla="*/ 0 w 2020530"/>
              <a:gd name="connsiteY1" fmla="*/ 781665 h 1784554"/>
              <a:gd name="connsiteX2" fmla="*/ 1010265 w 2020530"/>
              <a:gd name="connsiteY2" fmla="*/ 1563330 h 1784554"/>
              <a:gd name="connsiteX3" fmla="*/ 1113559 w 2020530"/>
              <a:gd name="connsiteY3" fmla="*/ 1559294 h 1784554"/>
              <a:gd name="connsiteX4" fmla="*/ 1197828 w 2020530"/>
              <a:gd name="connsiteY4" fmla="*/ 1549344 h 1784554"/>
              <a:gd name="connsiteX5" fmla="*/ 1206530 w 2020530"/>
              <a:gd name="connsiteY5" fmla="*/ 1577378 h 1784554"/>
              <a:gd name="connsiteX6" fmla="*/ 1519086 w 2020530"/>
              <a:gd name="connsiteY6" fmla="*/ 1784554 h 1784554"/>
              <a:gd name="connsiteX7" fmla="*/ 1360966 w 2020530"/>
              <a:gd name="connsiteY7" fmla="*/ 1543387 h 1784554"/>
              <a:gd name="connsiteX8" fmla="*/ 1357404 w 2020530"/>
              <a:gd name="connsiteY8" fmla="*/ 1512976 h 1784554"/>
              <a:gd name="connsiteX9" fmla="*/ 1403506 w 2020530"/>
              <a:gd name="connsiteY9" fmla="*/ 1501903 h 1784554"/>
              <a:gd name="connsiteX10" fmla="*/ 2020530 w 2020530"/>
              <a:gd name="connsiteY10" fmla="*/ 781665 h 1784554"/>
              <a:gd name="connsiteX11" fmla="*/ 1010265 w 2020530"/>
              <a:gd name="connsiteY11" fmla="*/ 0 h 178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0530" h="1784554">
                <a:moveTo>
                  <a:pt x="1010265" y="0"/>
                </a:moveTo>
                <a:cubicBezTo>
                  <a:pt x="452311" y="0"/>
                  <a:pt x="0" y="349963"/>
                  <a:pt x="0" y="781665"/>
                </a:cubicBezTo>
                <a:cubicBezTo>
                  <a:pt x="0" y="1213367"/>
                  <a:pt x="452311" y="1563330"/>
                  <a:pt x="1010265" y="1563330"/>
                </a:cubicBezTo>
                <a:cubicBezTo>
                  <a:pt x="1045137" y="1563330"/>
                  <a:pt x="1079597" y="1561963"/>
                  <a:pt x="1113559" y="1559294"/>
                </a:cubicBezTo>
                <a:lnTo>
                  <a:pt x="1197828" y="1549344"/>
                </a:lnTo>
                <a:lnTo>
                  <a:pt x="1206530" y="1577378"/>
                </a:lnTo>
                <a:cubicBezTo>
                  <a:pt x="1258025" y="1699127"/>
                  <a:pt x="1378579" y="1784554"/>
                  <a:pt x="1519086" y="1784554"/>
                </a:cubicBezTo>
                <a:cubicBezTo>
                  <a:pt x="1439009" y="1724496"/>
                  <a:pt x="1383644" y="1638790"/>
                  <a:pt x="1360966" y="1543387"/>
                </a:cubicBezTo>
                <a:lnTo>
                  <a:pt x="1357404" y="1512976"/>
                </a:lnTo>
                <a:lnTo>
                  <a:pt x="1403506" y="1501903"/>
                </a:lnTo>
                <a:cubicBezTo>
                  <a:pt x="1766105" y="1383240"/>
                  <a:pt x="2020530" y="1105441"/>
                  <a:pt x="2020530" y="781665"/>
                </a:cubicBezTo>
                <a:cubicBezTo>
                  <a:pt x="2020530" y="349963"/>
                  <a:pt x="1568219" y="0"/>
                  <a:pt x="1010265" y="0"/>
                </a:cubicBez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216000" rtlCol="0" anchor="ctr">
            <a:noAutofit/>
          </a:bodyPr>
          <a:lstStyle/>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お住まいの</a:t>
            </a:r>
            <a:endPar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郵便番号を</a:t>
            </a:r>
            <a:endPar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控えておくと</a:t>
            </a:r>
            <a:endPar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スムーズです☆</a:t>
            </a:r>
          </a:p>
        </p:txBody>
      </p:sp>
      <p:sp>
        <p:nvSpPr>
          <p:cNvPr id="11" name="フリーフォーム: 図形 10">
            <a:extLst>
              <a:ext uri="{FF2B5EF4-FFF2-40B4-BE49-F238E27FC236}">
                <a16:creationId xmlns:a16="http://schemas.microsoft.com/office/drawing/2014/main" id="{079B15CF-5976-14D4-B5E5-43A2954E5578}"/>
              </a:ext>
            </a:extLst>
          </p:cNvPr>
          <p:cNvSpPr/>
          <p:nvPr/>
        </p:nvSpPr>
        <p:spPr>
          <a:xfrm>
            <a:off x="877593" y="871884"/>
            <a:ext cx="2723537" cy="1907011"/>
          </a:xfrm>
          <a:custGeom>
            <a:avLst/>
            <a:gdLst>
              <a:gd name="connsiteX0" fmla="*/ 1010265 w 2020530"/>
              <a:gd name="connsiteY0" fmla="*/ 0 h 1784554"/>
              <a:gd name="connsiteX1" fmla="*/ 0 w 2020530"/>
              <a:gd name="connsiteY1" fmla="*/ 781665 h 1784554"/>
              <a:gd name="connsiteX2" fmla="*/ 1010265 w 2020530"/>
              <a:gd name="connsiteY2" fmla="*/ 1563330 h 1784554"/>
              <a:gd name="connsiteX3" fmla="*/ 1113559 w 2020530"/>
              <a:gd name="connsiteY3" fmla="*/ 1559294 h 1784554"/>
              <a:gd name="connsiteX4" fmla="*/ 1197828 w 2020530"/>
              <a:gd name="connsiteY4" fmla="*/ 1549344 h 1784554"/>
              <a:gd name="connsiteX5" fmla="*/ 1206530 w 2020530"/>
              <a:gd name="connsiteY5" fmla="*/ 1577378 h 1784554"/>
              <a:gd name="connsiteX6" fmla="*/ 1519086 w 2020530"/>
              <a:gd name="connsiteY6" fmla="*/ 1784554 h 1784554"/>
              <a:gd name="connsiteX7" fmla="*/ 1360966 w 2020530"/>
              <a:gd name="connsiteY7" fmla="*/ 1543387 h 1784554"/>
              <a:gd name="connsiteX8" fmla="*/ 1357404 w 2020530"/>
              <a:gd name="connsiteY8" fmla="*/ 1512976 h 1784554"/>
              <a:gd name="connsiteX9" fmla="*/ 1403506 w 2020530"/>
              <a:gd name="connsiteY9" fmla="*/ 1501903 h 1784554"/>
              <a:gd name="connsiteX10" fmla="*/ 2020530 w 2020530"/>
              <a:gd name="connsiteY10" fmla="*/ 781665 h 1784554"/>
              <a:gd name="connsiteX11" fmla="*/ 1010265 w 2020530"/>
              <a:gd name="connsiteY11" fmla="*/ 0 h 178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0530" h="1784554">
                <a:moveTo>
                  <a:pt x="1010265" y="0"/>
                </a:moveTo>
                <a:cubicBezTo>
                  <a:pt x="452311" y="0"/>
                  <a:pt x="0" y="349963"/>
                  <a:pt x="0" y="781665"/>
                </a:cubicBezTo>
                <a:cubicBezTo>
                  <a:pt x="0" y="1213367"/>
                  <a:pt x="452311" y="1563330"/>
                  <a:pt x="1010265" y="1563330"/>
                </a:cubicBezTo>
                <a:cubicBezTo>
                  <a:pt x="1045137" y="1563330"/>
                  <a:pt x="1079597" y="1561963"/>
                  <a:pt x="1113559" y="1559294"/>
                </a:cubicBezTo>
                <a:lnTo>
                  <a:pt x="1197828" y="1549344"/>
                </a:lnTo>
                <a:lnTo>
                  <a:pt x="1206530" y="1577378"/>
                </a:lnTo>
                <a:cubicBezTo>
                  <a:pt x="1258025" y="1699127"/>
                  <a:pt x="1378579" y="1784554"/>
                  <a:pt x="1519086" y="1784554"/>
                </a:cubicBezTo>
                <a:cubicBezTo>
                  <a:pt x="1439009" y="1724496"/>
                  <a:pt x="1383644" y="1638790"/>
                  <a:pt x="1360966" y="1543387"/>
                </a:cubicBezTo>
                <a:lnTo>
                  <a:pt x="1357404" y="1512976"/>
                </a:lnTo>
                <a:lnTo>
                  <a:pt x="1403506" y="1501903"/>
                </a:lnTo>
                <a:cubicBezTo>
                  <a:pt x="1766105" y="1383240"/>
                  <a:pt x="2020530" y="1105441"/>
                  <a:pt x="2020530" y="781665"/>
                </a:cubicBezTo>
                <a:cubicBezTo>
                  <a:pt x="2020530" y="349963"/>
                  <a:pt x="1568219" y="0"/>
                  <a:pt x="1010265" y="0"/>
                </a:cubicBezTo>
                <a:close/>
              </a:path>
            </a:pathLst>
          </a:cu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bIns="216000" rtlCol="0" anchor="ctr">
            <a:noAutofit/>
          </a:bodyPr>
          <a:lstStyle/>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地方公共団体が</a:t>
            </a:r>
            <a:endPar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設置している</a:t>
            </a:r>
            <a:endPar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身近な消費生活センターや消費生活相談窓口を</a:t>
            </a:r>
            <a:endParaRPr kumimoji="1" lang="en-US" altLang="ja-JP" sz="1600" dirty="0">
              <a:solidFill>
                <a:sysClr val="windowText" lastClr="000000"/>
              </a:solidFill>
              <a:latin typeface="BIZ UDPゴシック" panose="020B0400000000000000" pitchFamily="50" charset="-128"/>
              <a:ea typeface="BIZ UDPゴシック" panose="020B0400000000000000" pitchFamily="50" charset="-128"/>
            </a:endParaRPr>
          </a:p>
          <a:p>
            <a:pPr algn="ctr"/>
            <a:r>
              <a:rPr kumimoji="1" lang="ja-JP" altLang="en-US" sz="1600" dirty="0">
                <a:solidFill>
                  <a:sysClr val="windowText" lastClr="000000"/>
                </a:solidFill>
                <a:latin typeface="BIZ UDPゴシック" panose="020B0400000000000000" pitchFamily="50" charset="-128"/>
                <a:ea typeface="BIZ UDPゴシック" panose="020B0400000000000000" pitchFamily="50" charset="-128"/>
              </a:rPr>
              <a:t>ご案内します</a:t>
            </a:r>
          </a:p>
        </p:txBody>
      </p:sp>
    </p:spTree>
    <p:extLst>
      <p:ext uri="{BB962C8B-B14F-4D97-AF65-F5344CB8AC3E}">
        <p14:creationId xmlns:p14="http://schemas.microsoft.com/office/powerpoint/2010/main" val="1846149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思考の吹き出し: 雲形 104">
            <a:extLst>
              <a:ext uri="{FF2B5EF4-FFF2-40B4-BE49-F238E27FC236}">
                <a16:creationId xmlns:a16="http://schemas.microsoft.com/office/drawing/2014/main" id="{5CB8939B-0323-A2A8-745E-E667BC62BC3D}"/>
              </a:ext>
            </a:extLst>
          </p:cNvPr>
          <p:cNvSpPr/>
          <p:nvPr/>
        </p:nvSpPr>
        <p:spPr>
          <a:xfrm>
            <a:off x="5699052" y="191386"/>
            <a:ext cx="3221666" cy="2020186"/>
          </a:xfrm>
          <a:prstGeom prst="cloudCallout">
            <a:avLst>
              <a:gd name="adj1" fmla="val 57033"/>
              <a:gd name="adj2" fmla="val 45427"/>
            </a:avLst>
          </a:prstGeom>
          <a:gradFill flip="none" rotWithShape="1">
            <a:gsLst>
              <a:gs pos="0">
                <a:srgbClr val="FFFBEF"/>
              </a:gs>
              <a:gs pos="100000">
                <a:schemeClr val="accent2">
                  <a:lumMod val="20000"/>
                  <a:lumOff val="80000"/>
                </a:schemeClr>
              </a:gs>
              <a:gs pos="48000">
                <a:srgbClr val="FFFBEF"/>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フリーフォーム: 図形 72">
            <a:extLst>
              <a:ext uri="{FF2B5EF4-FFF2-40B4-BE49-F238E27FC236}">
                <a16:creationId xmlns:a16="http://schemas.microsoft.com/office/drawing/2014/main" id="{21CC72B9-1F64-D5AA-F98B-6F74CB677751}"/>
              </a:ext>
            </a:extLst>
          </p:cNvPr>
          <p:cNvSpPr/>
          <p:nvPr/>
        </p:nvSpPr>
        <p:spPr>
          <a:xfrm rot="4441941">
            <a:off x="6799145" y="1290278"/>
            <a:ext cx="1657827" cy="3275175"/>
          </a:xfrm>
          <a:custGeom>
            <a:avLst/>
            <a:gdLst>
              <a:gd name="connsiteX0" fmla="*/ 0 w 1918060"/>
              <a:gd name="connsiteY0" fmla="*/ 2630614 h 3396661"/>
              <a:gd name="connsiteX1" fmla="*/ 584729 w 1918060"/>
              <a:gd name="connsiteY1" fmla="*/ 587070 h 3396661"/>
              <a:gd name="connsiteX2" fmla="*/ 1239022 w 1918060"/>
              <a:gd name="connsiteY2" fmla="*/ 223906 h 3396661"/>
              <a:gd name="connsiteX3" fmla="*/ 1294674 w 1918060"/>
              <a:gd name="connsiteY3" fmla="*/ 0 h 3396661"/>
              <a:gd name="connsiteX4" fmla="*/ 1350182 w 1918060"/>
              <a:gd name="connsiteY4" fmla="*/ 223325 h 3396661"/>
              <a:gd name="connsiteX5" fmla="*/ 1533525 w 1918060"/>
              <a:gd name="connsiteY5" fmla="*/ 275786 h 3396661"/>
              <a:gd name="connsiteX6" fmla="*/ 1918060 w 1918060"/>
              <a:gd name="connsiteY6" fmla="*/ 968582 h 3396661"/>
              <a:gd name="connsiteX7" fmla="*/ 1333332 w 1918060"/>
              <a:gd name="connsiteY7" fmla="*/ 3012126 h 3396661"/>
              <a:gd name="connsiteX8" fmla="*/ 640535 w 1918060"/>
              <a:gd name="connsiteY8" fmla="*/ 3396661 h 3396661"/>
              <a:gd name="connsiteX9" fmla="*/ 384535 w 1918060"/>
              <a:gd name="connsiteY9" fmla="*/ 3323411 h 3396661"/>
              <a:gd name="connsiteX0" fmla="*/ 0 w 1918060"/>
              <a:gd name="connsiteY0" fmla="*/ 2822811 h 3588858"/>
              <a:gd name="connsiteX1" fmla="*/ 584729 w 1918060"/>
              <a:gd name="connsiteY1" fmla="*/ 779267 h 3588858"/>
              <a:gd name="connsiteX2" fmla="*/ 1239022 w 1918060"/>
              <a:gd name="connsiteY2" fmla="*/ 416103 h 3588858"/>
              <a:gd name="connsiteX3" fmla="*/ 1759001 w 1918060"/>
              <a:gd name="connsiteY3" fmla="*/ 0 h 3588858"/>
              <a:gd name="connsiteX4" fmla="*/ 1350182 w 1918060"/>
              <a:gd name="connsiteY4" fmla="*/ 415522 h 3588858"/>
              <a:gd name="connsiteX5" fmla="*/ 1533525 w 1918060"/>
              <a:gd name="connsiteY5" fmla="*/ 467983 h 3588858"/>
              <a:gd name="connsiteX6" fmla="*/ 1918060 w 1918060"/>
              <a:gd name="connsiteY6" fmla="*/ 1160779 h 3588858"/>
              <a:gd name="connsiteX7" fmla="*/ 1333332 w 1918060"/>
              <a:gd name="connsiteY7" fmla="*/ 3204323 h 3588858"/>
              <a:gd name="connsiteX8" fmla="*/ 640535 w 1918060"/>
              <a:gd name="connsiteY8" fmla="*/ 3588858 h 3588858"/>
              <a:gd name="connsiteX9" fmla="*/ 384535 w 1918060"/>
              <a:gd name="connsiteY9" fmla="*/ 3515608 h 3588858"/>
              <a:gd name="connsiteX10" fmla="*/ 0 w 1918060"/>
              <a:gd name="connsiteY10" fmla="*/ 2822811 h 3588858"/>
              <a:gd name="connsiteX0" fmla="*/ 0 w 1918060"/>
              <a:gd name="connsiteY0" fmla="*/ 2822811 h 3588858"/>
              <a:gd name="connsiteX1" fmla="*/ 584729 w 1918060"/>
              <a:gd name="connsiteY1" fmla="*/ 779267 h 3588858"/>
              <a:gd name="connsiteX2" fmla="*/ 1239022 w 1918060"/>
              <a:gd name="connsiteY2" fmla="*/ 416103 h 3588858"/>
              <a:gd name="connsiteX3" fmla="*/ 1759001 w 1918060"/>
              <a:gd name="connsiteY3" fmla="*/ 0 h 3588858"/>
              <a:gd name="connsiteX4" fmla="*/ 1493271 w 1918060"/>
              <a:gd name="connsiteY4" fmla="*/ 420347 h 3588858"/>
              <a:gd name="connsiteX5" fmla="*/ 1533525 w 1918060"/>
              <a:gd name="connsiteY5" fmla="*/ 467983 h 3588858"/>
              <a:gd name="connsiteX6" fmla="*/ 1918060 w 1918060"/>
              <a:gd name="connsiteY6" fmla="*/ 1160779 h 3588858"/>
              <a:gd name="connsiteX7" fmla="*/ 1333332 w 1918060"/>
              <a:gd name="connsiteY7" fmla="*/ 3204323 h 3588858"/>
              <a:gd name="connsiteX8" fmla="*/ 640535 w 1918060"/>
              <a:gd name="connsiteY8" fmla="*/ 3588858 h 3588858"/>
              <a:gd name="connsiteX9" fmla="*/ 384535 w 1918060"/>
              <a:gd name="connsiteY9" fmla="*/ 3515608 h 3588858"/>
              <a:gd name="connsiteX10" fmla="*/ 0 w 1918060"/>
              <a:gd name="connsiteY10" fmla="*/ 2822811 h 358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8060" h="3588858">
                <a:moveTo>
                  <a:pt x="0" y="2822811"/>
                </a:moveTo>
                <a:lnTo>
                  <a:pt x="584729" y="779267"/>
                </a:lnTo>
                <a:lnTo>
                  <a:pt x="1239022" y="416103"/>
                </a:lnTo>
                <a:lnTo>
                  <a:pt x="1759001" y="0"/>
                </a:lnTo>
                <a:lnTo>
                  <a:pt x="1493271" y="420347"/>
                </a:lnTo>
                <a:lnTo>
                  <a:pt x="1533525" y="467983"/>
                </a:lnTo>
                <a:lnTo>
                  <a:pt x="1918060" y="1160779"/>
                </a:lnTo>
                <a:lnTo>
                  <a:pt x="1333332" y="3204323"/>
                </a:lnTo>
                <a:lnTo>
                  <a:pt x="640535" y="3588858"/>
                </a:lnTo>
                <a:lnTo>
                  <a:pt x="384535" y="3515608"/>
                </a:lnTo>
                <a:lnTo>
                  <a:pt x="0" y="2822811"/>
                </a:lnTo>
                <a:close/>
              </a:path>
            </a:pathLst>
          </a:cu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pic>
        <p:nvPicPr>
          <p:cNvPr id="4" name="図 3">
            <a:extLst>
              <a:ext uri="{FF2B5EF4-FFF2-40B4-BE49-F238E27FC236}">
                <a16:creationId xmlns:a16="http://schemas.microsoft.com/office/drawing/2014/main" id="{2BA0AAE0-CCB0-87CB-D16F-D64ECA5EA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6859" y="1676401"/>
            <a:ext cx="2062842" cy="2062842"/>
          </a:xfrm>
          <a:prstGeom prst="rect">
            <a:avLst/>
          </a:prstGeom>
        </p:spPr>
      </p:pic>
      <p:cxnSp>
        <p:nvCxnSpPr>
          <p:cNvPr id="8" name="直線コネクタ 7">
            <a:extLst>
              <a:ext uri="{FF2B5EF4-FFF2-40B4-BE49-F238E27FC236}">
                <a16:creationId xmlns:a16="http://schemas.microsoft.com/office/drawing/2014/main" id="{714A07B8-A659-BA91-C9F4-18FA2EAB8C57}"/>
              </a:ext>
            </a:extLst>
          </p:cNvPr>
          <p:cNvCxnSpPr/>
          <p:nvPr/>
        </p:nvCxnSpPr>
        <p:spPr>
          <a:xfrm>
            <a:off x="0" y="3743008"/>
            <a:ext cx="10691813" cy="0"/>
          </a:xfrm>
          <a:prstGeom prst="line">
            <a:avLst/>
          </a:prstGeom>
          <a:ln/>
        </p:spPr>
        <p:style>
          <a:lnRef idx="1">
            <a:schemeClr val="dk1"/>
          </a:lnRef>
          <a:fillRef idx="0">
            <a:schemeClr val="dk1"/>
          </a:fillRef>
          <a:effectRef idx="0">
            <a:schemeClr val="dk1"/>
          </a:effectRef>
          <a:fontRef idx="minor">
            <a:schemeClr val="tx1"/>
          </a:fontRef>
        </p:style>
      </p:cxnSp>
      <p:cxnSp>
        <p:nvCxnSpPr>
          <p:cNvPr id="10" name="直線コネクタ 9">
            <a:extLst>
              <a:ext uri="{FF2B5EF4-FFF2-40B4-BE49-F238E27FC236}">
                <a16:creationId xmlns:a16="http://schemas.microsoft.com/office/drawing/2014/main" id="{CF9FCB80-5DA8-D4DB-8759-A01D34ED0659}"/>
              </a:ext>
            </a:extLst>
          </p:cNvPr>
          <p:cNvCxnSpPr/>
          <p:nvPr/>
        </p:nvCxnSpPr>
        <p:spPr>
          <a:xfrm>
            <a:off x="5346700" y="0"/>
            <a:ext cx="0" cy="7559675"/>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12" name="図 11">
            <a:extLst>
              <a:ext uri="{FF2B5EF4-FFF2-40B4-BE49-F238E27FC236}">
                <a16:creationId xmlns:a16="http://schemas.microsoft.com/office/drawing/2014/main" id="{C1DB7AAD-9FF3-7A67-167A-F6482EA71C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1127" y="5391151"/>
            <a:ext cx="1426895" cy="2105931"/>
          </a:xfrm>
          <a:prstGeom prst="rect">
            <a:avLst/>
          </a:prstGeom>
        </p:spPr>
      </p:pic>
      <p:grpSp>
        <p:nvGrpSpPr>
          <p:cNvPr id="109" name="グループ化 108">
            <a:extLst>
              <a:ext uri="{FF2B5EF4-FFF2-40B4-BE49-F238E27FC236}">
                <a16:creationId xmlns:a16="http://schemas.microsoft.com/office/drawing/2014/main" id="{A8C42D16-3926-F1C2-858C-B07F18A27961}"/>
              </a:ext>
            </a:extLst>
          </p:cNvPr>
          <p:cNvGrpSpPr/>
          <p:nvPr/>
        </p:nvGrpSpPr>
        <p:grpSpPr>
          <a:xfrm>
            <a:off x="323850" y="115747"/>
            <a:ext cx="4387046" cy="2824221"/>
            <a:chOff x="590068" y="132075"/>
            <a:chExt cx="4387046" cy="2824221"/>
          </a:xfrm>
        </p:grpSpPr>
        <p:sp>
          <p:nvSpPr>
            <p:cNvPr id="65" name="星: 32 pt 64">
              <a:extLst>
                <a:ext uri="{FF2B5EF4-FFF2-40B4-BE49-F238E27FC236}">
                  <a16:creationId xmlns:a16="http://schemas.microsoft.com/office/drawing/2014/main" id="{0740E8A5-024C-C7AD-EC2A-CE977920202D}"/>
                </a:ext>
              </a:extLst>
            </p:cNvPr>
            <p:cNvSpPr/>
            <p:nvPr/>
          </p:nvSpPr>
          <p:spPr>
            <a:xfrm>
              <a:off x="590068" y="132075"/>
              <a:ext cx="4387046" cy="2824221"/>
            </a:xfrm>
            <a:custGeom>
              <a:avLst/>
              <a:gdLst>
                <a:gd name="connsiteX0" fmla="*/ 0 w 3495040"/>
                <a:gd name="connsiteY0" fmla="*/ 944880 h 1889760"/>
                <a:gd name="connsiteX1" fmla="*/ 242819 w 3495040"/>
                <a:gd name="connsiteY1" fmla="*/ 864746 h 1889760"/>
                <a:gd name="connsiteX2" fmla="*/ 33570 w 3495040"/>
                <a:gd name="connsiteY2" fmla="*/ 760543 h 1889760"/>
                <a:gd name="connsiteX3" fmla="*/ 300637 w 3495040"/>
                <a:gd name="connsiteY3" fmla="*/ 707568 h 1889760"/>
                <a:gd name="connsiteX4" fmla="*/ 133021 w 3495040"/>
                <a:gd name="connsiteY4" fmla="*/ 583293 h 1889760"/>
                <a:gd name="connsiteX5" fmla="*/ 414066 w 3495040"/>
                <a:gd name="connsiteY5" fmla="*/ 559497 h 1889760"/>
                <a:gd name="connsiteX6" fmla="*/ 294510 w 3495040"/>
                <a:gd name="connsiteY6" fmla="*/ 419933 h 1889760"/>
                <a:gd name="connsiteX7" fmla="*/ 578737 w 3495040"/>
                <a:gd name="connsiteY7" fmla="*/ 426248 h 1889760"/>
                <a:gd name="connsiteX8" fmla="*/ 511837 w 3495040"/>
                <a:gd name="connsiteY8" fmla="*/ 276749 h 1889760"/>
                <a:gd name="connsiteX9" fmla="*/ 788329 w 3495040"/>
                <a:gd name="connsiteY9" fmla="*/ 312922 h 1889760"/>
                <a:gd name="connsiteX10" fmla="*/ 776650 w 3495040"/>
                <a:gd name="connsiteY10" fmla="*/ 159241 h 1889760"/>
                <a:gd name="connsiteX11" fmla="*/ 1034768 w 3495040"/>
                <a:gd name="connsiteY11" fmla="*/ 223885 h 1889760"/>
                <a:gd name="connsiteX12" fmla="*/ 1078779 w 3495040"/>
                <a:gd name="connsiteY12" fmla="*/ 71924 h 1889760"/>
                <a:gd name="connsiteX13" fmla="*/ 1308620 w 3495040"/>
                <a:gd name="connsiteY13" fmla="*/ 162554 h 1889760"/>
                <a:gd name="connsiteX14" fmla="*/ 1406596 w 3495040"/>
                <a:gd name="connsiteY14" fmla="*/ 18151 h 1889760"/>
                <a:gd name="connsiteX15" fmla="*/ 1599315 w 3495040"/>
                <a:gd name="connsiteY15" fmla="*/ 131291 h 1889760"/>
                <a:gd name="connsiteX16" fmla="*/ 1747520 w 3495040"/>
                <a:gd name="connsiteY16" fmla="*/ 0 h 1889760"/>
                <a:gd name="connsiteX17" fmla="*/ 1895725 w 3495040"/>
                <a:gd name="connsiteY17" fmla="*/ 131291 h 1889760"/>
                <a:gd name="connsiteX18" fmla="*/ 2088444 w 3495040"/>
                <a:gd name="connsiteY18" fmla="*/ 18151 h 1889760"/>
                <a:gd name="connsiteX19" fmla="*/ 2186420 w 3495040"/>
                <a:gd name="connsiteY19" fmla="*/ 162554 h 1889760"/>
                <a:gd name="connsiteX20" fmla="*/ 2416261 w 3495040"/>
                <a:gd name="connsiteY20" fmla="*/ 71924 h 1889760"/>
                <a:gd name="connsiteX21" fmla="*/ 2460272 w 3495040"/>
                <a:gd name="connsiteY21" fmla="*/ 223885 h 1889760"/>
                <a:gd name="connsiteX22" fmla="*/ 2718390 w 3495040"/>
                <a:gd name="connsiteY22" fmla="*/ 159241 h 1889760"/>
                <a:gd name="connsiteX23" fmla="*/ 2706711 w 3495040"/>
                <a:gd name="connsiteY23" fmla="*/ 312922 h 1889760"/>
                <a:gd name="connsiteX24" fmla="*/ 2983203 w 3495040"/>
                <a:gd name="connsiteY24" fmla="*/ 276749 h 1889760"/>
                <a:gd name="connsiteX25" fmla="*/ 2916303 w 3495040"/>
                <a:gd name="connsiteY25" fmla="*/ 426248 h 1889760"/>
                <a:gd name="connsiteX26" fmla="*/ 3200530 w 3495040"/>
                <a:gd name="connsiteY26" fmla="*/ 419933 h 1889760"/>
                <a:gd name="connsiteX27" fmla="*/ 3080974 w 3495040"/>
                <a:gd name="connsiteY27" fmla="*/ 559497 h 1889760"/>
                <a:gd name="connsiteX28" fmla="*/ 3362019 w 3495040"/>
                <a:gd name="connsiteY28" fmla="*/ 583293 h 1889760"/>
                <a:gd name="connsiteX29" fmla="*/ 3194403 w 3495040"/>
                <a:gd name="connsiteY29" fmla="*/ 707568 h 1889760"/>
                <a:gd name="connsiteX30" fmla="*/ 3461470 w 3495040"/>
                <a:gd name="connsiteY30" fmla="*/ 760543 h 1889760"/>
                <a:gd name="connsiteX31" fmla="*/ 3252221 w 3495040"/>
                <a:gd name="connsiteY31" fmla="*/ 864746 h 1889760"/>
                <a:gd name="connsiteX32" fmla="*/ 3495040 w 3495040"/>
                <a:gd name="connsiteY32" fmla="*/ 944880 h 1889760"/>
                <a:gd name="connsiteX33" fmla="*/ 3252221 w 3495040"/>
                <a:gd name="connsiteY33" fmla="*/ 1025014 h 1889760"/>
                <a:gd name="connsiteX34" fmla="*/ 3461470 w 3495040"/>
                <a:gd name="connsiteY34" fmla="*/ 1129217 h 1889760"/>
                <a:gd name="connsiteX35" fmla="*/ 3194403 w 3495040"/>
                <a:gd name="connsiteY35" fmla="*/ 1182192 h 1889760"/>
                <a:gd name="connsiteX36" fmla="*/ 3362019 w 3495040"/>
                <a:gd name="connsiteY36" fmla="*/ 1306467 h 1889760"/>
                <a:gd name="connsiteX37" fmla="*/ 3080974 w 3495040"/>
                <a:gd name="connsiteY37" fmla="*/ 1330263 h 1889760"/>
                <a:gd name="connsiteX38" fmla="*/ 3200530 w 3495040"/>
                <a:gd name="connsiteY38" fmla="*/ 1469827 h 1889760"/>
                <a:gd name="connsiteX39" fmla="*/ 2916303 w 3495040"/>
                <a:gd name="connsiteY39" fmla="*/ 1463512 h 1889760"/>
                <a:gd name="connsiteX40" fmla="*/ 2983203 w 3495040"/>
                <a:gd name="connsiteY40" fmla="*/ 1613011 h 1889760"/>
                <a:gd name="connsiteX41" fmla="*/ 2706711 w 3495040"/>
                <a:gd name="connsiteY41" fmla="*/ 1576838 h 1889760"/>
                <a:gd name="connsiteX42" fmla="*/ 2718390 w 3495040"/>
                <a:gd name="connsiteY42" fmla="*/ 1730519 h 1889760"/>
                <a:gd name="connsiteX43" fmla="*/ 2460272 w 3495040"/>
                <a:gd name="connsiteY43" fmla="*/ 1665875 h 1889760"/>
                <a:gd name="connsiteX44" fmla="*/ 2416261 w 3495040"/>
                <a:gd name="connsiteY44" fmla="*/ 1817836 h 1889760"/>
                <a:gd name="connsiteX45" fmla="*/ 2186420 w 3495040"/>
                <a:gd name="connsiteY45" fmla="*/ 1727206 h 1889760"/>
                <a:gd name="connsiteX46" fmla="*/ 2088444 w 3495040"/>
                <a:gd name="connsiteY46" fmla="*/ 1871609 h 1889760"/>
                <a:gd name="connsiteX47" fmla="*/ 1895725 w 3495040"/>
                <a:gd name="connsiteY47" fmla="*/ 1758469 h 1889760"/>
                <a:gd name="connsiteX48" fmla="*/ 1747520 w 3495040"/>
                <a:gd name="connsiteY48" fmla="*/ 1889760 h 1889760"/>
                <a:gd name="connsiteX49" fmla="*/ 1599315 w 3495040"/>
                <a:gd name="connsiteY49" fmla="*/ 1758469 h 1889760"/>
                <a:gd name="connsiteX50" fmla="*/ 1406596 w 3495040"/>
                <a:gd name="connsiteY50" fmla="*/ 1871609 h 1889760"/>
                <a:gd name="connsiteX51" fmla="*/ 1308620 w 3495040"/>
                <a:gd name="connsiteY51" fmla="*/ 1727206 h 1889760"/>
                <a:gd name="connsiteX52" fmla="*/ 1078779 w 3495040"/>
                <a:gd name="connsiteY52" fmla="*/ 1817836 h 1889760"/>
                <a:gd name="connsiteX53" fmla="*/ 1034768 w 3495040"/>
                <a:gd name="connsiteY53" fmla="*/ 1665875 h 1889760"/>
                <a:gd name="connsiteX54" fmla="*/ 776650 w 3495040"/>
                <a:gd name="connsiteY54" fmla="*/ 1730519 h 1889760"/>
                <a:gd name="connsiteX55" fmla="*/ 788329 w 3495040"/>
                <a:gd name="connsiteY55" fmla="*/ 1576838 h 1889760"/>
                <a:gd name="connsiteX56" fmla="*/ 511837 w 3495040"/>
                <a:gd name="connsiteY56" fmla="*/ 1613011 h 1889760"/>
                <a:gd name="connsiteX57" fmla="*/ 578737 w 3495040"/>
                <a:gd name="connsiteY57" fmla="*/ 1463512 h 1889760"/>
                <a:gd name="connsiteX58" fmla="*/ 294510 w 3495040"/>
                <a:gd name="connsiteY58" fmla="*/ 1469827 h 1889760"/>
                <a:gd name="connsiteX59" fmla="*/ 414066 w 3495040"/>
                <a:gd name="connsiteY59" fmla="*/ 1330263 h 1889760"/>
                <a:gd name="connsiteX60" fmla="*/ 133021 w 3495040"/>
                <a:gd name="connsiteY60" fmla="*/ 1306467 h 1889760"/>
                <a:gd name="connsiteX61" fmla="*/ 300637 w 3495040"/>
                <a:gd name="connsiteY61" fmla="*/ 1182192 h 1889760"/>
                <a:gd name="connsiteX62" fmla="*/ 33570 w 3495040"/>
                <a:gd name="connsiteY62" fmla="*/ 1129217 h 1889760"/>
                <a:gd name="connsiteX63" fmla="*/ 242819 w 3495040"/>
                <a:gd name="connsiteY63" fmla="*/ 1025014 h 1889760"/>
                <a:gd name="connsiteX64" fmla="*/ 0 w 3495040"/>
                <a:gd name="connsiteY64" fmla="*/ 944880 h 1889760"/>
                <a:gd name="connsiteX0" fmla="*/ 0 w 3495040"/>
                <a:gd name="connsiteY0" fmla="*/ 944880 h 2508716"/>
                <a:gd name="connsiteX1" fmla="*/ 242819 w 3495040"/>
                <a:gd name="connsiteY1" fmla="*/ 864746 h 2508716"/>
                <a:gd name="connsiteX2" fmla="*/ 33570 w 3495040"/>
                <a:gd name="connsiteY2" fmla="*/ 760543 h 2508716"/>
                <a:gd name="connsiteX3" fmla="*/ 300637 w 3495040"/>
                <a:gd name="connsiteY3" fmla="*/ 707568 h 2508716"/>
                <a:gd name="connsiteX4" fmla="*/ 133021 w 3495040"/>
                <a:gd name="connsiteY4" fmla="*/ 583293 h 2508716"/>
                <a:gd name="connsiteX5" fmla="*/ 414066 w 3495040"/>
                <a:gd name="connsiteY5" fmla="*/ 559497 h 2508716"/>
                <a:gd name="connsiteX6" fmla="*/ 294510 w 3495040"/>
                <a:gd name="connsiteY6" fmla="*/ 419933 h 2508716"/>
                <a:gd name="connsiteX7" fmla="*/ 578737 w 3495040"/>
                <a:gd name="connsiteY7" fmla="*/ 426248 h 2508716"/>
                <a:gd name="connsiteX8" fmla="*/ 511837 w 3495040"/>
                <a:gd name="connsiteY8" fmla="*/ 276749 h 2508716"/>
                <a:gd name="connsiteX9" fmla="*/ 788329 w 3495040"/>
                <a:gd name="connsiteY9" fmla="*/ 312922 h 2508716"/>
                <a:gd name="connsiteX10" fmla="*/ 776650 w 3495040"/>
                <a:gd name="connsiteY10" fmla="*/ 159241 h 2508716"/>
                <a:gd name="connsiteX11" fmla="*/ 1034768 w 3495040"/>
                <a:gd name="connsiteY11" fmla="*/ 223885 h 2508716"/>
                <a:gd name="connsiteX12" fmla="*/ 1078779 w 3495040"/>
                <a:gd name="connsiteY12" fmla="*/ 71924 h 2508716"/>
                <a:gd name="connsiteX13" fmla="*/ 1308620 w 3495040"/>
                <a:gd name="connsiteY13" fmla="*/ 162554 h 2508716"/>
                <a:gd name="connsiteX14" fmla="*/ 1406596 w 3495040"/>
                <a:gd name="connsiteY14" fmla="*/ 18151 h 2508716"/>
                <a:gd name="connsiteX15" fmla="*/ 1599315 w 3495040"/>
                <a:gd name="connsiteY15" fmla="*/ 131291 h 2508716"/>
                <a:gd name="connsiteX16" fmla="*/ 1747520 w 3495040"/>
                <a:gd name="connsiteY16" fmla="*/ 0 h 2508716"/>
                <a:gd name="connsiteX17" fmla="*/ 1895725 w 3495040"/>
                <a:gd name="connsiteY17" fmla="*/ 131291 h 2508716"/>
                <a:gd name="connsiteX18" fmla="*/ 2088444 w 3495040"/>
                <a:gd name="connsiteY18" fmla="*/ 18151 h 2508716"/>
                <a:gd name="connsiteX19" fmla="*/ 2186420 w 3495040"/>
                <a:gd name="connsiteY19" fmla="*/ 162554 h 2508716"/>
                <a:gd name="connsiteX20" fmla="*/ 2416261 w 3495040"/>
                <a:gd name="connsiteY20" fmla="*/ 71924 h 2508716"/>
                <a:gd name="connsiteX21" fmla="*/ 2460272 w 3495040"/>
                <a:gd name="connsiteY21" fmla="*/ 223885 h 2508716"/>
                <a:gd name="connsiteX22" fmla="*/ 2718390 w 3495040"/>
                <a:gd name="connsiteY22" fmla="*/ 159241 h 2508716"/>
                <a:gd name="connsiteX23" fmla="*/ 2706711 w 3495040"/>
                <a:gd name="connsiteY23" fmla="*/ 312922 h 2508716"/>
                <a:gd name="connsiteX24" fmla="*/ 2983203 w 3495040"/>
                <a:gd name="connsiteY24" fmla="*/ 276749 h 2508716"/>
                <a:gd name="connsiteX25" fmla="*/ 2916303 w 3495040"/>
                <a:gd name="connsiteY25" fmla="*/ 426248 h 2508716"/>
                <a:gd name="connsiteX26" fmla="*/ 3200530 w 3495040"/>
                <a:gd name="connsiteY26" fmla="*/ 419933 h 2508716"/>
                <a:gd name="connsiteX27" fmla="*/ 3080974 w 3495040"/>
                <a:gd name="connsiteY27" fmla="*/ 559497 h 2508716"/>
                <a:gd name="connsiteX28" fmla="*/ 3362019 w 3495040"/>
                <a:gd name="connsiteY28" fmla="*/ 583293 h 2508716"/>
                <a:gd name="connsiteX29" fmla="*/ 3194403 w 3495040"/>
                <a:gd name="connsiteY29" fmla="*/ 707568 h 2508716"/>
                <a:gd name="connsiteX30" fmla="*/ 3461470 w 3495040"/>
                <a:gd name="connsiteY30" fmla="*/ 760543 h 2508716"/>
                <a:gd name="connsiteX31" fmla="*/ 3252221 w 3495040"/>
                <a:gd name="connsiteY31" fmla="*/ 864746 h 2508716"/>
                <a:gd name="connsiteX32" fmla="*/ 3495040 w 3495040"/>
                <a:gd name="connsiteY32" fmla="*/ 944880 h 2508716"/>
                <a:gd name="connsiteX33" fmla="*/ 3252221 w 3495040"/>
                <a:gd name="connsiteY33" fmla="*/ 1025014 h 2508716"/>
                <a:gd name="connsiteX34" fmla="*/ 3461470 w 3495040"/>
                <a:gd name="connsiteY34" fmla="*/ 1129217 h 2508716"/>
                <a:gd name="connsiteX35" fmla="*/ 3194403 w 3495040"/>
                <a:gd name="connsiteY35" fmla="*/ 1182192 h 2508716"/>
                <a:gd name="connsiteX36" fmla="*/ 3362019 w 3495040"/>
                <a:gd name="connsiteY36" fmla="*/ 1306467 h 2508716"/>
                <a:gd name="connsiteX37" fmla="*/ 3080974 w 3495040"/>
                <a:gd name="connsiteY37" fmla="*/ 1330263 h 2508716"/>
                <a:gd name="connsiteX38" fmla="*/ 3200530 w 3495040"/>
                <a:gd name="connsiteY38" fmla="*/ 1469827 h 2508716"/>
                <a:gd name="connsiteX39" fmla="*/ 2916303 w 3495040"/>
                <a:gd name="connsiteY39" fmla="*/ 1463512 h 2508716"/>
                <a:gd name="connsiteX40" fmla="*/ 2983203 w 3495040"/>
                <a:gd name="connsiteY40" fmla="*/ 1613011 h 2508716"/>
                <a:gd name="connsiteX41" fmla="*/ 2706711 w 3495040"/>
                <a:gd name="connsiteY41" fmla="*/ 1576838 h 2508716"/>
                <a:gd name="connsiteX42" fmla="*/ 2718390 w 3495040"/>
                <a:gd name="connsiteY42" fmla="*/ 1730519 h 2508716"/>
                <a:gd name="connsiteX43" fmla="*/ 2460272 w 3495040"/>
                <a:gd name="connsiteY43" fmla="*/ 1665875 h 2508716"/>
                <a:gd name="connsiteX44" fmla="*/ 2599141 w 3495040"/>
                <a:gd name="connsiteY44" fmla="*/ 2508716 h 2508716"/>
                <a:gd name="connsiteX45" fmla="*/ 2186420 w 3495040"/>
                <a:gd name="connsiteY45" fmla="*/ 1727206 h 2508716"/>
                <a:gd name="connsiteX46" fmla="*/ 2088444 w 3495040"/>
                <a:gd name="connsiteY46" fmla="*/ 1871609 h 2508716"/>
                <a:gd name="connsiteX47" fmla="*/ 1895725 w 3495040"/>
                <a:gd name="connsiteY47" fmla="*/ 1758469 h 2508716"/>
                <a:gd name="connsiteX48" fmla="*/ 1747520 w 3495040"/>
                <a:gd name="connsiteY48" fmla="*/ 1889760 h 2508716"/>
                <a:gd name="connsiteX49" fmla="*/ 1599315 w 3495040"/>
                <a:gd name="connsiteY49" fmla="*/ 1758469 h 2508716"/>
                <a:gd name="connsiteX50" fmla="*/ 1406596 w 3495040"/>
                <a:gd name="connsiteY50" fmla="*/ 1871609 h 2508716"/>
                <a:gd name="connsiteX51" fmla="*/ 1308620 w 3495040"/>
                <a:gd name="connsiteY51" fmla="*/ 1727206 h 2508716"/>
                <a:gd name="connsiteX52" fmla="*/ 1078779 w 3495040"/>
                <a:gd name="connsiteY52" fmla="*/ 1817836 h 2508716"/>
                <a:gd name="connsiteX53" fmla="*/ 1034768 w 3495040"/>
                <a:gd name="connsiteY53" fmla="*/ 1665875 h 2508716"/>
                <a:gd name="connsiteX54" fmla="*/ 776650 w 3495040"/>
                <a:gd name="connsiteY54" fmla="*/ 1730519 h 2508716"/>
                <a:gd name="connsiteX55" fmla="*/ 788329 w 3495040"/>
                <a:gd name="connsiteY55" fmla="*/ 1576838 h 2508716"/>
                <a:gd name="connsiteX56" fmla="*/ 511837 w 3495040"/>
                <a:gd name="connsiteY56" fmla="*/ 1613011 h 2508716"/>
                <a:gd name="connsiteX57" fmla="*/ 578737 w 3495040"/>
                <a:gd name="connsiteY57" fmla="*/ 1463512 h 2508716"/>
                <a:gd name="connsiteX58" fmla="*/ 294510 w 3495040"/>
                <a:gd name="connsiteY58" fmla="*/ 1469827 h 2508716"/>
                <a:gd name="connsiteX59" fmla="*/ 414066 w 3495040"/>
                <a:gd name="connsiteY59" fmla="*/ 1330263 h 2508716"/>
                <a:gd name="connsiteX60" fmla="*/ 133021 w 3495040"/>
                <a:gd name="connsiteY60" fmla="*/ 1306467 h 2508716"/>
                <a:gd name="connsiteX61" fmla="*/ 300637 w 3495040"/>
                <a:gd name="connsiteY61" fmla="*/ 1182192 h 2508716"/>
                <a:gd name="connsiteX62" fmla="*/ 33570 w 3495040"/>
                <a:gd name="connsiteY62" fmla="*/ 1129217 h 2508716"/>
                <a:gd name="connsiteX63" fmla="*/ 242819 w 3495040"/>
                <a:gd name="connsiteY63" fmla="*/ 1025014 h 2508716"/>
                <a:gd name="connsiteX64" fmla="*/ 0 w 3495040"/>
                <a:gd name="connsiteY64" fmla="*/ 944880 h 250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495040" h="2508716">
                  <a:moveTo>
                    <a:pt x="0" y="944880"/>
                  </a:moveTo>
                  <a:lnTo>
                    <a:pt x="242819" y="864746"/>
                  </a:lnTo>
                  <a:lnTo>
                    <a:pt x="33570" y="760543"/>
                  </a:lnTo>
                  <a:lnTo>
                    <a:pt x="300637" y="707568"/>
                  </a:lnTo>
                  <a:lnTo>
                    <a:pt x="133021" y="583293"/>
                  </a:lnTo>
                  <a:lnTo>
                    <a:pt x="414066" y="559497"/>
                  </a:lnTo>
                  <a:lnTo>
                    <a:pt x="294510" y="419933"/>
                  </a:lnTo>
                  <a:lnTo>
                    <a:pt x="578737" y="426248"/>
                  </a:lnTo>
                  <a:lnTo>
                    <a:pt x="511837" y="276749"/>
                  </a:lnTo>
                  <a:lnTo>
                    <a:pt x="788329" y="312922"/>
                  </a:lnTo>
                  <a:lnTo>
                    <a:pt x="776650" y="159241"/>
                  </a:lnTo>
                  <a:lnTo>
                    <a:pt x="1034768" y="223885"/>
                  </a:lnTo>
                  <a:lnTo>
                    <a:pt x="1078779" y="71924"/>
                  </a:lnTo>
                  <a:lnTo>
                    <a:pt x="1308620" y="162554"/>
                  </a:lnTo>
                  <a:lnTo>
                    <a:pt x="1406596" y="18151"/>
                  </a:lnTo>
                  <a:lnTo>
                    <a:pt x="1599315" y="131291"/>
                  </a:lnTo>
                  <a:lnTo>
                    <a:pt x="1747520" y="0"/>
                  </a:lnTo>
                  <a:lnTo>
                    <a:pt x="1895725" y="131291"/>
                  </a:lnTo>
                  <a:lnTo>
                    <a:pt x="2088444" y="18151"/>
                  </a:lnTo>
                  <a:lnTo>
                    <a:pt x="2186420" y="162554"/>
                  </a:lnTo>
                  <a:lnTo>
                    <a:pt x="2416261" y="71924"/>
                  </a:lnTo>
                  <a:lnTo>
                    <a:pt x="2460272" y="223885"/>
                  </a:lnTo>
                  <a:lnTo>
                    <a:pt x="2718390" y="159241"/>
                  </a:lnTo>
                  <a:lnTo>
                    <a:pt x="2706711" y="312922"/>
                  </a:lnTo>
                  <a:lnTo>
                    <a:pt x="2983203" y="276749"/>
                  </a:lnTo>
                  <a:lnTo>
                    <a:pt x="2916303" y="426248"/>
                  </a:lnTo>
                  <a:lnTo>
                    <a:pt x="3200530" y="419933"/>
                  </a:lnTo>
                  <a:lnTo>
                    <a:pt x="3080974" y="559497"/>
                  </a:lnTo>
                  <a:lnTo>
                    <a:pt x="3362019" y="583293"/>
                  </a:lnTo>
                  <a:lnTo>
                    <a:pt x="3194403" y="707568"/>
                  </a:lnTo>
                  <a:lnTo>
                    <a:pt x="3461470" y="760543"/>
                  </a:lnTo>
                  <a:lnTo>
                    <a:pt x="3252221" y="864746"/>
                  </a:lnTo>
                  <a:lnTo>
                    <a:pt x="3495040" y="944880"/>
                  </a:lnTo>
                  <a:lnTo>
                    <a:pt x="3252221" y="1025014"/>
                  </a:lnTo>
                  <a:lnTo>
                    <a:pt x="3461470" y="1129217"/>
                  </a:lnTo>
                  <a:lnTo>
                    <a:pt x="3194403" y="1182192"/>
                  </a:lnTo>
                  <a:lnTo>
                    <a:pt x="3362019" y="1306467"/>
                  </a:lnTo>
                  <a:lnTo>
                    <a:pt x="3080974" y="1330263"/>
                  </a:lnTo>
                  <a:lnTo>
                    <a:pt x="3200530" y="1469827"/>
                  </a:lnTo>
                  <a:lnTo>
                    <a:pt x="2916303" y="1463512"/>
                  </a:lnTo>
                  <a:lnTo>
                    <a:pt x="2983203" y="1613011"/>
                  </a:lnTo>
                  <a:lnTo>
                    <a:pt x="2706711" y="1576838"/>
                  </a:lnTo>
                  <a:lnTo>
                    <a:pt x="2718390" y="1730519"/>
                  </a:lnTo>
                  <a:lnTo>
                    <a:pt x="2460272" y="1665875"/>
                  </a:lnTo>
                  <a:lnTo>
                    <a:pt x="2599141" y="2508716"/>
                  </a:lnTo>
                  <a:lnTo>
                    <a:pt x="2186420" y="1727206"/>
                  </a:lnTo>
                  <a:lnTo>
                    <a:pt x="2088444" y="1871609"/>
                  </a:lnTo>
                  <a:lnTo>
                    <a:pt x="1895725" y="1758469"/>
                  </a:lnTo>
                  <a:lnTo>
                    <a:pt x="1747520" y="1889760"/>
                  </a:lnTo>
                  <a:lnTo>
                    <a:pt x="1599315" y="1758469"/>
                  </a:lnTo>
                  <a:lnTo>
                    <a:pt x="1406596" y="1871609"/>
                  </a:lnTo>
                  <a:lnTo>
                    <a:pt x="1308620" y="1727206"/>
                  </a:lnTo>
                  <a:lnTo>
                    <a:pt x="1078779" y="1817836"/>
                  </a:lnTo>
                  <a:lnTo>
                    <a:pt x="1034768" y="1665875"/>
                  </a:lnTo>
                  <a:lnTo>
                    <a:pt x="776650" y="1730519"/>
                  </a:lnTo>
                  <a:lnTo>
                    <a:pt x="788329" y="1576838"/>
                  </a:lnTo>
                  <a:lnTo>
                    <a:pt x="511837" y="1613011"/>
                  </a:lnTo>
                  <a:lnTo>
                    <a:pt x="578737" y="1463512"/>
                  </a:lnTo>
                  <a:lnTo>
                    <a:pt x="294510" y="1469827"/>
                  </a:lnTo>
                  <a:lnTo>
                    <a:pt x="414066" y="1330263"/>
                  </a:lnTo>
                  <a:lnTo>
                    <a:pt x="133021" y="1306467"/>
                  </a:lnTo>
                  <a:lnTo>
                    <a:pt x="300637" y="1182192"/>
                  </a:lnTo>
                  <a:lnTo>
                    <a:pt x="33570" y="1129217"/>
                  </a:lnTo>
                  <a:lnTo>
                    <a:pt x="242819" y="1025014"/>
                  </a:lnTo>
                  <a:lnTo>
                    <a:pt x="0" y="944880"/>
                  </a:lnTo>
                  <a:close/>
                </a:path>
              </a:pathLst>
            </a:custGeom>
            <a:solidFill>
              <a:schemeClr val="bg1"/>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descr="グラフィカル ユーザー インターフェイス が含まれている画像&#10;&#10;自動的に生成された説明">
              <a:extLst>
                <a:ext uri="{FF2B5EF4-FFF2-40B4-BE49-F238E27FC236}">
                  <a16:creationId xmlns:a16="http://schemas.microsoft.com/office/drawing/2014/main" id="{C8B2E284-A28C-EF39-A4C9-214FB611CF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73582">
              <a:off x="1139469" y="432431"/>
              <a:ext cx="1515357" cy="1467789"/>
            </a:xfrm>
            <a:prstGeom prst="rect">
              <a:avLst/>
            </a:prstGeom>
          </p:spPr>
        </p:pic>
        <p:sp>
          <p:nvSpPr>
            <p:cNvPr id="19" name="正方形/長方形 18">
              <a:extLst>
                <a:ext uri="{FF2B5EF4-FFF2-40B4-BE49-F238E27FC236}">
                  <a16:creationId xmlns:a16="http://schemas.microsoft.com/office/drawing/2014/main" id="{B58D0E27-51FA-B16A-FBD1-7DAFFF5E4262}"/>
                </a:ext>
              </a:extLst>
            </p:cNvPr>
            <p:cNvSpPr/>
            <p:nvPr/>
          </p:nvSpPr>
          <p:spPr>
            <a:xfrm>
              <a:off x="2378508" y="574631"/>
              <a:ext cx="2098651" cy="945580"/>
            </a:xfrm>
            <a:prstGeom prst="rect">
              <a:avLst/>
            </a:prstGeom>
            <a:noFill/>
          </p:spPr>
          <p:txBody>
            <a:bodyPr wrap="none" lIns="91440" tIns="45720" rIns="91440" bIns="45720">
              <a:spAutoFit/>
            </a:bodyPr>
            <a:lstStyle/>
            <a:p>
              <a:pPr>
                <a:lnSpc>
                  <a:spcPct val="120000"/>
                </a:lnSpc>
              </a:pPr>
              <a:r>
                <a:rPr lang="ja-JP" altLang="en-US" sz="1600" b="0" cap="none" spc="0" dirty="0">
                  <a:ln w="0"/>
                  <a:solidFill>
                    <a:schemeClr val="tx1"/>
                  </a:solidFill>
                  <a:latin typeface="Meiryo UI" panose="020B0604030504040204" pitchFamily="50" charset="-128"/>
                  <a:ea typeface="Meiryo UI" panose="020B0604030504040204" pitchFamily="50" charset="-128"/>
                </a:rPr>
                <a:t>　アプリ即ダウンロード！</a:t>
              </a:r>
            </a:p>
            <a:p>
              <a:pPr>
                <a:lnSpc>
                  <a:spcPct val="120000"/>
                </a:lnSpc>
              </a:pPr>
              <a:r>
                <a:rPr lang="ja-JP" altLang="en-US" sz="1600" dirty="0">
                  <a:ln w="0"/>
                  <a:latin typeface="Meiryo UI" panose="020B0604030504040204" pitchFamily="50" charset="-128"/>
                  <a:ea typeface="Meiryo UI" panose="020B0604030504040204" pitchFamily="50" charset="-128"/>
                </a:rPr>
                <a:t>　　決済方法即登録！</a:t>
              </a:r>
              <a:endParaRPr lang="en-US" altLang="ja-JP" sz="1600" dirty="0">
                <a:ln w="0"/>
                <a:latin typeface="Meiryo UI" panose="020B0604030504040204" pitchFamily="50" charset="-128"/>
                <a:ea typeface="Meiryo UI" panose="020B0604030504040204" pitchFamily="50" charset="-128"/>
              </a:endParaRPr>
            </a:p>
            <a:p>
              <a:pPr>
                <a:lnSpc>
                  <a:spcPct val="120000"/>
                </a:lnSpc>
              </a:pPr>
              <a:r>
                <a:rPr lang="ja-JP" altLang="en-US" sz="1600" dirty="0">
                  <a:ln w="0"/>
                  <a:latin typeface="Meiryo UI" panose="020B0604030504040204" pitchFamily="50" charset="-128"/>
                  <a:ea typeface="Meiryo UI" panose="020B0604030504040204" pitchFamily="50" charset="-128"/>
                </a:rPr>
                <a:t>　　　規約は見ない！</a:t>
              </a:r>
              <a:endParaRPr lang="en-US" altLang="ja-JP" sz="1600" dirty="0">
                <a:ln w="0"/>
                <a:latin typeface="Meiryo UI" panose="020B0604030504040204" pitchFamily="50" charset="-128"/>
                <a:ea typeface="Meiryo UI" panose="020B0604030504040204" pitchFamily="50" charset="-128"/>
              </a:endParaRPr>
            </a:p>
          </p:txBody>
        </p:sp>
      </p:grpSp>
      <p:grpSp>
        <p:nvGrpSpPr>
          <p:cNvPr id="78" name="グループ化 77">
            <a:extLst>
              <a:ext uri="{FF2B5EF4-FFF2-40B4-BE49-F238E27FC236}">
                <a16:creationId xmlns:a16="http://schemas.microsoft.com/office/drawing/2014/main" id="{8517E632-476B-DEDF-5549-E77C489D01BF}"/>
              </a:ext>
            </a:extLst>
          </p:cNvPr>
          <p:cNvGrpSpPr/>
          <p:nvPr/>
        </p:nvGrpSpPr>
        <p:grpSpPr>
          <a:xfrm>
            <a:off x="665673" y="2409720"/>
            <a:ext cx="2760433" cy="1224731"/>
            <a:chOff x="-202428" y="2062480"/>
            <a:chExt cx="2760433" cy="1224731"/>
          </a:xfrm>
        </p:grpSpPr>
        <p:pic>
          <p:nvPicPr>
            <p:cNvPr id="29" name="図 28">
              <a:extLst>
                <a:ext uri="{FF2B5EF4-FFF2-40B4-BE49-F238E27FC236}">
                  <a16:creationId xmlns:a16="http://schemas.microsoft.com/office/drawing/2014/main" id="{0498CD00-8A75-B905-45E2-929C194889DE}"/>
                </a:ext>
              </a:extLst>
            </p:cNvPr>
            <p:cNvPicPr>
              <a:picLocks noChangeAspect="1"/>
            </p:cNvPicPr>
            <p:nvPr/>
          </p:nvPicPr>
          <p:blipFill>
            <a:blip r:embed="rId6"/>
            <a:stretch>
              <a:fillRect/>
            </a:stretch>
          </p:blipFill>
          <p:spPr>
            <a:xfrm>
              <a:off x="-202428" y="2345880"/>
              <a:ext cx="652780" cy="640692"/>
            </a:xfrm>
            <a:prstGeom prst="rect">
              <a:avLst/>
            </a:prstGeom>
          </p:spPr>
        </p:pic>
        <p:sp>
          <p:nvSpPr>
            <p:cNvPr id="40" name="正方形/長方形 39">
              <a:extLst>
                <a:ext uri="{FF2B5EF4-FFF2-40B4-BE49-F238E27FC236}">
                  <a16:creationId xmlns:a16="http://schemas.microsoft.com/office/drawing/2014/main" id="{C3F6F9BC-C744-3DCC-3232-1D2CB42F3A90}"/>
                </a:ext>
              </a:extLst>
            </p:cNvPr>
            <p:cNvSpPr/>
            <p:nvPr/>
          </p:nvSpPr>
          <p:spPr>
            <a:xfrm>
              <a:off x="412300" y="2392069"/>
              <a:ext cx="1872629" cy="673133"/>
            </a:xfrm>
            <a:prstGeom prst="rect">
              <a:avLst/>
            </a:prstGeom>
            <a:noFill/>
          </p:spPr>
          <p:txBody>
            <a:bodyPr wrap="none" lIns="91440" tIns="45720" rIns="91440" bIns="45720">
              <a:spAutoFit/>
            </a:bodyPr>
            <a:lstStyle/>
            <a:p>
              <a:pPr algn="ctr">
                <a:lnSpc>
                  <a:spcPct val="110000"/>
                </a:lnSpc>
              </a:pPr>
              <a:r>
                <a:rPr lang="ja-JP" altLang="en-US" sz="1200" dirty="0">
                  <a:ln w="0"/>
                  <a:solidFill>
                    <a:schemeClr val="tx1">
                      <a:lumMod val="85000"/>
                      <a:lumOff val="15000"/>
                    </a:schemeClr>
                  </a:solidFill>
                  <a:latin typeface="BIZ UDPゴシック" panose="020B0400000000000000" pitchFamily="50" charset="-128"/>
                  <a:ea typeface="BIZ UDPゴシック" panose="020B0400000000000000" pitchFamily="50" charset="-128"/>
                </a:rPr>
                <a:t>最新曲が聴き放題！</a:t>
              </a:r>
              <a:endParaRPr lang="en-US" altLang="ja-JP" sz="1200" dirty="0">
                <a:ln w="0"/>
                <a:solidFill>
                  <a:schemeClr val="tx1">
                    <a:lumMod val="85000"/>
                    <a:lumOff val="15000"/>
                  </a:schemeClr>
                </a:solidFill>
                <a:latin typeface="BIZ UDPゴシック" panose="020B0400000000000000" pitchFamily="50" charset="-128"/>
                <a:ea typeface="BIZ UDPゴシック" panose="020B0400000000000000" pitchFamily="50" charset="-128"/>
              </a:endParaRPr>
            </a:p>
            <a:p>
              <a:pPr algn="ctr">
                <a:lnSpc>
                  <a:spcPct val="110000"/>
                </a:lnSpc>
              </a:pPr>
              <a:r>
                <a:rPr lang="en-US" altLang="ja-JP" sz="1200" dirty="0">
                  <a:ln w="0"/>
                  <a:solidFill>
                    <a:schemeClr val="tx1">
                      <a:lumMod val="85000"/>
                      <a:lumOff val="15000"/>
                    </a:schemeClr>
                  </a:solidFill>
                  <a:latin typeface="BIZ UDPゴシック" panose="020B0400000000000000" pitchFamily="50" charset="-128"/>
                  <a:ea typeface="BIZ UDPゴシック" panose="020B0400000000000000" pitchFamily="50" charset="-128"/>
                </a:rPr>
                <a:t>1</a:t>
              </a:r>
              <a:r>
                <a:rPr lang="ja-JP" altLang="en-US" sz="1200" dirty="0">
                  <a:ln w="0"/>
                  <a:solidFill>
                    <a:schemeClr val="tx1">
                      <a:lumMod val="85000"/>
                      <a:lumOff val="15000"/>
                    </a:schemeClr>
                  </a:solidFill>
                  <a:latin typeface="BIZ UDPゴシック" panose="020B0400000000000000" pitchFamily="50" charset="-128"/>
                  <a:ea typeface="BIZ UDPゴシック" panose="020B0400000000000000" pitchFamily="50" charset="-128"/>
                </a:rPr>
                <a:t>週間の無料トライアル♪</a:t>
              </a:r>
              <a:endParaRPr lang="en-US" altLang="ja-JP" sz="1200" dirty="0">
                <a:ln w="0"/>
                <a:solidFill>
                  <a:schemeClr val="tx1">
                    <a:lumMod val="85000"/>
                    <a:lumOff val="15000"/>
                  </a:schemeClr>
                </a:solidFill>
                <a:latin typeface="BIZ UDPゴシック" panose="020B0400000000000000" pitchFamily="50" charset="-128"/>
                <a:ea typeface="BIZ UDPゴシック" panose="020B0400000000000000" pitchFamily="50" charset="-128"/>
              </a:endParaRPr>
            </a:p>
            <a:p>
              <a:pPr algn="ctr">
                <a:lnSpc>
                  <a:spcPct val="110000"/>
                </a:lnSpc>
              </a:pPr>
              <a:r>
                <a:rPr lang="ja-JP" altLang="en-US" sz="1200" b="0" cap="none" spc="0" dirty="0">
                  <a:ln w="0"/>
                  <a:solidFill>
                    <a:schemeClr val="tx1">
                      <a:lumMod val="85000"/>
                      <a:lumOff val="15000"/>
                    </a:schemeClr>
                  </a:solidFill>
                  <a:latin typeface="BIZ UDPゴシック" panose="020B0400000000000000" pitchFamily="50" charset="-128"/>
                  <a:ea typeface="BIZ UDPゴシック" panose="020B0400000000000000" pitchFamily="50" charset="-128"/>
                </a:rPr>
                <a:t>今なら初月無料！</a:t>
              </a:r>
            </a:p>
          </p:txBody>
        </p:sp>
        <p:cxnSp>
          <p:nvCxnSpPr>
            <p:cNvPr id="54" name="直線コネクタ 53">
              <a:extLst>
                <a:ext uri="{FF2B5EF4-FFF2-40B4-BE49-F238E27FC236}">
                  <a16:creationId xmlns:a16="http://schemas.microsoft.com/office/drawing/2014/main" id="{B6F398C6-E375-5328-A124-EF959B53DC7A}"/>
                </a:ext>
              </a:extLst>
            </p:cNvPr>
            <p:cNvCxnSpPr>
              <a:cxnSpLocks/>
            </p:cNvCxnSpPr>
            <p:nvPr/>
          </p:nvCxnSpPr>
          <p:spPr>
            <a:xfrm>
              <a:off x="924560" y="2072640"/>
              <a:ext cx="1463040" cy="47752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E49EA463-7B54-82AA-891D-4AD253053B3C}"/>
                </a:ext>
              </a:extLst>
            </p:cNvPr>
            <p:cNvCxnSpPr>
              <a:cxnSpLocks/>
            </p:cNvCxnSpPr>
            <p:nvPr/>
          </p:nvCxnSpPr>
          <p:spPr>
            <a:xfrm flipV="1">
              <a:off x="1620457" y="2893671"/>
              <a:ext cx="937548" cy="38196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D6E73865-DA8D-0BF0-3323-A31CC125E03F}"/>
                </a:ext>
              </a:extLst>
            </p:cNvPr>
            <p:cNvCxnSpPr>
              <a:cxnSpLocks/>
            </p:cNvCxnSpPr>
            <p:nvPr/>
          </p:nvCxnSpPr>
          <p:spPr>
            <a:xfrm flipV="1">
              <a:off x="1493134" y="2859977"/>
              <a:ext cx="1018057" cy="42723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4" name="正方形/長方形 63">
              <a:extLst>
                <a:ext uri="{FF2B5EF4-FFF2-40B4-BE49-F238E27FC236}">
                  <a16:creationId xmlns:a16="http://schemas.microsoft.com/office/drawing/2014/main" id="{C4FC3E11-8199-52AA-499F-FEF4B9C4429B}"/>
                </a:ext>
              </a:extLst>
            </p:cNvPr>
            <p:cNvSpPr/>
            <p:nvPr/>
          </p:nvSpPr>
          <p:spPr>
            <a:xfrm>
              <a:off x="-155404" y="2110947"/>
              <a:ext cx="453970" cy="245003"/>
            </a:xfrm>
            <a:prstGeom prst="rect">
              <a:avLst/>
            </a:prstGeom>
            <a:noFill/>
          </p:spPr>
          <p:txBody>
            <a:bodyPr wrap="none" lIns="91440" tIns="45720" rIns="91440" bIns="45720">
              <a:spAutoFit/>
            </a:bodyPr>
            <a:lstStyle/>
            <a:p>
              <a:pPr algn="ctr">
                <a:lnSpc>
                  <a:spcPct val="110000"/>
                </a:lnSpc>
              </a:pPr>
              <a:r>
                <a:rPr lang="ja-JP" altLang="en-US" sz="1050" b="0" cap="none" spc="0" dirty="0">
                  <a:ln w="0"/>
                  <a:solidFill>
                    <a:schemeClr val="tx1">
                      <a:lumMod val="85000"/>
                      <a:lumOff val="15000"/>
                    </a:schemeClr>
                  </a:solidFill>
                  <a:latin typeface="BIZ UDPゴシック" panose="020B0400000000000000" pitchFamily="50" charset="-128"/>
                  <a:ea typeface="BIZ UDPゴシック" panose="020B0400000000000000" pitchFamily="50" charset="-128"/>
                </a:rPr>
                <a:t>広告</a:t>
              </a:r>
            </a:p>
          </p:txBody>
        </p:sp>
        <p:cxnSp>
          <p:nvCxnSpPr>
            <p:cNvPr id="69" name="直線コネクタ 68">
              <a:extLst>
                <a:ext uri="{FF2B5EF4-FFF2-40B4-BE49-F238E27FC236}">
                  <a16:creationId xmlns:a16="http://schemas.microsoft.com/office/drawing/2014/main" id="{70B786C6-4555-B4C1-CEF5-20450D41DB43}"/>
                </a:ext>
              </a:extLst>
            </p:cNvPr>
            <p:cNvCxnSpPr>
              <a:cxnSpLocks/>
            </p:cNvCxnSpPr>
            <p:nvPr/>
          </p:nvCxnSpPr>
          <p:spPr>
            <a:xfrm>
              <a:off x="1036320" y="2062480"/>
              <a:ext cx="1463040" cy="47752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1" name="正方形/長方形 70">
            <a:extLst>
              <a:ext uri="{FF2B5EF4-FFF2-40B4-BE49-F238E27FC236}">
                <a16:creationId xmlns:a16="http://schemas.microsoft.com/office/drawing/2014/main" id="{6EE45A20-AFD5-97A1-1F5D-F9B105BBCD84}"/>
              </a:ext>
            </a:extLst>
          </p:cNvPr>
          <p:cNvSpPr/>
          <p:nvPr/>
        </p:nvSpPr>
        <p:spPr>
          <a:xfrm>
            <a:off x="6421633" y="2448849"/>
            <a:ext cx="2180405" cy="1015663"/>
          </a:xfrm>
          <a:prstGeom prst="rect">
            <a:avLst/>
          </a:prstGeom>
          <a:noFill/>
        </p:spPr>
        <p:txBody>
          <a:bodyPr wrap="none" lIns="91440" tIns="45720" rIns="91440" bIns="45720">
            <a:spAutoFit/>
          </a:bodyPr>
          <a:lstStyle/>
          <a:p>
            <a:r>
              <a:rPr lang="ja-JP" altLang="en-US" sz="1200" dirty="0">
                <a:ln w="0"/>
                <a:latin typeface="Meiryo UI" panose="020B0604030504040204" pitchFamily="50" charset="-128"/>
                <a:ea typeface="Meiryo UI" panose="020B0604030504040204" pitchFamily="50" charset="-128"/>
              </a:rPr>
              <a:t>クレジットカード</a:t>
            </a:r>
            <a:r>
              <a:rPr lang="ja-JP" altLang="en-US" sz="1200" b="0" cap="none" spc="0" dirty="0">
                <a:ln w="0"/>
                <a:solidFill>
                  <a:schemeClr val="tx1"/>
                </a:solidFill>
                <a:latin typeface="Meiryo UI" panose="020B0604030504040204" pitchFamily="50" charset="-128"/>
                <a:ea typeface="Meiryo UI" panose="020B0604030504040204" pitchFamily="50" charset="-128"/>
              </a:rPr>
              <a:t>明細</a:t>
            </a:r>
            <a:endParaRPr lang="en-US" altLang="ja-JP" sz="1200" b="0" cap="none" spc="0" dirty="0">
              <a:ln w="0"/>
              <a:solidFill>
                <a:schemeClr val="tx1"/>
              </a:solidFill>
              <a:latin typeface="Meiryo UI" panose="020B0604030504040204" pitchFamily="50" charset="-128"/>
              <a:ea typeface="Meiryo UI" panose="020B0604030504040204" pitchFamily="50" charset="-128"/>
            </a:endParaRPr>
          </a:p>
          <a:p>
            <a:r>
              <a:rPr lang="en-US" altLang="ja-JP" sz="1200" dirty="0">
                <a:ln w="0"/>
                <a:latin typeface="Meiryo UI" panose="020B0604030504040204" pitchFamily="50" charset="-128"/>
                <a:ea typeface="Meiryo UI" panose="020B0604030504040204" pitchFamily="50" charset="-128"/>
              </a:rPr>
              <a:t>5</a:t>
            </a:r>
            <a:r>
              <a:rPr lang="ja-JP" altLang="en-US" sz="1200" dirty="0">
                <a:ln w="0"/>
                <a:latin typeface="Meiryo UI" panose="020B0604030504040204" pitchFamily="50" charset="-128"/>
                <a:ea typeface="Meiryo UI" panose="020B0604030504040204" pitchFamily="50" charset="-128"/>
              </a:rPr>
              <a:t>月　**</a:t>
            </a:r>
            <a:r>
              <a:rPr lang="en-US" altLang="ja-JP" sz="1200" dirty="0">
                <a:ln w="0"/>
                <a:latin typeface="Meiryo UI" panose="020B0604030504040204" pitchFamily="50" charset="-128"/>
                <a:ea typeface="Meiryo UI" panose="020B0604030504040204" pitchFamily="50" charset="-128"/>
              </a:rPr>
              <a:t>MUSIC 3,000</a:t>
            </a:r>
            <a:r>
              <a:rPr lang="ja-JP" altLang="en-US" sz="1200" dirty="0">
                <a:ln w="0"/>
                <a:latin typeface="Meiryo UI" panose="020B0604030504040204" pitchFamily="50" charset="-128"/>
                <a:ea typeface="Meiryo UI" panose="020B0604030504040204" pitchFamily="50" charset="-128"/>
              </a:rPr>
              <a:t>円</a:t>
            </a:r>
            <a:endParaRPr lang="en-US" altLang="ja-JP" sz="1200" dirty="0">
              <a:ln w="0"/>
              <a:latin typeface="Meiryo UI" panose="020B0604030504040204" pitchFamily="50" charset="-128"/>
              <a:ea typeface="Meiryo UI" panose="020B0604030504040204" pitchFamily="50" charset="-128"/>
            </a:endParaRPr>
          </a:p>
          <a:p>
            <a:r>
              <a:rPr lang="ja-JP" altLang="en-US" sz="1200" dirty="0">
                <a:ln w="0"/>
                <a:latin typeface="Meiryo UI" panose="020B0604030504040204" pitchFamily="50" charset="-128"/>
                <a:ea typeface="Meiryo UI" panose="020B0604030504040204" pitchFamily="50" charset="-128"/>
              </a:rPr>
              <a:t>　　　</a:t>
            </a:r>
            <a:r>
              <a:rPr lang="en-US" altLang="ja-JP" sz="1200" dirty="0">
                <a:ln w="0"/>
                <a:latin typeface="Meiryo UI" panose="020B0604030504040204" pitchFamily="50" charset="-128"/>
                <a:ea typeface="Meiryo UI" panose="020B0604030504040204" pitchFamily="50" charset="-128"/>
              </a:rPr>
              <a:t>××</a:t>
            </a:r>
            <a:r>
              <a:rPr lang="ja-JP" altLang="en-US" sz="1200" dirty="0">
                <a:ln w="0"/>
                <a:latin typeface="Meiryo UI" panose="020B0604030504040204" pitchFamily="50" charset="-128"/>
                <a:ea typeface="Meiryo UI" panose="020B0604030504040204" pitchFamily="50" charset="-128"/>
              </a:rPr>
              <a:t>配信サービス </a:t>
            </a:r>
            <a:r>
              <a:rPr lang="en-US" altLang="ja-JP" sz="1200" dirty="0">
                <a:ln w="0"/>
                <a:latin typeface="Meiryo UI" panose="020B0604030504040204" pitchFamily="50" charset="-128"/>
                <a:ea typeface="Meiryo UI" panose="020B0604030504040204" pitchFamily="50" charset="-128"/>
              </a:rPr>
              <a:t>1,000</a:t>
            </a:r>
            <a:r>
              <a:rPr lang="ja-JP" altLang="en-US" sz="1200" dirty="0">
                <a:ln w="0"/>
                <a:latin typeface="Meiryo UI" panose="020B0604030504040204" pitchFamily="50" charset="-128"/>
                <a:ea typeface="Meiryo UI" panose="020B0604030504040204" pitchFamily="50" charset="-128"/>
              </a:rPr>
              <a:t>円</a:t>
            </a:r>
            <a:endParaRPr lang="en-US" altLang="ja-JP" sz="1200" dirty="0">
              <a:ln w="0"/>
              <a:latin typeface="Meiryo UI" panose="020B0604030504040204" pitchFamily="50" charset="-128"/>
              <a:ea typeface="Meiryo UI" panose="020B0604030504040204" pitchFamily="50" charset="-128"/>
            </a:endParaRPr>
          </a:p>
          <a:p>
            <a:r>
              <a:rPr lang="en-US" altLang="ja-JP" sz="1200" dirty="0">
                <a:ln w="0"/>
                <a:latin typeface="Meiryo UI" panose="020B0604030504040204" pitchFamily="50" charset="-128"/>
                <a:ea typeface="Meiryo UI" panose="020B0604030504040204" pitchFamily="50" charset="-128"/>
              </a:rPr>
              <a:t>6</a:t>
            </a:r>
            <a:r>
              <a:rPr lang="ja-JP" altLang="en-US" sz="1200" dirty="0">
                <a:ln w="0"/>
                <a:latin typeface="Meiryo UI" panose="020B0604030504040204" pitchFamily="50" charset="-128"/>
                <a:ea typeface="Meiryo UI" panose="020B0604030504040204" pitchFamily="50" charset="-128"/>
              </a:rPr>
              <a:t>月　**</a:t>
            </a:r>
            <a:r>
              <a:rPr lang="en-US" altLang="ja-JP" sz="1200" dirty="0">
                <a:ln w="0"/>
                <a:latin typeface="Meiryo UI" panose="020B0604030504040204" pitchFamily="50" charset="-128"/>
                <a:ea typeface="Meiryo UI" panose="020B0604030504040204" pitchFamily="50" charset="-128"/>
              </a:rPr>
              <a:t>MUSIC 3,000</a:t>
            </a:r>
            <a:r>
              <a:rPr lang="ja-JP" altLang="en-US" sz="1200" dirty="0">
                <a:ln w="0"/>
                <a:latin typeface="Meiryo UI" panose="020B0604030504040204" pitchFamily="50" charset="-128"/>
                <a:ea typeface="Meiryo UI" panose="020B0604030504040204" pitchFamily="50" charset="-128"/>
              </a:rPr>
              <a:t>円</a:t>
            </a:r>
            <a:endParaRPr lang="en-US" altLang="ja-JP" sz="1200" dirty="0">
              <a:ln w="0"/>
              <a:latin typeface="Meiryo UI" panose="020B0604030504040204" pitchFamily="50" charset="-128"/>
              <a:ea typeface="Meiryo UI" panose="020B0604030504040204" pitchFamily="50" charset="-128"/>
            </a:endParaRPr>
          </a:p>
          <a:p>
            <a:r>
              <a:rPr lang="en-US" altLang="ja-JP" sz="1200" dirty="0">
                <a:ln w="0"/>
                <a:latin typeface="Meiryo UI" panose="020B0604030504040204" pitchFamily="50" charset="-128"/>
                <a:ea typeface="Meiryo UI" panose="020B0604030504040204" pitchFamily="50" charset="-128"/>
              </a:rPr>
              <a:t>      ××</a:t>
            </a:r>
            <a:r>
              <a:rPr lang="ja-JP" altLang="en-US" sz="1200" dirty="0">
                <a:ln w="0"/>
                <a:latin typeface="Meiryo UI" panose="020B0604030504040204" pitchFamily="50" charset="-128"/>
                <a:ea typeface="Meiryo UI" panose="020B0604030504040204" pitchFamily="50" charset="-128"/>
              </a:rPr>
              <a:t>配信サービス </a:t>
            </a:r>
            <a:r>
              <a:rPr lang="en-US" altLang="ja-JP" sz="1200" dirty="0">
                <a:ln w="0"/>
                <a:latin typeface="Meiryo UI" panose="020B0604030504040204" pitchFamily="50" charset="-128"/>
                <a:ea typeface="Meiryo UI" panose="020B0604030504040204" pitchFamily="50" charset="-128"/>
              </a:rPr>
              <a:t>1,000</a:t>
            </a:r>
            <a:r>
              <a:rPr lang="ja-JP" altLang="en-US" sz="1200" dirty="0">
                <a:ln w="0"/>
                <a:latin typeface="Meiryo UI" panose="020B0604030504040204" pitchFamily="50" charset="-128"/>
                <a:ea typeface="Meiryo UI" panose="020B0604030504040204" pitchFamily="50" charset="-128"/>
              </a:rPr>
              <a:t>円</a:t>
            </a:r>
            <a:endParaRPr lang="en-US" altLang="ja-JP" sz="1200" dirty="0">
              <a:ln w="0"/>
              <a:latin typeface="Meiryo UI" panose="020B0604030504040204" pitchFamily="50" charset="-128"/>
              <a:ea typeface="Meiryo UI" panose="020B0604030504040204" pitchFamily="50" charset="-128"/>
            </a:endParaRPr>
          </a:p>
        </p:txBody>
      </p:sp>
      <p:sp>
        <p:nvSpPr>
          <p:cNvPr id="89" name="正方形/長方形 88">
            <a:extLst>
              <a:ext uri="{FF2B5EF4-FFF2-40B4-BE49-F238E27FC236}">
                <a16:creationId xmlns:a16="http://schemas.microsoft.com/office/drawing/2014/main" id="{703D055B-4C58-FF7E-574A-4B94976B5816}"/>
              </a:ext>
            </a:extLst>
          </p:cNvPr>
          <p:cNvSpPr/>
          <p:nvPr/>
        </p:nvSpPr>
        <p:spPr>
          <a:xfrm rot="20839691">
            <a:off x="5811301" y="421711"/>
            <a:ext cx="1059906" cy="338554"/>
          </a:xfrm>
          <a:prstGeom prst="rect">
            <a:avLst/>
          </a:prstGeom>
          <a:noFill/>
        </p:spPr>
        <p:txBody>
          <a:bodyPr wrap="none" lIns="91440" tIns="45720" rIns="91440" bIns="45720">
            <a:spAutoFit/>
          </a:bodyPr>
          <a:lstStyle/>
          <a:p>
            <a:r>
              <a:rPr lang="ja-JP" altLang="en-US" sz="1600" dirty="0">
                <a:ln w="0"/>
                <a:solidFill>
                  <a:schemeClr val="tx1">
                    <a:lumMod val="65000"/>
                    <a:lumOff val="35000"/>
                  </a:schemeClr>
                </a:solidFill>
                <a:latin typeface="Meiryo UI" panose="020B0604030504040204" pitchFamily="50" charset="-128"/>
                <a:ea typeface="Meiryo UI" panose="020B0604030504040204" pitchFamily="50" charset="-128"/>
              </a:rPr>
              <a:t>おぼろげ～</a:t>
            </a:r>
            <a:endParaRPr lang="en-US" altLang="ja-JP" sz="1600" dirty="0">
              <a:ln w="0"/>
              <a:solidFill>
                <a:schemeClr val="tx1">
                  <a:lumMod val="65000"/>
                  <a:lumOff val="35000"/>
                </a:schemeClr>
              </a:solidFill>
              <a:latin typeface="Meiryo UI" panose="020B0604030504040204" pitchFamily="50" charset="-128"/>
              <a:ea typeface="Meiryo UI" panose="020B0604030504040204" pitchFamily="50" charset="-128"/>
            </a:endParaRPr>
          </a:p>
        </p:txBody>
      </p:sp>
      <p:sp>
        <p:nvSpPr>
          <p:cNvPr id="93" name="正方形/長方形 92">
            <a:extLst>
              <a:ext uri="{FF2B5EF4-FFF2-40B4-BE49-F238E27FC236}">
                <a16:creationId xmlns:a16="http://schemas.microsoft.com/office/drawing/2014/main" id="{8BD0C8C4-21DF-44B1-EEA7-0D97A785B35A}"/>
              </a:ext>
            </a:extLst>
          </p:cNvPr>
          <p:cNvSpPr/>
          <p:nvPr/>
        </p:nvSpPr>
        <p:spPr>
          <a:xfrm>
            <a:off x="8835656" y="734060"/>
            <a:ext cx="1722474" cy="830997"/>
          </a:xfrm>
          <a:prstGeom prst="rect">
            <a:avLst/>
          </a:prstGeom>
          <a:noFill/>
        </p:spPr>
        <p:txBody>
          <a:bodyPr wrap="square" lIns="91440" tIns="45720" rIns="91440" bIns="45720">
            <a:spAutoFit/>
          </a:bodyPr>
          <a:lstStyle/>
          <a:p>
            <a:r>
              <a:rPr lang="ja-JP" altLang="en-US" sz="1600" b="0" cap="none" spc="0" dirty="0">
                <a:ln w="0"/>
                <a:solidFill>
                  <a:schemeClr val="tx1"/>
                </a:solidFill>
                <a:latin typeface="Meiryo UI" panose="020B0604030504040204" pitchFamily="50" charset="-128"/>
                <a:ea typeface="Meiryo UI" panose="020B0604030504040204" pitchFamily="50" charset="-128"/>
              </a:rPr>
              <a:t>音楽アプリって</a:t>
            </a:r>
            <a:endParaRPr lang="en-US" altLang="ja-JP" sz="1600" b="0" cap="none" spc="0" dirty="0">
              <a:ln w="0"/>
              <a:solidFill>
                <a:schemeClr val="tx1"/>
              </a:solidFill>
              <a:latin typeface="Meiryo UI" panose="020B0604030504040204" pitchFamily="50" charset="-128"/>
              <a:ea typeface="Meiryo UI" panose="020B0604030504040204" pitchFamily="50" charset="-128"/>
            </a:endParaRPr>
          </a:p>
          <a:p>
            <a:r>
              <a:rPr lang="ja-JP" altLang="en-US" sz="1600" dirty="0">
                <a:ln w="0"/>
                <a:latin typeface="Meiryo UI" panose="020B0604030504040204" pitchFamily="50" charset="-128"/>
                <a:ea typeface="Meiryo UI" panose="020B0604030504040204" pitchFamily="50" charset="-128"/>
              </a:rPr>
              <a:t>登録したっけ</a:t>
            </a:r>
            <a:r>
              <a:rPr lang="en-US" altLang="ja-JP" sz="1600" dirty="0">
                <a:ln w="0"/>
                <a:latin typeface="Meiryo UI" panose="020B0604030504040204" pitchFamily="50" charset="-128"/>
                <a:ea typeface="Meiryo UI" panose="020B0604030504040204" pitchFamily="50" charset="-128"/>
              </a:rPr>
              <a:t>…</a:t>
            </a:r>
          </a:p>
          <a:p>
            <a:r>
              <a:rPr lang="ja-JP" altLang="en-US" sz="1600" dirty="0">
                <a:ln w="0"/>
                <a:latin typeface="Meiryo UI" panose="020B0604030504040204" pitchFamily="50" charset="-128"/>
                <a:ea typeface="Meiryo UI" panose="020B0604030504040204" pitchFamily="50" charset="-128"/>
              </a:rPr>
              <a:t>あ、そういえば</a:t>
            </a:r>
            <a:r>
              <a:rPr lang="en-US" altLang="ja-JP" sz="1600" dirty="0">
                <a:ln w="0"/>
                <a:latin typeface="Meiryo UI" panose="020B0604030504040204" pitchFamily="50" charset="-128"/>
                <a:ea typeface="Meiryo UI" panose="020B0604030504040204" pitchFamily="50" charset="-128"/>
              </a:rPr>
              <a:t>…</a:t>
            </a:r>
            <a:r>
              <a:rPr lang="ja-JP" altLang="en-US" sz="1600" dirty="0">
                <a:ln w="0"/>
                <a:latin typeface="Meiryo UI" panose="020B0604030504040204" pitchFamily="50" charset="-128"/>
                <a:ea typeface="Meiryo UI" panose="020B0604030504040204" pitchFamily="50" charset="-128"/>
              </a:rPr>
              <a:t>？</a:t>
            </a:r>
            <a:endParaRPr lang="en-US" altLang="ja-JP" sz="1600" dirty="0">
              <a:ln w="0"/>
              <a:latin typeface="Meiryo UI" panose="020B0604030504040204" pitchFamily="50" charset="-128"/>
              <a:ea typeface="Meiryo UI" panose="020B0604030504040204" pitchFamily="50" charset="-128"/>
            </a:endParaRPr>
          </a:p>
        </p:txBody>
      </p:sp>
      <p:pic>
        <p:nvPicPr>
          <p:cNvPr id="100" name="図 99" descr="文字の書かれた紙&#10;&#10;中程度の精度で自動的に生成された説明">
            <a:extLst>
              <a:ext uri="{FF2B5EF4-FFF2-40B4-BE49-F238E27FC236}">
                <a16:creationId xmlns:a16="http://schemas.microsoft.com/office/drawing/2014/main" id="{3B15B8D7-A1C8-A820-C786-90D60F91A0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20313" y="267974"/>
            <a:ext cx="1794644" cy="1738310"/>
          </a:xfrm>
          <a:prstGeom prst="rect">
            <a:avLst/>
          </a:prstGeom>
        </p:spPr>
      </p:pic>
      <p:pic>
        <p:nvPicPr>
          <p:cNvPr id="108" name="図 107" descr="男性の顔の絵&#10;&#10;中程度の精度で自動的に生成された説明">
            <a:extLst>
              <a:ext uri="{FF2B5EF4-FFF2-40B4-BE49-F238E27FC236}">
                <a16:creationId xmlns:a16="http://schemas.microsoft.com/office/drawing/2014/main" id="{39B93C46-3300-F71A-E2A2-71AF734B9E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77265" y="1665515"/>
            <a:ext cx="1570010" cy="2030186"/>
          </a:xfrm>
          <a:prstGeom prst="rect">
            <a:avLst/>
          </a:prstGeom>
        </p:spPr>
      </p:pic>
      <p:sp>
        <p:nvSpPr>
          <p:cNvPr id="118" name="正方形/長方形 117">
            <a:extLst>
              <a:ext uri="{FF2B5EF4-FFF2-40B4-BE49-F238E27FC236}">
                <a16:creationId xmlns:a16="http://schemas.microsoft.com/office/drawing/2014/main" id="{991F02B5-4F1C-F287-1C50-F674FE200F53}"/>
              </a:ext>
            </a:extLst>
          </p:cNvPr>
          <p:cNvSpPr/>
          <p:nvPr/>
        </p:nvSpPr>
        <p:spPr>
          <a:xfrm>
            <a:off x="310242" y="5017588"/>
            <a:ext cx="3347358" cy="650114"/>
          </a:xfrm>
          <a:prstGeom prst="rect">
            <a:avLst/>
          </a:prstGeom>
          <a:noFill/>
        </p:spPr>
        <p:txBody>
          <a:bodyPr wrap="square" lIns="91440" tIns="45720" rIns="91440" bIns="45720">
            <a:spAutoFit/>
          </a:bodyPr>
          <a:lstStyle/>
          <a:p>
            <a:pPr>
              <a:lnSpc>
                <a:spcPct val="120000"/>
              </a:lnSpc>
            </a:pPr>
            <a:r>
              <a:rPr lang="ja-JP" altLang="en-US" sz="1600" b="0" cap="none" spc="0" dirty="0">
                <a:ln w="0"/>
                <a:solidFill>
                  <a:schemeClr val="tx1"/>
                </a:solidFill>
                <a:latin typeface="Meiryo UI" panose="020B0604030504040204" pitchFamily="50" charset="-128"/>
                <a:ea typeface="Meiryo UI" panose="020B0604030504040204" pitchFamily="50" charset="-128"/>
              </a:rPr>
              <a:t>無料トライアルだけで</a:t>
            </a:r>
            <a:endParaRPr lang="en-US" altLang="ja-JP" sz="1600" b="0" cap="none" spc="0" dirty="0">
              <a:ln w="0"/>
              <a:solidFill>
                <a:schemeClr val="tx1"/>
              </a:solidFill>
              <a:latin typeface="Meiryo UI" panose="020B0604030504040204" pitchFamily="50" charset="-128"/>
              <a:ea typeface="Meiryo UI" panose="020B0604030504040204" pitchFamily="50" charset="-128"/>
            </a:endParaRPr>
          </a:p>
          <a:p>
            <a:pPr>
              <a:lnSpc>
                <a:spcPct val="120000"/>
              </a:lnSpc>
            </a:pPr>
            <a:r>
              <a:rPr lang="ja-JP" altLang="en-US" sz="1600" b="0" cap="none" spc="0" dirty="0">
                <a:ln w="0"/>
                <a:solidFill>
                  <a:schemeClr val="tx1"/>
                </a:solidFill>
                <a:latin typeface="Meiryo UI" panose="020B0604030504040204" pitchFamily="50" charset="-128"/>
                <a:ea typeface="Meiryo UI" panose="020B0604030504040204" pitchFamily="50" charset="-128"/>
              </a:rPr>
              <a:t>後は全然使ってなかったはずだけどなぁ</a:t>
            </a:r>
            <a:endParaRPr lang="en-US" altLang="ja-JP" sz="1600" dirty="0">
              <a:ln w="0"/>
              <a:latin typeface="Meiryo UI" panose="020B0604030504040204" pitchFamily="50" charset="-128"/>
              <a:ea typeface="Meiryo UI" panose="020B0604030504040204" pitchFamily="50" charset="-128"/>
            </a:endParaRPr>
          </a:p>
        </p:txBody>
      </p:sp>
      <p:grpSp>
        <p:nvGrpSpPr>
          <p:cNvPr id="166" name="グループ化 165">
            <a:extLst>
              <a:ext uri="{FF2B5EF4-FFF2-40B4-BE49-F238E27FC236}">
                <a16:creationId xmlns:a16="http://schemas.microsoft.com/office/drawing/2014/main" id="{90DB576D-7BCE-03D5-E788-0ECF3523F5BC}"/>
              </a:ext>
            </a:extLst>
          </p:cNvPr>
          <p:cNvGrpSpPr/>
          <p:nvPr/>
        </p:nvGrpSpPr>
        <p:grpSpPr>
          <a:xfrm>
            <a:off x="541881" y="3810822"/>
            <a:ext cx="2562116" cy="1294210"/>
            <a:chOff x="571501" y="3832963"/>
            <a:chExt cx="2562116" cy="1294210"/>
          </a:xfrm>
        </p:grpSpPr>
        <p:sp>
          <p:nvSpPr>
            <p:cNvPr id="153" name="雲 152">
              <a:extLst>
                <a:ext uri="{FF2B5EF4-FFF2-40B4-BE49-F238E27FC236}">
                  <a16:creationId xmlns:a16="http://schemas.microsoft.com/office/drawing/2014/main" id="{3640B723-9A10-7EFB-A5B4-392798AE8A91}"/>
                </a:ext>
              </a:extLst>
            </p:cNvPr>
            <p:cNvSpPr/>
            <p:nvPr/>
          </p:nvSpPr>
          <p:spPr>
            <a:xfrm>
              <a:off x="571501" y="4490358"/>
              <a:ext cx="1224643" cy="636815"/>
            </a:xfrm>
            <a:prstGeom prst="cloud">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0800000" scaled="1"/>
              <a:tileRect/>
            </a:gra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0" name="図 109">
              <a:extLst>
                <a:ext uri="{FF2B5EF4-FFF2-40B4-BE49-F238E27FC236}">
                  <a16:creationId xmlns:a16="http://schemas.microsoft.com/office/drawing/2014/main" id="{7DCC5498-7D5F-15E9-1023-8416368BD308}"/>
                </a:ext>
              </a:extLst>
            </p:cNvPr>
            <p:cNvPicPr>
              <a:picLocks noChangeAspect="1"/>
            </p:cNvPicPr>
            <p:nvPr/>
          </p:nvPicPr>
          <p:blipFill>
            <a:blip r:embed="rId6"/>
            <a:stretch>
              <a:fillRect/>
            </a:stretch>
          </p:blipFill>
          <p:spPr>
            <a:xfrm>
              <a:off x="850733" y="4325362"/>
              <a:ext cx="700481" cy="687510"/>
            </a:xfrm>
            <a:prstGeom prst="rect">
              <a:avLst/>
            </a:prstGeom>
          </p:spPr>
        </p:pic>
        <p:grpSp>
          <p:nvGrpSpPr>
            <p:cNvPr id="119" name="グループ化 118">
              <a:extLst>
                <a:ext uri="{FF2B5EF4-FFF2-40B4-BE49-F238E27FC236}">
                  <a16:creationId xmlns:a16="http://schemas.microsoft.com/office/drawing/2014/main" id="{EFF2164E-E40F-1696-FBEE-5C0D0BFF1A23}"/>
                </a:ext>
              </a:extLst>
            </p:cNvPr>
            <p:cNvGrpSpPr/>
            <p:nvPr/>
          </p:nvGrpSpPr>
          <p:grpSpPr>
            <a:xfrm>
              <a:off x="1763624" y="4085616"/>
              <a:ext cx="829073" cy="830997"/>
              <a:chOff x="1649323" y="5473543"/>
              <a:chExt cx="829073" cy="830997"/>
            </a:xfrm>
          </p:grpSpPr>
          <p:sp>
            <p:nvSpPr>
              <p:cNvPr id="111" name="正方形/長方形 110">
                <a:extLst>
                  <a:ext uri="{FF2B5EF4-FFF2-40B4-BE49-F238E27FC236}">
                    <a16:creationId xmlns:a16="http://schemas.microsoft.com/office/drawing/2014/main" id="{BC411144-68CB-706D-A90C-1318244225AA}"/>
                  </a:ext>
                </a:extLst>
              </p:cNvPr>
              <p:cNvSpPr/>
              <p:nvPr/>
            </p:nvSpPr>
            <p:spPr>
              <a:xfrm>
                <a:off x="1681843" y="5519058"/>
                <a:ext cx="751115" cy="783771"/>
              </a:xfrm>
              <a:prstGeom prst="rect">
                <a:avLst/>
              </a:prstGeom>
              <a:solidFill>
                <a:srgbClr val="FFCCFF"/>
              </a:solidFill>
              <a:ln w="76200">
                <a:solidFill>
                  <a:srgbClr val="FFAB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正方形/長方形 111">
                <a:extLst>
                  <a:ext uri="{FF2B5EF4-FFF2-40B4-BE49-F238E27FC236}">
                    <a16:creationId xmlns:a16="http://schemas.microsoft.com/office/drawing/2014/main" id="{B27E4025-DDA4-C874-3819-8300C0009EFF}"/>
                  </a:ext>
                </a:extLst>
              </p:cNvPr>
              <p:cNvSpPr/>
              <p:nvPr/>
            </p:nvSpPr>
            <p:spPr>
              <a:xfrm>
                <a:off x="1649323" y="5473543"/>
                <a:ext cx="829073" cy="830997"/>
              </a:xfrm>
              <a:prstGeom prst="rect">
                <a:avLst/>
              </a:prstGeom>
              <a:noFill/>
            </p:spPr>
            <p:txBody>
              <a:bodyPr wrap="none" lIns="91440" tIns="45720" rIns="91440" bIns="45720">
                <a:spAutoFit/>
              </a:bodyPr>
              <a:lstStyle/>
              <a:p>
                <a:pPr algn="ctr"/>
                <a:r>
                  <a:rPr lang="ja-JP" altLang="en-US" sz="2800" b="0" cap="none" spc="0" dirty="0">
                    <a:ln w="0"/>
                    <a:solidFill>
                      <a:schemeClr val="tx1"/>
                    </a:solidFill>
                    <a:latin typeface="BIZ UDPゴシック" panose="020B0400000000000000" pitchFamily="50" charset="-128"/>
                    <a:ea typeface="BIZ UDPゴシック" panose="020B0400000000000000" pitchFamily="50" charset="-128"/>
                    <a:cs typeface="ADLaM Display" panose="02010000000000000000" pitchFamily="2" charset="0"/>
                  </a:rPr>
                  <a:t>推</a:t>
                </a:r>
                <a:r>
                  <a:rPr lang="ja-JP" altLang="en-US" sz="1100" b="0" cap="none" spc="0" dirty="0">
                    <a:ln w="0"/>
                    <a:solidFill>
                      <a:schemeClr val="tx1"/>
                    </a:solidFill>
                    <a:latin typeface="BIZ UDPゴシック" panose="020B0400000000000000" pitchFamily="50" charset="-128"/>
                    <a:ea typeface="BIZ UDPゴシック" panose="020B0400000000000000" pitchFamily="50" charset="-128"/>
                    <a:cs typeface="ADLaM Display" panose="02010000000000000000" pitchFamily="2" charset="0"/>
                  </a:rPr>
                  <a:t>しの</a:t>
                </a:r>
                <a:endParaRPr lang="en-US" altLang="ja-JP" sz="2800" b="0" cap="none" spc="0" dirty="0">
                  <a:ln w="0"/>
                  <a:solidFill>
                    <a:schemeClr val="tx1"/>
                  </a:solidFill>
                  <a:latin typeface="BIZ UDPゴシック" panose="020B0400000000000000" pitchFamily="50" charset="-128"/>
                  <a:ea typeface="BIZ UDPゴシック" panose="020B0400000000000000" pitchFamily="50" charset="-128"/>
                  <a:cs typeface="ADLaM Display" panose="02010000000000000000" pitchFamily="2" charset="0"/>
                </a:endParaRPr>
              </a:p>
              <a:p>
                <a:pPr algn="ctr"/>
                <a:r>
                  <a:rPr lang="ja-JP" altLang="en-US" sz="2000" b="0" cap="none" spc="0" dirty="0">
                    <a:ln w="0"/>
                    <a:solidFill>
                      <a:schemeClr val="tx1"/>
                    </a:solidFill>
                    <a:latin typeface="BIZ UDPゴシック" panose="020B0400000000000000" pitchFamily="50" charset="-128"/>
                    <a:ea typeface="BIZ UDPゴシック" panose="020B0400000000000000" pitchFamily="50" charset="-128"/>
                    <a:cs typeface="ADLaM Display" panose="02010000000000000000" pitchFamily="2" charset="0"/>
                  </a:rPr>
                  <a:t>動画</a:t>
                </a:r>
                <a:endParaRPr lang="ja-JP" altLang="en-US" sz="4000" b="0" cap="none" spc="0" dirty="0">
                  <a:ln w="0"/>
                  <a:solidFill>
                    <a:schemeClr val="tx1"/>
                  </a:solidFill>
                  <a:latin typeface="BIZ UDPゴシック" panose="020B0400000000000000" pitchFamily="50" charset="-128"/>
                  <a:ea typeface="BIZ UDPゴシック" panose="020B0400000000000000" pitchFamily="50" charset="-128"/>
                  <a:cs typeface="ADLaM Display" panose="02010000000000000000" pitchFamily="2" charset="0"/>
                </a:endParaRPr>
              </a:p>
            </p:txBody>
          </p:sp>
        </p:grpSp>
        <p:pic>
          <p:nvPicPr>
            <p:cNvPr id="117" name="図 116" descr="鳥 が含まれている画像&#10;&#10;自動的に生成された説明">
              <a:extLst>
                <a:ext uri="{FF2B5EF4-FFF2-40B4-BE49-F238E27FC236}">
                  <a16:creationId xmlns:a16="http://schemas.microsoft.com/office/drawing/2014/main" id="{1589F457-C06B-11D2-C8D7-E4C4AAA98C1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4394" y="4359729"/>
              <a:ext cx="1039223" cy="702129"/>
            </a:xfrm>
            <a:prstGeom prst="rect">
              <a:avLst/>
            </a:prstGeom>
          </p:spPr>
        </p:pic>
        <p:sp>
          <p:nvSpPr>
            <p:cNvPr id="121" name="吹き出し: 円形 120">
              <a:extLst>
                <a:ext uri="{FF2B5EF4-FFF2-40B4-BE49-F238E27FC236}">
                  <a16:creationId xmlns:a16="http://schemas.microsoft.com/office/drawing/2014/main" id="{D2E9F93C-ACA5-A9E6-B91D-16A2A314EFA6}"/>
                </a:ext>
              </a:extLst>
            </p:cNvPr>
            <p:cNvSpPr/>
            <p:nvPr/>
          </p:nvSpPr>
          <p:spPr>
            <a:xfrm>
              <a:off x="640865" y="3832963"/>
              <a:ext cx="696685" cy="476071"/>
            </a:xfrm>
            <a:prstGeom prst="wedgeEllipseCallout">
              <a:avLst>
                <a:gd name="adj1" fmla="val 19137"/>
                <a:gd name="adj2" fmla="val 76219"/>
              </a:avLst>
            </a:prstGeom>
            <a:solidFill>
              <a:schemeClr val="bg1"/>
            </a:solidFill>
            <a:ln>
              <a:solidFill>
                <a:schemeClr val="bg1">
                  <a:lumMod val="65000"/>
                </a:schemeClr>
              </a:solidFill>
            </a:ln>
          </p:spPr>
          <p:txBody>
            <a:bodyPr wrap="square" lIns="91440" tIns="45720" rIns="91440" bIns="45720">
              <a:spAutoFit/>
            </a:bodyPr>
            <a:lstStyle/>
            <a:p>
              <a:r>
                <a:rPr lang="en-US" altLang="ja-JP" sz="1600" b="0" cap="none" spc="0" dirty="0">
                  <a:ln w="0"/>
                  <a:solidFill>
                    <a:schemeClr val="tx1"/>
                  </a:solidFill>
                  <a:latin typeface="Meiryo UI" panose="020B0604030504040204" pitchFamily="50" charset="-128"/>
                  <a:ea typeface="Meiryo UI" panose="020B0604030504040204" pitchFamily="50" charset="-128"/>
                </a:rPr>
                <a:t>…</a:t>
              </a:r>
              <a:r>
                <a:rPr lang="ja-JP" altLang="en-US" sz="1600" b="0" cap="none" spc="0" dirty="0">
                  <a:ln w="0"/>
                  <a:solidFill>
                    <a:schemeClr val="tx1"/>
                  </a:solidFill>
                  <a:latin typeface="Meiryo UI" panose="020B0604030504040204" pitchFamily="50" charset="-128"/>
                  <a:ea typeface="Meiryo UI" panose="020B0604030504040204" pitchFamily="50" charset="-128"/>
                </a:rPr>
                <a:t>。</a:t>
              </a:r>
              <a:endParaRPr lang="en-US" altLang="ja-JP" sz="1600" dirty="0">
                <a:ln w="0"/>
                <a:latin typeface="Meiryo UI" panose="020B0604030504040204" pitchFamily="50" charset="-128"/>
                <a:ea typeface="Meiryo UI" panose="020B0604030504040204" pitchFamily="50" charset="-128"/>
              </a:endParaRPr>
            </a:p>
          </p:txBody>
        </p:sp>
      </p:grpSp>
      <p:sp>
        <p:nvSpPr>
          <p:cNvPr id="154" name="正方形/長方形 153">
            <a:extLst>
              <a:ext uri="{FF2B5EF4-FFF2-40B4-BE49-F238E27FC236}">
                <a16:creationId xmlns:a16="http://schemas.microsoft.com/office/drawing/2014/main" id="{86348FF7-CB34-7BEA-6BE5-548AE1732E05}"/>
              </a:ext>
            </a:extLst>
          </p:cNvPr>
          <p:cNvSpPr/>
          <p:nvPr/>
        </p:nvSpPr>
        <p:spPr>
          <a:xfrm>
            <a:off x="4093205" y="4395858"/>
            <a:ext cx="774571" cy="923330"/>
          </a:xfrm>
          <a:prstGeom prst="rect">
            <a:avLst/>
          </a:prstGeom>
          <a:noFill/>
        </p:spPr>
        <p:txBody>
          <a:bodyPr wrap="none" lIns="91440" tIns="45720" rIns="91440" bIns="45720">
            <a:spAutoFit/>
          </a:bodyPr>
          <a:lstStyle/>
          <a:p>
            <a:pPr algn="ctr"/>
            <a:r>
              <a:rPr lang="en-US" altLang="ja-JP" sz="5400" b="0" cap="none" spc="0" dirty="0">
                <a:ln w="0"/>
                <a:solidFill>
                  <a:srgbClr val="C00000"/>
                </a:solidFill>
              </a:rPr>
              <a:t>??</a:t>
            </a:r>
            <a:endParaRPr lang="ja-JP" altLang="en-US" sz="5400" b="0" cap="none" spc="0" dirty="0">
              <a:ln w="0"/>
              <a:solidFill>
                <a:srgbClr val="C00000"/>
              </a:solidFill>
            </a:endParaRPr>
          </a:p>
        </p:txBody>
      </p:sp>
      <p:sp>
        <p:nvSpPr>
          <p:cNvPr id="155" name="四角形: 角を丸くする 154">
            <a:extLst>
              <a:ext uri="{FF2B5EF4-FFF2-40B4-BE49-F238E27FC236}">
                <a16:creationId xmlns:a16="http://schemas.microsoft.com/office/drawing/2014/main" id="{E85C7487-7B21-FEDC-17C3-8FB617CAEB1E}"/>
              </a:ext>
            </a:extLst>
          </p:cNvPr>
          <p:cNvSpPr/>
          <p:nvPr/>
        </p:nvSpPr>
        <p:spPr>
          <a:xfrm>
            <a:off x="666751" y="5780314"/>
            <a:ext cx="2743200" cy="1632858"/>
          </a:xfrm>
          <a:custGeom>
            <a:avLst/>
            <a:gdLst>
              <a:gd name="connsiteX0" fmla="*/ 0 w 2743200"/>
              <a:gd name="connsiteY0" fmla="*/ 272148 h 1632858"/>
              <a:gd name="connsiteX1" fmla="*/ 272148 w 2743200"/>
              <a:gd name="connsiteY1" fmla="*/ 0 h 1632858"/>
              <a:gd name="connsiteX2" fmla="*/ 755907 w 2743200"/>
              <a:gd name="connsiteY2" fmla="*/ 0 h 1632858"/>
              <a:gd name="connsiteX3" fmla="*/ 1305633 w 2743200"/>
              <a:gd name="connsiteY3" fmla="*/ 0 h 1632858"/>
              <a:gd name="connsiteX4" fmla="*/ 1811381 w 2743200"/>
              <a:gd name="connsiteY4" fmla="*/ 0 h 1632858"/>
              <a:gd name="connsiteX5" fmla="*/ 2471052 w 2743200"/>
              <a:gd name="connsiteY5" fmla="*/ 0 h 1632858"/>
              <a:gd name="connsiteX6" fmla="*/ 2743200 w 2743200"/>
              <a:gd name="connsiteY6" fmla="*/ 272148 h 1632858"/>
              <a:gd name="connsiteX7" fmla="*/ 2743200 w 2743200"/>
              <a:gd name="connsiteY7" fmla="*/ 838200 h 1632858"/>
              <a:gd name="connsiteX8" fmla="*/ 2743200 w 2743200"/>
              <a:gd name="connsiteY8" fmla="*/ 1360710 h 1632858"/>
              <a:gd name="connsiteX9" fmla="*/ 2471052 w 2743200"/>
              <a:gd name="connsiteY9" fmla="*/ 1632858 h 1632858"/>
              <a:gd name="connsiteX10" fmla="*/ 1943315 w 2743200"/>
              <a:gd name="connsiteY10" fmla="*/ 1632858 h 1632858"/>
              <a:gd name="connsiteX11" fmla="*/ 1415578 w 2743200"/>
              <a:gd name="connsiteY11" fmla="*/ 1632858 h 1632858"/>
              <a:gd name="connsiteX12" fmla="*/ 931819 w 2743200"/>
              <a:gd name="connsiteY12" fmla="*/ 1632858 h 1632858"/>
              <a:gd name="connsiteX13" fmla="*/ 272148 w 2743200"/>
              <a:gd name="connsiteY13" fmla="*/ 1632858 h 1632858"/>
              <a:gd name="connsiteX14" fmla="*/ 0 w 2743200"/>
              <a:gd name="connsiteY14" fmla="*/ 1360710 h 1632858"/>
              <a:gd name="connsiteX15" fmla="*/ 0 w 2743200"/>
              <a:gd name="connsiteY15" fmla="*/ 849086 h 1632858"/>
              <a:gd name="connsiteX16" fmla="*/ 0 w 2743200"/>
              <a:gd name="connsiteY16" fmla="*/ 272148 h 163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632858" fill="none" extrusionOk="0">
                <a:moveTo>
                  <a:pt x="0" y="272148"/>
                </a:moveTo>
                <a:cubicBezTo>
                  <a:pt x="30116" y="97273"/>
                  <a:pt x="114062" y="-3186"/>
                  <a:pt x="272148" y="0"/>
                </a:cubicBezTo>
                <a:cubicBezTo>
                  <a:pt x="502592" y="-27394"/>
                  <a:pt x="536259" y="35620"/>
                  <a:pt x="755907" y="0"/>
                </a:cubicBezTo>
                <a:cubicBezTo>
                  <a:pt x="975555" y="-35620"/>
                  <a:pt x="1175575" y="65767"/>
                  <a:pt x="1305633" y="0"/>
                </a:cubicBezTo>
                <a:cubicBezTo>
                  <a:pt x="1435691" y="-65767"/>
                  <a:pt x="1696528" y="45756"/>
                  <a:pt x="1811381" y="0"/>
                </a:cubicBezTo>
                <a:cubicBezTo>
                  <a:pt x="1926234" y="-45756"/>
                  <a:pt x="2300585" y="30308"/>
                  <a:pt x="2471052" y="0"/>
                </a:cubicBezTo>
                <a:cubicBezTo>
                  <a:pt x="2614002" y="20258"/>
                  <a:pt x="2763143" y="106930"/>
                  <a:pt x="2743200" y="272148"/>
                </a:cubicBezTo>
                <a:cubicBezTo>
                  <a:pt x="2753474" y="551120"/>
                  <a:pt x="2723306" y="595486"/>
                  <a:pt x="2743200" y="838200"/>
                </a:cubicBezTo>
                <a:cubicBezTo>
                  <a:pt x="2763094" y="1080914"/>
                  <a:pt x="2738495" y="1188567"/>
                  <a:pt x="2743200" y="1360710"/>
                </a:cubicBezTo>
                <a:cubicBezTo>
                  <a:pt x="2773217" y="1527349"/>
                  <a:pt x="2624634" y="1626665"/>
                  <a:pt x="2471052" y="1632858"/>
                </a:cubicBezTo>
                <a:cubicBezTo>
                  <a:pt x="2270565" y="1695171"/>
                  <a:pt x="2107987" y="1617202"/>
                  <a:pt x="1943315" y="1632858"/>
                </a:cubicBezTo>
                <a:cubicBezTo>
                  <a:pt x="1778643" y="1648514"/>
                  <a:pt x="1572713" y="1593988"/>
                  <a:pt x="1415578" y="1632858"/>
                </a:cubicBezTo>
                <a:cubicBezTo>
                  <a:pt x="1258443" y="1671728"/>
                  <a:pt x="1150732" y="1610012"/>
                  <a:pt x="931819" y="1632858"/>
                </a:cubicBezTo>
                <a:cubicBezTo>
                  <a:pt x="712906" y="1655704"/>
                  <a:pt x="551386" y="1596328"/>
                  <a:pt x="272148" y="1632858"/>
                </a:cubicBezTo>
                <a:cubicBezTo>
                  <a:pt x="116284" y="1616496"/>
                  <a:pt x="4017" y="1512500"/>
                  <a:pt x="0" y="1360710"/>
                </a:cubicBezTo>
                <a:cubicBezTo>
                  <a:pt x="-23501" y="1108161"/>
                  <a:pt x="12132" y="1055419"/>
                  <a:pt x="0" y="849086"/>
                </a:cubicBezTo>
                <a:cubicBezTo>
                  <a:pt x="-12132" y="642753"/>
                  <a:pt x="24809" y="556591"/>
                  <a:pt x="0" y="272148"/>
                </a:cubicBezTo>
                <a:close/>
              </a:path>
              <a:path w="2743200" h="1632858" stroke="0" extrusionOk="0">
                <a:moveTo>
                  <a:pt x="0" y="272148"/>
                </a:moveTo>
                <a:cubicBezTo>
                  <a:pt x="20150" y="158712"/>
                  <a:pt x="109013" y="-38300"/>
                  <a:pt x="272148" y="0"/>
                </a:cubicBezTo>
                <a:cubicBezTo>
                  <a:pt x="380090" y="-10722"/>
                  <a:pt x="602220" y="18159"/>
                  <a:pt x="799885" y="0"/>
                </a:cubicBezTo>
                <a:cubicBezTo>
                  <a:pt x="997550" y="-18159"/>
                  <a:pt x="1175414" y="21675"/>
                  <a:pt x="1283644" y="0"/>
                </a:cubicBezTo>
                <a:cubicBezTo>
                  <a:pt x="1391874" y="-21675"/>
                  <a:pt x="1666580" y="23261"/>
                  <a:pt x="1833370" y="0"/>
                </a:cubicBezTo>
                <a:cubicBezTo>
                  <a:pt x="2000160" y="-23261"/>
                  <a:pt x="2230259" y="52272"/>
                  <a:pt x="2471052" y="0"/>
                </a:cubicBezTo>
                <a:cubicBezTo>
                  <a:pt x="2599033" y="5003"/>
                  <a:pt x="2742246" y="134066"/>
                  <a:pt x="2743200" y="272148"/>
                </a:cubicBezTo>
                <a:cubicBezTo>
                  <a:pt x="2792411" y="539945"/>
                  <a:pt x="2707850" y="684074"/>
                  <a:pt x="2743200" y="838200"/>
                </a:cubicBezTo>
                <a:cubicBezTo>
                  <a:pt x="2778550" y="992326"/>
                  <a:pt x="2741374" y="1208429"/>
                  <a:pt x="2743200" y="1360710"/>
                </a:cubicBezTo>
                <a:cubicBezTo>
                  <a:pt x="2786904" y="1506759"/>
                  <a:pt x="2583556" y="1612812"/>
                  <a:pt x="2471052" y="1632858"/>
                </a:cubicBezTo>
                <a:cubicBezTo>
                  <a:pt x="2274769" y="1671746"/>
                  <a:pt x="2119203" y="1593111"/>
                  <a:pt x="1965304" y="1632858"/>
                </a:cubicBezTo>
                <a:cubicBezTo>
                  <a:pt x="1811405" y="1672605"/>
                  <a:pt x="1609085" y="1582070"/>
                  <a:pt x="1371600" y="1632858"/>
                </a:cubicBezTo>
                <a:cubicBezTo>
                  <a:pt x="1134115" y="1683646"/>
                  <a:pt x="1060449" y="1600280"/>
                  <a:pt x="843863" y="1632858"/>
                </a:cubicBezTo>
                <a:cubicBezTo>
                  <a:pt x="627277" y="1665436"/>
                  <a:pt x="426513" y="1582938"/>
                  <a:pt x="272148" y="1632858"/>
                </a:cubicBezTo>
                <a:cubicBezTo>
                  <a:pt x="149639" y="1645135"/>
                  <a:pt x="5928" y="1470554"/>
                  <a:pt x="0" y="1360710"/>
                </a:cubicBezTo>
                <a:cubicBezTo>
                  <a:pt x="-49335" y="1227659"/>
                  <a:pt x="54464" y="1083734"/>
                  <a:pt x="0" y="827315"/>
                </a:cubicBezTo>
                <a:cubicBezTo>
                  <a:pt x="-54464" y="570897"/>
                  <a:pt x="32590" y="508798"/>
                  <a:pt x="0" y="272148"/>
                </a:cubicBezTo>
                <a:close/>
              </a:path>
            </a:pathLst>
          </a:custGeom>
          <a:solidFill>
            <a:schemeClr val="bg2">
              <a:lumMod val="20000"/>
              <a:lumOff val="80000"/>
            </a:schemeClr>
          </a:solidFill>
          <a:ln>
            <a:solidFill>
              <a:schemeClr val="tx1"/>
            </a:solidFill>
            <a:extLst>
              <a:ext uri="{C807C97D-BFC1-408E-A445-0C87EB9F89A2}">
                <ask:lineSketchStyleProps xmlns:ask="http://schemas.microsoft.com/office/drawing/2018/sketchyshapes" sd="999571475">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6" name="グループ化 155">
            <a:extLst>
              <a:ext uri="{FF2B5EF4-FFF2-40B4-BE49-F238E27FC236}">
                <a16:creationId xmlns:a16="http://schemas.microsoft.com/office/drawing/2014/main" id="{2CB26124-104C-E2CE-68A3-BA5EA8152921}"/>
              </a:ext>
            </a:extLst>
          </p:cNvPr>
          <p:cNvGrpSpPr/>
          <p:nvPr/>
        </p:nvGrpSpPr>
        <p:grpSpPr>
          <a:xfrm>
            <a:off x="668118" y="5768334"/>
            <a:ext cx="2763604" cy="1561190"/>
            <a:chOff x="534768" y="5768334"/>
            <a:chExt cx="2763604" cy="1561190"/>
          </a:xfrm>
        </p:grpSpPr>
        <p:grpSp>
          <p:nvGrpSpPr>
            <p:cNvPr id="150" name="グループ化 149">
              <a:extLst>
                <a:ext uri="{FF2B5EF4-FFF2-40B4-BE49-F238E27FC236}">
                  <a16:creationId xmlns:a16="http://schemas.microsoft.com/office/drawing/2014/main" id="{6E0F4BB0-550D-7DF4-6AF5-C3596B19A793}"/>
                </a:ext>
              </a:extLst>
            </p:cNvPr>
            <p:cNvGrpSpPr/>
            <p:nvPr/>
          </p:nvGrpSpPr>
          <p:grpSpPr>
            <a:xfrm>
              <a:off x="534768" y="5768334"/>
              <a:ext cx="2083025" cy="1285607"/>
              <a:chOff x="518440" y="5931620"/>
              <a:chExt cx="2083025" cy="1285607"/>
            </a:xfrm>
          </p:grpSpPr>
          <p:pic>
            <p:nvPicPr>
              <p:cNvPr id="136" name="図 135">
                <a:extLst>
                  <a:ext uri="{FF2B5EF4-FFF2-40B4-BE49-F238E27FC236}">
                    <a16:creationId xmlns:a16="http://schemas.microsoft.com/office/drawing/2014/main" id="{95782CFA-31DA-6F9B-CF68-BFEDF1E14803}"/>
                  </a:ext>
                </a:extLst>
              </p:cNvPr>
              <p:cNvPicPr>
                <a:picLocks noChangeAspect="1"/>
              </p:cNvPicPr>
              <p:nvPr/>
            </p:nvPicPr>
            <p:blipFill>
              <a:blip r:embed="rId6"/>
              <a:stretch>
                <a:fillRect/>
              </a:stretch>
            </p:blipFill>
            <p:spPr>
              <a:xfrm>
                <a:off x="1291602" y="5931620"/>
                <a:ext cx="1309863" cy="1285607"/>
              </a:xfrm>
              <a:prstGeom prst="rect">
                <a:avLst/>
              </a:prstGeom>
            </p:spPr>
          </p:pic>
          <p:sp>
            <p:nvSpPr>
              <p:cNvPr id="139" name="正方形/長方形 138">
                <a:extLst>
                  <a:ext uri="{FF2B5EF4-FFF2-40B4-BE49-F238E27FC236}">
                    <a16:creationId xmlns:a16="http://schemas.microsoft.com/office/drawing/2014/main" id="{C030ECAE-D592-5030-FF78-BF561EEB6CEA}"/>
                  </a:ext>
                </a:extLst>
              </p:cNvPr>
              <p:cNvSpPr/>
              <p:nvPr/>
            </p:nvSpPr>
            <p:spPr>
              <a:xfrm rot="20499896">
                <a:off x="518440" y="6113831"/>
                <a:ext cx="902811" cy="523220"/>
              </a:xfrm>
              <a:prstGeom prst="rect">
                <a:avLst/>
              </a:prstGeom>
              <a:noFill/>
            </p:spPr>
            <p:txBody>
              <a:bodyPr wrap="none" lIns="91440" tIns="45720" rIns="91440" bIns="45720">
                <a:spAutoFit/>
              </a:bodyPr>
              <a:lstStyle/>
              <a:p>
                <a:pPr algn="ctr"/>
                <a:r>
                  <a:rPr lang="ja-JP" altLang="en-US" sz="2800" b="0" cap="none" spc="0" dirty="0">
                    <a:ln w="0"/>
                    <a:solidFill>
                      <a:schemeClr val="accent6"/>
                    </a:solidFill>
                    <a:latin typeface="Meiryo UI" panose="020B0604030504040204" pitchFamily="50" charset="-128"/>
                    <a:ea typeface="Meiryo UI" panose="020B0604030504040204" pitchFamily="50" charset="-128"/>
                  </a:rPr>
                  <a:t>削除</a:t>
                </a:r>
              </a:p>
            </p:txBody>
          </p:sp>
        </p:grpSp>
        <p:sp>
          <p:nvSpPr>
            <p:cNvPr id="151" name="正方形/長方形 150">
              <a:extLst>
                <a:ext uri="{FF2B5EF4-FFF2-40B4-BE49-F238E27FC236}">
                  <a16:creationId xmlns:a16="http://schemas.microsoft.com/office/drawing/2014/main" id="{2D2D49B8-3774-8C0B-D883-729A3CFE0BF2}"/>
                </a:ext>
              </a:extLst>
            </p:cNvPr>
            <p:cNvSpPr/>
            <p:nvPr/>
          </p:nvSpPr>
          <p:spPr>
            <a:xfrm>
              <a:off x="740228" y="6974875"/>
              <a:ext cx="2558144" cy="354649"/>
            </a:xfrm>
            <a:prstGeom prst="rect">
              <a:avLst/>
            </a:prstGeom>
            <a:noFill/>
          </p:spPr>
          <p:txBody>
            <a:bodyPr wrap="square" lIns="91440" tIns="45720" rIns="91440" bIns="45720">
              <a:spAutoFit/>
            </a:bodyPr>
            <a:lstStyle/>
            <a:p>
              <a:pPr>
                <a:lnSpc>
                  <a:spcPct val="120000"/>
                </a:lnSpc>
              </a:pPr>
              <a:r>
                <a:rPr lang="ja-JP" altLang="en-US" sz="1600" dirty="0">
                  <a:ln w="0"/>
                  <a:latin typeface="Meiryo UI" panose="020B0604030504040204" pitchFamily="50" charset="-128"/>
                  <a:ea typeface="Meiryo UI" panose="020B0604030504040204" pitchFamily="50" charset="-128"/>
                </a:rPr>
                <a:t>アプリ消しておけばいいかな？</a:t>
              </a:r>
              <a:endParaRPr lang="en-US" altLang="ja-JP" sz="1600" dirty="0">
                <a:ln w="0"/>
                <a:latin typeface="Meiryo UI" panose="020B0604030504040204" pitchFamily="50" charset="-128"/>
                <a:ea typeface="Meiryo UI" panose="020B0604030504040204" pitchFamily="50" charset="-128"/>
              </a:endParaRPr>
            </a:p>
          </p:txBody>
        </p:sp>
      </p:grpSp>
      <p:sp>
        <p:nvSpPr>
          <p:cNvPr id="165" name="乗算記号 164">
            <a:extLst>
              <a:ext uri="{FF2B5EF4-FFF2-40B4-BE49-F238E27FC236}">
                <a16:creationId xmlns:a16="http://schemas.microsoft.com/office/drawing/2014/main" id="{590064A7-3E08-F802-88FA-A2428D694876}"/>
              </a:ext>
            </a:extLst>
          </p:cNvPr>
          <p:cNvSpPr/>
          <p:nvPr/>
        </p:nvSpPr>
        <p:spPr>
          <a:xfrm>
            <a:off x="1129393" y="5747658"/>
            <a:ext cx="1894113" cy="1387928"/>
          </a:xfrm>
          <a:prstGeom prst="mathMultiply">
            <a:avLst>
              <a:gd name="adj1" fmla="val 477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楕円 166">
            <a:extLst>
              <a:ext uri="{FF2B5EF4-FFF2-40B4-BE49-F238E27FC236}">
                <a16:creationId xmlns:a16="http://schemas.microsoft.com/office/drawing/2014/main" id="{BD9AF9CB-1C5E-82E3-CC94-16A1EAC57B71}"/>
              </a:ext>
            </a:extLst>
          </p:cNvPr>
          <p:cNvSpPr/>
          <p:nvPr/>
        </p:nvSpPr>
        <p:spPr>
          <a:xfrm>
            <a:off x="3513364" y="5698671"/>
            <a:ext cx="188686" cy="143329"/>
          </a:xfrm>
          <a:prstGeom prst="ellipse">
            <a:avLst/>
          </a:prstGeom>
          <a:solidFill>
            <a:schemeClr val="bg2">
              <a:lumMod val="40000"/>
              <a:lumOff val="6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8" name="楕円 167">
            <a:extLst>
              <a:ext uri="{FF2B5EF4-FFF2-40B4-BE49-F238E27FC236}">
                <a16:creationId xmlns:a16="http://schemas.microsoft.com/office/drawing/2014/main" id="{8E0DA330-4E3A-E6BE-5FA7-CE1BA90344E4}"/>
              </a:ext>
            </a:extLst>
          </p:cNvPr>
          <p:cNvSpPr/>
          <p:nvPr/>
        </p:nvSpPr>
        <p:spPr>
          <a:xfrm>
            <a:off x="3741964" y="5647871"/>
            <a:ext cx="137886" cy="130629"/>
          </a:xfrm>
          <a:prstGeom prst="ellipse">
            <a:avLst/>
          </a:prstGeom>
          <a:solidFill>
            <a:schemeClr val="bg2">
              <a:lumMod val="40000"/>
              <a:lumOff val="6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 name="グループ化 19">
            <a:extLst>
              <a:ext uri="{FF2B5EF4-FFF2-40B4-BE49-F238E27FC236}">
                <a16:creationId xmlns:a16="http://schemas.microsoft.com/office/drawing/2014/main" id="{8451E506-8948-288C-02BA-2E3C72BB3F80}"/>
              </a:ext>
            </a:extLst>
          </p:cNvPr>
          <p:cNvGrpSpPr/>
          <p:nvPr/>
        </p:nvGrpSpPr>
        <p:grpSpPr>
          <a:xfrm>
            <a:off x="5487708" y="3856356"/>
            <a:ext cx="5214101" cy="3662679"/>
            <a:chOff x="5403266" y="3842641"/>
            <a:chExt cx="5214101" cy="3662679"/>
          </a:xfrm>
        </p:grpSpPr>
        <p:sp>
          <p:nvSpPr>
            <p:cNvPr id="47" name="四角形: 角を丸くする 46">
              <a:extLst>
                <a:ext uri="{FF2B5EF4-FFF2-40B4-BE49-F238E27FC236}">
                  <a16:creationId xmlns:a16="http://schemas.microsoft.com/office/drawing/2014/main" id="{214F6309-E2E7-1848-B096-347A0EA6A843}"/>
                </a:ext>
              </a:extLst>
            </p:cNvPr>
            <p:cNvSpPr/>
            <p:nvPr/>
          </p:nvSpPr>
          <p:spPr>
            <a:xfrm>
              <a:off x="5403266" y="6303321"/>
              <a:ext cx="3854177" cy="1109851"/>
            </a:xfrm>
            <a:custGeom>
              <a:avLst/>
              <a:gdLst>
                <a:gd name="connsiteX0" fmla="*/ 0 w 3854177"/>
                <a:gd name="connsiteY0" fmla="*/ 261314 h 1109851"/>
                <a:gd name="connsiteX1" fmla="*/ 261314 w 3854177"/>
                <a:gd name="connsiteY1" fmla="*/ 0 h 1109851"/>
                <a:gd name="connsiteX2" fmla="*/ 860993 w 3854177"/>
                <a:gd name="connsiteY2" fmla="*/ 0 h 1109851"/>
                <a:gd name="connsiteX3" fmla="*/ 1460672 w 3854177"/>
                <a:gd name="connsiteY3" fmla="*/ 0 h 1109851"/>
                <a:gd name="connsiteX4" fmla="*/ 2126981 w 3854177"/>
                <a:gd name="connsiteY4" fmla="*/ 0 h 1109851"/>
                <a:gd name="connsiteX5" fmla="*/ 2826607 w 3854177"/>
                <a:gd name="connsiteY5" fmla="*/ 0 h 1109851"/>
                <a:gd name="connsiteX6" fmla="*/ 3592863 w 3854177"/>
                <a:gd name="connsiteY6" fmla="*/ 0 h 1109851"/>
                <a:gd name="connsiteX7" fmla="*/ 3854177 w 3854177"/>
                <a:gd name="connsiteY7" fmla="*/ 261314 h 1109851"/>
                <a:gd name="connsiteX8" fmla="*/ 3854177 w 3854177"/>
                <a:gd name="connsiteY8" fmla="*/ 848537 h 1109851"/>
                <a:gd name="connsiteX9" fmla="*/ 3592863 w 3854177"/>
                <a:gd name="connsiteY9" fmla="*/ 1109851 h 1109851"/>
                <a:gd name="connsiteX10" fmla="*/ 3026500 w 3854177"/>
                <a:gd name="connsiteY10" fmla="*/ 1109851 h 1109851"/>
                <a:gd name="connsiteX11" fmla="*/ 2393505 w 3854177"/>
                <a:gd name="connsiteY11" fmla="*/ 1109851 h 1109851"/>
                <a:gd name="connsiteX12" fmla="*/ 1827142 w 3854177"/>
                <a:gd name="connsiteY12" fmla="*/ 1109851 h 1109851"/>
                <a:gd name="connsiteX13" fmla="*/ 1160832 w 3854177"/>
                <a:gd name="connsiteY13" fmla="*/ 1109851 h 1109851"/>
                <a:gd name="connsiteX14" fmla="*/ 261314 w 3854177"/>
                <a:gd name="connsiteY14" fmla="*/ 1109851 h 1109851"/>
                <a:gd name="connsiteX15" fmla="*/ 0 w 3854177"/>
                <a:gd name="connsiteY15" fmla="*/ 848537 h 1109851"/>
                <a:gd name="connsiteX16" fmla="*/ 0 w 3854177"/>
                <a:gd name="connsiteY16" fmla="*/ 261314 h 1109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54177" h="1109851" fill="none" extrusionOk="0">
                  <a:moveTo>
                    <a:pt x="0" y="261314"/>
                  </a:moveTo>
                  <a:cubicBezTo>
                    <a:pt x="21155" y="125010"/>
                    <a:pt x="107400" y="9813"/>
                    <a:pt x="261314" y="0"/>
                  </a:cubicBezTo>
                  <a:cubicBezTo>
                    <a:pt x="412237" y="-16827"/>
                    <a:pt x="698588" y="13723"/>
                    <a:pt x="860993" y="0"/>
                  </a:cubicBezTo>
                  <a:cubicBezTo>
                    <a:pt x="1023398" y="-13723"/>
                    <a:pt x="1207415" y="-18437"/>
                    <a:pt x="1460672" y="0"/>
                  </a:cubicBezTo>
                  <a:cubicBezTo>
                    <a:pt x="1713929" y="18437"/>
                    <a:pt x="1864127" y="-5563"/>
                    <a:pt x="2126981" y="0"/>
                  </a:cubicBezTo>
                  <a:cubicBezTo>
                    <a:pt x="2389835" y="5563"/>
                    <a:pt x="2481958" y="-13660"/>
                    <a:pt x="2826607" y="0"/>
                  </a:cubicBezTo>
                  <a:cubicBezTo>
                    <a:pt x="3171256" y="13660"/>
                    <a:pt x="3357757" y="-19767"/>
                    <a:pt x="3592863" y="0"/>
                  </a:cubicBezTo>
                  <a:cubicBezTo>
                    <a:pt x="3711235" y="-7220"/>
                    <a:pt x="3871791" y="140179"/>
                    <a:pt x="3854177" y="261314"/>
                  </a:cubicBezTo>
                  <a:cubicBezTo>
                    <a:pt x="3846228" y="382249"/>
                    <a:pt x="3883227" y="562869"/>
                    <a:pt x="3854177" y="848537"/>
                  </a:cubicBezTo>
                  <a:cubicBezTo>
                    <a:pt x="3875593" y="982659"/>
                    <a:pt x="3727675" y="1103163"/>
                    <a:pt x="3592863" y="1109851"/>
                  </a:cubicBezTo>
                  <a:cubicBezTo>
                    <a:pt x="3344298" y="1087600"/>
                    <a:pt x="3154033" y="1117020"/>
                    <a:pt x="3026500" y="1109851"/>
                  </a:cubicBezTo>
                  <a:cubicBezTo>
                    <a:pt x="2898967" y="1102682"/>
                    <a:pt x="2696674" y="1113268"/>
                    <a:pt x="2393505" y="1109851"/>
                  </a:cubicBezTo>
                  <a:cubicBezTo>
                    <a:pt x="2090336" y="1106434"/>
                    <a:pt x="2051444" y="1101639"/>
                    <a:pt x="1827142" y="1109851"/>
                  </a:cubicBezTo>
                  <a:cubicBezTo>
                    <a:pt x="1602840" y="1118063"/>
                    <a:pt x="1460417" y="1082315"/>
                    <a:pt x="1160832" y="1109851"/>
                  </a:cubicBezTo>
                  <a:cubicBezTo>
                    <a:pt x="861247" y="1137388"/>
                    <a:pt x="457814" y="1077669"/>
                    <a:pt x="261314" y="1109851"/>
                  </a:cubicBezTo>
                  <a:cubicBezTo>
                    <a:pt x="101516" y="1091045"/>
                    <a:pt x="-10332" y="968585"/>
                    <a:pt x="0" y="848537"/>
                  </a:cubicBezTo>
                  <a:cubicBezTo>
                    <a:pt x="-26424" y="571981"/>
                    <a:pt x="15628" y="427586"/>
                    <a:pt x="0" y="261314"/>
                  </a:cubicBezTo>
                  <a:close/>
                </a:path>
                <a:path w="3854177" h="1109851" stroke="0" extrusionOk="0">
                  <a:moveTo>
                    <a:pt x="0" y="261314"/>
                  </a:moveTo>
                  <a:cubicBezTo>
                    <a:pt x="8195" y="132483"/>
                    <a:pt x="123258" y="19383"/>
                    <a:pt x="261314" y="0"/>
                  </a:cubicBezTo>
                  <a:cubicBezTo>
                    <a:pt x="593022" y="-26042"/>
                    <a:pt x="778503" y="-21750"/>
                    <a:pt x="960939" y="0"/>
                  </a:cubicBezTo>
                  <a:cubicBezTo>
                    <a:pt x="1143376" y="21750"/>
                    <a:pt x="1325967" y="-7965"/>
                    <a:pt x="1527303" y="0"/>
                  </a:cubicBezTo>
                  <a:cubicBezTo>
                    <a:pt x="1728639" y="7965"/>
                    <a:pt x="1903143" y="-26143"/>
                    <a:pt x="2193612" y="0"/>
                  </a:cubicBezTo>
                  <a:cubicBezTo>
                    <a:pt x="2484081" y="26143"/>
                    <a:pt x="2567212" y="-389"/>
                    <a:pt x="2926553" y="0"/>
                  </a:cubicBezTo>
                  <a:cubicBezTo>
                    <a:pt x="3285894" y="389"/>
                    <a:pt x="3351338" y="-16795"/>
                    <a:pt x="3592863" y="0"/>
                  </a:cubicBezTo>
                  <a:cubicBezTo>
                    <a:pt x="3762608" y="-7711"/>
                    <a:pt x="3845532" y="104380"/>
                    <a:pt x="3854177" y="261314"/>
                  </a:cubicBezTo>
                  <a:cubicBezTo>
                    <a:pt x="3854413" y="529133"/>
                    <a:pt x="3857516" y="628549"/>
                    <a:pt x="3854177" y="848537"/>
                  </a:cubicBezTo>
                  <a:cubicBezTo>
                    <a:pt x="3876585" y="1020569"/>
                    <a:pt x="3751610" y="1109560"/>
                    <a:pt x="3592863" y="1109851"/>
                  </a:cubicBezTo>
                  <a:cubicBezTo>
                    <a:pt x="3340618" y="1096591"/>
                    <a:pt x="3193980" y="1113959"/>
                    <a:pt x="3026500" y="1109851"/>
                  </a:cubicBezTo>
                  <a:cubicBezTo>
                    <a:pt x="2859020" y="1105743"/>
                    <a:pt x="2611369" y="1136790"/>
                    <a:pt x="2460136" y="1109851"/>
                  </a:cubicBezTo>
                  <a:cubicBezTo>
                    <a:pt x="2308903" y="1082912"/>
                    <a:pt x="1932866" y="1128763"/>
                    <a:pt x="1760511" y="1109851"/>
                  </a:cubicBezTo>
                  <a:cubicBezTo>
                    <a:pt x="1588156" y="1090939"/>
                    <a:pt x="1417305" y="1080872"/>
                    <a:pt x="1160832" y="1109851"/>
                  </a:cubicBezTo>
                  <a:cubicBezTo>
                    <a:pt x="904359" y="1138830"/>
                    <a:pt x="694478" y="1124188"/>
                    <a:pt x="261314" y="1109851"/>
                  </a:cubicBezTo>
                  <a:cubicBezTo>
                    <a:pt x="109649" y="1095130"/>
                    <a:pt x="-14508" y="1024724"/>
                    <a:pt x="0" y="848537"/>
                  </a:cubicBezTo>
                  <a:cubicBezTo>
                    <a:pt x="-21203" y="679633"/>
                    <a:pt x="15516" y="414661"/>
                    <a:pt x="0" y="261314"/>
                  </a:cubicBezTo>
                  <a:close/>
                </a:path>
              </a:pathLst>
            </a:custGeom>
            <a:solidFill>
              <a:schemeClr val="bg1"/>
            </a:solidFill>
            <a:ln>
              <a:solidFill>
                <a:schemeClr val="tx1">
                  <a:lumMod val="75000"/>
                  <a:lumOff val="25000"/>
                </a:schemeClr>
              </a:solidFill>
              <a:extLst>
                <a:ext uri="{C807C97D-BFC1-408E-A445-0C87EB9F89A2}">
                  <ask:lineSketchStyleProps xmlns:ask="http://schemas.microsoft.com/office/drawing/2018/sketchyshapes" sd="2073893246">
                    <a:prstGeom prst="roundRect">
                      <a:avLst>
                        <a:gd name="adj" fmla="val 23545"/>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四角形: 角を丸くする 45">
              <a:extLst>
                <a:ext uri="{FF2B5EF4-FFF2-40B4-BE49-F238E27FC236}">
                  <a16:creationId xmlns:a16="http://schemas.microsoft.com/office/drawing/2014/main" id="{C67EBDF2-0C7F-F066-2C94-231D3033D15A}"/>
                </a:ext>
              </a:extLst>
            </p:cNvPr>
            <p:cNvSpPr/>
            <p:nvPr/>
          </p:nvSpPr>
          <p:spPr>
            <a:xfrm>
              <a:off x="5411304" y="3842641"/>
              <a:ext cx="3261910" cy="2191787"/>
            </a:xfrm>
            <a:custGeom>
              <a:avLst/>
              <a:gdLst>
                <a:gd name="connsiteX0" fmla="*/ 0 w 3261910"/>
                <a:gd name="connsiteY0" fmla="*/ 516056 h 2191787"/>
                <a:gd name="connsiteX1" fmla="*/ 516056 w 3261910"/>
                <a:gd name="connsiteY1" fmla="*/ 0 h 2191787"/>
                <a:gd name="connsiteX2" fmla="*/ 1028910 w 3261910"/>
                <a:gd name="connsiteY2" fmla="*/ 0 h 2191787"/>
                <a:gd name="connsiteX3" fmla="*/ 1541763 w 3261910"/>
                <a:gd name="connsiteY3" fmla="*/ 0 h 2191787"/>
                <a:gd name="connsiteX4" fmla="*/ 2099213 w 3261910"/>
                <a:gd name="connsiteY4" fmla="*/ 0 h 2191787"/>
                <a:gd name="connsiteX5" fmla="*/ 2745854 w 3261910"/>
                <a:gd name="connsiteY5" fmla="*/ 0 h 2191787"/>
                <a:gd name="connsiteX6" fmla="*/ 3261910 w 3261910"/>
                <a:gd name="connsiteY6" fmla="*/ 516056 h 2191787"/>
                <a:gd name="connsiteX7" fmla="*/ 3261910 w 3261910"/>
                <a:gd name="connsiteY7" fmla="*/ 1119087 h 2191787"/>
                <a:gd name="connsiteX8" fmla="*/ 3261910 w 3261910"/>
                <a:gd name="connsiteY8" fmla="*/ 1675731 h 2191787"/>
                <a:gd name="connsiteX9" fmla="*/ 2745854 w 3261910"/>
                <a:gd name="connsiteY9" fmla="*/ 2191787 h 2191787"/>
                <a:gd name="connsiteX10" fmla="*/ 2255298 w 3261910"/>
                <a:gd name="connsiteY10" fmla="*/ 2191787 h 2191787"/>
                <a:gd name="connsiteX11" fmla="*/ 1720147 w 3261910"/>
                <a:gd name="connsiteY11" fmla="*/ 2191787 h 2191787"/>
                <a:gd name="connsiteX12" fmla="*/ 1229591 w 3261910"/>
                <a:gd name="connsiteY12" fmla="*/ 2191787 h 2191787"/>
                <a:gd name="connsiteX13" fmla="*/ 516056 w 3261910"/>
                <a:gd name="connsiteY13" fmla="*/ 2191787 h 2191787"/>
                <a:gd name="connsiteX14" fmla="*/ 0 w 3261910"/>
                <a:gd name="connsiteY14" fmla="*/ 1675731 h 2191787"/>
                <a:gd name="connsiteX15" fmla="*/ 0 w 3261910"/>
                <a:gd name="connsiteY15" fmla="*/ 1130684 h 2191787"/>
                <a:gd name="connsiteX16" fmla="*/ 0 w 3261910"/>
                <a:gd name="connsiteY16" fmla="*/ 516056 h 219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61910" h="2191787" fill="none" extrusionOk="0">
                  <a:moveTo>
                    <a:pt x="0" y="516056"/>
                  </a:moveTo>
                  <a:cubicBezTo>
                    <a:pt x="63131" y="254968"/>
                    <a:pt x="223398" y="7823"/>
                    <a:pt x="516056" y="0"/>
                  </a:cubicBezTo>
                  <a:cubicBezTo>
                    <a:pt x="679128" y="-11303"/>
                    <a:pt x="809836" y="991"/>
                    <a:pt x="1028910" y="0"/>
                  </a:cubicBezTo>
                  <a:cubicBezTo>
                    <a:pt x="1247984" y="-991"/>
                    <a:pt x="1324295" y="22848"/>
                    <a:pt x="1541763" y="0"/>
                  </a:cubicBezTo>
                  <a:cubicBezTo>
                    <a:pt x="1759231" y="-22848"/>
                    <a:pt x="1880802" y="-19268"/>
                    <a:pt x="2099213" y="0"/>
                  </a:cubicBezTo>
                  <a:cubicBezTo>
                    <a:pt x="2317624" y="19268"/>
                    <a:pt x="2519544" y="6702"/>
                    <a:pt x="2745854" y="0"/>
                  </a:cubicBezTo>
                  <a:cubicBezTo>
                    <a:pt x="3042749" y="56788"/>
                    <a:pt x="3196040" y="253826"/>
                    <a:pt x="3261910" y="516056"/>
                  </a:cubicBezTo>
                  <a:cubicBezTo>
                    <a:pt x="3244507" y="789983"/>
                    <a:pt x="3236406" y="972153"/>
                    <a:pt x="3261910" y="1119087"/>
                  </a:cubicBezTo>
                  <a:cubicBezTo>
                    <a:pt x="3287414" y="1266021"/>
                    <a:pt x="3265119" y="1473336"/>
                    <a:pt x="3261910" y="1675731"/>
                  </a:cubicBezTo>
                  <a:cubicBezTo>
                    <a:pt x="3276502" y="1953793"/>
                    <a:pt x="2983134" y="2158215"/>
                    <a:pt x="2745854" y="2191787"/>
                  </a:cubicBezTo>
                  <a:cubicBezTo>
                    <a:pt x="2596379" y="2190423"/>
                    <a:pt x="2378178" y="2169035"/>
                    <a:pt x="2255298" y="2191787"/>
                  </a:cubicBezTo>
                  <a:cubicBezTo>
                    <a:pt x="2132418" y="2214539"/>
                    <a:pt x="1983761" y="2198351"/>
                    <a:pt x="1720147" y="2191787"/>
                  </a:cubicBezTo>
                  <a:cubicBezTo>
                    <a:pt x="1456533" y="2185223"/>
                    <a:pt x="1367575" y="2170895"/>
                    <a:pt x="1229591" y="2191787"/>
                  </a:cubicBezTo>
                  <a:cubicBezTo>
                    <a:pt x="1091607" y="2212679"/>
                    <a:pt x="720718" y="2204701"/>
                    <a:pt x="516056" y="2191787"/>
                  </a:cubicBezTo>
                  <a:cubicBezTo>
                    <a:pt x="234650" y="2167503"/>
                    <a:pt x="30674" y="1953365"/>
                    <a:pt x="0" y="1675731"/>
                  </a:cubicBezTo>
                  <a:cubicBezTo>
                    <a:pt x="10951" y="1422653"/>
                    <a:pt x="18528" y="1403056"/>
                    <a:pt x="0" y="1130684"/>
                  </a:cubicBezTo>
                  <a:cubicBezTo>
                    <a:pt x="-18528" y="858312"/>
                    <a:pt x="-9953" y="766483"/>
                    <a:pt x="0" y="516056"/>
                  </a:cubicBezTo>
                  <a:close/>
                </a:path>
                <a:path w="3261910" h="2191787" stroke="0" extrusionOk="0">
                  <a:moveTo>
                    <a:pt x="0" y="516056"/>
                  </a:moveTo>
                  <a:cubicBezTo>
                    <a:pt x="32024" y="291577"/>
                    <a:pt x="247037" y="49479"/>
                    <a:pt x="516056" y="0"/>
                  </a:cubicBezTo>
                  <a:cubicBezTo>
                    <a:pt x="666671" y="19365"/>
                    <a:pt x="854216" y="12416"/>
                    <a:pt x="1095803" y="0"/>
                  </a:cubicBezTo>
                  <a:cubicBezTo>
                    <a:pt x="1337390" y="-12416"/>
                    <a:pt x="1392912" y="-21346"/>
                    <a:pt x="1586359" y="0"/>
                  </a:cubicBezTo>
                  <a:cubicBezTo>
                    <a:pt x="1779806" y="21346"/>
                    <a:pt x="1956232" y="25256"/>
                    <a:pt x="2143809" y="0"/>
                  </a:cubicBezTo>
                  <a:cubicBezTo>
                    <a:pt x="2331386" y="-25256"/>
                    <a:pt x="2510297" y="-18074"/>
                    <a:pt x="2745854" y="0"/>
                  </a:cubicBezTo>
                  <a:cubicBezTo>
                    <a:pt x="3041122" y="5432"/>
                    <a:pt x="3298358" y="264535"/>
                    <a:pt x="3261910" y="516056"/>
                  </a:cubicBezTo>
                  <a:cubicBezTo>
                    <a:pt x="3250939" y="646357"/>
                    <a:pt x="3283574" y="886272"/>
                    <a:pt x="3261910" y="1061103"/>
                  </a:cubicBezTo>
                  <a:cubicBezTo>
                    <a:pt x="3240246" y="1235934"/>
                    <a:pt x="3285992" y="1501616"/>
                    <a:pt x="3261910" y="1675731"/>
                  </a:cubicBezTo>
                  <a:cubicBezTo>
                    <a:pt x="3267802" y="1968028"/>
                    <a:pt x="3038464" y="2191633"/>
                    <a:pt x="2745854" y="2191787"/>
                  </a:cubicBezTo>
                  <a:cubicBezTo>
                    <a:pt x="2593946" y="2181101"/>
                    <a:pt x="2398800" y="2211085"/>
                    <a:pt x="2255298" y="2191787"/>
                  </a:cubicBezTo>
                  <a:cubicBezTo>
                    <a:pt x="2111796" y="2172489"/>
                    <a:pt x="1992069" y="2205838"/>
                    <a:pt x="1764743" y="2191787"/>
                  </a:cubicBezTo>
                  <a:cubicBezTo>
                    <a:pt x="1537417" y="2177736"/>
                    <a:pt x="1429319" y="2172141"/>
                    <a:pt x="1184995" y="2191787"/>
                  </a:cubicBezTo>
                  <a:cubicBezTo>
                    <a:pt x="940671" y="2211433"/>
                    <a:pt x="713200" y="2206271"/>
                    <a:pt x="516056" y="2191787"/>
                  </a:cubicBezTo>
                  <a:cubicBezTo>
                    <a:pt x="265056" y="2247714"/>
                    <a:pt x="16192" y="1951593"/>
                    <a:pt x="0" y="1675731"/>
                  </a:cubicBezTo>
                  <a:cubicBezTo>
                    <a:pt x="15272" y="1433211"/>
                    <a:pt x="-19311" y="1334663"/>
                    <a:pt x="0" y="1072700"/>
                  </a:cubicBezTo>
                  <a:cubicBezTo>
                    <a:pt x="19311" y="810737"/>
                    <a:pt x="9883" y="645750"/>
                    <a:pt x="0" y="516056"/>
                  </a:cubicBezTo>
                  <a:close/>
                </a:path>
              </a:pathLst>
            </a:custGeom>
            <a:solidFill>
              <a:schemeClr val="bg1"/>
            </a:solidFill>
            <a:ln>
              <a:solidFill>
                <a:schemeClr val="tx1">
                  <a:lumMod val="75000"/>
                  <a:lumOff val="25000"/>
                </a:schemeClr>
              </a:solidFill>
              <a:extLst>
                <a:ext uri="{C807C97D-BFC1-408E-A445-0C87EB9F89A2}">
                  <ask:lineSketchStyleProps xmlns:ask="http://schemas.microsoft.com/office/drawing/2018/sketchyshapes" sd="2073893246">
                    <a:prstGeom prst="roundRect">
                      <a:avLst>
                        <a:gd name="adj" fmla="val 23545"/>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C47D01EB-AABC-658C-A0DC-AF70D6250FCF}"/>
                </a:ext>
              </a:extLst>
            </p:cNvPr>
            <p:cNvGrpSpPr/>
            <p:nvPr/>
          </p:nvGrpSpPr>
          <p:grpSpPr>
            <a:xfrm>
              <a:off x="5651631" y="4709139"/>
              <a:ext cx="1857783" cy="1168072"/>
              <a:chOff x="5520100" y="5080309"/>
              <a:chExt cx="1857783" cy="1168072"/>
            </a:xfrm>
          </p:grpSpPr>
          <p:grpSp>
            <p:nvGrpSpPr>
              <p:cNvPr id="7" name="グループ化 6">
                <a:extLst>
                  <a:ext uri="{FF2B5EF4-FFF2-40B4-BE49-F238E27FC236}">
                    <a16:creationId xmlns:a16="http://schemas.microsoft.com/office/drawing/2014/main" id="{35F4D10F-E138-46F5-15D8-D15C584C763E}"/>
                  </a:ext>
                </a:extLst>
              </p:cNvPr>
              <p:cNvGrpSpPr/>
              <p:nvPr/>
            </p:nvGrpSpPr>
            <p:grpSpPr>
              <a:xfrm>
                <a:off x="5520100" y="5080309"/>
                <a:ext cx="1857783" cy="1168072"/>
                <a:chOff x="5838587" y="3924337"/>
                <a:chExt cx="1343226" cy="1573381"/>
              </a:xfrm>
            </p:grpSpPr>
            <p:sp>
              <p:nvSpPr>
                <p:cNvPr id="9" name="四角形: 角を丸くする 3">
                  <a:extLst>
                    <a:ext uri="{FF2B5EF4-FFF2-40B4-BE49-F238E27FC236}">
                      <a16:creationId xmlns:a16="http://schemas.microsoft.com/office/drawing/2014/main" id="{572285FB-02B6-4AF6-18F1-462DD1A580F9}"/>
                    </a:ext>
                  </a:extLst>
                </p:cNvPr>
                <p:cNvSpPr/>
                <p:nvPr/>
              </p:nvSpPr>
              <p:spPr>
                <a:xfrm rot="10816034">
                  <a:off x="5838587" y="4059132"/>
                  <a:ext cx="1343226" cy="1438586"/>
                </a:xfrm>
                <a:prstGeom prst="roundRect">
                  <a:avLst>
                    <a:gd name="adj" fmla="val 9640"/>
                  </a:avLst>
                </a:prstGeom>
                <a:solidFill>
                  <a:schemeClr val="bg2">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06B1CC5E-5A6B-434C-3049-35970871E97E}"/>
                    </a:ext>
                  </a:extLst>
                </p:cNvPr>
                <p:cNvSpPr/>
                <p:nvPr/>
              </p:nvSpPr>
              <p:spPr>
                <a:xfrm rot="10816034">
                  <a:off x="5908219" y="3924337"/>
                  <a:ext cx="1207417" cy="1494163"/>
                </a:xfrm>
                <a:prstGeom prst="roundRect">
                  <a:avLst>
                    <a:gd name="adj" fmla="val 9640"/>
                  </a:avLst>
                </a:prstGeom>
                <a:solidFill>
                  <a:srgbClr val="E9F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正方形/長方形 12">
                <a:extLst>
                  <a:ext uri="{FF2B5EF4-FFF2-40B4-BE49-F238E27FC236}">
                    <a16:creationId xmlns:a16="http://schemas.microsoft.com/office/drawing/2014/main" id="{38D6B46E-33E1-8B0F-E25C-8D72BCFCE107}"/>
                  </a:ext>
                </a:extLst>
              </p:cNvPr>
              <p:cNvSpPr/>
              <p:nvPr/>
            </p:nvSpPr>
            <p:spPr>
              <a:xfrm>
                <a:off x="5641855" y="5515533"/>
                <a:ext cx="1675105" cy="580415"/>
              </a:xfrm>
              <a:prstGeom prst="rect">
                <a:avLst/>
              </a:prstGeom>
              <a:noFill/>
            </p:spPr>
            <p:txBody>
              <a:bodyPr wrap="square" lIns="91440" tIns="45720" rIns="91440" bIns="45720">
                <a:spAutoFit/>
              </a:bodyPr>
              <a:lstStyle/>
              <a:p>
                <a:pPr>
                  <a:lnSpc>
                    <a:spcPct val="120000"/>
                  </a:lnSpc>
                </a:pPr>
                <a:r>
                  <a:rPr lang="ja-JP" altLang="en-US" sz="1400" dirty="0">
                    <a:ln w="0"/>
                    <a:latin typeface="Meiryo UI" panose="020B0604030504040204" pitchFamily="50" charset="-128"/>
                    <a:ea typeface="Meiryo UI" panose="020B0604030504040204" pitchFamily="50" charset="-128"/>
                  </a:rPr>
                  <a:t>４</a:t>
                </a:r>
                <a:r>
                  <a:rPr lang="en-US" altLang="ja-JP" sz="1400" dirty="0">
                    <a:ln w="0"/>
                    <a:latin typeface="Meiryo UI" panose="020B0604030504040204" pitchFamily="50" charset="-128"/>
                    <a:ea typeface="Meiryo UI" panose="020B0604030504040204" pitchFamily="50" charset="-128"/>
                  </a:rPr>
                  <a:t>G</a:t>
                </a:r>
                <a:r>
                  <a:rPr lang="ja-JP" altLang="en-US" sz="1400" dirty="0">
                    <a:ln w="0"/>
                    <a:latin typeface="Meiryo UI" panose="020B0604030504040204" pitchFamily="50" charset="-128"/>
                    <a:ea typeface="Meiryo UI" panose="020B0604030504040204" pitchFamily="50" charset="-128"/>
                  </a:rPr>
                  <a:t>でも対応しています。電波が悪い時は</a:t>
                </a:r>
                <a:endParaRPr lang="en-US" altLang="ja-JP" sz="1400" dirty="0">
                  <a:ln w="0"/>
                  <a:latin typeface="Meiryo UI" panose="020B0604030504040204" pitchFamily="50" charset="-128"/>
                  <a:ea typeface="Meiryo UI" panose="020B0604030504040204" pitchFamily="50" charset="-128"/>
                </a:endParaRPr>
              </a:p>
            </p:txBody>
          </p:sp>
        </p:grpSp>
        <p:pic>
          <p:nvPicPr>
            <p:cNvPr id="14" name="図 13" descr="ゲームのキャラクター&#10;&#10;低い精度で自動的に生成された説明">
              <a:extLst>
                <a:ext uri="{FF2B5EF4-FFF2-40B4-BE49-F238E27FC236}">
                  <a16:creationId xmlns:a16="http://schemas.microsoft.com/office/drawing/2014/main" id="{93B5AA54-D6E1-A2F9-94ED-8174E2DC57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37707" y="5332834"/>
              <a:ext cx="1670038" cy="2172486"/>
            </a:xfrm>
            <a:prstGeom prst="rect">
              <a:avLst/>
            </a:prstGeom>
          </p:spPr>
        </p:pic>
        <p:grpSp>
          <p:nvGrpSpPr>
            <p:cNvPr id="171" name="グループ化 170">
              <a:extLst>
                <a:ext uri="{FF2B5EF4-FFF2-40B4-BE49-F238E27FC236}">
                  <a16:creationId xmlns:a16="http://schemas.microsoft.com/office/drawing/2014/main" id="{24F34497-519B-0A86-EAF0-8FBA74C7AB45}"/>
                </a:ext>
              </a:extLst>
            </p:cNvPr>
            <p:cNvGrpSpPr/>
            <p:nvPr/>
          </p:nvGrpSpPr>
          <p:grpSpPr>
            <a:xfrm>
              <a:off x="5884432" y="3927217"/>
              <a:ext cx="1857783" cy="1089267"/>
              <a:chOff x="5838587" y="3924337"/>
              <a:chExt cx="1343226" cy="1573381"/>
            </a:xfrm>
          </p:grpSpPr>
          <p:sp>
            <p:nvSpPr>
              <p:cNvPr id="169" name="四角形: 角を丸くする 3">
                <a:extLst>
                  <a:ext uri="{FF2B5EF4-FFF2-40B4-BE49-F238E27FC236}">
                    <a16:creationId xmlns:a16="http://schemas.microsoft.com/office/drawing/2014/main" id="{7D2010B5-9944-3872-78B7-5B985138A3C3}"/>
                  </a:ext>
                </a:extLst>
              </p:cNvPr>
              <p:cNvSpPr/>
              <p:nvPr/>
            </p:nvSpPr>
            <p:spPr>
              <a:xfrm rot="10816034">
                <a:off x="5838587" y="4059132"/>
                <a:ext cx="1343226" cy="1438586"/>
              </a:xfrm>
              <a:prstGeom prst="roundRect">
                <a:avLst>
                  <a:gd name="adj" fmla="val 9640"/>
                </a:avLst>
              </a:prstGeom>
              <a:solidFill>
                <a:schemeClr val="bg2">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四角形: 角を丸くする 4">
                <a:extLst>
                  <a:ext uri="{FF2B5EF4-FFF2-40B4-BE49-F238E27FC236}">
                    <a16:creationId xmlns:a16="http://schemas.microsoft.com/office/drawing/2014/main" id="{3AC0BF3B-E33A-351E-68F8-A3F7E38CA1C2}"/>
                  </a:ext>
                </a:extLst>
              </p:cNvPr>
              <p:cNvSpPr/>
              <p:nvPr/>
            </p:nvSpPr>
            <p:spPr>
              <a:xfrm rot="10816034">
                <a:off x="5908219" y="3924337"/>
                <a:ext cx="1207417" cy="1494163"/>
              </a:xfrm>
              <a:prstGeom prst="roundRect">
                <a:avLst>
                  <a:gd name="adj" fmla="val 9640"/>
                </a:avLst>
              </a:prstGeom>
              <a:solidFill>
                <a:srgbClr val="E9F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72" name="正方形/長方形 171">
              <a:extLst>
                <a:ext uri="{FF2B5EF4-FFF2-40B4-BE49-F238E27FC236}">
                  <a16:creationId xmlns:a16="http://schemas.microsoft.com/office/drawing/2014/main" id="{65442F1C-AC9E-B9C7-4D1E-30A6958A79FB}"/>
                </a:ext>
              </a:extLst>
            </p:cNvPr>
            <p:cNvSpPr/>
            <p:nvPr/>
          </p:nvSpPr>
          <p:spPr>
            <a:xfrm>
              <a:off x="5970192" y="4099113"/>
              <a:ext cx="1892691" cy="580415"/>
            </a:xfrm>
            <a:prstGeom prst="rect">
              <a:avLst/>
            </a:prstGeom>
            <a:noFill/>
          </p:spPr>
          <p:txBody>
            <a:bodyPr wrap="square" lIns="91440" tIns="45720" rIns="91440" bIns="45720">
              <a:spAutoFit/>
            </a:bodyPr>
            <a:lstStyle/>
            <a:p>
              <a:pPr>
                <a:lnSpc>
                  <a:spcPct val="120000"/>
                </a:lnSpc>
              </a:pPr>
              <a:r>
                <a:rPr lang="ja-JP" altLang="en-US" sz="1400" dirty="0">
                  <a:ln w="0"/>
                  <a:latin typeface="Meiryo UI" panose="020B0604030504040204" pitchFamily="50" charset="-128"/>
                  <a:ea typeface="Meiryo UI" panose="020B0604030504040204" pitchFamily="50" charset="-128"/>
                </a:rPr>
                <a:t>利用についてはこちら</a:t>
              </a:r>
              <a:endParaRPr lang="en-US" altLang="ja-JP" sz="1400" dirty="0">
                <a:ln w="0"/>
                <a:latin typeface="Meiryo UI" panose="020B0604030504040204" pitchFamily="50" charset="-128"/>
                <a:ea typeface="Meiryo UI" panose="020B0604030504040204" pitchFamily="50" charset="-128"/>
              </a:endParaRPr>
            </a:p>
            <a:p>
              <a:pPr>
                <a:lnSpc>
                  <a:spcPct val="120000"/>
                </a:lnSpc>
              </a:pPr>
              <a:r>
                <a:rPr lang="ja-JP" altLang="en-US" sz="1400" dirty="0">
                  <a:ln w="0"/>
                  <a:latin typeface="Meiryo UI" panose="020B0604030504040204" pitchFamily="50" charset="-128"/>
                  <a:ea typeface="Meiryo UI" panose="020B0604030504040204" pitchFamily="50" charset="-128"/>
                </a:rPr>
                <a:t>　</a:t>
              </a:r>
              <a:r>
                <a:rPr lang="en-US" altLang="ja-JP" sz="1400" u="sng" dirty="0">
                  <a:ln w="0"/>
                  <a:latin typeface="Meiryo UI" panose="020B0604030504040204" pitchFamily="50" charset="-128"/>
                  <a:ea typeface="Meiryo UI" panose="020B0604030504040204" pitchFamily="50" charset="-128"/>
                </a:rPr>
                <a:t>Q</a:t>
              </a:r>
              <a:r>
                <a:rPr lang="ja-JP" altLang="en-US" sz="1400" u="sng" dirty="0">
                  <a:ln w="0"/>
                  <a:latin typeface="Meiryo UI" panose="020B0604030504040204" pitchFamily="50" charset="-128"/>
                  <a:ea typeface="Meiryo UI" panose="020B0604030504040204" pitchFamily="50" charset="-128"/>
                </a:rPr>
                <a:t>＆</a:t>
              </a:r>
              <a:r>
                <a:rPr lang="en-US" altLang="ja-JP" sz="1400" u="sng" dirty="0">
                  <a:ln w="0"/>
                  <a:latin typeface="Meiryo UI" panose="020B0604030504040204" pitchFamily="50" charset="-128"/>
                  <a:ea typeface="Meiryo UI" panose="020B0604030504040204" pitchFamily="50" charset="-128"/>
                </a:rPr>
                <a:t>A</a:t>
              </a:r>
            </a:p>
          </p:txBody>
        </p:sp>
        <p:sp>
          <p:nvSpPr>
            <p:cNvPr id="17" name="正方形/長方形 16">
              <a:extLst>
                <a:ext uri="{FF2B5EF4-FFF2-40B4-BE49-F238E27FC236}">
                  <a16:creationId xmlns:a16="http://schemas.microsoft.com/office/drawing/2014/main" id="{60E5FEFF-A66F-9F66-14F9-484B459CB8FB}"/>
                </a:ext>
              </a:extLst>
            </p:cNvPr>
            <p:cNvSpPr/>
            <p:nvPr/>
          </p:nvSpPr>
          <p:spPr>
            <a:xfrm>
              <a:off x="7774794" y="3923209"/>
              <a:ext cx="2771617" cy="830997"/>
            </a:xfrm>
            <a:prstGeom prst="rect">
              <a:avLst/>
            </a:prstGeom>
            <a:solidFill>
              <a:schemeClr val="bg1"/>
            </a:solidFill>
          </p:spPr>
          <p:txBody>
            <a:bodyPr wrap="square" lIns="91440" tIns="45720" rIns="91440" bIns="45720">
              <a:spAutoFit/>
            </a:bodyPr>
            <a:lstStyle/>
            <a:p>
              <a:r>
                <a:rPr lang="ja-JP" altLang="en-US" sz="1600" dirty="0">
                  <a:ln w="0"/>
                  <a:latin typeface="Meiryo UI" panose="020B0604030504040204" pitchFamily="50" charset="-128"/>
                  <a:ea typeface="Meiryo UI" panose="020B0604030504040204" pitchFamily="50" charset="-128"/>
                </a:rPr>
                <a:t>探しても</a:t>
              </a:r>
              <a:endParaRPr lang="en-US" altLang="ja-JP" sz="1600" dirty="0">
                <a:ln w="0"/>
                <a:latin typeface="Meiryo UI" panose="020B0604030504040204" pitchFamily="50" charset="-128"/>
                <a:ea typeface="Meiryo UI" panose="020B0604030504040204" pitchFamily="50" charset="-128"/>
              </a:endParaRPr>
            </a:p>
            <a:p>
              <a:r>
                <a:rPr lang="ja-JP" altLang="en-US" sz="1600" dirty="0">
                  <a:ln w="0"/>
                  <a:latin typeface="Meiryo UI" panose="020B0604030504040204" pitchFamily="50" charset="-128"/>
                  <a:ea typeface="Meiryo UI" panose="020B0604030504040204" pitchFamily="50" charset="-128"/>
                </a:rPr>
                <a:t>　　探しても</a:t>
              </a:r>
              <a:endParaRPr lang="en-US" altLang="ja-JP" sz="1600" dirty="0">
                <a:ln w="0"/>
                <a:latin typeface="Meiryo UI" panose="020B0604030504040204" pitchFamily="50" charset="-128"/>
                <a:ea typeface="Meiryo UI" panose="020B0604030504040204" pitchFamily="50" charset="-128"/>
              </a:endParaRPr>
            </a:p>
            <a:p>
              <a:r>
                <a:rPr lang="ja-JP" altLang="en-US" sz="1600" dirty="0">
                  <a:ln w="0"/>
                  <a:latin typeface="Meiryo UI" panose="020B0604030504040204" pitchFamily="50" charset="-128"/>
                  <a:ea typeface="Meiryo UI" panose="020B0604030504040204" pitchFamily="50" charset="-128"/>
                </a:rPr>
                <a:t>　　　　出てこない　解約手続き</a:t>
              </a:r>
              <a:endParaRPr lang="en-US" altLang="ja-JP" sz="1600" dirty="0">
                <a:ln w="0"/>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E4E82D79-5074-1E2D-34F8-65CE88F1F9ED}"/>
                </a:ext>
              </a:extLst>
            </p:cNvPr>
            <p:cNvSpPr/>
            <p:nvPr/>
          </p:nvSpPr>
          <p:spPr>
            <a:xfrm>
              <a:off x="6853105" y="6126690"/>
              <a:ext cx="1889930" cy="584775"/>
            </a:xfrm>
            <a:prstGeom prst="rect">
              <a:avLst/>
            </a:prstGeom>
            <a:solidFill>
              <a:schemeClr val="bg1"/>
            </a:solidFill>
          </p:spPr>
          <p:txBody>
            <a:bodyPr wrap="square" lIns="91440" tIns="45720" rIns="91440" bIns="45720">
              <a:spAutoFit/>
            </a:bodyPr>
            <a:lstStyle/>
            <a:p>
              <a:r>
                <a:rPr lang="ja-JP" altLang="en-US" sz="1600" dirty="0">
                  <a:ln w="0"/>
                  <a:latin typeface="Meiryo UI" panose="020B0604030504040204" pitchFamily="50" charset="-128"/>
                  <a:ea typeface="Meiryo UI" panose="020B0604030504040204" pitchFamily="50" charset="-128"/>
                </a:rPr>
                <a:t>全く思い出せない</a:t>
              </a:r>
              <a:endParaRPr lang="en-US" altLang="ja-JP" sz="1600" dirty="0">
                <a:ln w="0"/>
                <a:latin typeface="Meiryo UI" panose="020B0604030504040204" pitchFamily="50" charset="-128"/>
                <a:ea typeface="Meiryo UI" panose="020B0604030504040204" pitchFamily="50" charset="-128"/>
              </a:endParaRPr>
            </a:p>
            <a:p>
              <a:r>
                <a:rPr lang="ja-JP" altLang="en-US" sz="1600" dirty="0">
                  <a:ln w="0"/>
                  <a:latin typeface="Meiryo UI" panose="020B0604030504040204" pitchFamily="50" charset="-128"/>
                  <a:ea typeface="Meiryo UI" panose="020B0604030504040204" pitchFamily="50" charset="-128"/>
                </a:rPr>
                <a:t>　　　　</a:t>
              </a:r>
              <a:r>
                <a:rPr lang="en-US" altLang="ja-JP" sz="1600" dirty="0">
                  <a:ln w="0"/>
                  <a:latin typeface="Meiryo UI" panose="020B0604030504040204" pitchFamily="50" charset="-128"/>
                  <a:ea typeface="Meiryo UI" panose="020B0604030504040204" pitchFamily="50" charset="-128"/>
                </a:rPr>
                <a:t>ID</a:t>
              </a:r>
              <a:r>
                <a:rPr lang="ja-JP" altLang="en-US" sz="1600" dirty="0">
                  <a:ln w="0"/>
                  <a:latin typeface="Meiryo UI" panose="020B0604030504040204" pitchFamily="50" charset="-128"/>
                  <a:ea typeface="Meiryo UI" panose="020B0604030504040204" pitchFamily="50" charset="-128"/>
                </a:rPr>
                <a:t>・パスワード</a:t>
              </a:r>
              <a:endParaRPr lang="en-US" altLang="ja-JP" sz="1600" dirty="0">
                <a:ln w="0"/>
                <a:latin typeface="Meiryo UI" panose="020B0604030504040204" pitchFamily="50" charset="-128"/>
                <a:ea typeface="Meiryo UI" panose="020B0604030504040204" pitchFamily="50" charset="-128"/>
              </a:endParaRPr>
            </a:p>
          </p:txBody>
        </p:sp>
        <p:grpSp>
          <p:nvGrpSpPr>
            <p:cNvPr id="35" name="グループ化 34">
              <a:extLst>
                <a:ext uri="{FF2B5EF4-FFF2-40B4-BE49-F238E27FC236}">
                  <a16:creationId xmlns:a16="http://schemas.microsoft.com/office/drawing/2014/main" id="{7D7F44AB-9FA6-EF66-9B3D-B5A5608245F8}"/>
                </a:ext>
              </a:extLst>
            </p:cNvPr>
            <p:cNvGrpSpPr/>
            <p:nvPr/>
          </p:nvGrpSpPr>
          <p:grpSpPr>
            <a:xfrm>
              <a:off x="6087188" y="6654732"/>
              <a:ext cx="1179614" cy="615144"/>
              <a:chOff x="5852447" y="6529200"/>
              <a:chExt cx="1179614" cy="615144"/>
            </a:xfrm>
          </p:grpSpPr>
          <p:sp>
            <p:nvSpPr>
              <p:cNvPr id="22" name="正方形/長方形 21">
                <a:extLst>
                  <a:ext uri="{FF2B5EF4-FFF2-40B4-BE49-F238E27FC236}">
                    <a16:creationId xmlns:a16="http://schemas.microsoft.com/office/drawing/2014/main" id="{787BEA59-726F-7C1D-87AC-12C2B2439CE3}"/>
                  </a:ext>
                </a:extLst>
              </p:cNvPr>
              <p:cNvSpPr/>
              <p:nvPr/>
            </p:nvSpPr>
            <p:spPr>
              <a:xfrm>
                <a:off x="5859234" y="6529200"/>
                <a:ext cx="1172827" cy="247418"/>
              </a:xfrm>
              <a:prstGeom prst="rect">
                <a:avLst/>
              </a:prstGeom>
              <a:solidFill>
                <a:schemeClr val="bg1"/>
              </a:solidFill>
              <a:ln>
                <a:solidFill>
                  <a:schemeClr val="bg1">
                    <a:lumMod val="85000"/>
                  </a:schemeClr>
                </a:solidFill>
              </a:ln>
              <a:effectLst/>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rgbClr val="FF0000"/>
                    </a:solidFill>
                    <a:latin typeface="Meiryo UI" panose="020B0604030504040204" pitchFamily="50" charset="-128"/>
                    <a:ea typeface="Meiryo UI" panose="020B0604030504040204" pitchFamily="50" charset="-128"/>
                  </a:rPr>
                  <a:t>＊＊＊＊＊＊</a:t>
                </a:r>
              </a:p>
            </p:txBody>
          </p:sp>
          <p:sp>
            <p:nvSpPr>
              <p:cNvPr id="33" name="正方形/長方形 32">
                <a:extLst>
                  <a:ext uri="{FF2B5EF4-FFF2-40B4-BE49-F238E27FC236}">
                    <a16:creationId xmlns:a16="http://schemas.microsoft.com/office/drawing/2014/main" id="{357F87FA-567D-EE54-3423-A4C35C2F3171}"/>
                  </a:ext>
                </a:extLst>
              </p:cNvPr>
              <p:cNvSpPr/>
              <p:nvPr/>
            </p:nvSpPr>
            <p:spPr>
              <a:xfrm>
                <a:off x="5852447" y="6896926"/>
                <a:ext cx="1172827" cy="247418"/>
              </a:xfrm>
              <a:prstGeom prst="rect">
                <a:avLst/>
              </a:prstGeom>
              <a:solidFill>
                <a:schemeClr val="bg1"/>
              </a:solidFill>
              <a:ln>
                <a:solidFill>
                  <a:schemeClr val="bg1">
                    <a:lumMod val="85000"/>
                  </a:schemeClr>
                </a:solidFill>
              </a:ln>
              <a:effectLst/>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rgbClr val="FF0000"/>
                    </a:solidFill>
                    <a:latin typeface="Meiryo UI" panose="020B0604030504040204" pitchFamily="50" charset="-128"/>
                    <a:ea typeface="Meiryo UI" panose="020B0604030504040204" pitchFamily="50" charset="-128"/>
                  </a:rPr>
                  <a:t>＊＊＊＊＊＊</a:t>
                </a:r>
              </a:p>
            </p:txBody>
          </p:sp>
        </p:grpSp>
        <p:sp>
          <p:nvSpPr>
            <p:cNvPr id="34" name="正方形/長方形 33">
              <a:extLst>
                <a:ext uri="{FF2B5EF4-FFF2-40B4-BE49-F238E27FC236}">
                  <a16:creationId xmlns:a16="http://schemas.microsoft.com/office/drawing/2014/main" id="{E7A7CFCC-61AA-165E-327E-3D817C412C28}"/>
                </a:ext>
              </a:extLst>
            </p:cNvPr>
            <p:cNvSpPr/>
            <p:nvPr/>
          </p:nvSpPr>
          <p:spPr>
            <a:xfrm>
              <a:off x="7330258" y="6861031"/>
              <a:ext cx="2049628" cy="430887"/>
            </a:xfrm>
            <a:prstGeom prst="rect">
              <a:avLst/>
            </a:prstGeom>
            <a:noFill/>
          </p:spPr>
          <p:txBody>
            <a:bodyPr wrap="square" lIns="91440" tIns="45720" rIns="91440" bIns="45720">
              <a:spAutoFit/>
            </a:bodyPr>
            <a:lstStyle/>
            <a:p>
              <a:r>
                <a:rPr lang="en-US" altLang="ja-JP" sz="1100" dirty="0">
                  <a:ln w="0"/>
                  <a:latin typeface="Meiryo UI" panose="020B0604030504040204" pitchFamily="50" charset="-128"/>
                  <a:ea typeface="Meiryo UI" panose="020B0604030504040204" pitchFamily="50" charset="-128"/>
                </a:rPr>
                <a:t>ID</a:t>
              </a:r>
              <a:r>
                <a:rPr lang="ja-JP" altLang="en-US" sz="1100" dirty="0">
                  <a:ln w="0"/>
                  <a:latin typeface="Meiryo UI" panose="020B0604030504040204" pitchFamily="50" charset="-128"/>
                  <a:ea typeface="Meiryo UI" panose="020B0604030504040204" pitchFamily="50" charset="-128"/>
                </a:rPr>
                <a:t>またはパスワードが違います。</a:t>
              </a:r>
              <a:endParaRPr lang="en-US" altLang="ja-JP" sz="1100" dirty="0">
                <a:ln w="0"/>
                <a:latin typeface="Meiryo UI" panose="020B0604030504040204" pitchFamily="50" charset="-128"/>
                <a:ea typeface="Meiryo UI" panose="020B0604030504040204" pitchFamily="50" charset="-128"/>
              </a:endParaRPr>
            </a:p>
            <a:p>
              <a:r>
                <a:rPr lang="ja-JP" altLang="en-US" sz="1100" dirty="0">
                  <a:ln w="0"/>
                  <a:latin typeface="Meiryo UI" panose="020B0604030504040204" pitchFamily="50" charset="-128"/>
                  <a:ea typeface="Meiryo UI" panose="020B0604030504040204" pitchFamily="50" charset="-128"/>
                </a:rPr>
                <a:t>パスワードを忘れた方は</a:t>
              </a:r>
              <a:r>
                <a:rPr lang="ja-JP" altLang="en-US" sz="1100" u="sng" dirty="0">
                  <a:ln w="0"/>
                  <a:latin typeface="Meiryo UI" panose="020B0604030504040204" pitchFamily="50" charset="-128"/>
                  <a:ea typeface="Meiryo UI" panose="020B0604030504040204" pitchFamily="50" charset="-128"/>
                </a:rPr>
                <a:t>こちら</a:t>
              </a:r>
              <a:endParaRPr lang="en-US" altLang="ja-JP" sz="1100" u="sng" dirty="0">
                <a:ln w="0"/>
                <a:latin typeface="Meiryo UI" panose="020B0604030504040204" pitchFamily="50" charset="-128"/>
                <a:ea typeface="Meiryo UI" panose="020B0604030504040204" pitchFamily="50" charset="-128"/>
              </a:endParaRPr>
            </a:p>
          </p:txBody>
        </p:sp>
        <p:sp>
          <p:nvSpPr>
            <p:cNvPr id="36" name="正方形/長方形 35">
              <a:extLst>
                <a:ext uri="{FF2B5EF4-FFF2-40B4-BE49-F238E27FC236}">
                  <a16:creationId xmlns:a16="http://schemas.microsoft.com/office/drawing/2014/main" id="{70995B5F-68F9-261F-2120-9B655D0BF5CB}"/>
                </a:ext>
              </a:extLst>
            </p:cNvPr>
            <p:cNvSpPr/>
            <p:nvPr/>
          </p:nvSpPr>
          <p:spPr>
            <a:xfrm>
              <a:off x="5648117" y="6649862"/>
              <a:ext cx="397418" cy="246221"/>
            </a:xfrm>
            <a:prstGeom prst="rect">
              <a:avLst/>
            </a:prstGeom>
            <a:noFill/>
          </p:spPr>
          <p:txBody>
            <a:bodyPr wrap="square" lIns="91440" tIns="45720" rIns="91440" bIns="45720">
              <a:spAutoFit/>
            </a:bodyPr>
            <a:lstStyle/>
            <a:p>
              <a:r>
                <a:rPr lang="en-US" altLang="ja-JP" sz="1000" dirty="0">
                  <a:ln w="0"/>
                  <a:latin typeface="Meiryo UI" panose="020B0604030504040204" pitchFamily="50" charset="-128"/>
                  <a:ea typeface="Meiryo UI" panose="020B0604030504040204" pitchFamily="50" charset="-128"/>
                </a:rPr>
                <a:t>ID</a:t>
              </a:r>
              <a:endParaRPr lang="en-US" altLang="ja-JP" sz="1000" u="sng" dirty="0">
                <a:ln w="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2BE2BB3F-329A-B65A-2D99-B6F892E19FBC}"/>
                </a:ext>
              </a:extLst>
            </p:cNvPr>
            <p:cNvSpPr/>
            <p:nvPr/>
          </p:nvSpPr>
          <p:spPr>
            <a:xfrm>
              <a:off x="5423575" y="7037786"/>
              <a:ext cx="866818" cy="246221"/>
            </a:xfrm>
            <a:prstGeom prst="rect">
              <a:avLst/>
            </a:prstGeom>
            <a:noFill/>
          </p:spPr>
          <p:txBody>
            <a:bodyPr wrap="square" lIns="91440" tIns="45720" rIns="91440" bIns="45720">
              <a:spAutoFit/>
            </a:bodyPr>
            <a:lstStyle/>
            <a:p>
              <a:r>
                <a:rPr lang="ja-JP" altLang="en-US" sz="1000" dirty="0">
                  <a:ln w="0"/>
                  <a:latin typeface="Meiryo UI" panose="020B0604030504040204" pitchFamily="50" charset="-128"/>
                  <a:ea typeface="Meiryo UI" panose="020B0604030504040204" pitchFamily="50" charset="-128"/>
                </a:rPr>
                <a:t>パスワード</a:t>
              </a:r>
              <a:endParaRPr lang="en-US" altLang="ja-JP" sz="1000" dirty="0">
                <a:ln w="0"/>
                <a:latin typeface="Meiryo UI" panose="020B0604030504040204" pitchFamily="50" charset="-128"/>
                <a:ea typeface="Meiryo UI" panose="020B0604030504040204" pitchFamily="50" charset="-128"/>
              </a:endParaRPr>
            </a:p>
          </p:txBody>
        </p:sp>
        <p:grpSp>
          <p:nvGrpSpPr>
            <p:cNvPr id="16" name="グループ化 15">
              <a:extLst>
                <a:ext uri="{FF2B5EF4-FFF2-40B4-BE49-F238E27FC236}">
                  <a16:creationId xmlns:a16="http://schemas.microsoft.com/office/drawing/2014/main" id="{2BFB5DB2-FA4F-A3F7-1874-318A6E21291B}"/>
                </a:ext>
              </a:extLst>
            </p:cNvPr>
            <p:cNvGrpSpPr/>
            <p:nvPr/>
          </p:nvGrpSpPr>
          <p:grpSpPr>
            <a:xfrm>
              <a:off x="6333873" y="4545319"/>
              <a:ext cx="1857783" cy="933357"/>
              <a:chOff x="6555207" y="4854971"/>
              <a:chExt cx="1857783" cy="1099609"/>
            </a:xfrm>
          </p:grpSpPr>
          <p:grpSp>
            <p:nvGrpSpPr>
              <p:cNvPr id="2" name="グループ化 1">
                <a:extLst>
                  <a:ext uri="{FF2B5EF4-FFF2-40B4-BE49-F238E27FC236}">
                    <a16:creationId xmlns:a16="http://schemas.microsoft.com/office/drawing/2014/main" id="{5EE31F91-308F-CFAC-62D0-C1C1893CD128}"/>
                  </a:ext>
                </a:extLst>
              </p:cNvPr>
              <p:cNvGrpSpPr/>
              <p:nvPr/>
            </p:nvGrpSpPr>
            <p:grpSpPr>
              <a:xfrm>
                <a:off x="6555207" y="4873575"/>
                <a:ext cx="1857783" cy="1081005"/>
                <a:chOff x="5838587" y="4041615"/>
                <a:chExt cx="1343226" cy="1456103"/>
              </a:xfrm>
            </p:grpSpPr>
            <p:sp>
              <p:nvSpPr>
                <p:cNvPr id="3" name="四角形: 角を丸くする 3">
                  <a:extLst>
                    <a:ext uri="{FF2B5EF4-FFF2-40B4-BE49-F238E27FC236}">
                      <a16:creationId xmlns:a16="http://schemas.microsoft.com/office/drawing/2014/main" id="{DC25B0AB-C269-EEA4-3DF9-F2CE6DD3F822}"/>
                    </a:ext>
                  </a:extLst>
                </p:cNvPr>
                <p:cNvSpPr/>
                <p:nvPr/>
              </p:nvSpPr>
              <p:spPr>
                <a:xfrm rot="10816034">
                  <a:off x="5838587" y="4059132"/>
                  <a:ext cx="1343226" cy="1438586"/>
                </a:xfrm>
                <a:prstGeom prst="roundRect">
                  <a:avLst>
                    <a:gd name="adj" fmla="val 9640"/>
                  </a:avLst>
                </a:prstGeom>
                <a:solidFill>
                  <a:schemeClr val="bg2">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335B2022-BDB2-A23D-F521-B09F96926447}"/>
                    </a:ext>
                  </a:extLst>
                </p:cNvPr>
                <p:cNvSpPr/>
                <p:nvPr/>
              </p:nvSpPr>
              <p:spPr>
                <a:xfrm rot="10816034">
                  <a:off x="5908071" y="4041615"/>
                  <a:ext cx="1207417" cy="1376886"/>
                </a:xfrm>
                <a:prstGeom prst="roundRect">
                  <a:avLst>
                    <a:gd name="adj" fmla="val 9640"/>
                  </a:avLst>
                </a:prstGeom>
                <a:solidFill>
                  <a:srgbClr val="E9F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6" name="正方形/長方形 5">
                <a:extLst>
                  <a:ext uri="{FF2B5EF4-FFF2-40B4-BE49-F238E27FC236}">
                    <a16:creationId xmlns:a16="http://schemas.microsoft.com/office/drawing/2014/main" id="{89B2C3DD-EC1C-B4AD-A6E3-DBF2E7193DC3}"/>
                  </a:ext>
                </a:extLst>
              </p:cNvPr>
              <p:cNvSpPr/>
              <p:nvPr/>
            </p:nvSpPr>
            <p:spPr>
              <a:xfrm>
                <a:off x="6724827" y="4854971"/>
                <a:ext cx="1675105" cy="838948"/>
              </a:xfrm>
              <a:prstGeom prst="rect">
                <a:avLst/>
              </a:prstGeom>
              <a:noFill/>
            </p:spPr>
            <p:txBody>
              <a:bodyPr wrap="square" lIns="91440" tIns="45720" rIns="91440" bIns="45720">
                <a:spAutoFit/>
              </a:bodyPr>
              <a:lstStyle/>
              <a:p>
                <a:pPr>
                  <a:lnSpc>
                    <a:spcPct val="120000"/>
                  </a:lnSpc>
                </a:pPr>
                <a:r>
                  <a:rPr lang="en-US" altLang="ja-JP" sz="1400" dirty="0">
                    <a:ln w="0"/>
                    <a:latin typeface="Meiryo UI" panose="020B0604030504040204" pitchFamily="50" charset="-128"/>
                    <a:ea typeface="Meiryo UI" panose="020B0604030504040204" pitchFamily="50" charset="-128"/>
                  </a:rPr>
                  <a:t>Q</a:t>
                </a:r>
                <a:r>
                  <a:rPr lang="ja-JP" altLang="en-US" sz="1400" dirty="0">
                    <a:ln w="0"/>
                    <a:latin typeface="Meiryo UI" panose="020B0604030504040204" pitchFamily="50" charset="-128"/>
                    <a:ea typeface="Meiryo UI" panose="020B0604030504040204" pitchFamily="50" charset="-128"/>
                  </a:rPr>
                  <a:t>＆</a:t>
                </a:r>
                <a:r>
                  <a:rPr lang="en-US" altLang="ja-JP" sz="1400" dirty="0">
                    <a:ln w="0"/>
                    <a:latin typeface="Meiryo UI" panose="020B0604030504040204" pitchFamily="50" charset="-128"/>
                    <a:ea typeface="Meiryo UI" panose="020B0604030504040204" pitchFamily="50" charset="-128"/>
                  </a:rPr>
                  <a:t>A</a:t>
                </a:r>
              </a:p>
              <a:p>
                <a:pPr>
                  <a:lnSpc>
                    <a:spcPct val="120000"/>
                  </a:lnSpc>
                </a:pPr>
                <a:r>
                  <a:rPr lang="en-US" altLang="ja-JP" sz="1400" u="sng" dirty="0">
                    <a:ln w="0"/>
                    <a:latin typeface="Meiryo UI" panose="020B0604030504040204" pitchFamily="50" charset="-128"/>
                    <a:ea typeface="Meiryo UI" panose="020B0604030504040204" pitchFamily="50" charset="-128"/>
                  </a:rPr>
                  <a:t>Q</a:t>
                </a:r>
                <a:r>
                  <a:rPr lang="ja-JP" altLang="en-US" sz="1400" u="sng" dirty="0">
                    <a:ln w="0"/>
                    <a:latin typeface="Meiryo UI" panose="020B0604030504040204" pitchFamily="50" charset="-128"/>
                    <a:ea typeface="Meiryo UI" panose="020B0604030504040204" pitchFamily="50" charset="-128"/>
                  </a:rPr>
                  <a:t>．繰り返し聴けるようにするには？</a:t>
                </a:r>
                <a:endParaRPr lang="en-US" altLang="ja-JP" sz="1400" u="sng" dirty="0">
                  <a:ln w="0"/>
                  <a:latin typeface="Meiryo UI" panose="020B0604030504040204" pitchFamily="50" charset="-128"/>
                  <a:ea typeface="Meiryo UI" panose="020B0604030504040204" pitchFamily="50" charset="-128"/>
                </a:endParaRPr>
              </a:p>
            </p:txBody>
          </p:sp>
        </p:grpSp>
        <p:sp>
          <p:nvSpPr>
            <p:cNvPr id="49" name="正方形/長方形 48">
              <a:extLst>
                <a:ext uri="{FF2B5EF4-FFF2-40B4-BE49-F238E27FC236}">
                  <a16:creationId xmlns:a16="http://schemas.microsoft.com/office/drawing/2014/main" id="{255EE6AC-A6DB-6D6D-7F89-F66C83D8989B}"/>
                </a:ext>
              </a:extLst>
            </p:cNvPr>
            <p:cNvSpPr/>
            <p:nvPr/>
          </p:nvSpPr>
          <p:spPr>
            <a:xfrm>
              <a:off x="9621267" y="5049864"/>
              <a:ext cx="996100" cy="338554"/>
            </a:xfrm>
            <a:prstGeom prst="rect">
              <a:avLst/>
            </a:prstGeom>
            <a:noFill/>
          </p:spPr>
          <p:txBody>
            <a:bodyPr wrap="square" lIns="91440" tIns="45720" rIns="91440" bIns="45720">
              <a:spAutoFit/>
            </a:bodyPr>
            <a:lstStyle/>
            <a:p>
              <a:r>
                <a:rPr lang="ja-JP" altLang="en-US" sz="1600" dirty="0">
                  <a:ln w="0"/>
                  <a:latin typeface="Meiryo UI" panose="020B0604030504040204" pitchFamily="50" charset="-128"/>
                  <a:ea typeface="Meiryo UI" panose="020B0604030504040204" pitchFamily="50" charset="-128"/>
                </a:rPr>
                <a:t>ダメだぁ</a:t>
              </a:r>
              <a:endParaRPr lang="en-US" altLang="ja-JP" sz="1600" dirty="0">
                <a:ln w="0"/>
                <a:latin typeface="Meiryo UI" panose="020B0604030504040204" pitchFamily="50" charset="-128"/>
                <a:ea typeface="Meiryo UI" panose="020B0604030504040204" pitchFamily="50" charset="-128"/>
              </a:endParaRPr>
            </a:p>
          </p:txBody>
        </p:sp>
      </p:grpSp>
      <p:sp>
        <p:nvSpPr>
          <p:cNvPr id="23" name="正方形/長方形 22">
            <a:extLst>
              <a:ext uri="{FF2B5EF4-FFF2-40B4-BE49-F238E27FC236}">
                <a16:creationId xmlns:a16="http://schemas.microsoft.com/office/drawing/2014/main" id="{FAA86ACE-F26D-9BB3-8327-01741815EF5E}"/>
              </a:ext>
            </a:extLst>
          </p:cNvPr>
          <p:cNvSpPr/>
          <p:nvPr/>
        </p:nvSpPr>
        <p:spPr>
          <a:xfrm>
            <a:off x="-152400" y="-101600"/>
            <a:ext cx="877163" cy="923330"/>
          </a:xfrm>
          <a:prstGeom prst="rect">
            <a:avLst/>
          </a:prstGeom>
          <a:noFill/>
        </p:spPr>
        <p:txBody>
          <a:bodyPr wrap="none" lIns="91440" tIns="45720" rIns="91440" bIns="45720">
            <a:spAutoFit/>
          </a:bodyPr>
          <a:lstStyle/>
          <a:p>
            <a:pPr algn="ctr"/>
            <a:r>
              <a:rPr lang="ja-JP" altLang="en-US" sz="5400" b="0" cap="none" spc="0" dirty="0">
                <a:ln w="0"/>
                <a:solidFill>
                  <a:schemeClr val="tx1"/>
                </a:solidFill>
                <a:effectLst>
                  <a:outerShdw blurRad="38100" dist="19050" dir="2700000" algn="tl" rotWithShape="0">
                    <a:schemeClr val="dk1">
                      <a:alpha val="40000"/>
                    </a:schemeClr>
                  </a:outerShdw>
                </a:effectLst>
              </a:rPr>
              <a:t>１</a:t>
            </a:r>
          </a:p>
        </p:txBody>
      </p:sp>
      <p:sp>
        <p:nvSpPr>
          <p:cNvPr id="24" name="正方形/長方形 23">
            <a:extLst>
              <a:ext uri="{FF2B5EF4-FFF2-40B4-BE49-F238E27FC236}">
                <a16:creationId xmlns:a16="http://schemas.microsoft.com/office/drawing/2014/main" id="{FE945985-AC0B-FCF0-3C8E-283DE5206FF3}"/>
              </a:ext>
            </a:extLst>
          </p:cNvPr>
          <p:cNvSpPr/>
          <p:nvPr/>
        </p:nvSpPr>
        <p:spPr>
          <a:xfrm>
            <a:off x="9936570" y="-142240"/>
            <a:ext cx="877164" cy="923330"/>
          </a:xfrm>
          <a:prstGeom prst="rect">
            <a:avLst/>
          </a:prstGeom>
          <a:noFill/>
        </p:spPr>
        <p:txBody>
          <a:bodyPr wrap="none" lIns="91440" tIns="45720" rIns="91440" bIns="45720">
            <a:spAutoFit/>
          </a:bodyPr>
          <a:lstStyle/>
          <a:p>
            <a:pPr algn="ctr"/>
            <a:r>
              <a:rPr lang="ja-JP" altLang="en-US" sz="5400" dirty="0">
                <a:ln w="0"/>
                <a:effectLst>
                  <a:outerShdw blurRad="38100" dist="19050" dir="2700000" algn="tl" rotWithShape="0">
                    <a:schemeClr val="dk1">
                      <a:alpha val="40000"/>
                    </a:schemeClr>
                  </a:outerShdw>
                </a:effectLst>
              </a:rPr>
              <a:t>２</a:t>
            </a:r>
            <a:endParaRPr lang="ja-JP" altLang="en-US" sz="5400" b="0" cap="none" spc="0" dirty="0">
              <a:ln w="0"/>
              <a:solidFill>
                <a:schemeClr val="tx1"/>
              </a:solidFill>
              <a:effectLst>
                <a:outerShdw blurRad="38100" dist="19050" dir="2700000" algn="tl" rotWithShape="0">
                  <a:schemeClr val="dk1">
                    <a:alpha val="40000"/>
                  </a:schemeClr>
                </a:outerShdw>
              </a:effectLst>
            </a:endParaRPr>
          </a:p>
        </p:txBody>
      </p:sp>
      <p:sp>
        <p:nvSpPr>
          <p:cNvPr id="25" name="正方形/長方形 24">
            <a:extLst>
              <a:ext uri="{FF2B5EF4-FFF2-40B4-BE49-F238E27FC236}">
                <a16:creationId xmlns:a16="http://schemas.microsoft.com/office/drawing/2014/main" id="{7242689A-0E45-698A-C106-1B304FDB25AA}"/>
              </a:ext>
            </a:extLst>
          </p:cNvPr>
          <p:cNvSpPr/>
          <p:nvPr/>
        </p:nvSpPr>
        <p:spPr>
          <a:xfrm>
            <a:off x="-114300" y="6793825"/>
            <a:ext cx="877164" cy="923330"/>
          </a:xfrm>
          <a:prstGeom prst="rect">
            <a:avLst/>
          </a:prstGeom>
          <a:noFill/>
        </p:spPr>
        <p:txBody>
          <a:bodyPr wrap="none" lIns="91440" tIns="45720" rIns="91440" bIns="45720">
            <a:spAutoFit/>
          </a:bodyPr>
          <a:lstStyle/>
          <a:p>
            <a:pPr algn="ctr"/>
            <a:r>
              <a:rPr lang="ja-JP" altLang="en-US" sz="5400" b="0" cap="none" spc="0" dirty="0">
                <a:ln w="0"/>
                <a:solidFill>
                  <a:schemeClr val="tx1"/>
                </a:solidFill>
                <a:effectLst>
                  <a:outerShdw blurRad="38100" dist="19050" dir="2700000" algn="tl" rotWithShape="0">
                    <a:schemeClr val="dk1">
                      <a:alpha val="40000"/>
                    </a:schemeClr>
                  </a:outerShdw>
                </a:effectLst>
              </a:rPr>
              <a:t>３</a:t>
            </a:r>
          </a:p>
        </p:txBody>
      </p:sp>
      <p:sp>
        <p:nvSpPr>
          <p:cNvPr id="26" name="正方形/長方形 25">
            <a:extLst>
              <a:ext uri="{FF2B5EF4-FFF2-40B4-BE49-F238E27FC236}">
                <a16:creationId xmlns:a16="http://schemas.microsoft.com/office/drawing/2014/main" id="{DC160A08-DCB4-1CF6-F607-020E2A12B6D4}"/>
              </a:ext>
            </a:extLst>
          </p:cNvPr>
          <p:cNvSpPr/>
          <p:nvPr/>
        </p:nvSpPr>
        <p:spPr>
          <a:xfrm>
            <a:off x="9947999" y="6802120"/>
            <a:ext cx="877164" cy="923330"/>
          </a:xfrm>
          <a:prstGeom prst="rect">
            <a:avLst/>
          </a:prstGeom>
          <a:noFill/>
        </p:spPr>
        <p:txBody>
          <a:bodyPr wrap="none" lIns="91440" tIns="45720" rIns="91440" bIns="45720">
            <a:spAutoFit/>
          </a:bodyPr>
          <a:lstStyle/>
          <a:p>
            <a:pPr algn="ctr"/>
            <a:r>
              <a:rPr lang="ja-JP" altLang="en-US" sz="5400" dirty="0">
                <a:ln w="0"/>
                <a:effectLst>
                  <a:outerShdw blurRad="38100" dist="19050" dir="2700000" algn="tl" rotWithShape="0">
                    <a:schemeClr val="dk1">
                      <a:alpha val="40000"/>
                    </a:schemeClr>
                  </a:outerShdw>
                </a:effectLst>
              </a:rPr>
              <a:t>４</a:t>
            </a:r>
            <a:endParaRPr lang="ja-JP" alt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5501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0DFDB-E19A-7D15-5D98-3A70AEFAD3B0}"/>
            </a:ext>
          </a:extLst>
        </p:cNvPr>
        <p:cNvGrpSpPr/>
        <p:nvPr/>
      </p:nvGrpSpPr>
      <p:grpSpPr>
        <a:xfrm>
          <a:off x="0" y="0"/>
          <a:ext cx="0" cy="0"/>
          <a:chOff x="0" y="0"/>
          <a:chExt cx="0" cy="0"/>
        </a:xfrm>
      </p:grpSpPr>
      <p:pic>
        <p:nvPicPr>
          <p:cNvPr id="5" name="図 4" descr="タイムライン&#10;&#10;自動的に生成された説明">
            <a:extLst>
              <a:ext uri="{FF2B5EF4-FFF2-40B4-BE49-F238E27FC236}">
                <a16:creationId xmlns:a16="http://schemas.microsoft.com/office/drawing/2014/main" id="{FE9E8E95-63E1-01C0-DA5E-76751E765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208" y="642881"/>
            <a:ext cx="6752847" cy="3805320"/>
          </a:xfrm>
          <a:prstGeom prst="rect">
            <a:avLst/>
          </a:prstGeom>
          <a:ln>
            <a:noFill/>
          </a:ln>
        </p:spPr>
      </p:pic>
      <p:sp>
        <p:nvSpPr>
          <p:cNvPr id="7" name="テキスト ボックス 6">
            <a:extLst>
              <a:ext uri="{FF2B5EF4-FFF2-40B4-BE49-F238E27FC236}">
                <a16:creationId xmlns:a16="http://schemas.microsoft.com/office/drawing/2014/main" id="{AC132189-5069-243E-9A98-35D18CDAA849}"/>
              </a:ext>
            </a:extLst>
          </p:cNvPr>
          <p:cNvSpPr txBox="1"/>
          <p:nvPr/>
        </p:nvSpPr>
        <p:spPr>
          <a:xfrm>
            <a:off x="191892" y="4868237"/>
            <a:ext cx="10313941" cy="2483517"/>
          </a:xfrm>
          <a:prstGeom prst="roundRect">
            <a:avLst/>
          </a:prstGeom>
          <a:noFill/>
          <a:ln w="38100">
            <a:solidFill>
              <a:srgbClr val="B1302B"/>
            </a:solidFill>
          </a:ln>
        </p:spPr>
        <p:txBody>
          <a:bodyPr wrap="square" rtlCol="0">
            <a:spAutoFit/>
          </a:bodyPr>
          <a:lstStyle/>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無料期間中に解約しなければ</a:t>
            </a:r>
            <a:r>
              <a:rPr kumimoji="1" lang="ja-JP" altLang="en-US" sz="2800" baseline="30000" dirty="0">
                <a:latin typeface="BIZ UDPゴシック" panose="020B0400000000000000" pitchFamily="50" charset="-128"/>
                <a:ea typeface="BIZ UDPゴシック" panose="020B0400000000000000" pitchFamily="50" charset="-128"/>
              </a:rPr>
              <a:t>*</a:t>
            </a:r>
            <a:r>
              <a:rPr kumimoji="1" lang="ja-JP" altLang="en-US" sz="2800" dirty="0">
                <a:latin typeface="BIZ UDPゴシック" panose="020B0400000000000000" pitchFamily="50" charset="-128"/>
                <a:ea typeface="BIZ UDPゴシック" panose="020B0400000000000000" pitchFamily="50" charset="-128"/>
              </a:rPr>
              <a:t>有料プランに自動的に移行。</a:t>
            </a:r>
            <a:endParaRPr kumimoji="1" lang="en-US" altLang="ja-JP" sz="280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解約しない限り自動で契約が更新。</a:t>
            </a:r>
            <a:endParaRPr kumimoji="1" lang="en-US" altLang="ja-JP" sz="280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契約中はサービスを利用していなくても料金（支払い）は発生。</a:t>
            </a:r>
            <a:endParaRPr kumimoji="1" lang="en-US" altLang="ja-JP" sz="280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解約手続きは、原則は事業者が定めた方法に従って行う。</a:t>
            </a:r>
            <a:endParaRPr kumimoji="1" lang="en-US" altLang="ja-JP" sz="2800" dirty="0">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0AF29205-7C56-AEB1-E7D0-2B061AB0B1E0}"/>
              </a:ext>
            </a:extLst>
          </p:cNvPr>
          <p:cNvSpPr/>
          <p:nvPr/>
        </p:nvSpPr>
        <p:spPr>
          <a:xfrm>
            <a:off x="343609" y="4457205"/>
            <a:ext cx="6165090" cy="584775"/>
          </a:xfrm>
          <a:prstGeom prst="rect">
            <a:avLst/>
          </a:prstGeom>
          <a:solidFill>
            <a:schemeClr val="bg1"/>
          </a:solidFill>
        </p:spPr>
        <p:txBody>
          <a:bodyPr wrap="square" lIns="91440" tIns="45720" rIns="91440" bIns="45720">
            <a:spAutoFit/>
          </a:bodyPr>
          <a:lstStyle/>
          <a:p>
            <a:r>
              <a:rPr lang="ja-JP" altLang="en-US" sz="3200" b="1" cap="none" spc="0" dirty="0">
                <a:ln w="0"/>
                <a:solidFill>
                  <a:schemeClr val="tx1"/>
                </a:solidFill>
                <a:latin typeface="Meiryo UI" panose="020B0604030504040204" pitchFamily="50" charset="-128"/>
                <a:ea typeface="Meiryo UI" panose="020B0604030504040204" pitchFamily="50" charset="-128"/>
              </a:rPr>
              <a:t>トラブルになりやすいサブスクの特徴</a:t>
            </a:r>
            <a:endParaRPr lang="en-US" altLang="ja-JP" sz="3200" b="1" dirty="0">
              <a:ln w="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16B31AE6-B77A-C91D-DC2D-318E33032666}"/>
              </a:ext>
            </a:extLst>
          </p:cNvPr>
          <p:cNvSpPr/>
          <p:nvPr/>
        </p:nvSpPr>
        <p:spPr>
          <a:xfrm>
            <a:off x="371959" y="185979"/>
            <a:ext cx="10104895" cy="338554"/>
          </a:xfrm>
          <a:prstGeom prst="rect">
            <a:avLst/>
          </a:prstGeom>
          <a:noFill/>
        </p:spPr>
        <p:txBody>
          <a:bodyPr wrap="square" lIns="91440" tIns="45720" rIns="91440" bIns="45720">
            <a:spAutoFit/>
          </a:bodyPr>
          <a:lstStyle/>
          <a:p>
            <a:r>
              <a:rPr lang="ja-JP" altLang="en-US" sz="1600" dirty="0">
                <a:ln w="0"/>
                <a:solidFill>
                  <a:srgbClr val="FF0000"/>
                </a:solidFill>
                <a:latin typeface="BIZ UDPゴシック" panose="020B0400000000000000" pitchFamily="50" charset="-128"/>
                <a:ea typeface="BIZ UDPゴシック" panose="020B0400000000000000" pitchFamily="50" charset="-128"/>
              </a:rPr>
              <a:t>＊以下の特徴に該当しないサブスクもあります。ここでは「トラブルになりやすい契約について」を解説しています。</a:t>
            </a:r>
            <a:endParaRPr lang="en-US" altLang="ja-JP" sz="1600" dirty="0">
              <a:ln w="0"/>
              <a:solidFill>
                <a:srgbClr val="FF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72279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C7F3B-4F2E-6B21-A79A-9A0F213882F0}"/>
            </a:ext>
          </a:extLst>
        </p:cNvPr>
        <p:cNvGrpSpPr/>
        <p:nvPr/>
      </p:nvGrpSpPr>
      <p:grpSpPr>
        <a:xfrm>
          <a:off x="0" y="0"/>
          <a:ext cx="0" cy="0"/>
          <a:chOff x="0" y="0"/>
          <a:chExt cx="0" cy="0"/>
        </a:xfrm>
      </p:grpSpPr>
      <p:sp>
        <p:nvSpPr>
          <p:cNvPr id="14" name="思考の吹き出し: 雲形 13">
            <a:extLst>
              <a:ext uri="{FF2B5EF4-FFF2-40B4-BE49-F238E27FC236}">
                <a16:creationId xmlns:a16="http://schemas.microsoft.com/office/drawing/2014/main" id="{751BFA0C-50BD-0180-CB24-2988616AFBDB}"/>
              </a:ext>
            </a:extLst>
          </p:cNvPr>
          <p:cNvSpPr/>
          <p:nvPr/>
        </p:nvSpPr>
        <p:spPr>
          <a:xfrm>
            <a:off x="5941166" y="2606083"/>
            <a:ext cx="2809134" cy="929875"/>
          </a:xfrm>
          <a:prstGeom prst="cloud">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3" name="グループ化 82">
            <a:extLst>
              <a:ext uri="{FF2B5EF4-FFF2-40B4-BE49-F238E27FC236}">
                <a16:creationId xmlns:a16="http://schemas.microsoft.com/office/drawing/2014/main" id="{E6F9E9E7-2B57-74BA-C852-C117B411F55C}"/>
              </a:ext>
            </a:extLst>
          </p:cNvPr>
          <p:cNvGrpSpPr/>
          <p:nvPr/>
        </p:nvGrpSpPr>
        <p:grpSpPr>
          <a:xfrm>
            <a:off x="2699295" y="657280"/>
            <a:ext cx="1566141" cy="2504513"/>
            <a:chOff x="2565945" y="1438330"/>
            <a:chExt cx="1566141" cy="2504513"/>
          </a:xfrm>
        </p:grpSpPr>
        <p:grpSp>
          <p:nvGrpSpPr>
            <p:cNvPr id="9" name="グループ化 8">
              <a:extLst>
                <a:ext uri="{FF2B5EF4-FFF2-40B4-BE49-F238E27FC236}">
                  <a16:creationId xmlns:a16="http://schemas.microsoft.com/office/drawing/2014/main" id="{CC09734F-BB5F-AFF9-9042-C2036EEDB24E}"/>
                </a:ext>
              </a:extLst>
            </p:cNvPr>
            <p:cNvGrpSpPr/>
            <p:nvPr/>
          </p:nvGrpSpPr>
          <p:grpSpPr>
            <a:xfrm>
              <a:off x="2565945" y="1438330"/>
              <a:ext cx="1566141" cy="2504513"/>
              <a:chOff x="5838891" y="3946946"/>
              <a:chExt cx="1210640" cy="1550508"/>
            </a:xfrm>
          </p:grpSpPr>
          <p:sp>
            <p:nvSpPr>
              <p:cNvPr id="11" name="四角形: 角を丸くする 3">
                <a:extLst>
                  <a:ext uri="{FF2B5EF4-FFF2-40B4-BE49-F238E27FC236}">
                    <a16:creationId xmlns:a16="http://schemas.microsoft.com/office/drawing/2014/main" id="{47392034-A339-9C0E-D603-95D37986382C}"/>
                  </a:ext>
                </a:extLst>
              </p:cNvPr>
              <p:cNvSpPr/>
              <p:nvPr/>
            </p:nvSpPr>
            <p:spPr>
              <a:xfrm rot="10816034">
                <a:off x="5838891" y="3946946"/>
                <a:ext cx="1210640" cy="1550508"/>
              </a:xfrm>
              <a:prstGeom prst="roundRect">
                <a:avLst>
                  <a:gd name="adj" fmla="val 9640"/>
                </a:avLst>
              </a:prstGeom>
              <a:solidFill>
                <a:schemeClr val="bg2">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2CFC9D8F-D071-B93F-2B9F-D23769E5CABD}"/>
                  </a:ext>
                </a:extLst>
              </p:cNvPr>
              <p:cNvSpPr/>
              <p:nvPr/>
            </p:nvSpPr>
            <p:spPr>
              <a:xfrm rot="10816034">
                <a:off x="5908071" y="4041366"/>
                <a:ext cx="1074101" cy="1376886"/>
              </a:xfrm>
              <a:prstGeom prst="roundRect">
                <a:avLst>
                  <a:gd name="adj" fmla="val 9640"/>
                </a:avLst>
              </a:prstGeom>
              <a:solidFill>
                <a:srgbClr val="E9F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66" name="正方形/長方形 65">
              <a:extLst>
                <a:ext uri="{FF2B5EF4-FFF2-40B4-BE49-F238E27FC236}">
                  <a16:creationId xmlns:a16="http://schemas.microsoft.com/office/drawing/2014/main" id="{575028BE-190D-7820-8939-8CD5B493FB56}"/>
                </a:ext>
              </a:extLst>
            </p:cNvPr>
            <p:cNvSpPr/>
            <p:nvPr/>
          </p:nvSpPr>
          <p:spPr>
            <a:xfrm>
              <a:off x="2724897" y="1800904"/>
              <a:ext cx="1357293" cy="354649"/>
            </a:xfrm>
            <a:prstGeom prst="rect">
              <a:avLst/>
            </a:prstGeom>
            <a:noFill/>
          </p:spPr>
          <p:txBody>
            <a:bodyPr wrap="square" lIns="91440" tIns="45720" rIns="91440" bIns="45720">
              <a:spAutoFit/>
            </a:bodyPr>
            <a:lstStyle/>
            <a:p>
              <a:pPr>
                <a:lnSpc>
                  <a:spcPct val="120000"/>
                </a:lnSpc>
              </a:pPr>
              <a:r>
                <a:rPr lang="ja-JP" altLang="en-US" sz="1600" b="0" cap="none" spc="0" dirty="0">
                  <a:ln w="0"/>
                  <a:solidFill>
                    <a:srgbClr val="FF0000"/>
                  </a:solidFill>
                  <a:latin typeface="Meiryo UI" panose="020B0604030504040204" pitchFamily="50" charset="-128"/>
                  <a:ea typeface="Meiryo UI" panose="020B0604030504040204" pitchFamily="50" charset="-128"/>
                </a:rPr>
                <a:t>サブスク解約</a:t>
              </a:r>
              <a:endParaRPr lang="en-US" altLang="ja-JP" sz="1600" dirty="0">
                <a:ln w="0"/>
                <a:solidFill>
                  <a:srgbClr val="FF0000"/>
                </a:solidFill>
                <a:latin typeface="Meiryo UI" panose="020B0604030504040204" pitchFamily="50" charset="-128"/>
                <a:ea typeface="Meiryo UI" panose="020B0604030504040204" pitchFamily="50" charset="-128"/>
              </a:endParaRPr>
            </a:p>
          </p:txBody>
        </p:sp>
      </p:grpSp>
      <p:sp>
        <p:nvSpPr>
          <p:cNvPr id="70" name="テキスト ボックス 69">
            <a:extLst>
              <a:ext uri="{FF2B5EF4-FFF2-40B4-BE49-F238E27FC236}">
                <a16:creationId xmlns:a16="http://schemas.microsoft.com/office/drawing/2014/main" id="{2544D79E-5129-8195-471A-BD6AFDE9733B}"/>
              </a:ext>
            </a:extLst>
          </p:cNvPr>
          <p:cNvSpPr txBox="1"/>
          <p:nvPr/>
        </p:nvSpPr>
        <p:spPr>
          <a:xfrm>
            <a:off x="157776" y="4782584"/>
            <a:ext cx="10319724" cy="2483517"/>
          </a:xfrm>
          <a:prstGeom prst="roundRect">
            <a:avLst/>
          </a:prstGeom>
          <a:noFill/>
          <a:ln w="38100">
            <a:solidFill>
              <a:srgbClr val="B1302B"/>
            </a:solidFill>
          </a:ln>
        </p:spPr>
        <p:txBody>
          <a:bodyPr wrap="square" rtlCol="0">
            <a:spAutoFit/>
          </a:bodyPr>
          <a:lstStyle/>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解約したら（一部を除いて）ダウンロードしたデータは残らない。</a:t>
            </a:r>
            <a:endParaRPr kumimoji="1" lang="en-US" altLang="ja-JP" sz="280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サービス内容や契約期間によっては、購入するよりコスパが　悪い場合がある。</a:t>
            </a:r>
            <a:endParaRPr kumimoji="1" lang="en-US" altLang="ja-JP" sz="280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サービス全体の利用料金を支払うことになる。</a:t>
            </a:r>
            <a:endParaRPr kumimoji="1" lang="en-US" altLang="ja-JP" sz="2800" dirty="0">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37FA050E-0CAF-2340-ECD1-8B126AFC7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348" y="1706429"/>
            <a:ext cx="1996358" cy="2065436"/>
          </a:xfrm>
          <a:prstGeom prst="rect">
            <a:avLst/>
          </a:prstGeom>
        </p:spPr>
      </p:pic>
      <p:pic>
        <p:nvPicPr>
          <p:cNvPr id="5" name="図 4">
            <a:extLst>
              <a:ext uri="{FF2B5EF4-FFF2-40B4-BE49-F238E27FC236}">
                <a16:creationId xmlns:a16="http://schemas.microsoft.com/office/drawing/2014/main" id="{EDF00F81-671C-0585-63D9-DEFE19C9EDBA}"/>
              </a:ext>
            </a:extLst>
          </p:cNvPr>
          <p:cNvPicPr>
            <a:picLocks noChangeAspect="1"/>
          </p:cNvPicPr>
          <p:nvPr/>
        </p:nvPicPr>
        <p:blipFill>
          <a:blip r:embed="rId4"/>
          <a:stretch>
            <a:fillRect/>
          </a:stretch>
        </p:blipFill>
        <p:spPr>
          <a:xfrm>
            <a:off x="590550" y="348430"/>
            <a:ext cx="2381250" cy="2783199"/>
          </a:xfrm>
          <a:prstGeom prst="rect">
            <a:avLst/>
          </a:prstGeom>
        </p:spPr>
      </p:pic>
      <p:pic>
        <p:nvPicPr>
          <p:cNvPr id="49" name="図 48">
            <a:extLst>
              <a:ext uri="{FF2B5EF4-FFF2-40B4-BE49-F238E27FC236}">
                <a16:creationId xmlns:a16="http://schemas.microsoft.com/office/drawing/2014/main" id="{17A97C04-2E46-6439-9F44-E421CA3A4416}"/>
              </a:ext>
            </a:extLst>
          </p:cNvPr>
          <p:cNvPicPr>
            <a:picLocks noChangeAspect="1"/>
          </p:cNvPicPr>
          <p:nvPr/>
        </p:nvPicPr>
        <p:blipFill>
          <a:blip r:embed="rId5"/>
          <a:stretch>
            <a:fillRect/>
          </a:stretch>
        </p:blipFill>
        <p:spPr>
          <a:xfrm>
            <a:off x="5381625" y="1027875"/>
            <a:ext cx="1917599" cy="812258"/>
          </a:xfrm>
          <a:prstGeom prst="rect">
            <a:avLst/>
          </a:prstGeom>
        </p:spPr>
      </p:pic>
      <p:sp>
        <p:nvSpPr>
          <p:cNvPr id="51" name="正方形/長方形 50">
            <a:extLst>
              <a:ext uri="{FF2B5EF4-FFF2-40B4-BE49-F238E27FC236}">
                <a16:creationId xmlns:a16="http://schemas.microsoft.com/office/drawing/2014/main" id="{41000B10-7D70-38E9-D3FC-0F6603E371DF}"/>
              </a:ext>
            </a:extLst>
          </p:cNvPr>
          <p:cNvSpPr/>
          <p:nvPr/>
        </p:nvSpPr>
        <p:spPr>
          <a:xfrm>
            <a:off x="6155354" y="2683049"/>
            <a:ext cx="2529859" cy="707886"/>
          </a:xfrm>
          <a:prstGeom prst="rect">
            <a:avLst/>
          </a:prstGeom>
          <a:noFill/>
        </p:spPr>
        <p:txBody>
          <a:bodyPr wrap="square" lIns="91440" tIns="45720" rIns="91440" bIns="45720">
            <a:spAutoFit/>
          </a:bodyPr>
          <a:lstStyle/>
          <a:p>
            <a:pPr algn="ctr"/>
            <a:r>
              <a:rPr lang="en-US" altLang="ja-JP" sz="4000" b="0" cap="none" spc="0" dirty="0">
                <a:ln w="0"/>
                <a:gradFill flip="none" rotWithShape="1">
                  <a:gsLst>
                    <a:gs pos="0">
                      <a:srgbClr val="00B0F0"/>
                    </a:gs>
                    <a:gs pos="50000">
                      <a:srgbClr val="FF3399"/>
                    </a:gs>
                    <a:gs pos="100000">
                      <a:srgbClr val="FFFF00"/>
                    </a:gs>
                  </a:gsLst>
                  <a:lin ang="0" scaled="1"/>
                  <a:tileRect/>
                </a:gradFill>
                <a:latin typeface="Showcard Gothic" panose="04020904020102020604" pitchFamily="82" charset="0"/>
              </a:rPr>
              <a:t>HIP</a:t>
            </a:r>
            <a:r>
              <a:rPr lang="ja-JP" altLang="en-US" sz="4000" dirty="0">
                <a:ln w="0"/>
                <a:gradFill flip="none" rotWithShape="1">
                  <a:gsLst>
                    <a:gs pos="0">
                      <a:srgbClr val="00B0F0"/>
                    </a:gs>
                    <a:gs pos="50000">
                      <a:srgbClr val="FF3399"/>
                    </a:gs>
                    <a:gs pos="100000">
                      <a:srgbClr val="FFFF00"/>
                    </a:gs>
                  </a:gsLst>
                  <a:lin ang="0" scaled="1"/>
                  <a:tileRect/>
                </a:gradFill>
                <a:latin typeface="Showcard Gothic" panose="04020904020102020604" pitchFamily="82" charset="0"/>
              </a:rPr>
              <a:t> </a:t>
            </a:r>
            <a:r>
              <a:rPr lang="en-US" altLang="ja-JP" sz="4000" dirty="0">
                <a:ln w="0"/>
                <a:gradFill flip="none" rotWithShape="1">
                  <a:gsLst>
                    <a:gs pos="0">
                      <a:srgbClr val="00B0F0"/>
                    </a:gs>
                    <a:gs pos="50000">
                      <a:srgbClr val="FF3399"/>
                    </a:gs>
                    <a:gs pos="100000">
                      <a:srgbClr val="FFFF00"/>
                    </a:gs>
                  </a:gsLst>
                  <a:lin ang="0" scaled="1"/>
                  <a:tileRect/>
                </a:gradFill>
                <a:latin typeface="Showcard Gothic" panose="04020904020102020604" pitchFamily="82" charset="0"/>
              </a:rPr>
              <a:t>HOP</a:t>
            </a:r>
            <a:endParaRPr lang="ja-JP" altLang="en-US" sz="4000" b="0" cap="none" spc="0" dirty="0">
              <a:ln w="0"/>
              <a:gradFill flip="none" rotWithShape="1">
                <a:gsLst>
                  <a:gs pos="0">
                    <a:srgbClr val="00B0F0"/>
                  </a:gs>
                  <a:gs pos="50000">
                    <a:srgbClr val="FF3399"/>
                  </a:gs>
                  <a:gs pos="100000">
                    <a:srgbClr val="FFFF00"/>
                  </a:gs>
                </a:gsLst>
                <a:lin ang="0" scaled="1"/>
                <a:tileRect/>
              </a:gradFill>
              <a:latin typeface="Showcard Gothic" panose="04020904020102020604" pitchFamily="82" charset="0"/>
            </a:endParaRPr>
          </a:p>
        </p:txBody>
      </p:sp>
      <p:pic>
        <p:nvPicPr>
          <p:cNvPr id="52" name="図 51">
            <a:extLst>
              <a:ext uri="{FF2B5EF4-FFF2-40B4-BE49-F238E27FC236}">
                <a16:creationId xmlns:a16="http://schemas.microsoft.com/office/drawing/2014/main" id="{D89B42A9-DADB-5F10-BB11-221D546FF331}"/>
              </a:ext>
            </a:extLst>
          </p:cNvPr>
          <p:cNvPicPr>
            <a:picLocks noChangeAspect="1"/>
          </p:cNvPicPr>
          <p:nvPr/>
        </p:nvPicPr>
        <p:blipFill>
          <a:blip r:embed="rId6"/>
          <a:stretch>
            <a:fillRect/>
          </a:stretch>
        </p:blipFill>
        <p:spPr>
          <a:xfrm>
            <a:off x="6916965" y="646795"/>
            <a:ext cx="1939698" cy="1191710"/>
          </a:xfrm>
          <a:prstGeom prst="rect">
            <a:avLst/>
          </a:prstGeom>
        </p:spPr>
      </p:pic>
      <p:pic>
        <p:nvPicPr>
          <p:cNvPr id="53" name="図 52">
            <a:extLst>
              <a:ext uri="{FF2B5EF4-FFF2-40B4-BE49-F238E27FC236}">
                <a16:creationId xmlns:a16="http://schemas.microsoft.com/office/drawing/2014/main" id="{3D0992AA-4438-1938-5A9C-16573F87E6A5}"/>
              </a:ext>
            </a:extLst>
          </p:cNvPr>
          <p:cNvPicPr>
            <a:picLocks noChangeAspect="1"/>
          </p:cNvPicPr>
          <p:nvPr/>
        </p:nvPicPr>
        <p:blipFill>
          <a:blip r:embed="rId7"/>
          <a:stretch>
            <a:fillRect/>
          </a:stretch>
        </p:blipFill>
        <p:spPr>
          <a:xfrm rot="20449916">
            <a:off x="8548557" y="161332"/>
            <a:ext cx="2114066" cy="1540420"/>
          </a:xfrm>
          <a:prstGeom prst="rect">
            <a:avLst/>
          </a:prstGeom>
        </p:spPr>
      </p:pic>
      <p:pic>
        <p:nvPicPr>
          <p:cNvPr id="54" name="図 53">
            <a:extLst>
              <a:ext uri="{FF2B5EF4-FFF2-40B4-BE49-F238E27FC236}">
                <a16:creationId xmlns:a16="http://schemas.microsoft.com/office/drawing/2014/main" id="{0315F1E6-AD4A-14F1-4C8A-0D2947A2DDFB}"/>
              </a:ext>
            </a:extLst>
          </p:cNvPr>
          <p:cNvPicPr>
            <a:picLocks noChangeAspect="1"/>
          </p:cNvPicPr>
          <p:nvPr/>
        </p:nvPicPr>
        <p:blipFill>
          <a:blip r:embed="rId8"/>
          <a:stretch>
            <a:fillRect/>
          </a:stretch>
        </p:blipFill>
        <p:spPr>
          <a:xfrm>
            <a:off x="5755015" y="1718110"/>
            <a:ext cx="1331585" cy="810531"/>
          </a:xfrm>
          <a:prstGeom prst="rect">
            <a:avLst/>
          </a:prstGeom>
        </p:spPr>
      </p:pic>
      <p:pic>
        <p:nvPicPr>
          <p:cNvPr id="71" name="図 70">
            <a:extLst>
              <a:ext uri="{FF2B5EF4-FFF2-40B4-BE49-F238E27FC236}">
                <a16:creationId xmlns:a16="http://schemas.microsoft.com/office/drawing/2014/main" id="{E9A29A3A-64F9-6984-3207-A7E7BB3770DB}"/>
              </a:ext>
            </a:extLst>
          </p:cNvPr>
          <p:cNvPicPr>
            <a:picLocks noChangeAspect="1"/>
          </p:cNvPicPr>
          <p:nvPr/>
        </p:nvPicPr>
        <p:blipFill>
          <a:blip r:embed="rId9"/>
          <a:stretch>
            <a:fillRect/>
          </a:stretch>
        </p:blipFill>
        <p:spPr>
          <a:xfrm rot="858124">
            <a:off x="8166706" y="1197645"/>
            <a:ext cx="2082192" cy="1230386"/>
          </a:xfrm>
          <a:prstGeom prst="rect">
            <a:avLst/>
          </a:prstGeom>
        </p:spPr>
      </p:pic>
      <p:pic>
        <p:nvPicPr>
          <p:cNvPr id="79" name="図 78">
            <a:extLst>
              <a:ext uri="{FF2B5EF4-FFF2-40B4-BE49-F238E27FC236}">
                <a16:creationId xmlns:a16="http://schemas.microsoft.com/office/drawing/2014/main" id="{B023F534-FEF5-0056-DBD1-2F4578BA60B1}"/>
              </a:ext>
            </a:extLst>
          </p:cNvPr>
          <p:cNvPicPr>
            <a:picLocks noChangeAspect="1"/>
          </p:cNvPicPr>
          <p:nvPr/>
        </p:nvPicPr>
        <p:blipFill>
          <a:blip r:embed="rId10"/>
          <a:stretch>
            <a:fillRect/>
          </a:stretch>
        </p:blipFill>
        <p:spPr>
          <a:xfrm>
            <a:off x="6404229" y="154983"/>
            <a:ext cx="1521218" cy="1114430"/>
          </a:xfrm>
          <a:prstGeom prst="rect">
            <a:avLst/>
          </a:prstGeom>
        </p:spPr>
      </p:pic>
      <p:pic>
        <p:nvPicPr>
          <p:cNvPr id="81" name="図 80" descr="ロゴ&#10;&#10;自動的に生成された説明">
            <a:extLst>
              <a:ext uri="{FF2B5EF4-FFF2-40B4-BE49-F238E27FC236}">
                <a16:creationId xmlns:a16="http://schemas.microsoft.com/office/drawing/2014/main" id="{C26E6C7F-3A46-6D16-948D-8F2B061AB0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44959" y="1796467"/>
            <a:ext cx="1918241" cy="1939916"/>
          </a:xfrm>
          <a:prstGeom prst="rect">
            <a:avLst/>
          </a:prstGeom>
        </p:spPr>
      </p:pic>
      <p:sp>
        <p:nvSpPr>
          <p:cNvPr id="82" name="正方形/長方形 81">
            <a:extLst>
              <a:ext uri="{FF2B5EF4-FFF2-40B4-BE49-F238E27FC236}">
                <a16:creationId xmlns:a16="http://schemas.microsoft.com/office/drawing/2014/main" id="{3DCDCE2B-931D-9E1D-DA07-C2BCFAE7AB75}"/>
              </a:ext>
            </a:extLst>
          </p:cNvPr>
          <p:cNvSpPr/>
          <p:nvPr/>
        </p:nvSpPr>
        <p:spPr>
          <a:xfrm>
            <a:off x="1082983" y="3581242"/>
            <a:ext cx="2606803" cy="523220"/>
          </a:xfrm>
          <a:prstGeom prst="rect">
            <a:avLst/>
          </a:prstGeom>
          <a:noFill/>
        </p:spPr>
        <p:txBody>
          <a:bodyPr wrap="none" lIns="91440" tIns="45720" rIns="91440" bIns="45720">
            <a:spAutoFit/>
          </a:bodyPr>
          <a:lstStyle/>
          <a:p>
            <a:pPr algn="ctr"/>
            <a:r>
              <a:rPr lang="ja-JP" altLang="en-US" sz="1400" b="0" cap="none" spc="0" dirty="0">
                <a:ln w="0"/>
                <a:solidFill>
                  <a:schemeClr val="tx1"/>
                </a:solidFill>
                <a:latin typeface="BIZ UDPゴシック" panose="020B0400000000000000" pitchFamily="50" charset="-128"/>
                <a:ea typeface="BIZ UDPゴシック" panose="020B0400000000000000" pitchFamily="50" charset="-128"/>
              </a:rPr>
              <a:t>ダウンロードしたら、</a:t>
            </a:r>
            <a:endParaRPr lang="en-US" altLang="ja-JP" sz="1400" b="0" cap="none" spc="0" dirty="0">
              <a:ln w="0"/>
              <a:solidFill>
                <a:schemeClr val="tx1"/>
              </a:solidFill>
              <a:latin typeface="BIZ UDPゴシック" panose="020B0400000000000000" pitchFamily="50" charset="-128"/>
              <a:ea typeface="BIZ UDPゴシック" panose="020B0400000000000000" pitchFamily="50" charset="-128"/>
            </a:endParaRPr>
          </a:p>
          <a:p>
            <a:pPr algn="ctr"/>
            <a:r>
              <a:rPr lang="ja-JP" altLang="en-US" sz="1400" dirty="0">
                <a:ln w="0"/>
                <a:latin typeface="BIZ UDPゴシック" panose="020B0400000000000000" pitchFamily="50" charset="-128"/>
                <a:ea typeface="BIZ UDPゴシック" panose="020B0400000000000000" pitchFamily="50" charset="-128"/>
              </a:rPr>
              <a:t>自分のモノになると思ってた！</a:t>
            </a:r>
            <a:endParaRPr lang="ja-JP" altLang="en-US" sz="1400" b="0" cap="none" spc="0" dirty="0">
              <a:ln w="0"/>
              <a:solidFill>
                <a:schemeClr val="tx1"/>
              </a:solidFill>
              <a:latin typeface="BIZ UDPゴシック" panose="020B0400000000000000" pitchFamily="50" charset="-128"/>
              <a:ea typeface="BIZ UDPゴシック" panose="020B0400000000000000" pitchFamily="50" charset="-128"/>
            </a:endParaRPr>
          </a:p>
        </p:txBody>
      </p:sp>
      <p:sp>
        <p:nvSpPr>
          <p:cNvPr id="84" name="正方形/長方形 83">
            <a:extLst>
              <a:ext uri="{FF2B5EF4-FFF2-40B4-BE49-F238E27FC236}">
                <a16:creationId xmlns:a16="http://schemas.microsoft.com/office/drawing/2014/main" id="{2F727CF7-ACE1-9929-A0DB-27B1C521D585}"/>
              </a:ext>
            </a:extLst>
          </p:cNvPr>
          <p:cNvSpPr/>
          <p:nvPr/>
        </p:nvSpPr>
        <p:spPr>
          <a:xfrm>
            <a:off x="6695755" y="3580878"/>
            <a:ext cx="3335354" cy="523220"/>
          </a:xfrm>
          <a:prstGeom prst="rect">
            <a:avLst/>
          </a:prstGeom>
          <a:noFill/>
        </p:spPr>
        <p:txBody>
          <a:bodyPr wrap="square" lIns="91440" tIns="45720" rIns="91440" bIns="45720">
            <a:spAutoFit/>
          </a:bodyPr>
          <a:lstStyle/>
          <a:p>
            <a:r>
              <a:rPr lang="ja-JP" altLang="en-US" sz="1400" dirty="0">
                <a:ln w="0"/>
                <a:latin typeface="BIZ UDPゴシック" panose="020B0400000000000000" pitchFamily="50" charset="-128"/>
                <a:ea typeface="BIZ UDPゴシック" panose="020B0400000000000000" pitchFamily="50" charset="-128"/>
              </a:rPr>
              <a:t>アタシ、</a:t>
            </a:r>
            <a:r>
              <a:rPr lang="en-US" altLang="ja-JP" sz="1400" dirty="0" err="1">
                <a:ln w="0"/>
                <a:latin typeface="BIZ UDPゴシック" panose="020B0400000000000000" pitchFamily="50" charset="-128"/>
                <a:ea typeface="BIZ UDPゴシック" panose="020B0400000000000000" pitchFamily="50" charset="-128"/>
              </a:rPr>
              <a:t>MC.SaiTam</a:t>
            </a:r>
            <a:r>
              <a:rPr lang="en-US" altLang="ja-JP" sz="1400" dirty="0">
                <a:ln w="0"/>
                <a:latin typeface="BIZ UDPゴシック" panose="020B0400000000000000" pitchFamily="50" charset="-128"/>
                <a:ea typeface="BIZ UDPゴシック" panose="020B0400000000000000" pitchFamily="50" charset="-128"/>
              </a:rPr>
              <a:t>-A</a:t>
            </a:r>
            <a:r>
              <a:rPr lang="ja-JP" altLang="en-US" sz="1400" dirty="0">
                <a:ln w="0"/>
                <a:latin typeface="BIZ UDPゴシック" panose="020B0400000000000000" pitchFamily="50" charset="-128"/>
                <a:ea typeface="BIZ UDPゴシック" panose="020B0400000000000000" pitchFamily="50" charset="-128"/>
              </a:rPr>
              <a:t>しか</a:t>
            </a:r>
            <a:endParaRPr lang="en-US" altLang="ja-JP" sz="1400" dirty="0">
              <a:ln w="0"/>
              <a:latin typeface="BIZ UDPゴシック" panose="020B0400000000000000" pitchFamily="50" charset="-128"/>
              <a:ea typeface="BIZ UDPゴシック" panose="020B0400000000000000" pitchFamily="50" charset="-128"/>
            </a:endParaRPr>
          </a:p>
          <a:p>
            <a:r>
              <a:rPr lang="ja-JP" altLang="en-US" sz="1400" b="0" cap="none" spc="0" dirty="0">
                <a:ln w="0"/>
                <a:solidFill>
                  <a:schemeClr val="tx1"/>
                </a:solidFill>
                <a:latin typeface="BIZ UDPゴシック" panose="020B0400000000000000" pitchFamily="50" charset="-128"/>
                <a:ea typeface="BIZ UDPゴシック" panose="020B0400000000000000" pitchFamily="50" charset="-128"/>
              </a:rPr>
              <a:t>聴かないんだけど、他のも</a:t>
            </a:r>
            <a:r>
              <a:rPr lang="ja-JP" altLang="en-US" sz="1400" dirty="0">
                <a:ln w="0"/>
                <a:latin typeface="BIZ UDPゴシック" panose="020B0400000000000000" pitchFamily="50" charset="-128"/>
                <a:ea typeface="BIZ UDPゴシック" panose="020B0400000000000000" pitchFamily="50" charset="-128"/>
              </a:rPr>
              <a:t>支</a:t>
            </a:r>
            <a:r>
              <a:rPr lang="ja-JP" altLang="en-US" sz="1400" b="0" cap="none" spc="0" dirty="0">
                <a:ln w="0"/>
                <a:solidFill>
                  <a:schemeClr val="tx1"/>
                </a:solidFill>
                <a:latin typeface="BIZ UDPゴシック" panose="020B0400000000000000" pitchFamily="50" charset="-128"/>
                <a:ea typeface="BIZ UDPゴシック" panose="020B0400000000000000" pitchFamily="50" charset="-128"/>
              </a:rPr>
              <a:t>払うのか</a:t>
            </a:r>
            <a:r>
              <a:rPr lang="en-US" altLang="ja-JP" sz="1400" b="0" cap="none" spc="0" dirty="0">
                <a:ln w="0"/>
                <a:solidFill>
                  <a:schemeClr val="tx1"/>
                </a:solidFill>
                <a:latin typeface="BIZ UDPゴシック" panose="020B0400000000000000" pitchFamily="50" charset="-128"/>
                <a:ea typeface="BIZ UDPゴシック" panose="020B0400000000000000" pitchFamily="50" charset="-128"/>
              </a:rPr>
              <a:t>…</a:t>
            </a:r>
            <a:endParaRPr lang="ja-JP" altLang="en-US" sz="1400" b="0" cap="none" spc="0" dirty="0">
              <a:ln w="0"/>
              <a:solidFill>
                <a:schemeClr val="tx1"/>
              </a:solidFill>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9DBA8638-DC53-C1C2-1B5A-CB7EEDDD6F54}"/>
              </a:ext>
            </a:extLst>
          </p:cNvPr>
          <p:cNvSpPr/>
          <p:nvPr/>
        </p:nvSpPr>
        <p:spPr>
          <a:xfrm>
            <a:off x="537282" y="4420397"/>
            <a:ext cx="2810352" cy="584775"/>
          </a:xfrm>
          <a:prstGeom prst="rect">
            <a:avLst/>
          </a:prstGeom>
          <a:solidFill>
            <a:schemeClr val="bg1"/>
          </a:solidFill>
        </p:spPr>
        <p:txBody>
          <a:bodyPr wrap="square" lIns="91440" tIns="45720" rIns="91440" bIns="45720">
            <a:spAutoFit/>
          </a:bodyPr>
          <a:lstStyle/>
          <a:p>
            <a:r>
              <a:rPr lang="ja-JP" altLang="en-US" sz="3200" b="1" cap="none" spc="0" dirty="0">
                <a:ln w="0"/>
                <a:solidFill>
                  <a:schemeClr val="tx1"/>
                </a:solidFill>
                <a:latin typeface="Meiryo UI" panose="020B0604030504040204" pitchFamily="50" charset="-128"/>
                <a:ea typeface="Meiryo UI" panose="020B0604030504040204" pitchFamily="50" charset="-128"/>
              </a:rPr>
              <a:t>サブスクの特徴</a:t>
            </a:r>
            <a:endParaRPr lang="en-US" altLang="ja-JP" sz="3200" b="1" dirty="0">
              <a:ln w="0"/>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C55C9D12-31C6-4E20-4BBE-00B4FDD48526}"/>
              </a:ext>
            </a:extLst>
          </p:cNvPr>
          <p:cNvGrpSpPr/>
          <p:nvPr/>
        </p:nvGrpSpPr>
        <p:grpSpPr>
          <a:xfrm>
            <a:off x="6930533" y="1700458"/>
            <a:ext cx="1715392" cy="700005"/>
            <a:chOff x="7019433" y="1608975"/>
            <a:chExt cx="1715392" cy="700005"/>
          </a:xfrm>
        </p:grpSpPr>
        <p:sp>
          <p:nvSpPr>
            <p:cNvPr id="8" name="稲妻 7">
              <a:extLst>
                <a:ext uri="{FF2B5EF4-FFF2-40B4-BE49-F238E27FC236}">
                  <a16:creationId xmlns:a16="http://schemas.microsoft.com/office/drawing/2014/main" id="{07A8CCF6-9771-E6DB-D1B8-1E9D19ECEF77}"/>
                </a:ext>
              </a:extLst>
            </p:cNvPr>
            <p:cNvSpPr/>
            <p:nvPr/>
          </p:nvSpPr>
          <p:spPr>
            <a:xfrm rot="17337770">
              <a:off x="7792384" y="1183397"/>
              <a:ext cx="169489" cy="1715392"/>
            </a:xfrm>
            <a:prstGeom prst="lightningBolt">
              <a:avLst/>
            </a:prstGeom>
            <a:gradFill flip="none" rotWithShape="1">
              <a:gsLst>
                <a:gs pos="0">
                  <a:schemeClr val="accent1">
                    <a:lumMod val="5000"/>
                    <a:lumOff val="95000"/>
                  </a:schemeClr>
                </a:gs>
                <a:gs pos="100000">
                  <a:schemeClr val="tx1">
                    <a:lumMod val="65000"/>
                    <a:lumOff val="35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稲妻 9">
              <a:extLst>
                <a:ext uri="{FF2B5EF4-FFF2-40B4-BE49-F238E27FC236}">
                  <a16:creationId xmlns:a16="http://schemas.microsoft.com/office/drawing/2014/main" id="{9878FFD3-E213-342B-D07A-EB1C7FA28B0E}"/>
                </a:ext>
              </a:extLst>
            </p:cNvPr>
            <p:cNvSpPr/>
            <p:nvPr/>
          </p:nvSpPr>
          <p:spPr>
            <a:xfrm rot="846762" flipH="1">
              <a:off x="7376173" y="1608975"/>
              <a:ext cx="130416" cy="700005"/>
            </a:xfrm>
            <a:prstGeom prst="lightningBolt">
              <a:avLst/>
            </a:prstGeom>
            <a:gradFill flip="none" rotWithShape="1">
              <a:gsLst>
                <a:gs pos="0">
                  <a:schemeClr val="accent1">
                    <a:lumMod val="5000"/>
                    <a:lumOff val="95000"/>
                  </a:schemeClr>
                </a:gs>
                <a:gs pos="100000">
                  <a:schemeClr val="tx1">
                    <a:lumMod val="65000"/>
                    <a:lumOff val="35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1630028C-9114-6ACE-1E0E-2EF5EC4E3D1D}"/>
                </a:ext>
              </a:extLst>
            </p:cNvPr>
            <p:cNvSpPr/>
            <p:nvPr/>
          </p:nvSpPr>
          <p:spPr>
            <a:xfrm>
              <a:off x="7142629" y="1654472"/>
              <a:ext cx="1511953" cy="584775"/>
            </a:xfrm>
            <a:prstGeom prst="rect">
              <a:avLst/>
            </a:prstGeom>
            <a:noFill/>
            <a:ln>
              <a:noFill/>
            </a:ln>
          </p:spPr>
          <p:txBody>
            <a:bodyPr wrap="none" lIns="91440" tIns="45720" rIns="91440" bIns="45720">
              <a:spAutoFit/>
            </a:bodyPr>
            <a:lstStyle/>
            <a:p>
              <a:pPr algn="ctr"/>
              <a:r>
                <a:rPr lang="en-US" altLang="ja-JP" sz="3200" b="0" cap="none" spc="0" dirty="0">
                  <a:ln w="3175">
                    <a:noFill/>
                  </a:ln>
                  <a:gradFill flip="none" rotWithShape="1">
                    <a:gsLst>
                      <a:gs pos="51000">
                        <a:schemeClr val="accent1">
                          <a:lumMod val="5000"/>
                          <a:lumOff val="95000"/>
                        </a:schemeClr>
                      </a:gs>
                      <a:gs pos="29000">
                        <a:schemeClr val="tx1"/>
                      </a:gs>
                      <a:gs pos="75000">
                        <a:schemeClr val="tx1">
                          <a:lumMod val="95000"/>
                          <a:lumOff val="5000"/>
                        </a:schemeClr>
                      </a:gs>
                    </a:gsLst>
                    <a:lin ang="5400000" scaled="1"/>
                    <a:tileRect/>
                  </a:gradFill>
                  <a:latin typeface="Algerian" panose="04020705040A02060702" pitchFamily="82" charset="0"/>
                </a:rPr>
                <a:t>METAL</a:t>
              </a:r>
              <a:endParaRPr lang="ja-JP" altLang="en-US" sz="3200" b="0" cap="none" spc="0" dirty="0">
                <a:ln w="3175">
                  <a:noFill/>
                </a:ln>
                <a:gradFill flip="none" rotWithShape="1">
                  <a:gsLst>
                    <a:gs pos="51000">
                      <a:schemeClr val="accent1">
                        <a:lumMod val="5000"/>
                        <a:lumOff val="95000"/>
                      </a:schemeClr>
                    </a:gs>
                    <a:gs pos="29000">
                      <a:schemeClr val="tx1"/>
                    </a:gs>
                    <a:gs pos="75000">
                      <a:schemeClr val="tx1">
                        <a:lumMod val="95000"/>
                        <a:lumOff val="5000"/>
                      </a:schemeClr>
                    </a:gs>
                  </a:gsLst>
                  <a:lin ang="5400000" scaled="1"/>
                  <a:tileRect/>
                </a:gradFill>
                <a:latin typeface="Algerian" panose="04020705040A02060702" pitchFamily="82" charset="0"/>
              </a:endParaRPr>
            </a:p>
          </p:txBody>
        </p:sp>
      </p:grpSp>
      <p:sp>
        <p:nvSpPr>
          <p:cNvPr id="19" name="楕円 18">
            <a:extLst>
              <a:ext uri="{FF2B5EF4-FFF2-40B4-BE49-F238E27FC236}">
                <a16:creationId xmlns:a16="http://schemas.microsoft.com/office/drawing/2014/main" id="{3BC10FC8-4591-3BCD-FE5A-BAAAE01A80AA}"/>
              </a:ext>
            </a:extLst>
          </p:cNvPr>
          <p:cNvSpPr/>
          <p:nvPr/>
        </p:nvSpPr>
        <p:spPr>
          <a:xfrm>
            <a:off x="8420100" y="2580683"/>
            <a:ext cx="152400" cy="1270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0AFACCA0-C1F9-8280-6AA6-9BE1C2025830}"/>
              </a:ext>
            </a:extLst>
          </p:cNvPr>
          <p:cNvSpPr/>
          <p:nvPr/>
        </p:nvSpPr>
        <p:spPr>
          <a:xfrm>
            <a:off x="8559800" y="2491783"/>
            <a:ext cx="152400" cy="1270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6C4EB3FE-B1EF-D01F-2A2A-32428059C88A}"/>
              </a:ext>
            </a:extLst>
          </p:cNvPr>
          <p:cNvSpPr/>
          <p:nvPr/>
        </p:nvSpPr>
        <p:spPr>
          <a:xfrm>
            <a:off x="8737600" y="2415583"/>
            <a:ext cx="114300" cy="762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58305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BA882-0E01-0449-13D3-33D293E74CA7}"/>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5DADCFA2-B1D1-7774-2B65-E1A6AC8C5F85}"/>
              </a:ext>
            </a:extLst>
          </p:cNvPr>
          <p:cNvSpPr/>
          <p:nvPr/>
        </p:nvSpPr>
        <p:spPr>
          <a:xfrm>
            <a:off x="342900" y="4305300"/>
            <a:ext cx="10008000" cy="2990850"/>
          </a:xfrm>
          <a:prstGeom prst="rect">
            <a:avLst/>
          </a:prstGeom>
          <a:solidFill>
            <a:schemeClr val="accent1">
              <a:lumMod val="20000"/>
              <a:lumOff val="80000"/>
            </a:schemeClr>
          </a:solid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F5E28F6-C9E1-2D15-01A4-76939994E81A}"/>
              </a:ext>
            </a:extLst>
          </p:cNvPr>
          <p:cNvSpPr txBox="1"/>
          <p:nvPr/>
        </p:nvSpPr>
        <p:spPr>
          <a:xfrm>
            <a:off x="707379" y="4873125"/>
            <a:ext cx="9378317" cy="2066463"/>
          </a:xfrm>
          <a:prstGeom prst="rect">
            <a:avLst/>
          </a:prstGeom>
          <a:noFill/>
          <a:ln w="38100">
            <a:noFill/>
          </a:ln>
        </p:spPr>
        <p:txBody>
          <a:bodyPr wrap="square" rtlCol="0">
            <a:spAutoFit/>
          </a:bodyPr>
          <a:lstStyle/>
          <a:p>
            <a:pPr marL="342900" indent="-342900">
              <a:lnSpc>
                <a:spcPct val="110000"/>
              </a:lnSpc>
              <a:buFont typeface="Wingdings" panose="05000000000000000000" pitchFamily="2" charset="2"/>
              <a:buChar char="n"/>
            </a:pPr>
            <a:r>
              <a:rPr kumimoji="1" lang="ja-JP" altLang="en-US" sz="2400" dirty="0">
                <a:latin typeface="BIZ UDPゴシック" panose="020B0400000000000000" pitchFamily="50" charset="-128"/>
                <a:ea typeface="BIZ UDPゴシック" panose="020B0400000000000000" pitchFamily="50" charset="-128"/>
              </a:rPr>
              <a:t>申し込みの際はサービス提供業者の「特定商取引法に基づく表記」、規約（契約・解約について）を確認しましょう。</a:t>
            </a:r>
            <a:endParaRPr kumimoji="1" lang="en-US" altLang="ja-JP" sz="2400" dirty="0">
              <a:latin typeface="BIZ UDPゴシック" panose="020B0400000000000000" pitchFamily="50" charset="-128"/>
              <a:ea typeface="BIZ UDPゴシック" panose="020B0400000000000000" pitchFamily="50" charset="-128"/>
            </a:endParaRPr>
          </a:p>
          <a:p>
            <a:pPr marL="342900" indent="-342900">
              <a:lnSpc>
                <a:spcPct val="110000"/>
              </a:lnSpc>
              <a:buFont typeface="Wingdings" panose="05000000000000000000" pitchFamily="2" charset="2"/>
              <a:buChar char="n"/>
            </a:pPr>
            <a:r>
              <a:rPr kumimoji="1" lang="ja-JP" altLang="en-US" sz="2400" dirty="0">
                <a:latin typeface="BIZ UDPゴシック" panose="020B0400000000000000" pitchFamily="50" charset="-128"/>
                <a:ea typeface="BIZ UDPゴシック" panose="020B0400000000000000" pitchFamily="50" charset="-128"/>
              </a:rPr>
              <a:t>契約のきっかけになった広告、申し込み時の「最終確認画面」のスクリーンショットを保管しましょう。</a:t>
            </a:r>
            <a:endParaRPr kumimoji="1" lang="en-US" altLang="ja-JP" sz="2400" dirty="0">
              <a:latin typeface="BIZ UDPゴシック" panose="020B0400000000000000" pitchFamily="50" charset="-128"/>
              <a:ea typeface="BIZ UDPゴシック" panose="020B0400000000000000" pitchFamily="50" charset="-128"/>
            </a:endParaRPr>
          </a:p>
          <a:p>
            <a:pPr marL="342900" indent="-342900">
              <a:lnSpc>
                <a:spcPct val="110000"/>
              </a:lnSpc>
              <a:buFont typeface="Wingdings" panose="05000000000000000000" pitchFamily="2" charset="2"/>
              <a:buChar char="n"/>
            </a:pPr>
            <a:r>
              <a:rPr kumimoji="1" lang="en-US" altLang="ja-JP" sz="2400" dirty="0">
                <a:latin typeface="BIZ UDPゴシック" panose="020B0400000000000000" pitchFamily="50" charset="-128"/>
                <a:ea typeface="BIZ UDPゴシック" panose="020B0400000000000000" pitchFamily="50" charset="-128"/>
              </a:rPr>
              <a:t>ID</a:t>
            </a:r>
            <a:r>
              <a:rPr kumimoji="1" lang="ja-JP" altLang="en-US" sz="2400" dirty="0">
                <a:latin typeface="BIZ UDPゴシック" panose="020B0400000000000000" pitchFamily="50" charset="-128"/>
                <a:ea typeface="BIZ UDPゴシック" panose="020B0400000000000000" pitchFamily="50" charset="-128"/>
              </a:rPr>
              <a:t>やパスワード、アプリ名（事業者名）を控えておきましょう。</a:t>
            </a:r>
            <a:endParaRPr kumimoji="1" lang="en-US" altLang="ja-JP" sz="24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60D8506C-312F-6261-574E-5B30CB19EABD}"/>
              </a:ext>
            </a:extLst>
          </p:cNvPr>
          <p:cNvSpPr txBox="1"/>
          <p:nvPr/>
        </p:nvSpPr>
        <p:spPr>
          <a:xfrm>
            <a:off x="5715396" y="1615409"/>
            <a:ext cx="4304904" cy="1200329"/>
          </a:xfrm>
          <a:prstGeom prst="rect">
            <a:avLst/>
          </a:prstGeom>
          <a:noFill/>
        </p:spPr>
        <p:txBody>
          <a:bodyPr wrap="square" rtlCol="0">
            <a:spAutoFit/>
          </a:bodyPr>
          <a:lstStyle/>
          <a:p>
            <a:pPr marL="457200" indent="-457200">
              <a:buFont typeface="Wingdings" panose="05000000000000000000" pitchFamily="2" charset="2"/>
              <a:buChar char="Ø"/>
            </a:pPr>
            <a:r>
              <a:rPr kumimoji="1" lang="ja-JP" altLang="en-US" sz="3600" dirty="0">
                <a:latin typeface="BIZ UDPゴシック" panose="020B0400000000000000" pitchFamily="50" charset="-128"/>
                <a:ea typeface="BIZ UDPゴシック" panose="020B0400000000000000" pitchFamily="50" charset="-128"/>
              </a:rPr>
              <a:t>広告を見ただけで</a:t>
            </a:r>
            <a:endParaRPr kumimoji="1" lang="en-US" altLang="ja-JP" sz="3600" dirty="0">
              <a:latin typeface="BIZ UDPゴシック" panose="020B0400000000000000" pitchFamily="50" charset="-128"/>
              <a:ea typeface="BIZ UDPゴシック" panose="020B0400000000000000" pitchFamily="50" charset="-128"/>
            </a:endParaRPr>
          </a:p>
          <a:p>
            <a:r>
              <a:rPr kumimoji="1" lang="ja-JP" altLang="en-US" sz="3600" dirty="0">
                <a:latin typeface="BIZ UDPゴシック" panose="020B0400000000000000" pitchFamily="50" charset="-128"/>
                <a:ea typeface="BIZ UDPゴシック" panose="020B0400000000000000" pitchFamily="50" charset="-128"/>
              </a:rPr>
              <a:t>　　　即登録している</a:t>
            </a:r>
          </a:p>
        </p:txBody>
      </p:sp>
      <p:sp>
        <p:nvSpPr>
          <p:cNvPr id="6" name="四角形: 角を丸くする 5">
            <a:extLst>
              <a:ext uri="{FF2B5EF4-FFF2-40B4-BE49-F238E27FC236}">
                <a16:creationId xmlns:a16="http://schemas.microsoft.com/office/drawing/2014/main" id="{4401C338-1C9C-0EB6-2B49-38354DB49B32}"/>
              </a:ext>
            </a:extLst>
          </p:cNvPr>
          <p:cNvSpPr/>
          <p:nvPr/>
        </p:nvSpPr>
        <p:spPr>
          <a:xfrm>
            <a:off x="5372100" y="1162050"/>
            <a:ext cx="5010150" cy="2114550"/>
          </a:xfrm>
          <a:prstGeom prst="roundRect">
            <a:avLst/>
          </a:prstGeom>
          <a:noFill/>
          <a:ln w="5715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50F0CB5C-F5EB-AF82-5810-87D1AF9DBBF5}"/>
              </a:ext>
            </a:extLst>
          </p:cNvPr>
          <p:cNvSpPr/>
          <p:nvPr/>
        </p:nvSpPr>
        <p:spPr>
          <a:xfrm>
            <a:off x="5914369" y="784522"/>
            <a:ext cx="1415772" cy="584775"/>
          </a:xfrm>
          <a:prstGeom prst="rect">
            <a:avLst/>
          </a:prstGeom>
          <a:solidFill>
            <a:schemeClr val="bg1"/>
          </a:solidFill>
        </p:spPr>
        <p:txBody>
          <a:bodyPr wrap="none" lIns="91440" tIns="45720" rIns="91440" bIns="45720">
            <a:spAutoFit/>
          </a:bodyPr>
          <a:lstStyle/>
          <a:p>
            <a:pPr algn="ctr"/>
            <a:r>
              <a:rPr lang="ja-JP" altLang="en-US" sz="3200" b="0" cap="none" spc="0" dirty="0">
                <a:ln w="0"/>
                <a:solidFill>
                  <a:schemeClr val="tx1"/>
                </a:solidFill>
                <a:latin typeface="BIZ UDPゴシック" panose="020B0400000000000000" pitchFamily="50" charset="-128"/>
                <a:ea typeface="BIZ UDPゴシック" panose="020B0400000000000000" pitchFamily="50" charset="-128"/>
              </a:rPr>
              <a:t>問題点</a:t>
            </a:r>
          </a:p>
        </p:txBody>
      </p:sp>
      <p:sp>
        <p:nvSpPr>
          <p:cNvPr id="8" name="正方形/長方形 7">
            <a:extLst>
              <a:ext uri="{FF2B5EF4-FFF2-40B4-BE49-F238E27FC236}">
                <a16:creationId xmlns:a16="http://schemas.microsoft.com/office/drawing/2014/main" id="{B113FD2F-6A0D-8F4B-D8F7-D5F6C2F50D8B}"/>
              </a:ext>
            </a:extLst>
          </p:cNvPr>
          <p:cNvSpPr/>
          <p:nvPr/>
        </p:nvSpPr>
        <p:spPr>
          <a:xfrm>
            <a:off x="658343" y="3984922"/>
            <a:ext cx="1869423" cy="584775"/>
          </a:xfrm>
          <a:prstGeom prst="rect">
            <a:avLst/>
          </a:prstGeom>
          <a:solidFill>
            <a:schemeClr val="bg1"/>
          </a:solidFill>
        </p:spPr>
        <p:txBody>
          <a:bodyPr wrap="none" lIns="91440" tIns="45720" rIns="91440" bIns="45720">
            <a:spAutoFit/>
          </a:bodyPr>
          <a:lstStyle/>
          <a:p>
            <a:pPr algn="ctr"/>
            <a:r>
              <a:rPr lang="ja-JP" altLang="en-US" sz="3200" b="1" dirty="0">
                <a:ln w="0"/>
                <a:latin typeface="Meiryo UI" panose="020B0604030504040204" pitchFamily="50" charset="-128"/>
                <a:ea typeface="Meiryo UI" panose="020B0604030504040204" pitchFamily="50" charset="-128"/>
              </a:rPr>
              <a:t>アドバイス</a:t>
            </a:r>
            <a:endParaRPr lang="ja-JP" altLang="en-US" sz="3200" b="1" cap="none" spc="0" dirty="0">
              <a:ln w="0"/>
              <a:solidFill>
                <a:schemeClr val="tx1"/>
              </a:solidFill>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0D5187D7-F4E2-EFAD-05D0-04609EA04A45}"/>
              </a:ext>
            </a:extLst>
          </p:cNvPr>
          <p:cNvPicPr>
            <a:picLocks noChangeAspect="1"/>
          </p:cNvPicPr>
          <p:nvPr/>
        </p:nvPicPr>
        <p:blipFill>
          <a:blip r:embed="rId3"/>
          <a:stretch>
            <a:fillRect/>
          </a:stretch>
        </p:blipFill>
        <p:spPr>
          <a:xfrm>
            <a:off x="306884" y="199313"/>
            <a:ext cx="4901609" cy="3627434"/>
          </a:xfrm>
          <a:prstGeom prst="rect">
            <a:avLst/>
          </a:prstGeom>
        </p:spPr>
      </p:pic>
    </p:spTree>
    <p:extLst>
      <p:ext uri="{BB962C8B-B14F-4D97-AF65-F5344CB8AC3E}">
        <p14:creationId xmlns:p14="http://schemas.microsoft.com/office/powerpoint/2010/main" val="1722293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880B3-650A-EBF2-A3CE-40F64F5114F9}"/>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BE5AABE4-78AF-CA8B-12AA-6148396BADC2}"/>
              </a:ext>
            </a:extLst>
          </p:cNvPr>
          <p:cNvSpPr/>
          <p:nvPr/>
        </p:nvSpPr>
        <p:spPr>
          <a:xfrm>
            <a:off x="342900" y="4305300"/>
            <a:ext cx="10008000" cy="2990850"/>
          </a:xfrm>
          <a:prstGeom prst="rect">
            <a:avLst/>
          </a:prstGeom>
          <a:solidFill>
            <a:schemeClr val="accent1">
              <a:lumMod val="20000"/>
              <a:lumOff val="80000"/>
            </a:schemeClr>
          </a:solid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D6AC1C94-B583-1E67-21BB-DED0264FEE45}"/>
              </a:ext>
            </a:extLst>
          </p:cNvPr>
          <p:cNvSpPr/>
          <p:nvPr/>
        </p:nvSpPr>
        <p:spPr>
          <a:xfrm>
            <a:off x="658342" y="4077912"/>
            <a:ext cx="1869423" cy="584775"/>
          </a:xfrm>
          <a:prstGeom prst="rect">
            <a:avLst/>
          </a:prstGeom>
          <a:solidFill>
            <a:schemeClr val="bg1"/>
          </a:solidFill>
        </p:spPr>
        <p:txBody>
          <a:bodyPr wrap="none" lIns="91440" tIns="45720" rIns="91440" bIns="45720">
            <a:spAutoFit/>
          </a:bodyPr>
          <a:lstStyle/>
          <a:p>
            <a:pPr algn="ctr"/>
            <a:r>
              <a:rPr lang="ja-JP" altLang="en-US" sz="3200" b="1" dirty="0">
                <a:ln w="0"/>
                <a:latin typeface="Meiryo UI" panose="020B0604030504040204" pitchFamily="50" charset="-128"/>
                <a:ea typeface="Meiryo UI" panose="020B0604030504040204" pitchFamily="50" charset="-128"/>
              </a:rPr>
              <a:t>アドバイス</a:t>
            </a:r>
            <a:endParaRPr lang="ja-JP" altLang="en-US" sz="3200" b="1" cap="none" spc="0" dirty="0">
              <a:ln w="0"/>
              <a:solidFill>
                <a:schemeClr val="tx1"/>
              </a:solidFill>
              <a:latin typeface="Meiryo UI" panose="020B0604030504040204" pitchFamily="50" charset="-128"/>
              <a:ea typeface="Meiryo UI" panose="020B0604030504040204" pitchFamily="50" charset="-128"/>
            </a:endParaRPr>
          </a:p>
        </p:txBody>
      </p:sp>
      <p:sp>
        <p:nvSpPr>
          <p:cNvPr id="4" name="フリーフォーム: 図形 3">
            <a:extLst>
              <a:ext uri="{FF2B5EF4-FFF2-40B4-BE49-F238E27FC236}">
                <a16:creationId xmlns:a16="http://schemas.microsoft.com/office/drawing/2014/main" id="{94002866-A0E6-0CEF-E151-B00084CE67A7}"/>
              </a:ext>
            </a:extLst>
          </p:cNvPr>
          <p:cNvSpPr/>
          <p:nvPr/>
        </p:nvSpPr>
        <p:spPr>
          <a:xfrm rot="4441941">
            <a:off x="1288855" y="1568244"/>
            <a:ext cx="1657827" cy="3275175"/>
          </a:xfrm>
          <a:custGeom>
            <a:avLst/>
            <a:gdLst>
              <a:gd name="connsiteX0" fmla="*/ 0 w 1918060"/>
              <a:gd name="connsiteY0" fmla="*/ 2630614 h 3396661"/>
              <a:gd name="connsiteX1" fmla="*/ 584729 w 1918060"/>
              <a:gd name="connsiteY1" fmla="*/ 587070 h 3396661"/>
              <a:gd name="connsiteX2" fmla="*/ 1239022 w 1918060"/>
              <a:gd name="connsiteY2" fmla="*/ 223906 h 3396661"/>
              <a:gd name="connsiteX3" fmla="*/ 1294674 w 1918060"/>
              <a:gd name="connsiteY3" fmla="*/ 0 h 3396661"/>
              <a:gd name="connsiteX4" fmla="*/ 1350182 w 1918060"/>
              <a:gd name="connsiteY4" fmla="*/ 223325 h 3396661"/>
              <a:gd name="connsiteX5" fmla="*/ 1533525 w 1918060"/>
              <a:gd name="connsiteY5" fmla="*/ 275786 h 3396661"/>
              <a:gd name="connsiteX6" fmla="*/ 1918060 w 1918060"/>
              <a:gd name="connsiteY6" fmla="*/ 968582 h 3396661"/>
              <a:gd name="connsiteX7" fmla="*/ 1333332 w 1918060"/>
              <a:gd name="connsiteY7" fmla="*/ 3012126 h 3396661"/>
              <a:gd name="connsiteX8" fmla="*/ 640535 w 1918060"/>
              <a:gd name="connsiteY8" fmla="*/ 3396661 h 3396661"/>
              <a:gd name="connsiteX9" fmla="*/ 384535 w 1918060"/>
              <a:gd name="connsiteY9" fmla="*/ 3323411 h 3396661"/>
              <a:gd name="connsiteX0" fmla="*/ 0 w 1918060"/>
              <a:gd name="connsiteY0" fmla="*/ 2822811 h 3588858"/>
              <a:gd name="connsiteX1" fmla="*/ 584729 w 1918060"/>
              <a:gd name="connsiteY1" fmla="*/ 779267 h 3588858"/>
              <a:gd name="connsiteX2" fmla="*/ 1239022 w 1918060"/>
              <a:gd name="connsiteY2" fmla="*/ 416103 h 3588858"/>
              <a:gd name="connsiteX3" fmla="*/ 1759001 w 1918060"/>
              <a:gd name="connsiteY3" fmla="*/ 0 h 3588858"/>
              <a:gd name="connsiteX4" fmla="*/ 1350182 w 1918060"/>
              <a:gd name="connsiteY4" fmla="*/ 415522 h 3588858"/>
              <a:gd name="connsiteX5" fmla="*/ 1533525 w 1918060"/>
              <a:gd name="connsiteY5" fmla="*/ 467983 h 3588858"/>
              <a:gd name="connsiteX6" fmla="*/ 1918060 w 1918060"/>
              <a:gd name="connsiteY6" fmla="*/ 1160779 h 3588858"/>
              <a:gd name="connsiteX7" fmla="*/ 1333332 w 1918060"/>
              <a:gd name="connsiteY7" fmla="*/ 3204323 h 3588858"/>
              <a:gd name="connsiteX8" fmla="*/ 640535 w 1918060"/>
              <a:gd name="connsiteY8" fmla="*/ 3588858 h 3588858"/>
              <a:gd name="connsiteX9" fmla="*/ 384535 w 1918060"/>
              <a:gd name="connsiteY9" fmla="*/ 3515608 h 3588858"/>
              <a:gd name="connsiteX10" fmla="*/ 0 w 1918060"/>
              <a:gd name="connsiteY10" fmla="*/ 2822811 h 3588858"/>
              <a:gd name="connsiteX0" fmla="*/ 0 w 1918060"/>
              <a:gd name="connsiteY0" fmla="*/ 2822811 h 3588858"/>
              <a:gd name="connsiteX1" fmla="*/ 584729 w 1918060"/>
              <a:gd name="connsiteY1" fmla="*/ 779267 h 3588858"/>
              <a:gd name="connsiteX2" fmla="*/ 1239022 w 1918060"/>
              <a:gd name="connsiteY2" fmla="*/ 416103 h 3588858"/>
              <a:gd name="connsiteX3" fmla="*/ 1759001 w 1918060"/>
              <a:gd name="connsiteY3" fmla="*/ 0 h 3588858"/>
              <a:gd name="connsiteX4" fmla="*/ 1493271 w 1918060"/>
              <a:gd name="connsiteY4" fmla="*/ 420347 h 3588858"/>
              <a:gd name="connsiteX5" fmla="*/ 1533525 w 1918060"/>
              <a:gd name="connsiteY5" fmla="*/ 467983 h 3588858"/>
              <a:gd name="connsiteX6" fmla="*/ 1918060 w 1918060"/>
              <a:gd name="connsiteY6" fmla="*/ 1160779 h 3588858"/>
              <a:gd name="connsiteX7" fmla="*/ 1333332 w 1918060"/>
              <a:gd name="connsiteY7" fmla="*/ 3204323 h 3588858"/>
              <a:gd name="connsiteX8" fmla="*/ 640535 w 1918060"/>
              <a:gd name="connsiteY8" fmla="*/ 3588858 h 3588858"/>
              <a:gd name="connsiteX9" fmla="*/ 384535 w 1918060"/>
              <a:gd name="connsiteY9" fmla="*/ 3515608 h 3588858"/>
              <a:gd name="connsiteX10" fmla="*/ 0 w 1918060"/>
              <a:gd name="connsiteY10" fmla="*/ 2822811 h 358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8060" h="3588858">
                <a:moveTo>
                  <a:pt x="0" y="2822811"/>
                </a:moveTo>
                <a:lnTo>
                  <a:pt x="584729" y="779267"/>
                </a:lnTo>
                <a:lnTo>
                  <a:pt x="1239022" y="416103"/>
                </a:lnTo>
                <a:lnTo>
                  <a:pt x="1759001" y="0"/>
                </a:lnTo>
                <a:lnTo>
                  <a:pt x="1493271" y="420347"/>
                </a:lnTo>
                <a:lnTo>
                  <a:pt x="1533525" y="467983"/>
                </a:lnTo>
                <a:lnTo>
                  <a:pt x="1918060" y="1160779"/>
                </a:lnTo>
                <a:lnTo>
                  <a:pt x="1333332" y="3204323"/>
                </a:lnTo>
                <a:lnTo>
                  <a:pt x="640535" y="3588858"/>
                </a:lnTo>
                <a:lnTo>
                  <a:pt x="384535" y="3515608"/>
                </a:lnTo>
                <a:lnTo>
                  <a:pt x="0" y="2822811"/>
                </a:lnTo>
                <a:close/>
              </a:path>
            </a:pathLst>
          </a:cu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 name="テキスト ボックス 1">
            <a:extLst>
              <a:ext uri="{FF2B5EF4-FFF2-40B4-BE49-F238E27FC236}">
                <a16:creationId xmlns:a16="http://schemas.microsoft.com/office/drawing/2014/main" id="{A7CD2470-09F5-5C32-8528-E63C32FED133}"/>
              </a:ext>
            </a:extLst>
          </p:cNvPr>
          <p:cNvSpPr txBox="1"/>
          <p:nvPr/>
        </p:nvSpPr>
        <p:spPr>
          <a:xfrm>
            <a:off x="693953" y="5024476"/>
            <a:ext cx="9555516" cy="1253933"/>
          </a:xfrm>
          <a:prstGeom prst="rect">
            <a:avLst/>
          </a:prstGeom>
          <a:noFill/>
        </p:spPr>
        <p:txBody>
          <a:bodyPr wrap="square" rtlCol="0">
            <a:spAutoFit/>
          </a:bodyPr>
          <a:lstStyle/>
          <a:p>
            <a:pPr marL="342900" indent="-342900">
              <a:lnSpc>
                <a:spcPct val="110000"/>
              </a:lnSpc>
              <a:buFont typeface="Wingdings" panose="05000000000000000000" pitchFamily="2" charset="2"/>
              <a:buChar char="n"/>
            </a:pPr>
            <a:r>
              <a:rPr kumimoji="1" lang="ja-JP" altLang="en-US" sz="2400" dirty="0">
                <a:latin typeface="BIZ UDPゴシック" panose="020B0400000000000000" pitchFamily="50" charset="-128"/>
                <a:ea typeface="BIZ UDPゴシック" panose="020B0400000000000000" pitchFamily="50" charset="-128"/>
              </a:rPr>
              <a:t>無料トライアルであっても、いつ、何のアプリを登録したかを覚えておきましょう。</a:t>
            </a:r>
            <a:endParaRPr kumimoji="1" lang="en-US" altLang="ja-JP" sz="2400" dirty="0">
              <a:latin typeface="BIZ UDPゴシック" panose="020B0400000000000000" pitchFamily="50" charset="-128"/>
              <a:ea typeface="BIZ UDPゴシック" panose="020B0400000000000000" pitchFamily="50" charset="-128"/>
            </a:endParaRPr>
          </a:p>
          <a:p>
            <a:pPr marL="342900" indent="-342900">
              <a:lnSpc>
                <a:spcPct val="110000"/>
              </a:lnSpc>
              <a:buFont typeface="Wingdings" panose="05000000000000000000" pitchFamily="2" charset="2"/>
              <a:buChar char="n"/>
            </a:pPr>
            <a:r>
              <a:rPr kumimoji="1" lang="ja-JP" altLang="en-US" sz="2400" dirty="0">
                <a:latin typeface="BIZ UDPゴシック" panose="020B0400000000000000" pitchFamily="50" charset="-128"/>
                <a:ea typeface="BIZ UDPゴシック" panose="020B0400000000000000" pitchFamily="50" charset="-128"/>
              </a:rPr>
              <a:t>決済に関する明細や通知、利用履歴はこまめに確認しましょう。</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0DF8FE91-E2F7-6E86-407F-E08B31A84BE3}"/>
              </a:ext>
            </a:extLst>
          </p:cNvPr>
          <p:cNvSpPr txBox="1"/>
          <p:nvPr/>
        </p:nvSpPr>
        <p:spPr>
          <a:xfrm>
            <a:off x="5724178" y="1683011"/>
            <a:ext cx="4375166" cy="1200329"/>
          </a:xfrm>
          <a:prstGeom prst="rect">
            <a:avLst/>
          </a:prstGeom>
          <a:noFill/>
        </p:spPr>
        <p:txBody>
          <a:bodyPr wrap="square" rtlCol="0">
            <a:spAutoFit/>
          </a:bodyPr>
          <a:lstStyle/>
          <a:p>
            <a:pPr marL="457200" indent="-457200">
              <a:buFont typeface="Wingdings" panose="05000000000000000000" pitchFamily="2" charset="2"/>
              <a:buChar char="Ø"/>
            </a:pPr>
            <a:r>
              <a:rPr kumimoji="1" lang="ja-JP" altLang="en-US" sz="3600" dirty="0">
                <a:latin typeface="BIZ UDPゴシック" panose="020B0400000000000000" pitchFamily="50" charset="-128"/>
                <a:ea typeface="BIZ UDPゴシック" panose="020B0400000000000000" pitchFamily="50" charset="-128"/>
              </a:rPr>
              <a:t>アプリを登録したことを忘れている</a:t>
            </a:r>
            <a:endParaRPr kumimoji="1" lang="en-US" altLang="ja-JP" sz="36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4B204A8C-8E57-D954-47D6-07689B762921}"/>
              </a:ext>
            </a:extLst>
          </p:cNvPr>
          <p:cNvPicPr>
            <a:picLocks noChangeAspect="1"/>
          </p:cNvPicPr>
          <p:nvPr/>
        </p:nvPicPr>
        <p:blipFill>
          <a:blip r:embed="rId3"/>
          <a:stretch>
            <a:fillRect/>
          </a:stretch>
        </p:blipFill>
        <p:spPr>
          <a:xfrm>
            <a:off x="353435" y="558415"/>
            <a:ext cx="4754603" cy="3386206"/>
          </a:xfrm>
          <a:prstGeom prst="rect">
            <a:avLst/>
          </a:prstGeom>
          <a:ln>
            <a:solidFill>
              <a:schemeClr val="tx1">
                <a:lumMod val="85000"/>
                <a:lumOff val="15000"/>
              </a:schemeClr>
            </a:solidFill>
          </a:ln>
        </p:spPr>
      </p:pic>
      <p:sp>
        <p:nvSpPr>
          <p:cNvPr id="5" name="四角形: 角を丸くする 4">
            <a:extLst>
              <a:ext uri="{FF2B5EF4-FFF2-40B4-BE49-F238E27FC236}">
                <a16:creationId xmlns:a16="http://schemas.microsoft.com/office/drawing/2014/main" id="{617149B3-7DC1-680C-ABD8-C2D910453BB0}"/>
              </a:ext>
            </a:extLst>
          </p:cNvPr>
          <p:cNvSpPr/>
          <p:nvPr/>
        </p:nvSpPr>
        <p:spPr>
          <a:xfrm>
            <a:off x="5372100" y="1162050"/>
            <a:ext cx="5010150" cy="2304481"/>
          </a:xfrm>
          <a:prstGeom prst="roundRect">
            <a:avLst/>
          </a:prstGeom>
          <a:noFill/>
          <a:ln w="5715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8D11BC21-8190-6833-748F-D6C91D28FA0F}"/>
              </a:ext>
            </a:extLst>
          </p:cNvPr>
          <p:cNvSpPr/>
          <p:nvPr/>
        </p:nvSpPr>
        <p:spPr>
          <a:xfrm>
            <a:off x="5914369" y="784522"/>
            <a:ext cx="1415772" cy="584775"/>
          </a:xfrm>
          <a:prstGeom prst="rect">
            <a:avLst/>
          </a:prstGeom>
          <a:solidFill>
            <a:schemeClr val="bg1"/>
          </a:solidFill>
        </p:spPr>
        <p:txBody>
          <a:bodyPr wrap="none" lIns="91440" tIns="45720" rIns="91440" bIns="45720">
            <a:spAutoFit/>
          </a:bodyPr>
          <a:lstStyle/>
          <a:p>
            <a:pPr algn="ctr"/>
            <a:r>
              <a:rPr lang="ja-JP" altLang="en-US" sz="3200" b="0" cap="none" spc="0" dirty="0">
                <a:ln w="0"/>
                <a:solidFill>
                  <a:schemeClr val="tx1"/>
                </a:solidFill>
                <a:latin typeface="BIZ UDPゴシック" panose="020B0400000000000000" pitchFamily="50" charset="-128"/>
                <a:ea typeface="BIZ UDPゴシック" panose="020B0400000000000000" pitchFamily="50" charset="-128"/>
              </a:rPr>
              <a:t>問題点</a:t>
            </a:r>
          </a:p>
        </p:txBody>
      </p:sp>
    </p:spTree>
    <p:extLst>
      <p:ext uri="{BB962C8B-B14F-4D97-AF65-F5344CB8AC3E}">
        <p14:creationId xmlns:p14="http://schemas.microsoft.com/office/powerpoint/2010/main" val="8088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E0F5A-F4DC-C089-6F9E-5DACC6AC259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09676DCC-9570-17A1-13F6-F067697CA491}"/>
              </a:ext>
            </a:extLst>
          </p:cNvPr>
          <p:cNvSpPr/>
          <p:nvPr/>
        </p:nvSpPr>
        <p:spPr>
          <a:xfrm>
            <a:off x="342900" y="4000500"/>
            <a:ext cx="10020300" cy="3409950"/>
          </a:xfrm>
          <a:prstGeom prst="rect">
            <a:avLst/>
          </a:prstGeom>
          <a:solidFill>
            <a:schemeClr val="accent1">
              <a:lumMod val="20000"/>
              <a:lumOff val="80000"/>
            </a:schemeClr>
          </a:solid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E58A0D1-AE01-0529-CF86-235ABE35FC45}"/>
              </a:ext>
            </a:extLst>
          </p:cNvPr>
          <p:cNvSpPr/>
          <p:nvPr/>
        </p:nvSpPr>
        <p:spPr>
          <a:xfrm>
            <a:off x="544043" y="3683000"/>
            <a:ext cx="1869423" cy="584775"/>
          </a:xfrm>
          <a:prstGeom prst="rect">
            <a:avLst/>
          </a:prstGeom>
          <a:solidFill>
            <a:schemeClr val="bg1"/>
          </a:solidFill>
        </p:spPr>
        <p:txBody>
          <a:bodyPr wrap="none" lIns="91440" tIns="45720" rIns="91440" bIns="45720">
            <a:spAutoFit/>
          </a:bodyPr>
          <a:lstStyle/>
          <a:p>
            <a:pPr algn="ctr"/>
            <a:r>
              <a:rPr lang="ja-JP" altLang="en-US" sz="3200" b="1" dirty="0">
                <a:ln w="0"/>
                <a:latin typeface="Meiryo UI" panose="020B0604030504040204" pitchFamily="50" charset="-128"/>
                <a:ea typeface="Meiryo UI" panose="020B0604030504040204" pitchFamily="50" charset="-128"/>
              </a:rPr>
              <a:t>アドバイス</a:t>
            </a:r>
            <a:endParaRPr lang="ja-JP" altLang="en-US" sz="3200" b="1" cap="none" spc="0" dirty="0">
              <a:ln w="0"/>
              <a:solidFill>
                <a:schemeClr val="tx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CC605E68-A2F0-0935-0A32-0593F1519DE5}"/>
              </a:ext>
            </a:extLst>
          </p:cNvPr>
          <p:cNvSpPr txBox="1"/>
          <p:nvPr/>
        </p:nvSpPr>
        <p:spPr>
          <a:xfrm>
            <a:off x="286400" y="4205746"/>
            <a:ext cx="10405413" cy="3124958"/>
          </a:xfrm>
          <a:prstGeom prst="rect">
            <a:avLst/>
          </a:prstGeom>
          <a:noFill/>
        </p:spPr>
        <p:txBody>
          <a:bodyPr wrap="none" rtlCol="0">
            <a:spAutoFit/>
          </a:bodyPr>
          <a:lstStyle/>
          <a:p>
            <a:pPr marL="457200" indent="-457200">
              <a:lnSpc>
                <a:spcPct val="130000"/>
              </a:lnSpc>
              <a:buFont typeface="Wingdings" panose="05000000000000000000" pitchFamily="2" charset="2"/>
              <a:buChar char="n"/>
            </a:pPr>
            <a:r>
              <a:rPr kumimoji="1" lang="ja-JP" altLang="en-US" sz="2800" dirty="0">
                <a:latin typeface="BIZ UDPゴシック" panose="020B0400000000000000" pitchFamily="50" charset="-128"/>
                <a:ea typeface="BIZ UDPゴシック" panose="020B0400000000000000" pitchFamily="50" charset="-128"/>
              </a:rPr>
              <a:t>トラブルになりやすいサブスクの特徴を知っておきましょう。</a:t>
            </a:r>
            <a:br>
              <a:rPr kumimoji="1" lang="en-US" altLang="ja-JP" sz="2800" dirty="0">
                <a:latin typeface="BIZ UDPゴシック" panose="020B0400000000000000" pitchFamily="50" charset="-128"/>
                <a:ea typeface="BIZ UDPゴシック" panose="020B0400000000000000" pitchFamily="50" charset="-128"/>
              </a:rPr>
            </a:br>
            <a:r>
              <a:rPr kumimoji="1" lang="ja-JP" altLang="en-US" sz="2400" dirty="0">
                <a:latin typeface="BIZ UDPゴシック" panose="020B0400000000000000" pitchFamily="50" charset="-128"/>
                <a:ea typeface="BIZ UDPゴシック" panose="020B0400000000000000" pitchFamily="50" charset="-128"/>
              </a:rPr>
              <a:t>＊無料期間中に解約しなければ有料プランに自動的に移行</a:t>
            </a:r>
            <a:br>
              <a:rPr kumimoji="1" lang="en-US" altLang="ja-JP" sz="2400" dirty="0">
                <a:latin typeface="BIZ UDPゴシック" panose="020B0400000000000000" pitchFamily="50" charset="-128"/>
                <a:ea typeface="BIZ UDPゴシック" panose="020B0400000000000000" pitchFamily="50" charset="-128"/>
              </a:rPr>
            </a:br>
            <a:r>
              <a:rPr kumimoji="1" lang="ja-JP" altLang="en-US" sz="2400" dirty="0">
                <a:latin typeface="BIZ UDPゴシック" panose="020B0400000000000000" pitchFamily="50" charset="-128"/>
                <a:ea typeface="BIZ UDPゴシック" panose="020B0400000000000000" pitchFamily="50" charset="-128"/>
              </a:rPr>
              <a:t>＊解約しない限り契約が自動で契約が更新</a:t>
            </a:r>
            <a:br>
              <a:rPr kumimoji="1" lang="en-US" altLang="ja-JP" sz="2400" dirty="0">
                <a:latin typeface="BIZ UDPゴシック" panose="020B0400000000000000" pitchFamily="50" charset="-128"/>
                <a:ea typeface="BIZ UDPゴシック" panose="020B0400000000000000" pitchFamily="50" charset="-128"/>
              </a:rPr>
            </a:br>
            <a:r>
              <a:rPr kumimoji="1" lang="ja-JP" altLang="en-US" sz="2400" dirty="0">
                <a:latin typeface="BIZ UDPゴシック" panose="020B0400000000000000" pitchFamily="50" charset="-128"/>
                <a:ea typeface="BIZ UDPゴシック" panose="020B0400000000000000" pitchFamily="50" charset="-128"/>
              </a:rPr>
              <a:t>＊契約中はサービスを利用していなくても料金（支払い）は発生</a:t>
            </a:r>
            <a:endParaRPr kumimoji="1" lang="en-US" altLang="ja-JP" sz="2400" dirty="0">
              <a:latin typeface="BIZ UDPゴシック" panose="020B0400000000000000" pitchFamily="50" charset="-128"/>
              <a:ea typeface="BIZ UDPゴシック" panose="020B0400000000000000" pitchFamily="50" charset="-128"/>
            </a:endParaRPr>
          </a:p>
          <a:p>
            <a:pPr marL="457200" indent="-457200">
              <a:lnSpc>
                <a:spcPct val="130000"/>
              </a:lnSpc>
              <a:buFont typeface="Wingdings" panose="05000000000000000000" pitchFamily="2" charset="2"/>
              <a:buChar char="n"/>
            </a:pPr>
            <a:r>
              <a:rPr kumimoji="1" lang="ja-JP" altLang="en-US" sz="2800" dirty="0">
                <a:latin typeface="BIZ UDPゴシック" panose="020B0400000000000000" pitchFamily="50" charset="-128"/>
                <a:ea typeface="BIZ UDPゴシック" panose="020B0400000000000000" pitchFamily="50" charset="-128"/>
              </a:rPr>
              <a:t>アプリを削除しただけでは解約になりません。</a:t>
            </a:r>
            <a:endParaRPr kumimoji="1" lang="en-US" altLang="ja-JP" sz="2800" dirty="0">
              <a:latin typeface="BIZ UDPゴシック" panose="020B0400000000000000" pitchFamily="50" charset="-128"/>
              <a:ea typeface="BIZ UDPゴシック" panose="020B0400000000000000" pitchFamily="50" charset="-128"/>
            </a:endParaRPr>
          </a:p>
          <a:p>
            <a:pPr marL="457200" indent="-457200">
              <a:lnSpc>
                <a:spcPct val="130000"/>
              </a:lnSpc>
              <a:buFont typeface="Wingdings" panose="05000000000000000000" pitchFamily="2" charset="2"/>
              <a:buChar char="n"/>
            </a:pPr>
            <a:r>
              <a:rPr kumimoji="1" lang="ja-JP" altLang="en-US" sz="2800" dirty="0">
                <a:latin typeface="BIZ UDPゴシック" panose="020B0400000000000000" pitchFamily="50" charset="-128"/>
                <a:ea typeface="BIZ UDPゴシック" panose="020B0400000000000000" pitchFamily="50" charset="-128"/>
              </a:rPr>
              <a:t>サービス提供業者が指定する方法で解約手続きをしましょう。</a:t>
            </a:r>
            <a:endParaRPr kumimoji="1" lang="en-US" altLang="ja-JP" sz="40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869B37B1-5F08-0B93-3C3F-B0F5CB1F8FDD}"/>
              </a:ext>
            </a:extLst>
          </p:cNvPr>
          <p:cNvSpPr txBox="1"/>
          <p:nvPr/>
        </p:nvSpPr>
        <p:spPr>
          <a:xfrm>
            <a:off x="5529942" y="750141"/>
            <a:ext cx="4833257" cy="2246769"/>
          </a:xfrm>
          <a:prstGeom prst="rect">
            <a:avLst/>
          </a:prstGeom>
          <a:noFill/>
        </p:spPr>
        <p:txBody>
          <a:bodyPr wrap="square" rtlCol="0">
            <a:spAutoFit/>
          </a:bodyPr>
          <a:lstStyle/>
          <a:p>
            <a:pPr marL="457200" indent="-457200">
              <a:buFont typeface="Wingdings" panose="05000000000000000000" pitchFamily="2" charset="2"/>
              <a:buChar char="Ø"/>
            </a:pPr>
            <a:r>
              <a:rPr kumimoji="1" lang="ja-JP" altLang="en-US" sz="2800" dirty="0">
                <a:latin typeface="BIZ UDPゴシック" panose="020B0400000000000000" pitchFamily="50" charset="-128"/>
                <a:ea typeface="BIZ UDPゴシック" panose="020B0400000000000000" pitchFamily="50" charset="-128"/>
              </a:rPr>
              <a:t>トラブルになりやすい</a:t>
            </a:r>
            <a:br>
              <a:rPr kumimoji="1" lang="en-US" altLang="ja-JP" sz="2800" dirty="0">
                <a:latin typeface="BIZ UDPゴシック" panose="020B0400000000000000" pitchFamily="50" charset="-128"/>
                <a:ea typeface="BIZ UDPゴシック" panose="020B0400000000000000" pitchFamily="50" charset="-128"/>
              </a:rPr>
            </a:br>
            <a:r>
              <a:rPr kumimoji="1" lang="ja-JP" altLang="en-US" sz="2800" dirty="0">
                <a:latin typeface="BIZ UDPゴシック" panose="020B0400000000000000" pitchFamily="50" charset="-128"/>
                <a:ea typeface="BIZ UDPゴシック" panose="020B0400000000000000" pitchFamily="50" charset="-128"/>
              </a:rPr>
              <a:t>サブスクの特徴を把握していない</a:t>
            </a:r>
            <a:endParaRPr kumimoji="1" lang="en-US" altLang="ja-JP" sz="2800" dirty="0">
              <a:latin typeface="BIZ UDPゴシック" panose="020B0400000000000000" pitchFamily="50" charset="-128"/>
              <a:ea typeface="BIZ UDPゴシック" panose="020B0400000000000000" pitchFamily="50" charset="-128"/>
            </a:endParaRPr>
          </a:p>
          <a:p>
            <a:pPr marL="457200" indent="-457200">
              <a:buFont typeface="Wingdings" panose="05000000000000000000" pitchFamily="2" charset="2"/>
              <a:buChar char="Ø"/>
            </a:pPr>
            <a:r>
              <a:rPr kumimoji="1" lang="ja-JP" altLang="en-US" sz="2800" dirty="0">
                <a:latin typeface="BIZ UDPゴシック" panose="020B0400000000000000" pitchFamily="50" charset="-128"/>
                <a:ea typeface="BIZ UDPゴシック" panose="020B0400000000000000" pitchFamily="50" charset="-128"/>
              </a:rPr>
              <a:t>正確な（事業者指定の）　　解約手続きをしていない</a:t>
            </a:r>
            <a:endParaRPr kumimoji="1" lang="en-US" altLang="ja-JP" sz="2800"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C1AE3FC9-BF6D-0FDD-5F58-A81537D76551}"/>
              </a:ext>
            </a:extLst>
          </p:cNvPr>
          <p:cNvSpPr/>
          <p:nvPr/>
        </p:nvSpPr>
        <p:spPr>
          <a:xfrm>
            <a:off x="6376014" y="3392639"/>
            <a:ext cx="3472444" cy="461665"/>
          </a:xfrm>
          <a:prstGeom prst="rect">
            <a:avLst/>
          </a:prstGeom>
          <a:noFill/>
        </p:spPr>
        <p:txBody>
          <a:bodyPr wrap="square" lIns="91440" tIns="45720" rIns="91440" bIns="45720">
            <a:spAutoFit/>
          </a:bodyPr>
          <a:lstStyle/>
          <a:p>
            <a:pPr algn="ctr"/>
            <a:r>
              <a:rPr lang="ja-JP" altLang="en-US" sz="2400" cap="none" spc="0" dirty="0">
                <a:ln w="0"/>
                <a:solidFill>
                  <a:schemeClr val="tx1"/>
                </a:solidFill>
                <a:latin typeface="BIZ UDPゴシック" panose="020B0400000000000000" pitchFamily="50" charset="-128"/>
                <a:ea typeface="BIZ UDPゴシック" panose="020B0400000000000000" pitchFamily="50" charset="-128"/>
              </a:rPr>
              <a:t>大切なことなので再掲</a:t>
            </a:r>
          </a:p>
        </p:txBody>
      </p:sp>
      <p:cxnSp>
        <p:nvCxnSpPr>
          <p:cNvPr id="7" name="直線コネクタ 6">
            <a:extLst>
              <a:ext uri="{FF2B5EF4-FFF2-40B4-BE49-F238E27FC236}">
                <a16:creationId xmlns:a16="http://schemas.microsoft.com/office/drawing/2014/main" id="{07F6794E-E171-FCD0-84A9-1AC88B600615}"/>
              </a:ext>
            </a:extLst>
          </p:cNvPr>
          <p:cNvCxnSpPr>
            <a:cxnSpLocks/>
          </p:cNvCxnSpPr>
          <p:nvPr/>
        </p:nvCxnSpPr>
        <p:spPr>
          <a:xfrm>
            <a:off x="6117771" y="3396343"/>
            <a:ext cx="544286" cy="696686"/>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D455BFF0-DABC-D88D-EE1D-A9B73DC4791D}"/>
              </a:ext>
            </a:extLst>
          </p:cNvPr>
          <p:cNvCxnSpPr>
            <a:cxnSpLocks/>
          </p:cNvCxnSpPr>
          <p:nvPr/>
        </p:nvCxnSpPr>
        <p:spPr>
          <a:xfrm flipH="1">
            <a:off x="9557657" y="3418114"/>
            <a:ext cx="457200" cy="674915"/>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図 5">
            <a:extLst>
              <a:ext uri="{FF2B5EF4-FFF2-40B4-BE49-F238E27FC236}">
                <a16:creationId xmlns:a16="http://schemas.microsoft.com/office/drawing/2014/main" id="{C1881FF9-AFB6-DC5E-74A6-C440D3681853}"/>
              </a:ext>
            </a:extLst>
          </p:cNvPr>
          <p:cNvPicPr>
            <a:picLocks noChangeAspect="1"/>
          </p:cNvPicPr>
          <p:nvPr/>
        </p:nvPicPr>
        <p:blipFill>
          <a:blip r:embed="rId3"/>
          <a:stretch>
            <a:fillRect/>
          </a:stretch>
        </p:blipFill>
        <p:spPr>
          <a:xfrm>
            <a:off x="455283" y="191166"/>
            <a:ext cx="4633705" cy="3432161"/>
          </a:xfrm>
          <a:prstGeom prst="rect">
            <a:avLst/>
          </a:prstGeom>
          <a:ln>
            <a:solidFill>
              <a:schemeClr val="tx1">
                <a:lumMod val="85000"/>
                <a:lumOff val="15000"/>
              </a:schemeClr>
            </a:solidFill>
          </a:ln>
        </p:spPr>
      </p:pic>
      <p:sp>
        <p:nvSpPr>
          <p:cNvPr id="14" name="四角形: 角を丸くする 13">
            <a:extLst>
              <a:ext uri="{FF2B5EF4-FFF2-40B4-BE49-F238E27FC236}">
                <a16:creationId xmlns:a16="http://schemas.microsoft.com/office/drawing/2014/main" id="{98AAD062-2F7B-73BC-8810-950CE7CD2A58}"/>
              </a:ext>
            </a:extLst>
          </p:cNvPr>
          <p:cNvSpPr/>
          <p:nvPr/>
        </p:nvSpPr>
        <p:spPr>
          <a:xfrm>
            <a:off x="5353050" y="478971"/>
            <a:ext cx="5010150" cy="2677886"/>
          </a:xfrm>
          <a:prstGeom prst="roundRect">
            <a:avLst>
              <a:gd name="adj" fmla="val 12602"/>
            </a:avLst>
          </a:prstGeom>
          <a:noFill/>
          <a:ln w="5715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08547FF3-C8F5-6809-9599-FA9DEC057F14}"/>
              </a:ext>
            </a:extLst>
          </p:cNvPr>
          <p:cNvSpPr/>
          <p:nvPr/>
        </p:nvSpPr>
        <p:spPr>
          <a:xfrm>
            <a:off x="5811786" y="188206"/>
            <a:ext cx="1415772" cy="584775"/>
          </a:xfrm>
          <a:prstGeom prst="rect">
            <a:avLst/>
          </a:prstGeom>
          <a:solidFill>
            <a:schemeClr val="bg1"/>
          </a:solidFill>
        </p:spPr>
        <p:txBody>
          <a:bodyPr wrap="none" lIns="91440" tIns="45720" rIns="91440" bIns="45720">
            <a:spAutoFit/>
          </a:bodyPr>
          <a:lstStyle/>
          <a:p>
            <a:pPr algn="ctr"/>
            <a:r>
              <a:rPr lang="ja-JP" altLang="en-US" sz="3200" b="0" cap="none" spc="0" dirty="0">
                <a:ln w="0"/>
                <a:solidFill>
                  <a:schemeClr val="tx1"/>
                </a:solidFill>
                <a:latin typeface="BIZ UDPゴシック" panose="020B0400000000000000" pitchFamily="50" charset="-128"/>
                <a:ea typeface="BIZ UDPゴシック" panose="020B0400000000000000" pitchFamily="50" charset="-128"/>
              </a:rPr>
              <a:t>問題点</a:t>
            </a:r>
          </a:p>
        </p:txBody>
      </p:sp>
    </p:spTree>
    <p:extLst>
      <p:ext uri="{BB962C8B-B14F-4D97-AF65-F5344CB8AC3E}">
        <p14:creationId xmlns:p14="http://schemas.microsoft.com/office/powerpoint/2010/main" val="358040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3F032-2F5F-D457-2990-1478CF763579}"/>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98AAE4EB-A04B-6160-9534-80D88D636BC0}"/>
              </a:ext>
            </a:extLst>
          </p:cNvPr>
          <p:cNvSpPr/>
          <p:nvPr/>
        </p:nvSpPr>
        <p:spPr>
          <a:xfrm>
            <a:off x="342900" y="4305300"/>
            <a:ext cx="10020300" cy="2990850"/>
          </a:xfrm>
          <a:prstGeom prst="rect">
            <a:avLst/>
          </a:prstGeom>
          <a:solidFill>
            <a:schemeClr val="accent1">
              <a:lumMod val="20000"/>
              <a:lumOff val="80000"/>
            </a:schemeClr>
          </a:solid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DFC0058-FE73-55CA-A87E-70719E4B6F08}"/>
              </a:ext>
            </a:extLst>
          </p:cNvPr>
          <p:cNvSpPr/>
          <p:nvPr/>
        </p:nvSpPr>
        <p:spPr>
          <a:xfrm>
            <a:off x="658343" y="3984922"/>
            <a:ext cx="1869423" cy="584775"/>
          </a:xfrm>
          <a:prstGeom prst="rect">
            <a:avLst/>
          </a:prstGeom>
          <a:solidFill>
            <a:schemeClr val="bg1"/>
          </a:solidFill>
        </p:spPr>
        <p:txBody>
          <a:bodyPr wrap="none" lIns="91440" tIns="45720" rIns="91440" bIns="45720">
            <a:spAutoFit/>
          </a:bodyPr>
          <a:lstStyle/>
          <a:p>
            <a:pPr algn="ctr"/>
            <a:r>
              <a:rPr lang="ja-JP" altLang="en-US" sz="3200" b="1" dirty="0">
                <a:ln w="0"/>
                <a:latin typeface="Meiryo UI" panose="020B0604030504040204" pitchFamily="50" charset="-128"/>
                <a:ea typeface="Meiryo UI" panose="020B0604030504040204" pitchFamily="50" charset="-128"/>
              </a:rPr>
              <a:t>アドバイス</a:t>
            </a:r>
            <a:endParaRPr lang="ja-JP" altLang="en-US" sz="3200" b="1" cap="none" spc="0" dirty="0">
              <a:ln w="0"/>
              <a:solidFill>
                <a:schemeClr val="tx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B3A63661-95EA-23C5-E021-DF5252069659}"/>
              </a:ext>
            </a:extLst>
          </p:cNvPr>
          <p:cNvSpPr txBox="1"/>
          <p:nvPr/>
        </p:nvSpPr>
        <p:spPr>
          <a:xfrm>
            <a:off x="504764" y="5238323"/>
            <a:ext cx="9753722" cy="1447576"/>
          </a:xfrm>
          <a:prstGeom prst="rect">
            <a:avLst/>
          </a:prstGeom>
          <a:noFill/>
        </p:spPr>
        <p:txBody>
          <a:bodyPr wrap="square" rtlCol="0">
            <a:spAutoFit/>
          </a:bodyPr>
          <a:lstStyle/>
          <a:p>
            <a:pPr marL="457200" indent="-457200">
              <a:lnSpc>
                <a:spcPct val="11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申し込み「前」に規約を確認し、解約方法について把握しておきましょう。</a:t>
            </a:r>
            <a:endParaRPr kumimoji="1" lang="en-US" altLang="ja-JP" sz="2800" dirty="0">
              <a:latin typeface="BIZ UDPゴシック" panose="020B0400000000000000" pitchFamily="50" charset="-128"/>
              <a:ea typeface="BIZ UDPゴシック" panose="020B0400000000000000" pitchFamily="50" charset="-128"/>
            </a:endParaRPr>
          </a:p>
          <a:p>
            <a:pPr marL="457200" indent="-457200">
              <a:lnSpc>
                <a:spcPct val="11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ＩＤ、パスワード、事業者名、アプリ名を控えておきましょう。</a:t>
            </a:r>
            <a:endParaRPr kumimoji="1" lang="en-US" altLang="ja-JP" sz="28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E63FBFBF-6770-55C9-A4CD-E73ED89BD9DC}"/>
              </a:ext>
            </a:extLst>
          </p:cNvPr>
          <p:cNvSpPr txBox="1"/>
          <p:nvPr/>
        </p:nvSpPr>
        <p:spPr>
          <a:xfrm>
            <a:off x="5393788" y="1657990"/>
            <a:ext cx="4957982" cy="1815882"/>
          </a:xfrm>
          <a:prstGeom prst="rect">
            <a:avLst/>
          </a:prstGeom>
          <a:noFill/>
        </p:spPr>
        <p:txBody>
          <a:bodyPr wrap="square" rtlCol="0">
            <a:spAutoFit/>
          </a:bodyPr>
          <a:lstStyle/>
          <a:p>
            <a:pPr marL="457200" indent="-457200">
              <a:buFont typeface="Wingdings" panose="05000000000000000000" pitchFamily="2" charset="2"/>
              <a:buChar char="Ø"/>
            </a:pPr>
            <a:r>
              <a:rPr kumimoji="1" lang="ja-JP" altLang="en-US" sz="2800" dirty="0">
                <a:latin typeface="BIZ UDPゴシック" panose="020B0400000000000000" pitchFamily="50" charset="-128"/>
                <a:ea typeface="BIZ UDPゴシック" panose="020B0400000000000000" pitchFamily="50" charset="-128"/>
              </a:rPr>
              <a:t>申し込み「前」に解約方法を</a:t>
            </a:r>
            <a:br>
              <a:rPr kumimoji="1" lang="en-US" altLang="ja-JP" sz="2800" dirty="0">
                <a:latin typeface="BIZ UDPゴシック" panose="020B0400000000000000" pitchFamily="50" charset="-128"/>
                <a:ea typeface="BIZ UDPゴシック" panose="020B0400000000000000" pitchFamily="50" charset="-128"/>
              </a:rPr>
            </a:br>
            <a:r>
              <a:rPr kumimoji="1" lang="ja-JP" altLang="en-US" sz="2800" dirty="0">
                <a:latin typeface="BIZ UDPゴシック" panose="020B0400000000000000" pitchFamily="50" charset="-128"/>
                <a:ea typeface="BIZ UDPゴシック" panose="020B0400000000000000" pitchFamily="50" charset="-128"/>
              </a:rPr>
              <a:t>確認していない</a:t>
            </a:r>
            <a:endParaRPr kumimoji="1" lang="en-US" altLang="ja-JP" sz="2800" dirty="0">
              <a:latin typeface="BIZ UDPゴシック" panose="020B0400000000000000" pitchFamily="50" charset="-128"/>
              <a:ea typeface="BIZ UDPゴシック" panose="020B0400000000000000" pitchFamily="50" charset="-128"/>
            </a:endParaRPr>
          </a:p>
          <a:p>
            <a:pPr marL="457200" indent="-457200">
              <a:buFont typeface="Wingdings" panose="05000000000000000000" pitchFamily="2" charset="2"/>
              <a:buChar char="Ø"/>
            </a:pPr>
            <a:r>
              <a:rPr kumimoji="1" lang="en-US" altLang="ja-JP" sz="2800" dirty="0">
                <a:latin typeface="BIZ UDPゴシック" panose="020B0400000000000000" pitchFamily="50" charset="-128"/>
                <a:ea typeface="BIZ UDPゴシック" panose="020B0400000000000000" pitchFamily="50" charset="-128"/>
              </a:rPr>
              <a:t>ID</a:t>
            </a:r>
            <a:r>
              <a:rPr kumimoji="1" lang="ja-JP" altLang="en-US" sz="2800" dirty="0">
                <a:latin typeface="BIZ UDPゴシック" panose="020B0400000000000000" pitchFamily="50" charset="-128"/>
                <a:ea typeface="BIZ UDPゴシック" panose="020B0400000000000000" pitchFamily="50" charset="-128"/>
              </a:rPr>
              <a:t>・パスワードを保管していない</a:t>
            </a:r>
          </a:p>
        </p:txBody>
      </p:sp>
      <p:pic>
        <p:nvPicPr>
          <p:cNvPr id="6" name="図 5">
            <a:extLst>
              <a:ext uri="{FF2B5EF4-FFF2-40B4-BE49-F238E27FC236}">
                <a16:creationId xmlns:a16="http://schemas.microsoft.com/office/drawing/2014/main" id="{49866766-FFCD-6BD5-4E13-9C61E9651035}"/>
              </a:ext>
            </a:extLst>
          </p:cNvPr>
          <p:cNvPicPr>
            <a:picLocks noChangeAspect="1"/>
          </p:cNvPicPr>
          <p:nvPr/>
        </p:nvPicPr>
        <p:blipFill>
          <a:blip r:embed="rId3"/>
          <a:stretch>
            <a:fillRect/>
          </a:stretch>
        </p:blipFill>
        <p:spPr>
          <a:xfrm>
            <a:off x="283083" y="609764"/>
            <a:ext cx="4767805" cy="3319358"/>
          </a:xfrm>
          <a:prstGeom prst="rect">
            <a:avLst/>
          </a:prstGeom>
          <a:ln>
            <a:solidFill>
              <a:schemeClr val="tx1">
                <a:lumMod val="85000"/>
                <a:lumOff val="15000"/>
              </a:schemeClr>
            </a:solidFill>
          </a:ln>
        </p:spPr>
      </p:pic>
      <p:sp>
        <p:nvSpPr>
          <p:cNvPr id="3" name="四角形: 角を丸くする 2">
            <a:extLst>
              <a:ext uri="{FF2B5EF4-FFF2-40B4-BE49-F238E27FC236}">
                <a16:creationId xmlns:a16="http://schemas.microsoft.com/office/drawing/2014/main" id="{777E4A66-B713-099C-737D-FD7301B079AB}"/>
              </a:ext>
            </a:extLst>
          </p:cNvPr>
          <p:cNvSpPr/>
          <p:nvPr/>
        </p:nvSpPr>
        <p:spPr>
          <a:xfrm>
            <a:off x="5372100" y="1162050"/>
            <a:ext cx="5010150" cy="2838450"/>
          </a:xfrm>
          <a:prstGeom prst="roundRect">
            <a:avLst/>
          </a:prstGeom>
          <a:noFill/>
          <a:ln w="57150">
            <a:solidFill>
              <a:srgbClr val="FF3F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C339BBFC-EE1D-E318-A8D2-DD1F6067BA9D}"/>
              </a:ext>
            </a:extLst>
          </p:cNvPr>
          <p:cNvSpPr/>
          <p:nvPr/>
        </p:nvSpPr>
        <p:spPr>
          <a:xfrm>
            <a:off x="5914369" y="784522"/>
            <a:ext cx="1415772" cy="584775"/>
          </a:xfrm>
          <a:prstGeom prst="rect">
            <a:avLst/>
          </a:prstGeom>
          <a:solidFill>
            <a:schemeClr val="bg1"/>
          </a:solidFill>
        </p:spPr>
        <p:txBody>
          <a:bodyPr wrap="none" lIns="91440" tIns="45720" rIns="91440" bIns="45720">
            <a:spAutoFit/>
          </a:bodyPr>
          <a:lstStyle/>
          <a:p>
            <a:pPr algn="ctr"/>
            <a:r>
              <a:rPr lang="ja-JP" altLang="en-US" sz="3200" b="0" cap="none" spc="0" dirty="0">
                <a:ln w="0"/>
                <a:solidFill>
                  <a:schemeClr val="tx1"/>
                </a:solidFill>
                <a:latin typeface="BIZ UDPゴシック" panose="020B0400000000000000" pitchFamily="50" charset="-128"/>
                <a:ea typeface="BIZ UDPゴシック" panose="020B0400000000000000" pitchFamily="50" charset="-128"/>
              </a:rPr>
              <a:t>問題点</a:t>
            </a:r>
          </a:p>
        </p:txBody>
      </p:sp>
    </p:spTree>
    <p:extLst>
      <p:ext uri="{BB962C8B-B14F-4D97-AF65-F5344CB8AC3E}">
        <p14:creationId xmlns:p14="http://schemas.microsoft.com/office/powerpoint/2010/main" val="734497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F35DA-C90C-7378-0CB6-FE3062087340}"/>
            </a:ext>
          </a:extLst>
        </p:cNvPr>
        <p:cNvGrpSpPr/>
        <p:nvPr/>
      </p:nvGrpSpPr>
      <p:grpSpPr>
        <a:xfrm>
          <a:off x="0" y="0"/>
          <a:ext cx="0" cy="0"/>
          <a:chOff x="0" y="0"/>
          <a:chExt cx="0" cy="0"/>
        </a:xfrm>
      </p:grpSpPr>
      <p:sp>
        <p:nvSpPr>
          <p:cNvPr id="107" name="正方形/長方形 106">
            <a:extLst>
              <a:ext uri="{FF2B5EF4-FFF2-40B4-BE49-F238E27FC236}">
                <a16:creationId xmlns:a16="http://schemas.microsoft.com/office/drawing/2014/main" id="{CB3A9560-B9A0-BF83-691C-DB0F43A884B4}"/>
              </a:ext>
            </a:extLst>
          </p:cNvPr>
          <p:cNvSpPr/>
          <p:nvPr/>
        </p:nvSpPr>
        <p:spPr>
          <a:xfrm>
            <a:off x="381000" y="4914900"/>
            <a:ext cx="10020300" cy="2457450"/>
          </a:xfrm>
          <a:prstGeom prst="rect">
            <a:avLst/>
          </a:prstGeom>
          <a:solidFill>
            <a:schemeClr val="accent1">
              <a:lumMod val="20000"/>
              <a:lumOff val="80000"/>
            </a:schemeClr>
          </a:solidFill>
          <a:ln w="3810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88DAC700-7295-7D47-7677-2FFD06CB8A9B}"/>
              </a:ext>
            </a:extLst>
          </p:cNvPr>
          <p:cNvSpPr/>
          <p:nvPr/>
        </p:nvSpPr>
        <p:spPr>
          <a:xfrm>
            <a:off x="702046" y="4511599"/>
            <a:ext cx="1869423" cy="584775"/>
          </a:xfrm>
          <a:prstGeom prst="rect">
            <a:avLst/>
          </a:prstGeom>
          <a:solidFill>
            <a:schemeClr val="bg1"/>
          </a:solidFill>
        </p:spPr>
        <p:txBody>
          <a:bodyPr wrap="none" lIns="91440" tIns="45720" rIns="91440" bIns="45720">
            <a:spAutoFit/>
          </a:bodyPr>
          <a:lstStyle/>
          <a:p>
            <a:pPr algn="ctr"/>
            <a:r>
              <a:rPr lang="ja-JP" altLang="en-US" sz="3200" b="1" dirty="0">
                <a:ln w="0"/>
                <a:latin typeface="Meiryo UI" panose="020B0604030504040204" pitchFamily="50" charset="-128"/>
                <a:ea typeface="Meiryo UI" panose="020B0604030504040204" pitchFamily="50" charset="-128"/>
              </a:rPr>
              <a:t>アドバイス</a:t>
            </a:r>
            <a:endParaRPr lang="ja-JP" altLang="en-US" sz="3200" b="1" cap="none" spc="0" dirty="0">
              <a:ln w="0"/>
              <a:solidFill>
                <a:schemeClr val="tx1"/>
              </a:solidFill>
              <a:latin typeface="Meiryo UI" panose="020B0604030504040204" pitchFamily="50" charset="-128"/>
              <a:ea typeface="Meiryo UI" panose="020B0604030504040204" pitchFamily="50" charset="-128"/>
            </a:endParaRPr>
          </a:p>
        </p:txBody>
      </p:sp>
      <p:cxnSp>
        <p:nvCxnSpPr>
          <p:cNvPr id="101" name="直線コネクタ 100">
            <a:extLst>
              <a:ext uri="{FF2B5EF4-FFF2-40B4-BE49-F238E27FC236}">
                <a16:creationId xmlns:a16="http://schemas.microsoft.com/office/drawing/2014/main" id="{00098F1E-6A8C-B301-E46D-052C5DE4E06E}"/>
              </a:ext>
            </a:extLst>
          </p:cNvPr>
          <p:cNvCxnSpPr>
            <a:cxnSpLocks/>
          </p:cNvCxnSpPr>
          <p:nvPr/>
        </p:nvCxnSpPr>
        <p:spPr>
          <a:xfrm flipV="1">
            <a:off x="7772400" y="3048000"/>
            <a:ext cx="1219200" cy="110490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19C873C4-F659-EA73-02E4-E5C44F8263F1}"/>
              </a:ext>
            </a:extLst>
          </p:cNvPr>
          <p:cNvSpPr txBox="1"/>
          <p:nvPr/>
        </p:nvSpPr>
        <p:spPr>
          <a:xfrm>
            <a:off x="582191" y="5038120"/>
            <a:ext cx="9879165" cy="2244717"/>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必ずサービスごとにアカウント（</a:t>
            </a:r>
            <a:r>
              <a:rPr kumimoji="1" lang="en-US" altLang="ja-JP" sz="2800" dirty="0">
                <a:latin typeface="BIZ UDPゴシック" panose="020B0400000000000000" pitchFamily="50" charset="-128"/>
                <a:ea typeface="BIZ UDPゴシック" panose="020B0400000000000000" pitchFamily="50" charset="-128"/>
              </a:rPr>
              <a:t>ID</a:t>
            </a:r>
            <a:r>
              <a:rPr kumimoji="1" lang="ja-JP" altLang="en-US" sz="2800" dirty="0">
                <a:latin typeface="BIZ UDPゴシック" panose="020B0400000000000000" pitchFamily="50" charset="-128"/>
                <a:ea typeface="BIZ UDPゴシック" panose="020B0400000000000000" pitchFamily="50" charset="-128"/>
              </a:rPr>
              <a:t>、パスワード）、決済手段を控えておきましょう。</a:t>
            </a:r>
            <a:endParaRPr kumimoji="1" lang="en-US" altLang="ja-JP" sz="280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2800" dirty="0">
                <a:latin typeface="BIZ UDPゴシック" panose="020B0400000000000000" pitchFamily="50" charset="-128"/>
                <a:ea typeface="BIZ UDPゴシック" panose="020B0400000000000000" pitchFamily="50" charset="-128"/>
              </a:rPr>
              <a:t>サービスアプリ上の解約に加え、デバイス（又はアプリストア）での解約も必要なケースがあるので確認しましょう。</a:t>
            </a:r>
            <a:endParaRPr kumimoji="1" lang="en-US" altLang="ja-JP" sz="2800" dirty="0">
              <a:latin typeface="BIZ UDPゴシック" panose="020B0400000000000000" pitchFamily="50" charset="-128"/>
              <a:ea typeface="BIZ UDPゴシック" panose="020B0400000000000000" pitchFamily="50" charset="-128"/>
            </a:endParaRPr>
          </a:p>
        </p:txBody>
      </p:sp>
      <p:pic>
        <p:nvPicPr>
          <p:cNvPr id="12" name="図 11" descr="ランプ, シャツ が含まれている画像&#10;&#10;自動的に生成された説明">
            <a:extLst>
              <a:ext uri="{FF2B5EF4-FFF2-40B4-BE49-F238E27FC236}">
                <a16:creationId xmlns:a16="http://schemas.microsoft.com/office/drawing/2014/main" id="{DE6A831F-20DD-9FEA-C468-7C58C20E6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606" y="2047313"/>
            <a:ext cx="1962150" cy="2465867"/>
          </a:xfrm>
          <a:prstGeom prst="rect">
            <a:avLst/>
          </a:prstGeom>
        </p:spPr>
      </p:pic>
      <p:sp>
        <p:nvSpPr>
          <p:cNvPr id="45" name="正方形/長方形 44">
            <a:extLst>
              <a:ext uri="{FF2B5EF4-FFF2-40B4-BE49-F238E27FC236}">
                <a16:creationId xmlns:a16="http://schemas.microsoft.com/office/drawing/2014/main" id="{686C81FB-DEA3-1449-6534-499E0EFEFC36}"/>
              </a:ext>
            </a:extLst>
          </p:cNvPr>
          <p:cNvSpPr/>
          <p:nvPr/>
        </p:nvSpPr>
        <p:spPr>
          <a:xfrm>
            <a:off x="7168814" y="4483774"/>
            <a:ext cx="1202573" cy="369332"/>
          </a:xfrm>
          <a:prstGeom prst="rect">
            <a:avLst/>
          </a:prstGeom>
          <a:noFill/>
        </p:spPr>
        <p:txBody>
          <a:bodyPr wrap="none" lIns="91440" tIns="45720" rIns="91440" bIns="45720">
            <a:spAutoFit/>
          </a:bodyPr>
          <a:lstStyle/>
          <a:p>
            <a:pPr algn="ctr"/>
            <a:r>
              <a:rPr lang="ja-JP" altLang="en-US" b="0" cap="none" spc="0" dirty="0">
                <a:ln w="0"/>
                <a:solidFill>
                  <a:schemeClr val="tx1"/>
                </a:solidFill>
                <a:latin typeface="BIZ UDPゴシック" panose="020B0400000000000000" pitchFamily="50" charset="-128"/>
                <a:ea typeface="BIZ UDPゴシック" panose="020B0400000000000000" pitchFamily="50" charset="-128"/>
              </a:rPr>
              <a:t>アカウント</a:t>
            </a:r>
            <a:endParaRPr lang="ja-JP" altLang="en-US" b="0" cap="none" spc="0" dirty="0">
              <a:ln w="0"/>
              <a:solidFill>
                <a:schemeClr val="tx1"/>
              </a:solidFill>
            </a:endParaRPr>
          </a:p>
        </p:txBody>
      </p:sp>
      <p:cxnSp>
        <p:nvCxnSpPr>
          <p:cNvPr id="74" name="直線コネクタ 73">
            <a:extLst>
              <a:ext uri="{FF2B5EF4-FFF2-40B4-BE49-F238E27FC236}">
                <a16:creationId xmlns:a16="http://schemas.microsoft.com/office/drawing/2014/main" id="{A72955CA-6228-70A0-79E4-DEF27581735E}"/>
              </a:ext>
            </a:extLst>
          </p:cNvPr>
          <p:cNvCxnSpPr>
            <a:cxnSpLocks/>
          </p:cNvCxnSpPr>
          <p:nvPr/>
        </p:nvCxnSpPr>
        <p:spPr>
          <a:xfrm>
            <a:off x="5695950" y="1371600"/>
            <a:ext cx="1371600" cy="260985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ABAA59A9-653A-BCAD-E45B-9081C596B9F9}"/>
              </a:ext>
            </a:extLst>
          </p:cNvPr>
          <p:cNvCxnSpPr>
            <a:cxnSpLocks/>
          </p:cNvCxnSpPr>
          <p:nvPr/>
        </p:nvCxnSpPr>
        <p:spPr>
          <a:xfrm flipH="1">
            <a:off x="3733800" y="742950"/>
            <a:ext cx="2133600" cy="55245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B15B535C-BA71-2CAC-BFF0-7513E5DA195F}"/>
              </a:ext>
            </a:extLst>
          </p:cNvPr>
          <p:cNvCxnSpPr>
            <a:cxnSpLocks/>
          </p:cNvCxnSpPr>
          <p:nvPr/>
        </p:nvCxnSpPr>
        <p:spPr>
          <a:xfrm>
            <a:off x="6267450" y="3219450"/>
            <a:ext cx="2286000" cy="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21355F67-4E7E-9650-D42E-629F349D87E9}"/>
              </a:ext>
            </a:extLst>
          </p:cNvPr>
          <p:cNvCxnSpPr>
            <a:cxnSpLocks/>
          </p:cNvCxnSpPr>
          <p:nvPr/>
        </p:nvCxnSpPr>
        <p:spPr>
          <a:xfrm flipV="1">
            <a:off x="4533900" y="1352550"/>
            <a:ext cx="3562350" cy="80010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631F3DEF-AAD5-06EA-6083-A3F27BC02996}"/>
              </a:ext>
            </a:extLst>
          </p:cNvPr>
          <p:cNvCxnSpPr>
            <a:cxnSpLocks/>
          </p:cNvCxnSpPr>
          <p:nvPr/>
        </p:nvCxnSpPr>
        <p:spPr>
          <a:xfrm flipV="1">
            <a:off x="5429250" y="4122738"/>
            <a:ext cx="2209800" cy="182562"/>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855D6D13-790E-2116-21F1-242E160C2D40}"/>
              </a:ext>
            </a:extLst>
          </p:cNvPr>
          <p:cNvCxnSpPr>
            <a:cxnSpLocks/>
          </p:cNvCxnSpPr>
          <p:nvPr/>
        </p:nvCxnSpPr>
        <p:spPr>
          <a:xfrm flipV="1">
            <a:off x="5105400" y="1504950"/>
            <a:ext cx="1790700" cy="163830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1DB1B4C6-383D-40B3-A1A8-522B50321897}"/>
              </a:ext>
            </a:extLst>
          </p:cNvPr>
          <p:cNvCxnSpPr>
            <a:cxnSpLocks/>
          </p:cNvCxnSpPr>
          <p:nvPr/>
        </p:nvCxnSpPr>
        <p:spPr>
          <a:xfrm>
            <a:off x="3733800" y="1638300"/>
            <a:ext cx="704850" cy="247650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8CE6DB01-A339-629D-1FB4-2D7B7331D302}"/>
              </a:ext>
            </a:extLst>
          </p:cNvPr>
          <p:cNvCxnSpPr>
            <a:cxnSpLocks/>
          </p:cNvCxnSpPr>
          <p:nvPr/>
        </p:nvCxnSpPr>
        <p:spPr>
          <a:xfrm>
            <a:off x="8959312" y="2609850"/>
            <a:ext cx="0" cy="144780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326BC28F-CA0A-2645-B6CE-067499376939}"/>
              </a:ext>
            </a:extLst>
          </p:cNvPr>
          <p:cNvCxnSpPr>
            <a:cxnSpLocks/>
            <a:endCxn id="37" idx="2"/>
          </p:cNvCxnSpPr>
          <p:nvPr/>
        </p:nvCxnSpPr>
        <p:spPr>
          <a:xfrm flipH="1">
            <a:off x="7946200" y="1504950"/>
            <a:ext cx="988250" cy="207645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3712E38F-135C-E3FC-04DC-9E54C597C38C}"/>
              </a:ext>
            </a:extLst>
          </p:cNvPr>
          <p:cNvCxnSpPr>
            <a:cxnSpLocks/>
          </p:cNvCxnSpPr>
          <p:nvPr/>
        </p:nvCxnSpPr>
        <p:spPr>
          <a:xfrm flipH="1" flipV="1">
            <a:off x="7429500" y="1219200"/>
            <a:ext cx="1181100" cy="274320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247BD049-3034-9C39-D6B4-28C84817EF0E}"/>
              </a:ext>
            </a:extLst>
          </p:cNvPr>
          <p:cNvCxnSpPr>
            <a:cxnSpLocks/>
          </p:cNvCxnSpPr>
          <p:nvPr/>
        </p:nvCxnSpPr>
        <p:spPr>
          <a:xfrm>
            <a:off x="9467850" y="1295400"/>
            <a:ext cx="304800" cy="1771650"/>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1" name="四角形: 角を丸くする 40">
            <a:extLst>
              <a:ext uri="{FF2B5EF4-FFF2-40B4-BE49-F238E27FC236}">
                <a16:creationId xmlns:a16="http://schemas.microsoft.com/office/drawing/2014/main" id="{22995624-58CF-0C3C-7425-C8264AA95BB0}"/>
              </a:ext>
            </a:extLst>
          </p:cNvPr>
          <p:cNvSpPr/>
          <p:nvPr/>
        </p:nvSpPr>
        <p:spPr>
          <a:xfrm>
            <a:off x="7896299" y="1146472"/>
            <a:ext cx="2214410" cy="578882"/>
          </a:xfrm>
          <a:prstGeom prst="roundRect">
            <a:avLst/>
          </a:prstGeom>
          <a:solidFill>
            <a:schemeClr val="bg1">
              <a:lumMod val="95000"/>
            </a:schemeClr>
          </a:solidFill>
          <a:ln>
            <a:solidFill>
              <a:schemeClr val="bg1">
                <a:lumMod val="95000"/>
              </a:schemeClr>
            </a:solidFill>
          </a:ln>
        </p:spPr>
        <p:txBody>
          <a:bodyPr wrap="none" lIns="91440" tIns="45720" rIns="91440" bIns="45720">
            <a:spAutoFit/>
          </a:bodyPr>
          <a:lstStyle/>
          <a:p>
            <a:pPr algn="ctr"/>
            <a:r>
              <a:rPr lang="ja-JP" altLang="en-US" sz="2800" dirty="0">
                <a:ln w="0"/>
                <a:latin typeface="BIZ UDPゴシック" panose="020B0400000000000000" pitchFamily="50" charset="-128"/>
                <a:ea typeface="BIZ UDPゴシック" panose="020B0400000000000000" pitchFamily="50" charset="-128"/>
              </a:rPr>
              <a:t>キャリア決済</a:t>
            </a:r>
            <a:endParaRPr lang="ja-JP" altLang="en-US" sz="2800" b="0" cap="none" spc="0" dirty="0">
              <a:ln w="0"/>
              <a:solidFill>
                <a:schemeClr val="tx1"/>
              </a:solidFill>
              <a:latin typeface="BIZ UDPゴシック" panose="020B0400000000000000" pitchFamily="50" charset="-128"/>
              <a:ea typeface="BIZ UDPゴシック" panose="020B0400000000000000" pitchFamily="50" charset="-128"/>
            </a:endParaRPr>
          </a:p>
        </p:txBody>
      </p:sp>
      <p:grpSp>
        <p:nvGrpSpPr>
          <p:cNvPr id="50" name="グループ化 49">
            <a:extLst>
              <a:ext uri="{FF2B5EF4-FFF2-40B4-BE49-F238E27FC236}">
                <a16:creationId xmlns:a16="http://schemas.microsoft.com/office/drawing/2014/main" id="{560E3E8A-9457-C24A-911D-35C8DBD359EA}"/>
              </a:ext>
            </a:extLst>
          </p:cNvPr>
          <p:cNvGrpSpPr/>
          <p:nvPr/>
        </p:nvGrpSpPr>
        <p:grpSpPr>
          <a:xfrm>
            <a:off x="2990850" y="571500"/>
            <a:ext cx="1219200" cy="1104900"/>
            <a:chOff x="3048000" y="323850"/>
            <a:chExt cx="1219200" cy="1104900"/>
          </a:xfrm>
        </p:grpSpPr>
        <p:sp>
          <p:nvSpPr>
            <p:cNvPr id="46" name="楕円 45">
              <a:extLst>
                <a:ext uri="{FF2B5EF4-FFF2-40B4-BE49-F238E27FC236}">
                  <a16:creationId xmlns:a16="http://schemas.microsoft.com/office/drawing/2014/main" id="{EB3719D6-3A6E-8554-F2AA-22532A8DDF31}"/>
                </a:ext>
              </a:extLst>
            </p:cNvPr>
            <p:cNvSpPr/>
            <p:nvPr/>
          </p:nvSpPr>
          <p:spPr>
            <a:xfrm>
              <a:off x="3048000" y="323850"/>
              <a:ext cx="1219200" cy="11049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正方形/長方形 46">
              <a:extLst>
                <a:ext uri="{FF2B5EF4-FFF2-40B4-BE49-F238E27FC236}">
                  <a16:creationId xmlns:a16="http://schemas.microsoft.com/office/drawing/2014/main" id="{FACFAAA9-EA76-63A0-B18F-69ED64322FDB}"/>
                </a:ext>
              </a:extLst>
            </p:cNvPr>
            <p:cNvSpPr/>
            <p:nvPr/>
          </p:nvSpPr>
          <p:spPr>
            <a:xfrm>
              <a:off x="3135547" y="555922"/>
              <a:ext cx="1067921" cy="646331"/>
            </a:xfrm>
            <a:prstGeom prst="rect">
              <a:avLst/>
            </a:prstGeom>
            <a:noFill/>
          </p:spPr>
          <p:txBody>
            <a:bodyPr wrap="none" lIns="91440" tIns="45720" rIns="91440" bIns="45720">
              <a:spAutoFit/>
            </a:bodyPr>
            <a:lstStyle/>
            <a:p>
              <a:pPr algn="ctr"/>
              <a:r>
                <a:rPr lang="ja-JP" altLang="en-US" b="1" dirty="0">
                  <a:ln w="0"/>
                  <a:solidFill>
                    <a:schemeClr val="bg1"/>
                  </a:solidFill>
                  <a:latin typeface="BIZ UDPゴシック" panose="020B0400000000000000" pitchFamily="50" charset="-128"/>
                  <a:ea typeface="BIZ UDPゴシック" panose="020B0400000000000000" pitchFamily="50" charset="-128"/>
                </a:rPr>
                <a:t>３ｒｄ</a:t>
              </a:r>
              <a:r>
                <a:rPr lang="en-US" altLang="ja-JP" b="1" dirty="0">
                  <a:ln w="0"/>
                  <a:solidFill>
                    <a:schemeClr val="bg1"/>
                  </a:solidFill>
                  <a:latin typeface="BIZ UDPゴシック" panose="020B0400000000000000" pitchFamily="50" charset="-128"/>
                  <a:ea typeface="BIZ UDPゴシック" panose="020B0400000000000000" pitchFamily="50" charset="-128"/>
                </a:rPr>
                <a:t>.</a:t>
              </a:r>
            </a:p>
            <a:p>
              <a:pPr algn="ctr"/>
              <a:r>
                <a:rPr lang="ja-JP" altLang="en-US" b="1" cap="none" spc="0" dirty="0">
                  <a:ln w="0"/>
                  <a:solidFill>
                    <a:schemeClr val="bg1"/>
                  </a:solidFill>
                  <a:latin typeface="BIZ UDPゴシック" panose="020B0400000000000000" pitchFamily="50" charset="-128"/>
                  <a:ea typeface="BIZ UDPゴシック" panose="020B0400000000000000" pitchFamily="50" charset="-128"/>
                </a:rPr>
                <a:t>パーティ</a:t>
              </a:r>
              <a:endParaRPr lang="ja-JP" altLang="en-US" b="1" cap="none" spc="0" dirty="0">
                <a:ln w="0"/>
                <a:solidFill>
                  <a:schemeClr val="bg1"/>
                </a:solidFill>
              </a:endParaRPr>
            </a:p>
          </p:txBody>
        </p:sp>
      </p:grpSp>
      <p:sp>
        <p:nvSpPr>
          <p:cNvPr id="24" name="四角形: 角を丸くする 23">
            <a:extLst>
              <a:ext uri="{FF2B5EF4-FFF2-40B4-BE49-F238E27FC236}">
                <a16:creationId xmlns:a16="http://schemas.microsoft.com/office/drawing/2014/main" id="{8B348AA5-EDD4-89FF-D17C-36CE3CD1EC23}"/>
              </a:ext>
            </a:extLst>
          </p:cNvPr>
          <p:cNvSpPr/>
          <p:nvPr/>
        </p:nvSpPr>
        <p:spPr>
          <a:xfrm>
            <a:off x="4738925" y="512320"/>
            <a:ext cx="1261825" cy="878330"/>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t>GAME A</a:t>
            </a:r>
            <a:endParaRPr kumimoji="1" lang="ja-JP" altLang="en-US" sz="2000" dirty="0"/>
          </a:p>
        </p:txBody>
      </p:sp>
      <p:grpSp>
        <p:nvGrpSpPr>
          <p:cNvPr id="35" name="グループ化 34">
            <a:extLst>
              <a:ext uri="{FF2B5EF4-FFF2-40B4-BE49-F238E27FC236}">
                <a16:creationId xmlns:a16="http://schemas.microsoft.com/office/drawing/2014/main" id="{85D94FB7-1FAC-910A-0493-DD9C91502113}"/>
              </a:ext>
            </a:extLst>
          </p:cNvPr>
          <p:cNvGrpSpPr/>
          <p:nvPr/>
        </p:nvGrpSpPr>
        <p:grpSpPr>
          <a:xfrm>
            <a:off x="6438660" y="439500"/>
            <a:ext cx="1304723" cy="1189114"/>
            <a:chOff x="6350514" y="334886"/>
            <a:chExt cx="1304723" cy="1189114"/>
          </a:xfrm>
        </p:grpSpPr>
        <p:pic>
          <p:nvPicPr>
            <p:cNvPr id="23" name="図 22">
              <a:extLst>
                <a:ext uri="{FF2B5EF4-FFF2-40B4-BE49-F238E27FC236}">
                  <a16:creationId xmlns:a16="http://schemas.microsoft.com/office/drawing/2014/main" id="{01A9A801-8CC8-26C7-F346-79205E9F3FF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17668" y1="58999" x2="37975" y2="23611"/>
                          <a14:foregroundMark x1="37975" y1="23611" x2="79747" y2="40278"/>
                          <a14:foregroundMark x1="79747" y1="40278" x2="58228" y2="75000"/>
                          <a14:foregroundMark x1="58228" y1="75000" x2="34410" y2="70494"/>
                          <a14:backgroundMark x1="15190" y1="59722" x2="18987" y2="75000"/>
                        </a14:backgroundRemoval>
                      </a14:imgEffect>
                    </a14:imgLayer>
                  </a14:imgProps>
                </a:ext>
              </a:extLst>
            </a:blip>
            <a:stretch>
              <a:fillRect/>
            </a:stretch>
          </p:blipFill>
          <p:spPr>
            <a:xfrm>
              <a:off x="6350514" y="334886"/>
              <a:ext cx="1304723" cy="1189114"/>
            </a:xfrm>
            <a:prstGeom prst="rect">
              <a:avLst/>
            </a:prstGeom>
          </p:spPr>
        </p:pic>
        <p:sp>
          <p:nvSpPr>
            <p:cNvPr id="34" name="楕円 33">
              <a:extLst>
                <a:ext uri="{FF2B5EF4-FFF2-40B4-BE49-F238E27FC236}">
                  <a16:creationId xmlns:a16="http://schemas.microsoft.com/office/drawing/2014/main" id="{30BDCCC6-7713-C96F-0AFB-CA0DDC7C8C22}"/>
                </a:ext>
              </a:extLst>
            </p:cNvPr>
            <p:cNvSpPr/>
            <p:nvPr/>
          </p:nvSpPr>
          <p:spPr>
            <a:xfrm>
              <a:off x="6534150" y="438150"/>
              <a:ext cx="971550" cy="952500"/>
            </a:xfrm>
            <a:prstGeom prst="ellipse">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四角形: 角を丸くする 36">
            <a:extLst>
              <a:ext uri="{FF2B5EF4-FFF2-40B4-BE49-F238E27FC236}">
                <a16:creationId xmlns:a16="http://schemas.microsoft.com/office/drawing/2014/main" id="{644EF6C9-0835-BDD4-5493-00DCEF27D98C}"/>
              </a:ext>
            </a:extLst>
          </p:cNvPr>
          <p:cNvSpPr/>
          <p:nvPr/>
        </p:nvSpPr>
        <p:spPr>
          <a:xfrm>
            <a:off x="7272575" y="2360170"/>
            <a:ext cx="1347250" cy="1221230"/>
          </a:xfrm>
          <a:prstGeom prst="roundRect">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t>GAME B</a:t>
            </a:r>
          </a:p>
        </p:txBody>
      </p:sp>
      <p:sp>
        <p:nvSpPr>
          <p:cNvPr id="38" name="四角形: 角を丸くする 37">
            <a:extLst>
              <a:ext uri="{FF2B5EF4-FFF2-40B4-BE49-F238E27FC236}">
                <a16:creationId xmlns:a16="http://schemas.microsoft.com/office/drawing/2014/main" id="{248A704D-4C31-50D9-E5A8-DB44DC1ED92B}"/>
              </a:ext>
            </a:extLst>
          </p:cNvPr>
          <p:cNvSpPr/>
          <p:nvPr/>
        </p:nvSpPr>
        <p:spPr>
          <a:xfrm>
            <a:off x="8663224" y="1864870"/>
            <a:ext cx="1547575" cy="1335530"/>
          </a:xfrm>
          <a:prstGeom prst="round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t>Movie1</a:t>
            </a:r>
          </a:p>
        </p:txBody>
      </p:sp>
      <p:sp>
        <p:nvSpPr>
          <p:cNvPr id="42" name="四角形: 角を丸くする 41">
            <a:extLst>
              <a:ext uri="{FF2B5EF4-FFF2-40B4-BE49-F238E27FC236}">
                <a16:creationId xmlns:a16="http://schemas.microsoft.com/office/drawing/2014/main" id="{0921CDB0-6B60-9EFD-26AD-3BF0188646A6}"/>
              </a:ext>
            </a:extLst>
          </p:cNvPr>
          <p:cNvSpPr/>
          <p:nvPr/>
        </p:nvSpPr>
        <p:spPr>
          <a:xfrm>
            <a:off x="8278491" y="3773112"/>
            <a:ext cx="2162120" cy="578882"/>
          </a:xfrm>
          <a:prstGeom prst="roundRect">
            <a:avLst/>
          </a:prstGeom>
          <a:solidFill>
            <a:schemeClr val="accent3">
              <a:lumMod val="20000"/>
              <a:lumOff val="80000"/>
            </a:schemeClr>
          </a:solidFill>
          <a:ln>
            <a:solidFill>
              <a:schemeClr val="bg1">
                <a:lumMod val="95000"/>
              </a:schemeClr>
            </a:solidFill>
          </a:ln>
        </p:spPr>
        <p:txBody>
          <a:bodyPr wrap="none" lIns="91440" tIns="45720" rIns="91440" bIns="45720">
            <a:spAutoFit/>
          </a:bodyPr>
          <a:lstStyle/>
          <a:p>
            <a:pPr algn="ctr"/>
            <a:r>
              <a:rPr lang="ja-JP" altLang="en-US" sz="2800" dirty="0">
                <a:ln w="0"/>
                <a:latin typeface="BIZ UDPゴシック" panose="020B0400000000000000" pitchFamily="50" charset="-128"/>
                <a:ea typeface="BIZ UDPゴシック" panose="020B0400000000000000" pitchFamily="50" charset="-128"/>
              </a:rPr>
              <a:t>カード</a:t>
            </a:r>
            <a:r>
              <a:rPr lang="en-US" altLang="ja-JP" sz="2800" dirty="0">
                <a:ln w="0"/>
                <a:latin typeface="BIZ UDPゴシック" panose="020B0400000000000000" pitchFamily="50" charset="-128"/>
                <a:ea typeface="BIZ UDPゴシック" panose="020B0400000000000000" pitchFamily="50" charset="-128"/>
              </a:rPr>
              <a:t>a</a:t>
            </a:r>
            <a:r>
              <a:rPr lang="ja-JP" altLang="en-US" sz="2800" dirty="0">
                <a:ln w="0"/>
                <a:latin typeface="BIZ UDPゴシック" panose="020B0400000000000000" pitchFamily="50" charset="-128"/>
                <a:ea typeface="BIZ UDPゴシック" panose="020B0400000000000000" pitchFamily="50" charset="-128"/>
              </a:rPr>
              <a:t>決済</a:t>
            </a:r>
            <a:endParaRPr lang="ja-JP" altLang="en-US" sz="2800" b="0" cap="none" spc="0" dirty="0">
              <a:ln w="0"/>
              <a:solidFill>
                <a:schemeClr val="tx1"/>
              </a:solidFill>
              <a:latin typeface="BIZ UDPゴシック" panose="020B0400000000000000" pitchFamily="50" charset="-128"/>
              <a:ea typeface="BIZ UDPゴシック" panose="020B0400000000000000" pitchFamily="50" charset="-128"/>
            </a:endParaRPr>
          </a:p>
        </p:txBody>
      </p:sp>
      <p:sp>
        <p:nvSpPr>
          <p:cNvPr id="43" name="四角形: 角を丸くする 42">
            <a:extLst>
              <a:ext uri="{FF2B5EF4-FFF2-40B4-BE49-F238E27FC236}">
                <a16:creationId xmlns:a16="http://schemas.microsoft.com/office/drawing/2014/main" id="{97B717C7-BCF0-E93B-5CA3-2BC2970BBA07}"/>
              </a:ext>
            </a:extLst>
          </p:cNvPr>
          <p:cNvSpPr/>
          <p:nvPr/>
        </p:nvSpPr>
        <p:spPr>
          <a:xfrm>
            <a:off x="4034835" y="3984922"/>
            <a:ext cx="1669636" cy="578882"/>
          </a:xfrm>
          <a:prstGeom prst="roundRect">
            <a:avLst/>
          </a:prstGeom>
          <a:solidFill>
            <a:schemeClr val="accent4">
              <a:lumMod val="20000"/>
              <a:lumOff val="80000"/>
            </a:schemeClr>
          </a:solidFill>
          <a:ln>
            <a:solidFill>
              <a:schemeClr val="bg1">
                <a:lumMod val="95000"/>
              </a:schemeClr>
            </a:solidFill>
          </a:ln>
        </p:spPr>
        <p:txBody>
          <a:bodyPr wrap="none" lIns="91440" tIns="45720" rIns="91440" bIns="45720">
            <a:spAutoFit/>
          </a:bodyPr>
          <a:lstStyle/>
          <a:p>
            <a:pPr algn="ctr"/>
            <a:r>
              <a:rPr lang="en-US" altLang="ja-JP" sz="2800" dirty="0">
                <a:ln w="0"/>
                <a:latin typeface="BIZ UDPゴシック" panose="020B0400000000000000" pitchFamily="50" charset="-128"/>
                <a:ea typeface="BIZ UDPゴシック" panose="020B0400000000000000" pitchFamily="50" charset="-128"/>
              </a:rPr>
              <a:t>Pay</a:t>
            </a:r>
            <a:r>
              <a:rPr lang="ja-JP" altLang="en-US" sz="2800" dirty="0">
                <a:ln w="0"/>
                <a:latin typeface="BIZ UDPゴシック" panose="020B0400000000000000" pitchFamily="50" charset="-128"/>
                <a:ea typeface="BIZ UDPゴシック" panose="020B0400000000000000" pitchFamily="50" charset="-128"/>
              </a:rPr>
              <a:t>決済</a:t>
            </a:r>
            <a:endParaRPr lang="ja-JP" altLang="en-US" sz="2800" b="0" cap="none" spc="0" dirty="0">
              <a:ln w="0"/>
              <a:solidFill>
                <a:schemeClr val="tx1"/>
              </a:solidFill>
              <a:latin typeface="BIZ UDPゴシック" panose="020B0400000000000000" pitchFamily="50" charset="-128"/>
              <a:ea typeface="BIZ UDPゴシック" panose="020B0400000000000000" pitchFamily="50" charset="-128"/>
            </a:endParaRPr>
          </a:p>
        </p:txBody>
      </p:sp>
      <p:sp>
        <p:nvSpPr>
          <p:cNvPr id="36" name="四角形: 角を丸くする 35">
            <a:extLst>
              <a:ext uri="{FF2B5EF4-FFF2-40B4-BE49-F238E27FC236}">
                <a16:creationId xmlns:a16="http://schemas.microsoft.com/office/drawing/2014/main" id="{D921F558-F4B6-7A6F-46A7-3DF7A47D716A}"/>
              </a:ext>
            </a:extLst>
          </p:cNvPr>
          <p:cNvSpPr/>
          <p:nvPr/>
        </p:nvSpPr>
        <p:spPr>
          <a:xfrm>
            <a:off x="5843825" y="3103120"/>
            <a:ext cx="1347250" cy="1221230"/>
          </a:xfrm>
          <a:prstGeom prst="roundRect">
            <a:avLst/>
          </a:prstGeom>
          <a:solidFill>
            <a:srgbClr val="2C78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t>music</a:t>
            </a:r>
            <a:endParaRPr kumimoji="1" lang="ja-JP" altLang="en-US" sz="2800" dirty="0"/>
          </a:p>
        </p:txBody>
      </p:sp>
      <p:sp>
        <p:nvSpPr>
          <p:cNvPr id="49" name="四角形: 角を丸くする 48">
            <a:extLst>
              <a:ext uri="{FF2B5EF4-FFF2-40B4-BE49-F238E27FC236}">
                <a16:creationId xmlns:a16="http://schemas.microsoft.com/office/drawing/2014/main" id="{E03206FF-4732-CFE9-27A8-89B8DBD2647C}"/>
              </a:ext>
            </a:extLst>
          </p:cNvPr>
          <p:cNvSpPr/>
          <p:nvPr/>
        </p:nvSpPr>
        <p:spPr>
          <a:xfrm>
            <a:off x="3443525" y="2036320"/>
            <a:ext cx="1347250" cy="1221230"/>
          </a:xfrm>
          <a:prstGeom prst="roundRect">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BIZ UDPゴシック" panose="020B0400000000000000" pitchFamily="50" charset="-128"/>
                <a:ea typeface="BIZ UDPゴシック" panose="020B0400000000000000" pitchFamily="50" charset="-128"/>
              </a:rPr>
              <a:t>Radio</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67" name="四角形: 角を丸くする 66">
            <a:extLst>
              <a:ext uri="{FF2B5EF4-FFF2-40B4-BE49-F238E27FC236}">
                <a16:creationId xmlns:a16="http://schemas.microsoft.com/office/drawing/2014/main" id="{BA5C51E4-AAF8-B746-07B5-6C2E2BFAE99E}"/>
              </a:ext>
            </a:extLst>
          </p:cNvPr>
          <p:cNvSpPr/>
          <p:nvPr/>
        </p:nvSpPr>
        <p:spPr>
          <a:xfrm>
            <a:off x="4997172" y="2308522"/>
            <a:ext cx="2183363" cy="578882"/>
          </a:xfrm>
          <a:prstGeom prst="roundRect">
            <a:avLst/>
          </a:prstGeom>
          <a:solidFill>
            <a:schemeClr val="accent3">
              <a:lumMod val="20000"/>
              <a:lumOff val="80000"/>
            </a:schemeClr>
          </a:solidFill>
          <a:ln>
            <a:solidFill>
              <a:schemeClr val="bg1">
                <a:lumMod val="95000"/>
              </a:schemeClr>
            </a:solidFill>
          </a:ln>
        </p:spPr>
        <p:txBody>
          <a:bodyPr wrap="none" lIns="91440" tIns="45720" rIns="91440" bIns="45720">
            <a:spAutoFit/>
          </a:bodyPr>
          <a:lstStyle/>
          <a:p>
            <a:pPr algn="ctr"/>
            <a:r>
              <a:rPr lang="ja-JP" altLang="en-US" sz="2800" dirty="0">
                <a:ln w="0"/>
                <a:latin typeface="BIZ UDPゴシック" panose="020B0400000000000000" pitchFamily="50" charset="-128"/>
                <a:ea typeface="BIZ UDPゴシック" panose="020B0400000000000000" pitchFamily="50" charset="-128"/>
              </a:rPr>
              <a:t>カード</a:t>
            </a:r>
            <a:r>
              <a:rPr lang="en-US" altLang="ja-JP" sz="2800" dirty="0">
                <a:ln w="0"/>
                <a:latin typeface="BIZ UDPゴシック" panose="020B0400000000000000" pitchFamily="50" charset="-128"/>
                <a:ea typeface="BIZ UDPゴシック" panose="020B0400000000000000" pitchFamily="50" charset="-128"/>
              </a:rPr>
              <a:t>b</a:t>
            </a:r>
            <a:r>
              <a:rPr lang="ja-JP" altLang="en-US" sz="2800" dirty="0">
                <a:ln w="0"/>
                <a:latin typeface="BIZ UDPゴシック" panose="020B0400000000000000" pitchFamily="50" charset="-128"/>
                <a:ea typeface="BIZ UDPゴシック" panose="020B0400000000000000" pitchFamily="50" charset="-128"/>
              </a:rPr>
              <a:t>決済</a:t>
            </a:r>
            <a:endParaRPr lang="ja-JP" altLang="en-US" sz="2800" b="0" cap="none" spc="0" dirty="0">
              <a:ln w="0"/>
              <a:solidFill>
                <a:schemeClr val="tx1"/>
              </a:solidFill>
              <a:latin typeface="BIZ UDPゴシック" panose="020B0400000000000000" pitchFamily="50" charset="-128"/>
              <a:ea typeface="BIZ UDPゴシック" panose="020B0400000000000000" pitchFamily="50" charset="-128"/>
            </a:endParaRPr>
          </a:p>
        </p:txBody>
      </p:sp>
      <p:sp>
        <p:nvSpPr>
          <p:cNvPr id="68" name="四角形: 角を丸くする 67">
            <a:extLst>
              <a:ext uri="{FF2B5EF4-FFF2-40B4-BE49-F238E27FC236}">
                <a16:creationId xmlns:a16="http://schemas.microsoft.com/office/drawing/2014/main" id="{1ED7D927-9395-5425-C85F-98CB1A73C173}"/>
              </a:ext>
            </a:extLst>
          </p:cNvPr>
          <p:cNvSpPr/>
          <p:nvPr/>
        </p:nvSpPr>
        <p:spPr>
          <a:xfrm>
            <a:off x="4548425" y="3028950"/>
            <a:ext cx="1109425" cy="895350"/>
          </a:xfrm>
          <a:prstGeom prst="roundRect">
            <a:avLst/>
          </a:prstGeom>
          <a:solidFill>
            <a:srgbClr val="D1D1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t>Movie2</a:t>
            </a:r>
          </a:p>
        </p:txBody>
      </p:sp>
      <p:sp>
        <p:nvSpPr>
          <p:cNvPr id="48" name="正方形/長方形 47">
            <a:extLst>
              <a:ext uri="{FF2B5EF4-FFF2-40B4-BE49-F238E27FC236}">
                <a16:creationId xmlns:a16="http://schemas.microsoft.com/office/drawing/2014/main" id="{FE9E5123-3F60-DFE5-F452-F00FCE6F5405}"/>
              </a:ext>
            </a:extLst>
          </p:cNvPr>
          <p:cNvSpPr/>
          <p:nvPr/>
        </p:nvSpPr>
        <p:spPr>
          <a:xfrm>
            <a:off x="4788122" y="1391563"/>
            <a:ext cx="1202573" cy="369332"/>
          </a:xfrm>
          <a:prstGeom prst="rect">
            <a:avLst/>
          </a:prstGeom>
          <a:noFill/>
        </p:spPr>
        <p:txBody>
          <a:bodyPr wrap="none" lIns="91440" tIns="45720" rIns="91440" bIns="45720">
            <a:spAutoFit/>
          </a:bodyPr>
          <a:lstStyle/>
          <a:p>
            <a:pPr algn="ctr"/>
            <a:r>
              <a:rPr lang="ja-JP" altLang="en-US" b="0" cap="none" spc="0" dirty="0">
                <a:ln w="0"/>
                <a:solidFill>
                  <a:schemeClr val="tx1"/>
                </a:solidFill>
                <a:latin typeface="BIZ UDPゴシック" panose="020B0400000000000000" pitchFamily="50" charset="-128"/>
                <a:ea typeface="BIZ UDPゴシック" panose="020B0400000000000000" pitchFamily="50" charset="-128"/>
              </a:rPr>
              <a:t>アカウント</a:t>
            </a:r>
            <a:endParaRPr lang="ja-JP" altLang="en-US" b="0" cap="none" spc="0" dirty="0">
              <a:ln w="0"/>
              <a:solidFill>
                <a:schemeClr val="tx1"/>
              </a:solidFill>
            </a:endParaRPr>
          </a:p>
        </p:txBody>
      </p:sp>
      <p:sp>
        <p:nvSpPr>
          <p:cNvPr id="72" name="正方形/長方形 71">
            <a:extLst>
              <a:ext uri="{FF2B5EF4-FFF2-40B4-BE49-F238E27FC236}">
                <a16:creationId xmlns:a16="http://schemas.microsoft.com/office/drawing/2014/main" id="{59A017F0-FB97-9DF7-B89E-3CA8E464B8B7}"/>
              </a:ext>
            </a:extLst>
          </p:cNvPr>
          <p:cNvSpPr/>
          <p:nvPr/>
        </p:nvSpPr>
        <p:spPr>
          <a:xfrm>
            <a:off x="8934328" y="3162220"/>
            <a:ext cx="1202573" cy="369332"/>
          </a:xfrm>
          <a:prstGeom prst="rect">
            <a:avLst/>
          </a:prstGeom>
          <a:noFill/>
        </p:spPr>
        <p:txBody>
          <a:bodyPr wrap="none" lIns="91440" tIns="45720" rIns="91440" bIns="45720">
            <a:spAutoFit/>
          </a:bodyPr>
          <a:lstStyle/>
          <a:p>
            <a:pPr algn="ctr"/>
            <a:r>
              <a:rPr lang="ja-JP" altLang="en-US" b="0" cap="none" spc="0" dirty="0">
                <a:ln w="0"/>
                <a:solidFill>
                  <a:schemeClr val="tx1"/>
                </a:solidFill>
                <a:latin typeface="BIZ UDPゴシック" panose="020B0400000000000000" pitchFamily="50" charset="-128"/>
                <a:ea typeface="BIZ UDPゴシック" panose="020B0400000000000000" pitchFamily="50" charset="-128"/>
              </a:rPr>
              <a:t>アカウント</a:t>
            </a:r>
            <a:endParaRPr lang="ja-JP" altLang="en-US" b="0" cap="none" spc="0" dirty="0">
              <a:ln w="0"/>
              <a:solidFill>
                <a:schemeClr val="tx1"/>
              </a:solidFill>
            </a:endParaRPr>
          </a:p>
        </p:txBody>
      </p:sp>
      <p:sp>
        <p:nvSpPr>
          <p:cNvPr id="99" name="正方形/長方形 98">
            <a:extLst>
              <a:ext uri="{FF2B5EF4-FFF2-40B4-BE49-F238E27FC236}">
                <a16:creationId xmlns:a16="http://schemas.microsoft.com/office/drawing/2014/main" id="{07F21058-E638-BCA1-92D5-013B1F13D1AE}"/>
              </a:ext>
            </a:extLst>
          </p:cNvPr>
          <p:cNvSpPr/>
          <p:nvPr/>
        </p:nvSpPr>
        <p:spPr>
          <a:xfrm>
            <a:off x="304800" y="898822"/>
            <a:ext cx="3086099" cy="1354217"/>
          </a:xfrm>
          <a:prstGeom prst="rect">
            <a:avLst/>
          </a:prstGeom>
          <a:noFill/>
        </p:spPr>
        <p:txBody>
          <a:bodyPr wrap="square" lIns="91440" tIns="45720" rIns="91440" bIns="45720">
            <a:spAutoFit/>
          </a:bodyPr>
          <a:lstStyle/>
          <a:p>
            <a:r>
              <a:rPr lang="ja-JP" altLang="en-US" sz="1600" b="0" cap="none" spc="0" dirty="0">
                <a:ln w="0"/>
                <a:solidFill>
                  <a:schemeClr val="tx1"/>
                </a:solidFill>
                <a:latin typeface="BIZ UDPゴシック" panose="020B0400000000000000" pitchFamily="50" charset="-128"/>
                <a:ea typeface="BIZ UDPゴシック" panose="020B0400000000000000" pitchFamily="50" charset="-128"/>
              </a:rPr>
              <a:t>解約には</a:t>
            </a:r>
            <a:r>
              <a:rPr lang="ja-JP" altLang="en-US" sz="1600" dirty="0">
                <a:ln w="0"/>
                <a:latin typeface="BIZ UDPゴシック" panose="020B0400000000000000" pitchFamily="50" charset="-128"/>
                <a:ea typeface="BIZ UDPゴシック" panose="020B0400000000000000" pitchFamily="50" charset="-128"/>
              </a:rPr>
              <a:t>アカウントを入力。</a:t>
            </a:r>
            <a:endParaRPr lang="en-US" altLang="ja-JP" sz="1600" dirty="0">
              <a:ln w="0"/>
              <a:latin typeface="BIZ UDPゴシック" panose="020B0400000000000000" pitchFamily="50" charset="-128"/>
              <a:ea typeface="BIZ UDPゴシック" panose="020B0400000000000000" pitchFamily="50" charset="-128"/>
            </a:endParaRPr>
          </a:p>
          <a:p>
            <a:r>
              <a:rPr lang="ja-JP" altLang="en-US" sz="1600" b="0" cap="none" spc="0" dirty="0">
                <a:ln w="0"/>
                <a:solidFill>
                  <a:schemeClr val="tx1"/>
                </a:solidFill>
                <a:latin typeface="BIZ UDPゴシック" panose="020B0400000000000000" pitchFamily="50" charset="-128"/>
                <a:ea typeface="BIZ UDPゴシック" panose="020B0400000000000000" pitchFamily="50" charset="-128"/>
              </a:rPr>
              <a:t>あれ？</a:t>
            </a:r>
            <a:r>
              <a:rPr lang="ja-JP" altLang="en-US" sz="1600" dirty="0">
                <a:ln w="0"/>
                <a:latin typeface="BIZ UDPゴシック" panose="020B0400000000000000" pitchFamily="50" charset="-128"/>
                <a:ea typeface="BIZ UDPゴシック" panose="020B0400000000000000" pitchFamily="50" charset="-128"/>
              </a:rPr>
              <a:t>どのアカウントで</a:t>
            </a:r>
            <a:endParaRPr lang="en-US" altLang="ja-JP" sz="1600" dirty="0">
              <a:ln w="0"/>
              <a:latin typeface="BIZ UDPゴシック" panose="020B0400000000000000" pitchFamily="50" charset="-128"/>
              <a:ea typeface="BIZ UDPゴシック" panose="020B0400000000000000" pitchFamily="50" charset="-128"/>
            </a:endParaRPr>
          </a:p>
          <a:p>
            <a:r>
              <a:rPr lang="ja-JP" altLang="en-US" sz="1600" dirty="0">
                <a:ln w="0"/>
                <a:latin typeface="BIZ UDPゴシック" panose="020B0400000000000000" pitchFamily="50" charset="-128"/>
                <a:ea typeface="BIZ UDPゴシック" panose="020B0400000000000000" pitchFamily="50" charset="-128"/>
              </a:rPr>
              <a:t>登録したっけ？</a:t>
            </a:r>
            <a:endParaRPr lang="en-US" altLang="ja-JP" sz="1600" dirty="0">
              <a:ln w="0"/>
              <a:latin typeface="BIZ UDPゴシック" panose="020B0400000000000000" pitchFamily="50" charset="-128"/>
              <a:ea typeface="BIZ UDPゴシック" panose="020B0400000000000000" pitchFamily="50" charset="-128"/>
            </a:endParaRPr>
          </a:p>
          <a:p>
            <a:r>
              <a:rPr lang="ja-JP" altLang="en-US" sz="1600" b="0" cap="none" spc="0" dirty="0">
                <a:ln w="0"/>
                <a:solidFill>
                  <a:schemeClr val="tx1"/>
                </a:solidFill>
                <a:latin typeface="BIZ UDPゴシック" panose="020B0400000000000000" pitchFamily="50" charset="-128"/>
                <a:ea typeface="BIZ UDPゴシック" panose="020B0400000000000000" pitchFamily="50" charset="-128"/>
              </a:rPr>
              <a:t>え？</a:t>
            </a:r>
            <a:r>
              <a:rPr lang="en-US" altLang="ja-JP" sz="1600" b="0" cap="none" spc="0" dirty="0">
                <a:ln w="0"/>
                <a:solidFill>
                  <a:schemeClr val="tx1"/>
                </a:solidFill>
                <a:latin typeface="BIZ UDPゴシック" panose="020B0400000000000000" pitchFamily="50" charset="-128"/>
                <a:ea typeface="BIZ UDPゴシック" panose="020B0400000000000000" pitchFamily="50" charset="-128"/>
              </a:rPr>
              <a:t>ID</a:t>
            </a:r>
            <a:r>
              <a:rPr lang="ja-JP" altLang="en-US" sz="1600" b="0" cap="none" spc="0" dirty="0">
                <a:ln w="0"/>
                <a:solidFill>
                  <a:schemeClr val="tx1"/>
                </a:solidFill>
                <a:latin typeface="BIZ UDPゴシック" panose="020B0400000000000000" pitchFamily="50" charset="-128"/>
                <a:ea typeface="BIZ UDPゴシック" panose="020B0400000000000000" pitchFamily="50" charset="-128"/>
              </a:rPr>
              <a:t>かパスが違う？</a:t>
            </a:r>
            <a:endParaRPr lang="en-US" altLang="ja-JP" sz="1600" b="0" cap="none" spc="0" dirty="0">
              <a:ln w="0"/>
              <a:solidFill>
                <a:schemeClr val="tx1"/>
              </a:solidFill>
              <a:latin typeface="BIZ UDPゴシック" panose="020B0400000000000000" pitchFamily="50" charset="-128"/>
              <a:ea typeface="BIZ UDPゴシック" panose="020B0400000000000000" pitchFamily="50" charset="-128"/>
            </a:endParaRPr>
          </a:p>
          <a:p>
            <a:r>
              <a:rPr lang="ja-JP" altLang="en-US" sz="1600" b="0" cap="none" spc="0" dirty="0">
                <a:ln w="0"/>
                <a:solidFill>
                  <a:schemeClr val="tx1"/>
                </a:solidFill>
                <a:latin typeface="BIZ UDPゴシック" panose="020B0400000000000000" pitchFamily="50" charset="-128"/>
                <a:ea typeface="BIZ UDPゴシック" panose="020B0400000000000000" pitchFamily="50" charset="-128"/>
              </a:rPr>
              <a:t>先に進めない・・・</a:t>
            </a:r>
            <a:endParaRPr lang="en-US" altLang="ja-JP" sz="1600" b="0" cap="none" spc="0" dirty="0">
              <a:ln w="0"/>
              <a:solidFill>
                <a:schemeClr val="tx1"/>
              </a:solidFill>
              <a:latin typeface="BIZ UDPゴシック" panose="020B0400000000000000" pitchFamily="50" charset="-128"/>
              <a:ea typeface="BIZ UDPゴシック" panose="020B0400000000000000" pitchFamily="50" charset="-128"/>
            </a:endParaRPr>
          </a:p>
        </p:txBody>
      </p:sp>
      <p:sp>
        <p:nvSpPr>
          <p:cNvPr id="105" name="正方形/長方形 104">
            <a:extLst>
              <a:ext uri="{FF2B5EF4-FFF2-40B4-BE49-F238E27FC236}">
                <a16:creationId xmlns:a16="http://schemas.microsoft.com/office/drawing/2014/main" id="{2047BA2F-AFF4-4907-2DAE-9AFE9FE452F3}"/>
              </a:ext>
            </a:extLst>
          </p:cNvPr>
          <p:cNvSpPr/>
          <p:nvPr/>
        </p:nvSpPr>
        <p:spPr>
          <a:xfrm rot="20949479">
            <a:off x="348327" y="3410506"/>
            <a:ext cx="1229824" cy="738664"/>
          </a:xfrm>
          <a:prstGeom prst="rect">
            <a:avLst/>
          </a:prstGeom>
          <a:noFill/>
        </p:spPr>
        <p:txBody>
          <a:bodyPr wrap="none" lIns="91440" tIns="45720" rIns="91440" bIns="45720">
            <a:spAutoFit/>
          </a:bodyPr>
          <a:lstStyle/>
          <a:p>
            <a:r>
              <a:rPr lang="ja-JP" altLang="en-US" sz="1400" b="0" cap="none" spc="0" dirty="0">
                <a:ln w="0"/>
                <a:solidFill>
                  <a:schemeClr val="tx1"/>
                </a:solidFill>
                <a:latin typeface="BIZ UDPゴシック" panose="020B0400000000000000" pitchFamily="50" charset="-128"/>
                <a:ea typeface="BIZ UDPゴシック" panose="020B0400000000000000" pitchFamily="50" charset="-128"/>
              </a:rPr>
              <a:t>あはぁ～</a:t>
            </a:r>
            <a:endParaRPr lang="en-US" altLang="ja-JP" sz="1400" b="0" cap="none" spc="0" dirty="0">
              <a:ln w="0"/>
              <a:solidFill>
                <a:schemeClr val="tx1"/>
              </a:solidFill>
              <a:latin typeface="BIZ UDPゴシック" panose="020B0400000000000000" pitchFamily="50" charset="-128"/>
              <a:ea typeface="BIZ UDPゴシック" panose="020B0400000000000000" pitchFamily="50" charset="-128"/>
            </a:endParaRPr>
          </a:p>
          <a:p>
            <a:r>
              <a:rPr lang="ja-JP" altLang="en-US" sz="1400" dirty="0">
                <a:ln w="0"/>
                <a:latin typeface="BIZ UDPゴシック" panose="020B0400000000000000" pitchFamily="50" charset="-128"/>
                <a:ea typeface="BIZ UDPゴシック" panose="020B0400000000000000" pitchFamily="50" charset="-128"/>
              </a:rPr>
              <a:t>思い</a:t>
            </a:r>
            <a:endParaRPr lang="en-US" altLang="ja-JP" sz="1400" dirty="0">
              <a:ln w="0"/>
              <a:latin typeface="BIZ UDPゴシック" panose="020B0400000000000000" pitchFamily="50" charset="-128"/>
              <a:ea typeface="BIZ UDPゴシック" panose="020B0400000000000000" pitchFamily="50" charset="-128"/>
            </a:endParaRPr>
          </a:p>
          <a:p>
            <a:r>
              <a:rPr lang="ja-JP" altLang="en-US" sz="1400" dirty="0">
                <a:ln w="0"/>
                <a:latin typeface="BIZ UDPゴシック" panose="020B0400000000000000" pitchFamily="50" charset="-128"/>
                <a:ea typeface="BIZ UDPゴシック" panose="020B0400000000000000" pitchFamily="50" charset="-128"/>
              </a:rPr>
              <a:t>出せませ～ん</a:t>
            </a:r>
            <a:endParaRPr lang="ja-JP" altLang="en-US" sz="1400" b="0" cap="none" spc="0" dirty="0">
              <a:ln w="0"/>
              <a:solidFill>
                <a:schemeClr val="tx1"/>
              </a:solidFill>
            </a:endParaRPr>
          </a:p>
        </p:txBody>
      </p:sp>
      <p:pic>
        <p:nvPicPr>
          <p:cNvPr id="1026" name="Picture 2">
            <a:extLst>
              <a:ext uri="{FF2B5EF4-FFF2-40B4-BE49-F238E27FC236}">
                <a16:creationId xmlns:a16="http://schemas.microsoft.com/office/drawing/2014/main" id="{00F9C59C-5AE4-2106-27C1-10803DE0CD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2940" y="3654345"/>
            <a:ext cx="809167" cy="809167"/>
          </a:xfrm>
          <a:prstGeom prst="rect">
            <a:avLst/>
          </a:prstGeom>
          <a:noFill/>
          <a:extLst>
            <a:ext uri="{909E8E84-426E-40DD-AFC4-6F175D3DCCD1}">
              <a14:hiddenFill xmlns:a14="http://schemas.microsoft.com/office/drawing/2010/main">
                <a:solidFill>
                  <a:srgbClr val="FFFFFF"/>
                </a:solidFill>
              </a14:hiddenFill>
            </a:ext>
          </a:extLst>
        </p:spPr>
      </p:pic>
      <p:sp>
        <p:nvSpPr>
          <p:cNvPr id="44" name="正方形/長方形 43">
            <a:extLst>
              <a:ext uri="{FF2B5EF4-FFF2-40B4-BE49-F238E27FC236}">
                <a16:creationId xmlns:a16="http://schemas.microsoft.com/office/drawing/2014/main" id="{9F69928A-2CEB-A34D-0A1A-3B7ACFCA7608}"/>
              </a:ext>
            </a:extLst>
          </p:cNvPr>
          <p:cNvSpPr/>
          <p:nvPr/>
        </p:nvSpPr>
        <p:spPr>
          <a:xfrm>
            <a:off x="6581815" y="1529733"/>
            <a:ext cx="1202573" cy="369332"/>
          </a:xfrm>
          <a:prstGeom prst="rect">
            <a:avLst/>
          </a:prstGeom>
          <a:noFill/>
        </p:spPr>
        <p:txBody>
          <a:bodyPr wrap="none" lIns="91440" tIns="45720" rIns="91440" bIns="45720">
            <a:spAutoFit/>
          </a:bodyPr>
          <a:lstStyle/>
          <a:p>
            <a:pPr algn="ctr"/>
            <a:r>
              <a:rPr lang="ja-JP" altLang="en-US" b="0" cap="none" spc="0" dirty="0">
                <a:ln w="0"/>
                <a:solidFill>
                  <a:schemeClr val="tx1"/>
                </a:solidFill>
                <a:latin typeface="BIZ UDPゴシック" panose="020B0400000000000000" pitchFamily="50" charset="-128"/>
                <a:ea typeface="BIZ UDPゴシック" panose="020B0400000000000000" pitchFamily="50" charset="-128"/>
              </a:rPr>
              <a:t>アカウント</a:t>
            </a:r>
            <a:endParaRPr lang="ja-JP" altLang="en-US" b="0" cap="none" spc="0" dirty="0">
              <a:ln w="0"/>
              <a:solidFill>
                <a:schemeClr val="tx1"/>
              </a:solidFill>
            </a:endParaRPr>
          </a:p>
        </p:txBody>
      </p:sp>
      <p:sp>
        <p:nvSpPr>
          <p:cNvPr id="15" name="フリーフォーム: 図形 14">
            <a:extLst>
              <a:ext uri="{FF2B5EF4-FFF2-40B4-BE49-F238E27FC236}">
                <a16:creationId xmlns:a16="http://schemas.microsoft.com/office/drawing/2014/main" id="{730F2ADD-7D8C-7769-90B4-68F55169466A}"/>
              </a:ext>
            </a:extLst>
          </p:cNvPr>
          <p:cNvSpPr/>
          <p:nvPr/>
        </p:nvSpPr>
        <p:spPr>
          <a:xfrm>
            <a:off x="7524820" y="0"/>
            <a:ext cx="3166993" cy="1150684"/>
          </a:xfrm>
          <a:custGeom>
            <a:avLst/>
            <a:gdLst>
              <a:gd name="connsiteX0" fmla="*/ 871396 w 3166993"/>
              <a:gd name="connsiteY0" fmla="*/ 0 h 1150684"/>
              <a:gd name="connsiteX1" fmla="*/ 1046551 w 3166993"/>
              <a:gd name="connsiteY1" fmla="*/ 0 h 1150684"/>
              <a:gd name="connsiteX2" fmla="*/ 1456988 w 3166993"/>
              <a:gd name="connsiteY2" fmla="*/ 207930 h 1150684"/>
              <a:gd name="connsiteX3" fmla="*/ 1649560 w 3166993"/>
              <a:gd name="connsiteY3" fmla="*/ 0 h 1150684"/>
              <a:gd name="connsiteX4" fmla="*/ 1769374 w 3166993"/>
              <a:gd name="connsiteY4" fmla="*/ 0 h 1150684"/>
              <a:gd name="connsiteX5" fmla="*/ 1950979 w 3166993"/>
              <a:gd name="connsiteY5" fmla="*/ 160882 h 1150684"/>
              <a:gd name="connsiteX6" fmla="*/ 2453521 w 3166993"/>
              <a:gd name="connsiteY6" fmla="*/ 0 h 1150684"/>
              <a:gd name="connsiteX7" fmla="*/ 2532952 w 3166993"/>
              <a:gd name="connsiteY7" fmla="*/ 0 h 1150684"/>
              <a:gd name="connsiteX8" fmla="*/ 2424044 w 3166993"/>
              <a:gd name="connsiteY8" fmla="*/ 352423 h 1150684"/>
              <a:gd name="connsiteX9" fmla="*/ 3016884 w 3166993"/>
              <a:gd name="connsiteY9" fmla="*/ 285014 h 1150684"/>
              <a:gd name="connsiteX10" fmla="*/ 2712022 w 3166993"/>
              <a:gd name="connsiteY10" fmla="*/ 460746 h 1150684"/>
              <a:gd name="connsiteX11" fmla="*/ 3166993 w 3166993"/>
              <a:gd name="connsiteY11" fmla="*/ 552890 h 1150684"/>
              <a:gd name="connsiteX12" fmla="*/ 3166993 w 3166993"/>
              <a:gd name="connsiteY12" fmla="*/ 651052 h 1150684"/>
              <a:gd name="connsiteX13" fmla="*/ 2771842 w 3166993"/>
              <a:gd name="connsiteY13" fmla="*/ 672684 h 1150684"/>
              <a:gd name="connsiteX14" fmla="*/ 2953590 w 3166993"/>
              <a:gd name="connsiteY14" fmla="*/ 839601 h 1150684"/>
              <a:gd name="connsiteX15" fmla="*/ 2636922 w 3166993"/>
              <a:gd name="connsiteY15" fmla="*/ 849672 h 1150684"/>
              <a:gd name="connsiteX16" fmla="*/ 2994598 w 3166993"/>
              <a:gd name="connsiteY16" fmla="*/ 1150684 h 1150684"/>
              <a:gd name="connsiteX17" fmla="*/ 2331077 w 3166993"/>
              <a:gd name="connsiteY17" fmla="*/ 933050 h 1150684"/>
              <a:gd name="connsiteX18" fmla="*/ 2340306 w 3166993"/>
              <a:gd name="connsiteY18" fmla="*/ 1145692 h 1150684"/>
              <a:gd name="connsiteX19" fmla="*/ 1915562 w 3166993"/>
              <a:gd name="connsiteY19" fmla="*/ 963482 h 1150684"/>
              <a:gd name="connsiteX20" fmla="*/ 1786594 w 3166993"/>
              <a:gd name="connsiteY20" fmla="*/ 1141549 h 1150684"/>
              <a:gd name="connsiteX21" fmla="*/ 1526397 w 3166993"/>
              <a:gd name="connsiteY21" fmla="*/ 988529 h 1150684"/>
              <a:gd name="connsiteX22" fmla="*/ 1307810 w 3166993"/>
              <a:gd name="connsiteY22" fmla="*/ 1109842 h 1150684"/>
              <a:gd name="connsiteX23" fmla="*/ 1140131 w 3166993"/>
              <a:gd name="connsiteY23" fmla="*/ 966657 h 1150684"/>
              <a:gd name="connsiteX24" fmla="*/ 675969 w 3166993"/>
              <a:gd name="connsiteY24" fmla="*/ 1119658 h 1150684"/>
              <a:gd name="connsiteX25" fmla="*/ 701662 w 3166993"/>
              <a:gd name="connsiteY25" fmla="*/ 890020 h 1150684"/>
              <a:gd name="connsiteX26" fmla="*/ 141975 w 3166993"/>
              <a:gd name="connsiteY26" fmla="*/ 752971 h 1150684"/>
              <a:gd name="connsiteX27" fmla="*/ 502177 w 3166993"/>
              <a:gd name="connsiteY27" fmla="*/ 651113 h 1150684"/>
              <a:gd name="connsiteX28" fmla="*/ 0 w 3166993"/>
              <a:gd name="connsiteY28" fmla="*/ 380080 h 1150684"/>
              <a:gd name="connsiteX29" fmla="*/ 648405 w 3166993"/>
              <a:gd name="connsiteY29" fmla="*/ 415564 h 1150684"/>
              <a:gd name="connsiteX30" fmla="*/ 248027 w 3166993"/>
              <a:gd name="connsiteY30" fmla="*/ 106306 h 1150684"/>
              <a:gd name="connsiteX31" fmla="*/ 928158 w 3166993"/>
              <a:gd name="connsiteY31" fmla="*/ 206008 h 115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66993" h="1150684">
                <a:moveTo>
                  <a:pt x="871396" y="0"/>
                </a:moveTo>
                <a:lnTo>
                  <a:pt x="1046551" y="0"/>
                </a:lnTo>
                <a:lnTo>
                  <a:pt x="1456988" y="207930"/>
                </a:lnTo>
                <a:lnTo>
                  <a:pt x="1649560" y="0"/>
                </a:lnTo>
                <a:lnTo>
                  <a:pt x="1769374" y="0"/>
                </a:lnTo>
                <a:lnTo>
                  <a:pt x="1950979" y="160882"/>
                </a:lnTo>
                <a:lnTo>
                  <a:pt x="2453521" y="0"/>
                </a:lnTo>
                <a:lnTo>
                  <a:pt x="2532952" y="0"/>
                </a:lnTo>
                <a:lnTo>
                  <a:pt x="2424044" y="352423"/>
                </a:lnTo>
                <a:lnTo>
                  <a:pt x="3016884" y="285014"/>
                </a:lnTo>
                <a:lnTo>
                  <a:pt x="2712022" y="460746"/>
                </a:lnTo>
                <a:lnTo>
                  <a:pt x="3166993" y="552890"/>
                </a:lnTo>
                <a:lnTo>
                  <a:pt x="3166993" y="651052"/>
                </a:lnTo>
                <a:lnTo>
                  <a:pt x="2771842" y="672684"/>
                </a:lnTo>
                <a:lnTo>
                  <a:pt x="2953590" y="839601"/>
                </a:lnTo>
                <a:lnTo>
                  <a:pt x="2636922" y="849672"/>
                </a:lnTo>
                <a:lnTo>
                  <a:pt x="2994598" y="1150684"/>
                </a:lnTo>
                <a:lnTo>
                  <a:pt x="2331077" y="933050"/>
                </a:lnTo>
                <a:cubicBezTo>
                  <a:pt x="2334203" y="1003963"/>
                  <a:pt x="2337181" y="1074778"/>
                  <a:pt x="2340306" y="1145692"/>
                </a:cubicBezTo>
                <a:lnTo>
                  <a:pt x="1915562" y="963482"/>
                </a:lnTo>
                <a:lnTo>
                  <a:pt x="1786594" y="1141549"/>
                </a:lnTo>
                <a:lnTo>
                  <a:pt x="1526397" y="988529"/>
                </a:lnTo>
                <a:lnTo>
                  <a:pt x="1307810" y="1109842"/>
                </a:lnTo>
                <a:lnTo>
                  <a:pt x="1140131" y="966657"/>
                </a:lnTo>
                <a:lnTo>
                  <a:pt x="675969" y="1119658"/>
                </a:lnTo>
                <a:cubicBezTo>
                  <a:pt x="684587" y="1043123"/>
                  <a:pt x="693044" y="966556"/>
                  <a:pt x="701662" y="890020"/>
                </a:cubicBezTo>
                <a:lnTo>
                  <a:pt x="141975" y="752971"/>
                </a:lnTo>
                <a:lnTo>
                  <a:pt x="502177" y="651113"/>
                </a:lnTo>
                <a:lnTo>
                  <a:pt x="0" y="380080"/>
                </a:lnTo>
                <a:lnTo>
                  <a:pt x="648405" y="415564"/>
                </a:lnTo>
                <a:lnTo>
                  <a:pt x="248027" y="106306"/>
                </a:lnTo>
                <a:lnTo>
                  <a:pt x="928158" y="206008"/>
                </a:lnTo>
                <a:close/>
              </a:path>
            </a:pathLst>
          </a:cu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 name="正方形/長方形 3">
            <a:extLst>
              <a:ext uri="{FF2B5EF4-FFF2-40B4-BE49-F238E27FC236}">
                <a16:creationId xmlns:a16="http://schemas.microsoft.com/office/drawing/2014/main" id="{45E8C1C7-7316-C734-F690-0FF8287AE40A}"/>
              </a:ext>
            </a:extLst>
          </p:cNvPr>
          <p:cNvSpPr/>
          <p:nvPr/>
        </p:nvSpPr>
        <p:spPr>
          <a:xfrm>
            <a:off x="7418389" y="167898"/>
            <a:ext cx="3400424" cy="800219"/>
          </a:xfrm>
          <a:prstGeom prst="rect">
            <a:avLst/>
          </a:prstGeom>
          <a:noFill/>
        </p:spPr>
        <p:txBody>
          <a:bodyPr wrap="square" lIns="91440" tIns="45720" rIns="91440" bIns="45720">
            <a:spAutoFit/>
          </a:bodyPr>
          <a:lstStyle/>
          <a:p>
            <a:pPr algn="ctr"/>
            <a:r>
              <a:rPr lang="ja-JP" altLang="en-US" b="0" cap="none" spc="0" dirty="0">
                <a:ln w="0"/>
                <a:solidFill>
                  <a:schemeClr val="tx1"/>
                </a:solidFill>
                <a:latin typeface="BIZ UDPゴシック" panose="020B0400000000000000" pitchFamily="50" charset="-128"/>
                <a:ea typeface="BIZ UDPゴシック" panose="020B0400000000000000" pitchFamily="50" charset="-128"/>
              </a:rPr>
              <a:t>何が何と紐づいているのか</a:t>
            </a:r>
            <a:endParaRPr lang="en-US" altLang="ja-JP" b="0" cap="none" spc="0" dirty="0">
              <a:ln w="0"/>
              <a:solidFill>
                <a:schemeClr val="tx1"/>
              </a:solidFill>
              <a:latin typeface="BIZ UDPゴシック" panose="020B0400000000000000" pitchFamily="50" charset="-128"/>
              <a:ea typeface="BIZ UDPゴシック" panose="020B0400000000000000" pitchFamily="50" charset="-128"/>
            </a:endParaRPr>
          </a:p>
          <a:p>
            <a:pPr algn="ctr"/>
            <a:r>
              <a:rPr lang="ja-JP" altLang="en-US" sz="2800" dirty="0">
                <a:ln w="0"/>
                <a:latin typeface="HGP創英角ﾎﾟｯﾌﾟ体" panose="040B0A00000000000000" pitchFamily="50" charset="-128"/>
                <a:ea typeface="HGP創英角ﾎﾟｯﾌﾟ体" panose="040B0A00000000000000" pitchFamily="50" charset="-128"/>
              </a:rPr>
              <a:t>大混乱</a:t>
            </a:r>
            <a:r>
              <a:rPr lang="en-US" altLang="ja-JP" sz="2800" dirty="0">
                <a:ln w="0"/>
                <a:latin typeface="HGP創英角ﾎﾟｯﾌﾟ体" panose="040B0A00000000000000" pitchFamily="50" charset="-128"/>
                <a:ea typeface="HGP創英角ﾎﾟｯﾌﾟ体" panose="040B0A00000000000000" pitchFamily="50" charset="-128"/>
              </a:rPr>
              <a:t>!!</a:t>
            </a:r>
            <a:endParaRPr lang="en-US" altLang="ja-JP" sz="1400" b="0" cap="none" spc="0" dirty="0">
              <a:ln w="0"/>
              <a:solidFill>
                <a:schemeClr val="tx1"/>
              </a:solidFill>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639442816"/>
      </p:ext>
    </p:extLst>
  </p:cSld>
  <p:clrMapOvr>
    <a:masterClrMapping/>
  </p:clrMapOvr>
</p:sld>
</file>

<file path=ppt/theme/theme1.xml><?xml version="1.0" encoding="utf-8"?>
<a:theme xmlns:a="http://schemas.openxmlformats.org/drawingml/2006/main" name="フレーム">
  <a:themeElements>
    <a:clrScheme name="フレーム">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フレーム">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フレーム">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TM03457475[[fn=フレーム]]</Template>
  <TotalTime>4412</TotalTime>
  <Words>2970</Words>
  <Application>Microsoft Office PowerPoint</Application>
  <PresentationFormat>ユーザー設定</PresentationFormat>
  <Paragraphs>231</Paragraphs>
  <Slides>10</Slides>
  <Notes>10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10</vt:i4>
      </vt:variant>
    </vt:vector>
  </HeadingPairs>
  <TitlesOfParts>
    <vt:vector size="21" baseType="lpstr">
      <vt:lpstr>BIZ UDPゴシック</vt:lpstr>
      <vt:lpstr>HGP創英角ﾎﾟｯﾌﾟ体</vt:lpstr>
      <vt:lpstr>Meiryo UI</vt:lpstr>
      <vt:lpstr>游ゴシック</vt:lpstr>
      <vt:lpstr>Algerian</vt:lpstr>
      <vt:lpstr>Arial</vt:lpstr>
      <vt:lpstr>Corbel</vt:lpstr>
      <vt:lpstr>Showcard Gothic</vt:lpstr>
      <vt:lpstr>Wingdings</vt:lpstr>
      <vt:lpstr>Wingdings 2</vt:lpstr>
      <vt:lpstr>フレーム</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saitamaken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藤井 桃子（消費生活支援センター）</dc:creator>
  <cp:lastModifiedBy>藤井 桃子（消費生活支援センター）</cp:lastModifiedBy>
  <cp:revision>49</cp:revision>
  <cp:lastPrinted>2025-10-01T01:58:19Z</cp:lastPrinted>
  <dcterms:created xsi:type="dcterms:W3CDTF">2025-04-16T06:37:59Z</dcterms:created>
  <dcterms:modified xsi:type="dcterms:W3CDTF">2025-10-01T06:31:42Z</dcterms:modified>
</cp:coreProperties>
</file>