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0691813" cy="7559675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478" y="1237198"/>
            <a:ext cx="8018859" cy="2631887"/>
          </a:xfrm>
        </p:spPr>
        <p:txBody>
          <a:bodyPr anchor="b"/>
          <a:lstStyle>
            <a:lvl1pPr algn="ctr">
              <a:defRPr sz="263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478" y="3970580"/>
            <a:ext cx="8018859" cy="1825171"/>
          </a:xfrm>
        </p:spPr>
        <p:txBody>
          <a:bodyPr/>
          <a:lstStyle>
            <a:lvl1pPr marL="0" indent="0" algn="ctr">
              <a:buNone/>
              <a:defRPr sz="1052"/>
            </a:lvl1pPr>
            <a:lvl2pPr marL="200470" indent="0" algn="ctr">
              <a:buNone/>
              <a:defRPr sz="877"/>
            </a:lvl2pPr>
            <a:lvl3pPr marL="400939" indent="0" algn="ctr">
              <a:buNone/>
              <a:defRPr sz="789"/>
            </a:lvl3pPr>
            <a:lvl4pPr marL="601409" indent="0" algn="ctr">
              <a:buNone/>
              <a:defRPr sz="701"/>
            </a:lvl4pPr>
            <a:lvl5pPr marL="801879" indent="0" algn="ctr">
              <a:buNone/>
              <a:defRPr sz="701"/>
            </a:lvl5pPr>
            <a:lvl6pPr marL="1002349" indent="0" algn="ctr">
              <a:buNone/>
              <a:defRPr sz="701"/>
            </a:lvl6pPr>
            <a:lvl7pPr marL="1202818" indent="0" algn="ctr">
              <a:buNone/>
              <a:defRPr sz="701"/>
            </a:lvl7pPr>
            <a:lvl8pPr marL="1403288" indent="0" algn="ctr">
              <a:buNone/>
              <a:defRPr sz="701"/>
            </a:lvl8pPr>
            <a:lvl9pPr marL="1603758" indent="0" algn="ctr">
              <a:buNone/>
              <a:defRPr sz="70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46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25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04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94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263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1pPr>
            <a:lvl2pPr marL="200470" indent="0">
              <a:buNone/>
              <a:defRPr sz="877">
                <a:solidFill>
                  <a:schemeClr val="tx1">
                    <a:tint val="75000"/>
                  </a:schemeClr>
                </a:solidFill>
              </a:defRPr>
            </a:lvl2pPr>
            <a:lvl3pPr marL="400939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3pPr>
            <a:lvl4pPr marL="601409" indent="0">
              <a:buNone/>
              <a:defRPr sz="701">
                <a:solidFill>
                  <a:schemeClr val="tx1">
                    <a:tint val="75000"/>
                  </a:schemeClr>
                </a:solidFill>
              </a:defRPr>
            </a:lvl4pPr>
            <a:lvl5pPr marL="801879" indent="0">
              <a:buNone/>
              <a:defRPr sz="701">
                <a:solidFill>
                  <a:schemeClr val="tx1">
                    <a:tint val="75000"/>
                  </a:schemeClr>
                </a:solidFill>
              </a:defRPr>
            </a:lvl5pPr>
            <a:lvl6pPr marL="1002349" indent="0">
              <a:buNone/>
              <a:defRPr sz="701">
                <a:solidFill>
                  <a:schemeClr val="tx1">
                    <a:tint val="75000"/>
                  </a:schemeClr>
                </a:solidFill>
              </a:defRPr>
            </a:lvl6pPr>
            <a:lvl7pPr marL="1202818" indent="0">
              <a:buNone/>
              <a:defRPr sz="701">
                <a:solidFill>
                  <a:schemeClr val="tx1">
                    <a:tint val="75000"/>
                  </a:schemeClr>
                </a:solidFill>
              </a:defRPr>
            </a:lvl7pPr>
            <a:lvl8pPr marL="1403288" indent="0">
              <a:buNone/>
              <a:defRPr sz="701">
                <a:solidFill>
                  <a:schemeClr val="tx1">
                    <a:tint val="75000"/>
                  </a:schemeClr>
                </a:solidFill>
              </a:defRPr>
            </a:lvl8pPr>
            <a:lvl9pPr marL="1603758" indent="0">
              <a:buNone/>
              <a:defRPr sz="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52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2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4" y="402483"/>
            <a:ext cx="9221689" cy="146118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1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70" indent="0">
              <a:buNone/>
              <a:defRPr sz="877" b="1"/>
            </a:lvl2pPr>
            <a:lvl3pPr marL="400939" indent="0">
              <a:buNone/>
              <a:defRPr sz="789" b="1"/>
            </a:lvl3pPr>
            <a:lvl4pPr marL="601409" indent="0">
              <a:buNone/>
              <a:defRPr sz="701" b="1"/>
            </a:lvl4pPr>
            <a:lvl5pPr marL="801879" indent="0">
              <a:buNone/>
              <a:defRPr sz="701" b="1"/>
            </a:lvl5pPr>
            <a:lvl6pPr marL="1002349" indent="0">
              <a:buNone/>
              <a:defRPr sz="701" b="1"/>
            </a:lvl6pPr>
            <a:lvl7pPr marL="1202818" indent="0">
              <a:buNone/>
              <a:defRPr sz="701" b="1"/>
            </a:lvl7pPr>
            <a:lvl8pPr marL="1403288" indent="0">
              <a:buNone/>
              <a:defRPr sz="701" b="1"/>
            </a:lvl8pPr>
            <a:lvl9pPr marL="1603758" indent="0">
              <a:buNone/>
              <a:defRPr sz="70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455" y="2761382"/>
            <a:ext cx="4523138" cy="406157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4" cy="908211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70" indent="0">
              <a:buNone/>
              <a:defRPr sz="877" b="1"/>
            </a:lvl2pPr>
            <a:lvl3pPr marL="400939" indent="0">
              <a:buNone/>
              <a:defRPr sz="789" b="1"/>
            </a:lvl3pPr>
            <a:lvl4pPr marL="601409" indent="0">
              <a:buNone/>
              <a:defRPr sz="701" b="1"/>
            </a:lvl4pPr>
            <a:lvl5pPr marL="801879" indent="0">
              <a:buNone/>
              <a:defRPr sz="701" b="1"/>
            </a:lvl5pPr>
            <a:lvl6pPr marL="1002349" indent="0">
              <a:buNone/>
              <a:defRPr sz="701" b="1"/>
            </a:lvl6pPr>
            <a:lvl7pPr marL="1202818" indent="0">
              <a:buNone/>
              <a:defRPr sz="701" b="1"/>
            </a:lvl7pPr>
            <a:lvl8pPr marL="1403288" indent="0">
              <a:buNone/>
              <a:defRPr sz="701" b="1"/>
            </a:lvl8pPr>
            <a:lvl9pPr marL="1603758" indent="0">
              <a:buNone/>
              <a:defRPr sz="70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2730" y="2761382"/>
            <a:ext cx="4545414" cy="406157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92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8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3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414" y="1088454"/>
            <a:ext cx="5412730" cy="5372269"/>
          </a:xfrm>
        </p:spPr>
        <p:txBody>
          <a:bodyPr/>
          <a:lstStyle>
            <a:lvl1pPr>
              <a:defRPr sz="1403"/>
            </a:lvl1pPr>
            <a:lvl2pPr>
              <a:defRPr sz="1228"/>
            </a:lvl2pPr>
            <a:lvl3pPr>
              <a:defRPr sz="1052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701"/>
            </a:lvl1pPr>
            <a:lvl2pPr marL="200470" indent="0">
              <a:buNone/>
              <a:defRPr sz="614"/>
            </a:lvl2pPr>
            <a:lvl3pPr marL="400939" indent="0">
              <a:buNone/>
              <a:defRPr sz="526"/>
            </a:lvl3pPr>
            <a:lvl4pPr marL="601409" indent="0">
              <a:buNone/>
              <a:defRPr sz="438"/>
            </a:lvl4pPr>
            <a:lvl5pPr marL="801879" indent="0">
              <a:buNone/>
              <a:defRPr sz="438"/>
            </a:lvl5pPr>
            <a:lvl6pPr marL="1002349" indent="0">
              <a:buNone/>
              <a:defRPr sz="438"/>
            </a:lvl6pPr>
            <a:lvl7pPr marL="1202818" indent="0">
              <a:buNone/>
              <a:defRPr sz="438"/>
            </a:lvl7pPr>
            <a:lvl8pPr marL="1403288" indent="0">
              <a:buNone/>
              <a:defRPr sz="438"/>
            </a:lvl8pPr>
            <a:lvl9pPr marL="1603758" indent="0">
              <a:buNone/>
              <a:defRPr sz="43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37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414" y="1088454"/>
            <a:ext cx="5412730" cy="5372269"/>
          </a:xfrm>
        </p:spPr>
        <p:txBody>
          <a:bodyPr/>
          <a:lstStyle>
            <a:lvl1pPr marL="0" indent="0">
              <a:buNone/>
              <a:defRPr sz="1403"/>
            </a:lvl1pPr>
            <a:lvl2pPr marL="200470" indent="0">
              <a:buNone/>
              <a:defRPr sz="1228"/>
            </a:lvl2pPr>
            <a:lvl3pPr marL="400939" indent="0">
              <a:buNone/>
              <a:defRPr sz="1052"/>
            </a:lvl3pPr>
            <a:lvl4pPr marL="601409" indent="0">
              <a:buNone/>
              <a:defRPr sz="877"/>
            </a:lvl4pPr>
            <a:lvl5pPr marL="801879" indent="0">
              <a:buNone/>
              <a:defRPr sz="877"/>
            </a:lvl5pPr>
            <a:lvl6pPr marL="1002349" indent="0">
              <a:buNone/>
              <a:defRPr sz="877"/>
            </a:lvl6pPr>
            <a:lvl7pPr marL="1202818" indent="0">
              <a:buNone/>
              <a:defRPr sz="877"/>
            </a:lvl7pPr>
            <a:lvl8pPr marL="1403288" indent="0">
              <a:buNone/>
              <a:defRPr sz="877"/>
            </a:lvl8pPr>
            <a:lvl9pPr marL="1603758" indent="0">
              <a:buNone/>
              <a:defRPr sz="877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701"/>
            </a:lvl1pPr>
            <a:lvl2pPr marL="200470" indent="0">
              <a:buNone/>
              <a:defRPr sz="614"/>
            </a:lvl2pPr>
            <a:lvl3pPr marL="400939" indent="0">
              <a:buNone/>
              <a:defRPr sz="526"/>
            </a:lvl3pPr>
            <a:lvl4pPr marL="601409" indent="0">
              <a:buNone/>
              <a:defRPr sz="438"/>
            </a:lvl4pPr>
            <a:lvl5pPr marL="801879" indent="0">
              <a:buNone/>
              <a:defRPr sz="438"/>
            </a:lvl5pPr>
            <a:lvl6pPr marL="1002349" indent="0">
              <a:buNone/>
              <a:defRPr sz="438"/>
            </a:lvl6pPr>
            <a:lvl7pPr marL="1202818" indent="0">
              <a:buNone/>
              <a:defRPr sz="438"/>
            </a:lvl7pPr>
            <a:lvl8pPr marL="1403288" indent="0">
              <a:buNone/>
              <a:defRPr sz="438"/>
            </a:lvl8pPr>
            <a:lvl9pPr marL="1603758" indent="0">
              <a:buNone/>
              <a:defRPr sz="43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19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063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6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4A7C0-1931-4D42-8C60-025C75F77F8F}" type="datetimeFigureOut">
              <a:rPr kumimoji="1" lang="ja-JP" altLang="en-US" smtClean="0"/>
              <a:t>2023/1/24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664" y="7006699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A549-C890-48AF-A539-B9E6EF455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47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00939" rtl="0" eaLnBrk="1" latinLnBrk="0" hangingPunct="1">
        <a:lnSpc>
          <a:spcPct val="90000"/>
        </a:lnSpc>
        <a:spcBef>
          <a:spcPct val="0"/>
        </a:spcBef>
        <a:buNone/>
        <a:defRPr kumimoji="1" sz="1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235" indent="-100235" algn="l" defTabSz="400939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kumimoji="1"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00705" indent="-100235" algn="l" defTabSz="400939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kumimoji="1"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01174" indent="-100235" algn="l" defTabSz="400939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kumimoji="1" sz="877" kern="1200">
          <a:solidFill>
            <a:schemeClr val="tx1"/>
          </a:solidFill>
          <a:latin typeface="+mn-lt"/>
          <a:ea typeface="+mn-ea"/>
          <a:cs typeface="+mn-cs"/>
        </a:defRPr>
      </a:lvl3pPr>
      <a:lvl4pPr marL="701644" indent="-100235" algn="l" defTabSz="400939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902114" indent="-100235" algn="l" defTabSz="400939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102583" indent="-100235" algn="l" defTabSz="400939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303053" indent="-100235" algn="l" defTabSz="400939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503523" indent="-100235" algn="l" defTabSz="400939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703993" indent="-100235" algn="l" defTabSz="400939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00939" rtl="0" eaLnBrk="1" latinLnBrk="0" hangingPunct="1"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1pPr>
      <a:lvl2pPr marL="200470" algn="l" defTabSz="400939" rtl="0" eaLnBrk="1" latinLnBrk="0" hangingPunct="1"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2pPr>
      <a:lvl3pPr marL="400939" algn="l" defTabSz="400939" rtl="0" eaLnBrk="1" latinLnBrk="0" hangingPunct="1"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3pPr>
      <a:lvl4pPr marL="601409" algn="l" defTabSz="400939" rtl="0" eaLnBrk="1" latinLnBrk="0" hangingPunct="1"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801879" algn="l" defTabSz="400939" rtl="0" eaLnBrk="1" latinLnBrk="0" hangingPunct="1"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002349" algn="l" defTabSz="400939" rtl="0" eaLnBrk="1" latinLnBrk="0" hangingPunct="1"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202818" algn="l" defTabSz="400939" rtl="0" eaLnBrk="1" latinLnBrk="0" hangingPunct="1"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403288" algn="l" defTabSz="400939" rtl="0" eaLnBrk="1" latinLnBrk="0" hangingPunct="1"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603758" algn="l" defTabSz="400939" rtl="0" eaLnBrk="1" latinLnBrk="0" hangingPunct="1">
        <a:defRPr kumimoji="1" sz="7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" y="0"/>
            <a:ext cx="10691689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7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" y="0"/>
            <a:ext cx="1069169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" y="0"/>
            <a:ext cx="1069169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AB5B470C-206A-4E43-B23E-49149D8042C3}" vid="{18EB2EDB-8088-4B5C-9601-5A76D6698F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</TotalTime>
  <Words>0</Words>
  <Application>Microsoft Office PowerPoint</Application>
  <PresentationFormat>ユーザー設定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ＭＳ Ｐゴシック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埼玉県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埼玉県</dc:creator>
  <cp:lastModifiedBy>埼玉県</cp:lastModifiedBy>
  <cp:revision>1</cp:revision>
  <dcterms:created xsi:type="dcterms:W3CDTF">2023-01-24T02:55:03Z</dcterms:created>
  <dcterms:modified xsi:type="dcterms:W3CDTF">2023-01-24T04:13:35Z</dcterms:modified>
</cp:coreProperties>
</file>