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9"/>
  </p:notesMasterIdLst>
  <p:sldIdLst>
    <p:sldId id="256" r:id="rId2"/>
    <p:sldId id="265" r:id="rId3"/>
    <p:sldId id="268" r:id="rId4"/>
    <p:sldId id="266" r:id="rId5"/>
    <p:sldId id="259" r:id="rId6"/>
    <p:sldId id="263" r:id="rId7"/>
    <p:sldId id="267" r:id="rId8"/>
  </p:sldIdLst>
  <p:sldSz cx="10691813" cy="7559675"/>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732" userDrawn="1">
          <p15:clr>
            <a:srgbClr val="A4A3A4"/>
          </p15:clr>
        </p15:guide>
        <p15:guide id="2" orient="horz" pos="104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3CB"/>
    <a:srgbClr val="DCDB92"/>
    <a:srgbClr val="D9A390"/>
    <a:srgbClr val="53AE6E"/>
    <a:srgbClr val="9C9B68"/>
    <a:srgbClr val="FF6699"/>
    <a:srgbClr val="F7F0DF"/>
    <a:srgbClr val="FFFF99"/>
    <a:srgbClr val="99CF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BD4E25-218C-456A-8564-B41F4FDDDD5E}" v="3" dt="2025-02-10T05:43:11.0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65979" autoAdjust="0"/>
  </p:normalViewPr>
  <p:slideViewPr>
    <p:cSldViewPr snapToGrid="0">
      <p:cViewPr varScale="1">
        <p:scale>
          <a:sx n="67" d="100"/>
          <a:sy n="67" d="100"/>
        </p:scale>
        <p:origin x="1596" y="66"/>
      </p:cViewPr>
      <p:guideLst>
        <p:guide pos="2732"/>
        <p:guide orient="horz" pos="1043"/>
      </p:guideLst>
    </p:cSldViewPr>
  </p:slideViewPr>
  <p:notesTextViewPr>
    <p:cViewPr>
      <p:scale>
        <a:sx n="125" d="100"/>
        <a:sy n="125" d="100"/>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0" cy="495600"/>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763" y="0"/>
            <a:ext cx="2918830" cy="495600"/>
          </a:xfrm>
          <a:prstGeom prst="rect">
            <a:avLst/>
          </a:prstGeom>
        </p:spPr>
        <p:txBody>
          <a:bodyPr vert="horz" lIns="90644" tIns="45322" rIns="90644" bIns="45322" rtlCol="0"/>
          <a:lstStyle>
            <a:lvl1pPr algn="r">
              <a:defRPr sz="1200"/>
            </a:lvl1pPr>
          </a:lstStyle>
          <a:p>
            <a:fld id="{807C9241-5387-481B-8CB7-9B6CCF158F10}" type="datetimeFigureOut">
              <a:rPr kumimoji="1" lang="ja-JP" altLang="en-US" smtClean="0"/>
              <a:t>2025/3/18</a:t>
            </a:fld>
            <a:endParaRPr kumimoji="1" lang="ja-JP" altLang="en-US"/>
          </a:p>
        </p:txBody>
      </p:sp>
      <p:sp>
        <p:nvSpPr>
          <p:cNvPr id="4" name="スライド イメージ プレースホルダー 3"/>
          <p:cNvSpPr>
            <a:spLocks noGrp="1" noRot="1" noChangeAspect="1"/>
          </p:cNvSpPr>
          <p:nvPr>
            <p:ph type="sldImg" idx="2"/>
          </p:nvPr>
        </p:nvSpPr>
        <p:spPr>
          <a:xfrm>
            <a:off x="1014413" y="1233488"/>
            <a:ext cx="4706937" cy="3328987"/>
          </a:xfrm>
          <a:prstGeom prst="rect">
            <a:avLst/>
          </a:prstGeom>
          <a:noFill/>
          <a:ln w="12700">
            <a:solidFill>
              <a:prstClr val="black"/>
            </a:solidFill>
          </a:ln>
        </p:spPr>
        <p:txBody>
          <a:bodyPr vert="horz" lIns="90644" tIns="45322" rIns="90644" bIns="45322" rtlCol="0" anchor="ctr"/>
          <a:lstStyle/>
          <a:p>
            <a:endParaRPr lang="ja-JP" altLang="en-US"/>
          </a:p>
        </p:txBody>
      </p:sp>
      <p:sp>
        <p:nvSpPr>
          <p:cNvPr id="5" name="ノート プレースホルダー 4"/>
          <p:cNvSpPr>
            <a:spLocks noGrp="1"/>
          </p:cNvSpPr>
          <p:nvPr>
            <p:ph type="body" sz="quarter" idx="3"/>
          </p:nvPr>
        </p:nvSpPr>
        <p:spPr>
          <a:xfrm>
            <a:off x="673577" y="4748166"/>
            <a:ext cx="5388610" cy="3884860"/>
          </a:xfrm>
          <a:prstGeom prst="rect">
            <a:avLst/>
          </a:prstGeom>
        </p:spPr>
        <p:txBody>
          <a:bodyPr vert="horz" lIns="90644" tIns="45322" rIns="90644" bIns="453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0716"/>
            <a:ext cx="2918830" cy="495599"/>
          </a:xfrm>
          <a:prstGeom prst="rect">
            <a:avLst/>
          </a:prstGeom>
        </p:spPr>
        <p:txBody>
          <a:bodyPr vert="horz" lIns="90644" tIns="45322" rIns="90644" bIns="45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763" y="9370716"/>
            <a:ext cx="2918830" cy="495599"/>
          </a:xfrm>
          <a:prstGeom prst="rect">
            <a:avLst/>
          </a:prstGeom>
        </p:spPr>
        <p:txBody>
          <a:bodyPr vert="horz" lIns="90644" tIns="45322" rIns="90644" bIns="45322" rtlCol="0" anchor="b"/>
          <a:lstStyle>
            <a:lvl1pPr algn="r">
              <a:defRPr sz="1200"/>
            </a:lvl1pPr>
          </a:lstStyle>
          <a:p>
            <a:fld id="{D71257DE-EC89-40B9-84F0-1C6756EB1868}" type="slidenum">
              <a:rPr kumimoji="1" lang="ja-JP" altLang="en-US" smtClean="0"/>
              <a:t>‹#›</a:t>
            </a:fld>
            <a:endParaRPr kumimoji="1" lang="ja-JP" altLang="en-US"/>
          </a:p>
        </p:txBody>
      </p:sp>
    </p:spTree>
    <p:extLst>
      <p:ext uri="{BB962C8B-B14F-4D97-AF65-F5344CB8AC3E}">
        <p14:creationId xmlns:p14="http://schemas.microsoft.com/office/powerpoint/2010/main" val="39385523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71257DE-EC89-40B9-84F0-1C6756EB1868}" type="slidenum">
              <a:rPr kumimoji="1" lang="ja-JP" altLang="en-US" smtClean="0"/>
              <a:t>1</a:t>
            </a:fld>
            <a:endParaRPr kumimoji="1" lang="ja-JP" altLang="en-US"/>
          </a:p>
        </p:txBody>
      </p:sp>
    </p:spTree>
    <p:extLst>
      <p:ext uri="{BB962C8B-B14F-4D97-AF65-F5344CB8AC3E}">
        <p14:creationId xmlns:p14="http://schemas.microsoft.com/office/powerpoint/2010/main" val="3129288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30000"/>
              </a:lnSpc>
            </a:pPr>
            <a:r>
              <a:rPr lang="ja-JP" altLang="en-US" sz="1100" dirty="0">
                <a:latin typeface="BIZ UDPゴシック" panose="020B0400000000000000" pitchFamily="50" charset="-128"/>
                <a:ea typeface="BIZ UDPゴシック" panose="020B0400000000000000" pitchFamily="50" charset="-128"/>
              </a:rPr>
              <a:t>カモ美さんが</a:t>
            </a:r>
            <a:r>
              <a:rPr lang="en-US" altLang="ja-JP" sz="1100" dirty="0">
                <a:latin typeface="BIZ UDPゴシック" panose="020B0400000000000000" pitchFamily="50" charset="-128"/>
                <a:ea typeface="BIZ UDPゴシック" panose="020B0400000000000000" pitchFamily="50" charset="-128"/>
              </a:rPr>
              <a:t>SNS</a:t>
            </a:r>
            <a:r>
              <a:rPr lang="ja-JP" altLang="en-US" sz="1100" dirty="0">
                <a:latin typeface="BIZ UDPゴシック" panose="020B0400000000000000" pitchFamily="50" charset="-128"/>
                <a:ea typeface="BIZ UDPゴシック" panose="020B0400000000000000" pitchFamily="50" charset="-128"/>
              </a:rPr>
              <a:t>を見ていると、</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スマホで</a:t>
            </a:r>
            <a:r>
              <a:rPr lang="en-US" altLang="ja-JP"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日</a:t>
            </a:r>
            <a:r>
              <a:rPr lang="en-US" altLang="ja-JP" sz="1100" dirty="0">
                <a:latin typeface="BIZ UDPゴシック" panose="020B0400000000000000" pitchFamily="50" charset="-128"/>
                <a:ea typeface="BIZ UDPゴシック" panose="020B0400000000000000" pitchFamily="50" charset="-128"/>
              </a:rPr>
              <a:t>10</a:t>
            </a:r>
            <a:r>
              <a:rPr lang="ja-JP" altLang="en-US" sz="1100" dirty="0">
                <a:latin typeface="BIZ UDPゴシック" panose="020B0400000000000000" pitchFamily="50" charset="-128"/>
                <a:ea typeface="BIZ UDPゴシック" panose="020B0400000000000000" pitchFamily="50" charset="-128"/>
              </a:rPr>
              <a:t>分〇〇するだけ♪簡単、高額報酬♪</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という広告が現れた。</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カモ美：もっと推し活したいからなぁ。やってみようかな。まずは、無料メッセージアプリに登録するのね。</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副業担当者：</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登録、ありがとうございます。お仕事は、フォロワーを増やすために、画面のスクリーンショットを撮って送るだけの作業です。報酬振込用の口座を登録してください。</a:t>
            </a:r>
            <a:r>
              <a:rPr lang="en-US" altLang="ja-JP" sz="1100" dirty="0">
                <a:latin typeface="BIZ UDPゴシック" panose="020B0400000000000000" pitchFamily="50" charset="-128"/>
                <a:ea typeface="BIZ UDPゴシック" panose="020B0400000000000000" pitchFamily="50" charset="-128"/>
              </a:rPr>
              <a:t>』</a:t>
            </a:r>
          </a:p>
          <a:p>
            <a:pPr>
              <a:lnSpc>
                <a:spcPct val="130000"/>
              </a:lnSpc>
            </a:pPr>
            <a:r>
              <a:rPr lang="ja-JP" altLang="en-US" sz="1100" dirty="0">
                <a:latin typeface="BIZ UDPゴシック" panose="020B0400000000000000" pitchFamily="50" charset="-128"/>
                <a:ea typeface="BIZ UDPゴシック" panose="020B0400000000000000" pitchFamily="50" charset="-128"/>
              </a:rPr>
              <a:t>カモ美：めっちゃ簡単じゃん。やってみよう。住所と名前、口座を入力して・・・スクショして、このサイトにアップロードするのね。</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カモ美：あ、</a:t>
            </a:r>
            <a:r>
              <a:rPr lang="en-US" altLang="ja-JP" sz="1100" dirty="0">
                <a:latin typeface="BIZ UDPゴシック" panose="020B0400000000000000" pitchFamily="50" charset="-128"/>
                <a:ea typeface="BIZ UDPゴシック" panose="020B0400000000000000" pitchFamily="50" charset="-128"/>
              </a:rPr>
              <a:t>300</a:t>
            </a:r>
            <a:r>
              <a:rPr lang="ja-JP" altLang="en-US" sz="1100" dirty="0">
                <a:latin typeface="BIZ UDPゴシック" panose="020B0400000000000000" pitchFamily="50" charset="-128"/>
                <a:ea typeface="BIZ UDPゴシック" panose="020B0400000000000000" pitchFamily="50" charset="-128"/>
              </a:rPr>
              <a:t>円振り込まれてる！じゃあ、ヒマな時に頑張ってやってみよう♪目標３万円！</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解説①</a:t>
            </a:r>
            <a:r>
              <a:rPr lang="en-US" altLang="ja-JP" sz="1100" dirty="0">
                <a:latin typeface="BIZ UDPゴシック" panose="020B0400000000000000" pitchFamily="50" charset="-128"/>
                <a:ea typeface="BIZ UDPゴシック" panose="020B0400000000000000" pitchFamily="50" charset="-128"/>
              </a:rPr>
              <a:t>】</a:t>
            </a:r>
          </a:p>
          <a:p>
            <a:pPr>
              <a:lnSpc>
                <a:spcPct val="130000"/>
              </a:lnSpc>
            </a:pPr>
            <a:r>
              <a:rPr lang="ja-JP" altLang="en-US" sz="1100" dirty="0">
                <a:latin typeface="BIZ UDPゴシック" panose="020B0400000000000000" pitchFamily="50" charset="-128"/>
                <a:ea typeface="BIZ UDPゴシック" panose="020B0400000000000000" pitchFamily="50" charset="-128"/>
              </a:rPr>
              <a:t>「〇〇するだけで簡単に稼げる」「高額報酬ゲット」を強調する広告で、消費者を誘い込みます。著名人をかたり、その副業を奨めるケースにも注意が必要です。</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解説②</a:t>
            </a:r>
            <a:r>
              <a:rPr lang="en-US" altLang="ja-JP" sz="1100" dirty="0">
                <a:latin typeface="BIZ UDPゴシック" panose="020B0400000000000000" pitchFamily="50" charset="-128"/>
                <a:ea typeface="BIZ UDPゴシック" panose="020B0400000000000000" pitchFamily="50" charset="-128"/>
              </a:rPr>
              <a:t>】</a:t>
            </a:r>
          </a:p>
          <a:p>
            <a:pPr>
              <a:lnSpc>
                <a:spcPct val="130000"/>
              </a:lnSpc>
            </a:pPr>
            <a:r>
              <a:rPr lang="ja-JP" altLang="en-US" sz="1100" dirty="0">
                <a:latin typeface="BIZ UDPゴシック" panose="020B0400000000000000" pitchFamily="50" charset="-128"/>
                <a:ea typeface="BIZ UDPゴシック" panose="020B0400000000000000" pitchFamily="50" charset="-128"/>
              </a:rPr>
              <a:t>初めは１回</a:t>
            </a:r>
            <a:r>
              <a:rPr lang="en-US" altLang="ja-JP" sz="1100" dirty="0">
                <a:latin typeface="BIZ UDPゴシック" panose="020B0400000000000000" pitchFamily="50" charset="-128"/>
                <a:ea typeface="BIZ UDPゴシック" panose="020B0400000000000000" pitchFamily="50" charset="-128"/>
              </a:rPr>
              <a:t>100</a:t>
            </a:r>
            <a:r>
              <a:rPr lang="ja-JP" altLang="en-US" sz="1100" dirty="0">
                <a:latin typeface="BIZ UDPゴシック" panose="020B0400000000000000" pitchFamily="50" charset="-128"/>
                <a:ea typeface="BIZ UDPゴシック" panose="020B0400000000000000" pitchFamily="50" charset="-128"/>
              </a:rPr>
              <a:t>円、</a:t>
            </a:r>
            <a:r>
              <a:rPr lang="en-US" altLang="ja-JP" sz="1100" dirty="0">
                <a:latin typeface="BIZ UDPゴシック" panose="020B0400000000000000" pitchFamily="50" charset="-128"/>
                <a:ea typeface="BIZ UDPゴシック" panose="020B0400000000000000" pitchFamily="50" charset="-128"/>
              </a:rPr>
              <a:t>200</a:t>
            </a:r>
            <a:r>
              <a:rPr lang="ja-JP" altLang="en-US" sz="1100" dirty="0">
                <a:latin typeface="BIZ UDPゴシック" panose="020B0400000000000000" pitchFamily="50" charset="-128"/>
                <a:ea typeface="BIZ UDPゴシック" panose="020B0400000000000000" pitchFamily="50" charset="-128"/>
              </a:rPr>
              <a:t>円の少額を報酬として振り込み、「本当に稼げるんだ」と信用させます。</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D71257DE-EC89-40B9-84F0-1C6756EB1868}" type="slidenum">
              <a:rPr kumimoji="1" lang="ja-JP" altLang="en-US" smtClean="0"/>
              <a:t>2</a:t>
            </a:fld>
            <a:endParaRPr kumimoji="1" lang="ja-JP" altLang="en-US"/>
          </a:p>
        </p:txBody>
      </p:sp>
    </p:spTree>
    <p:extLst>
      <p:ext uri="{BB962C8B-B14F-4D97-AF65-F5344CB8AC3E}">
        <p14:creationId xmlns:p14="http://schemas.microsoft.com/office/powerpoint/2010/main" val="2404246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369C4-4C7C-4535-2E23-26C7468C460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4A0E5B7-ED0B-95CA-6C7E-9738F2AFDBB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F08A98-8696-9FBF-332C-3514C344756C}"/>
              </a:ext>
            </a:extLst>
          </p:cNvPr>
          <p:cNvSpPr>
            <a:spLocks noGrp="1"/>
          </p:cNvSpPr>
          <p:nvPr>
            <p:ph type="body" idx="1"/>
          </p:nvPr>
        </p:nvSpPr>
        <p:spPr/>
        <p:txBody>
          <a:bodyPr/>
          <a:lstStyle/>
          <a:p>
            <a:pPr>
              <a:lnSpc>
                <a:spcPct val="130000"/>
              </a:lnSpc>
            </a:pPr>
            <a:r>
              <a:rPr lang="ja-JP" altLang="en-US" sz="1100" dirty="0">
                <a:latin typeface="BIZ UDPゴシック" panose="020B0400000000000000" pitchFamily="50" charset="-128"/>
                <a:ea typeface="BIZ UDPゴシック" panose="020B0400000000000000" pitchFamily="50" charset="-128"/>
              </a:rPr>
              <a:t>カモ美：やった！１万円になってる。（ポロン♪）あれ？業者さんからメッセージだ。</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副業担当者：</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頑張ってますね。もっと報酬の良いお仕事をご提案します。アプリ内で４人グループになり、指定の額の資金を振り込み、タスクをこなすと資金に</a:t>
            </a:r>
            <a:r>
              <a:rPr lang="en-US" altLang="ja-JP" sz="1100" dirty="0">
                <a:latin typeface="BIZ UDPゴシック" panose="020B0400000000000000" pitchFamily="50" charset="-128"/>
                <a:ea typeface="BIZ UDPゴシック" panose="020B0400000000000000" pitchFamily="50" charset="-128"/>
              </a:rPr>
              <a:t>30</a:t>
            </a:r>
            <a:r>
              <a:rPr lang="ja-JP" altLang="en-US" sz="1100" dirty="0">
                <a:latin typeface="BIZ UDPゴシック" panose="020B0400000000000000" pitchFamily="50" charset="-128"/>
                <a:ea typeface="BIZ UDPゴシック" panose="020B0400000000000000" pitchFamily="50" charset="-128"/>
              </a:rPr>
              <a:t>％を上乗せした報酬が入るというものです。タスクの難易度に合わせて報酬も上がりますよ。</a:t>
            </a:r>
            <a:r>
              <a:rPr lang="en-US" altLang="ja-JP" sz="1100" dirty="0">
                <a:latin typeface="BIZ UDPゴシック" panose="020B0400000000000000" pitchFamily="50" charset="-128"/>
                <a:ea typeface="BIZ UDPゴシック" panose="020B0400000000000000" pitchFamily="50" charset="-128"/>
              </a:rPr>
              <a:t>』</a:t>
            </a:r>
          </a:p>
          <a:p>
            <a:pPr>
              <a:lnSpc>
                <a:spcPct val="130000"/>
              </a:lnSpc>
            </a:pPr>
            <a:endParaRPr lang="en-US" altLang="ja-JP" sz="1100" dirty="0">
              <a:latin typeface="BIZ UDPゴシック" panose="020B0400000000000000" pitchFamily="50" charset="-128"/>
              <a:ea typeface="BIZ UDPゴシック" panose="020B0400000000000000" pitchFamily="50" charset="-128"/>
            </a:endParaRPr>
          </a:p>
          <a:p>
            <a:pPr defTabSz="906445">
              <a:lnSpc>
                <a:spcPct val="130000"/>
              </a:lnSpc>
              <a:defRPr/>
            </a:pP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解説</a:t>
            </a:r>
            <a:r>
              <a:rPr lang="en-US" altLang="ja-JP" sz="1100" dirty="0">
                <a:latin typeface="BIZ UDPゴシック" panose="020B0400000000000000" pitchFamily="50" charset="-128"/>
                <a:ea typeface="BIZ UDPゴシック" panose="020B0400000000000000" pitchFamily="50" charset="-128"/>
              </a:rPr>
              <a:t>】</a:t>
            </a:r>
          </a:p>
          <a:p>
            <a:pPr defTabSz="906445">
              <a:lnSpc>
                <a:spcPct val="130000"/>
              </a:lnSpc>
              <a:defRPr/>
            </a:pPr>
            <a:r>
              <a:rPr lang="ja-JP" altLang="en-US" sz="1100" dirty="0">
                <a:latin typeface="BIZ UDPゴシック" panose="020B0400000000000000" pitchFamily="50" charset="-128"/>
                <a:ea typeface="BIZ UDPゴシック" panose="020B0400000000000000" pitchFamily="50" charset="-128"/>
              </a:rPr>
              <a:t>少額の報酬で信用させたところで、高額報酬の話を持ち掛けます。</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A041AF1C-DAA8-8F52-094B-9C7B1FEDA05E}"/>
              </a:ext>
            </a:extLst>
          </p:cNvPr>
          <p:cNvSpPr>
            <a:spLocks noGrp="1"/>
          </p:cNvSpPr>
          <p:nvPr>
            <p:ph type="sldNum" sz="quarter" idx="5"/>
          </p:nvPr>
        </p:nvSpPr>
        <p:spPr/>
        <p:txBody>
          <a:bodyPr/>
          <a:lstStyle/>
          <a:p>
            <a:fld id="{D71257DE-EC89-40B9-84F0-1C6756EB1868}" type="slidenum">
              <a:rPr kumimoji="1" lang="ja-JP" altLang="en-US" smtClean="0"/>
              <a:t>3</a:t>
            </a:fld>
            <a:endParaRPr kumimoji="1" lang="ja-JP" altLang="en-US"/>
          </a:p>
        </p:txBody>
      </p:sp>
    </p:spTree>
    <p:extLst>
      <p:ext uri="{BB962C8B-B14F-4D97-AF65-F5344CB8AC3E}">
        <p14:creationId xmlns:p14="http://schemas.microsoft.com/office/powerpoint/2010/main" val="366579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84C4A-8DDC-6A4A-64C1-A2B49170219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3723472-C67A-D5C5-4EF8-3EDBCF9E314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05C9138-3FBA-3282-FB75-DFF5DE0D6AD7}"/>
              </a:ext>
            </a:extLst>
          </p:cNvPr>
          <p:cNvSpPr>
            <a:spLocks noGrp="1"/>
          </p:cNvSpPr>
          <p:nvPr>
            <p:ph type="body" idx="1"/>
          </p:nvPr>
        </p:nvSpPr>
        <p:spPr/>
        <p:txBody>
          <a:bodyPr/>
          <a:lstStyle/>
          <a:p>
            <a:pPr>
              <a:lnSpc>
                <a:spcPct val="130000"/>
              </a:lnSpc>
            </a:pPr>
            <a:r>
              <a:rPr lang="ja-JP" altLang="en-US" sz="1100" dirty="0">
                <a:latin typeface="BIZ UDPゴシック" panose="020B0400000000000000" pitchFamily="50" charset="-128"/>
                <a:ea typeface="BIZ UDPゴシック" panose="020B0400000000000000" pitchFamily="50" charset="-128"/>
              </a:rPr>
              <a:t>カモ美：この人たちとグループになるのね。まずは、資金１万円を指定された個人名義の口座に振り込んで、タスクはデータの入力作業ね。</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カモ美：きゃあ！１万３千円になってる！次は３万円を振り込んで、入力作業ね。３万９千円！？すごい！</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endParaRPr lang="en-US" altLang="ja-JP" sz="1100" dirty="0">
              <a:latin typeface="BIZ UDPゴシック" panose="020B0400000000000000" pitchFamily="50" charset="-128"/>
              <a:ea typeface="BIZ UDPゴシック" panose="020B0400000000000000" pitchFamily="50" charset="-128"/>
            </a:endParaRPr>
          </a:p>
          <a:p>
            <a:pPr defTabSz="906445">
              <a:lnSpc>
                <a:spcPct val="130000"/>
              </a:lnSpc>
              <a:defRPr/>
            </a:pP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解説①</a:t>
            </a:r>
            <a:r>
              <a:rPr lang="en-US" altLang="ja-JP" sz="1100" dirty="0">
                <a:latin typeface="BIZ UDPゴシック" panose="020B0400000000000000" pitchFamily="50" charset="-128"/>
                <a:ea typeface="BIZ UDPゴシック" panose="020B0400000000000000" pitchFamily="50" charset="-128"/>
              </a:rPr>
              <a:t>】</a:t>
            </a:r>
          </a:p>
          <a:p>
            <a:pPr defTabSz="906445">
              <a:lnSpc>
                <a:spcPct val="130000"/>
              </a:lnSpc>
              <a:defRPr/>
            </a:pPr>
            <a:r>
              <a:rPr lang="ja-JP" altLang="en-US" sz="1100" dirty="0">
                <a:latin typeface="BIZ UDPゴシック" panose="020B0400000000000000" pitchFamily="50" charset="-128"/>
                <a:ea typeface="BIZ UDPゴシック" panose="020B0400000000000000" pitchFamily="50" charset="-128"/>
              </a:rPr>
              <a:t>グループメンバーを指定されますが、実在する人かどうかも怪しいです。</a:t>
            </a:r>
            <a:endParaRPr lang="en-US" altLang="ja-JP" sz="1100" dirty="0">
              <a:latin typeface="BIZ UDPゴシック" panose="020B0400000000000000" pitchFamily="50" charset="-128"/>
              <a:ea typeface="BIZ UDPゴシック" panose="020B0400000000000000" pitchFamily="50" charset="-128"/>
            </a:endParaRPr>
          </a:p>
          <a:p>
            <a:pPr defTabSz="906445">
              <a:lnSpc>
                <a:spcPct val="130000"/>
              </a:lnSpc>
              <a:defRPr/>
            </a:pP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解説②</a:t>
            </a:r>
            <a:r>
              <a:rPr lang="en-US" altLang="ja-JP" sz="1100" dirty="0">
                <a:latin typeface="BIZ UDPゴシック" panose="020B0400000000000000" pitchFamily="50" charset="-128"/>
                <a:ea typeface="BIZ UDPゴシック" panose="020B0400000000000000" pitchFamily="50" charset="-128"/>
              </a:rPr>
              <a:t>】</a:t>
            </a:r>
          </a:p>
          <a:p>
            <a:pPr defTabSz="906445">
              <a:lnSpc>
                <a:spcPct val="130000"/>
              </a:lnSpc>
              <a:defRPr/>
            </a:pPr>
            <a:r>
              <a:rPr lang="ja-JP" altLang="en-US" sz="1100" dirty="0">
                <a:latin typeface="BIZ UDPゴシック" panose="020B0400000000000000" pitchFamily="50" charset="-128"/>
                <a:ea typeface="BIZ UDPゴシック" panose="020B0400000000000000" pitchFamily="50" charset="-128"/>
              </a:rPr>
              <a:t>このようなトラブルには、「個人名義口座」への振り込み指定が多くなっています。</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57A4C8C7-69F1-4916-54B7-484E6BF4D88F}"/>
              </a:ext>
            </a:extLst>
          </p:cNvPr>
          <p:cNvSpPr>
            <a:spLocks noGrp="1"/>
          </p:cNvSpPr>
          <p:nvPr>
            <p:ph type="sldNum" sz="quarter" idx="5"/>
          </p:nvPr>
        </p:nvSpPr>
        <p:spPr/>
        <p:txBody>
          <a:bodyPr/>
          <a:lstStyle/>
          <a:p>
            <a:fld id="{D71257DE-EC89-40B9-84F0-1C6756EB1868}" type="slidenum">
              <a:rPr kumimoji="1" lang="ja-JP" altLang="en-US" smtClean="0"/>
              <a:t>4</a:t>
            </a:fld>
            <a:endParaRPr kumimoji="1" lang="ja-JP" altLang="en-US"/>
          </a:p>
        </p:txBody>
      </p:sp>
    </p:spTree>
    <p:extLst>
      <p:ext uri="{BB962C8B-B14F-4D97-AF65-F5344CB8AC3E}">
        <p14:creationId xmlns:p14="http://schemas.microsoft.com/office/powerpoint/2010/main" val="1936000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03E79-101B-55B4-317D-8D741E225AB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3FFB248-62BB-FB2A-1F8F-AB64ED215D3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377DC81-64BD-EA32-C7A6-1556953911CC}"/>
              </a:ext>
            </a:extLst>
          </p:cNvPr>
          <p:cNvSpPr>
            <a:spLocks noGrp="1"/>
          </p:cNvSpPr>
          <p:nvPr>
            <p:ph type="body" idx="1"/>
          </p:nvPr>
        </p:nvSpPr>
        <p:spPr/>
        <p:txBody>
          <a:bodyPr/>
          <a:lstStyle/>
          <a:p>
            <a:pPr>
              <a:lnSpc>
                <a:spcPct val="130000"/>
              </a:lnSpc>
            </a:pPr>
            <a:r>
              <a:rPr lang="ja-JP" altLang="en-US" sz="1100" dirty="0">
                <a:latin typeface="BIZ UDPゴシック" panose="020B0400000000000000" pitchFamily="50" charset="-128"/>
                <a:ea typeface="BIZ UDPゴシック" panose="020B0400000000000000" pitchFamily="50" charset="-128"/>
              </a:rPr>
              <a:t>カモ美：次は</a:t>
            </a:r>
            <a:r>
              <a:rPr lang="en-US" altLang="ja-JP" sz="1100" dirty="0">
                <a:latin typeface="BIZ UDPゴシック" panose="020B0400000000000000" pitchFamily="50" charset="-128"/>
                <a:ea typeface="BIZ UDPゴシック" panose="020B0400000000000000" pitchFamily="50" charset="-128"/>
              </a:rPr>
              <a:t>15</a:t>
            </a:r>
            <a:r>
              <a:rPr lang="ja-JP" altLang="en-US" sz="1100" dirty="0">
                <a:latin typeface="BIZ UDPゴシック" panose="020B0400000000000000" pitchFamily="50" charset="-128"/>
                <a:ea typeface="BIZ UDPゴシック" panose="020B0400000000000000" pitchFamily="50" charset="-128"/>
              </a:rPr>
              <a:t>万円を振り込んで、データ入力のタスク完了！後は判定待ちね♪</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タスク運営業者：</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あなたのミスでタスク失敗です。ミスはグループの連帯責任ですので、再度</a:t>
            </a:r>
            <a:r>
              <a:rPr lang="en-US" altLang="ja-JP" sz="1100" dirty="0">
                <a:latin typeface="BIZ UDPゴシック" panose="020B0400000000000000" pitchFamily="50" charset="-128"/>
                <a:ea typeface="BIZ UDPゴシック" panose="020B0400000000000000" pitchFamily="50" charset="-128"/>
              </a:rPr>
              <a:t>15</a:t>
            </a:r>
            <a:r>
              <a:rPr lang="ja-JP" altLang="en-US" sz="1100" dirty="0">
                <a:latin typeface="BIZ UDPゴシック" panose="020B0400000000000000" pitchFamily="50" charset="-128"/>
                <a:ea typeface="BIZ UDPゴシック" panose="020B0400000000000000" pitchFamily="50" charset="-128"/>
              </a:rPr>
              <a:t>万円を振り込んでください。</a:t>
            </a:r>
            <a:r>
              <a:rPr lang="en-US" altLang="ja-JP" sz="1100" dirty="0">
                <a:latin typeface="BIZ UDPゴシック" panose="020B0400000000000000" pitchFamily="50" charset="-128"/>
                <a:ea typeface="BIZ UDPゴシック" panose="020B0400000000000000" pitchFamily="50" charset="-128"/>
              </a:rPr>
              <a:t>』</a:t>
            </a:r>
          </a:p>
          <a:p>
            <a:pPr defTabSz="906445">
              <a:lnSpc>
                <a:spcPct val="130000"/>
              </a:lnSpc>
              <a:defRPr/>
            </a:pPr>
            <a:r>
              <a:rPr lang="ja-JP" altLang="en-US" sz="1100" dirty="0">
                <a:latin typeface="BIZ UDPゴシック" panose="020B0400000000000000" pitchFamily="50" charset="-128"/>
                <a:ea typeface="BIZ UDPゴシック" panose="020B0400000000000000" pitchFamily="50" charset="-128"/>
              </a:rPr>
              <a:t>カモ美：ええ！？でも、グループの人たちはまた振り込んでる・・・何回かすれば取り戻せるわよね。振り込み完了。次は気を付けなくちゃ。</a:t>
            </a:r>
            <a:endParaRPr lang="en-US" altLang="ja-JP" sz="1100" dirty="0">
              <a:latin typeface="BIZ UDPゴシック" panose="020B0400000000000000" pitchFamily="50" charset="-128"/>
              <a:ea typeface="BIZ UDPゴシック" panose="020B0400000000000000" pitchFamily="50" charset="-128"/>
            </a:endParaRPr>
          </a:p>
          <a:p>
            <a:pPr defTabSz="906445">
              <a:lnSpc>
                <a:spcPct val="130000"/>
              </a:lnSpc>
              <a:defRPr/>
            </a:pPr>
            <a:endParaRPr lang="en-US" altLang="ja-JP" sz="1100" dirty="0">
              <a:latin typeface="BIZ UDPゴシック" panose="020B0400000000000000" pitchFamily="50" charset="-128"/>
              <a:ea typeface="BIZ UDPゴシック" panose="020B0400000000000000" pitchFamily="50" charset="-128"/>
            </a:endParaRPr>
          </a:p>
          <a:p>
            <a:pPr defTabSz="906445">
              <a:lnSpc>
                <a:spcPct val="130000"/>
              </a:lnSpc>
              <a:defRPr/>
            </a:pPr>
            <a:r>
              <a:rPr lang="ja-JP" altLang="en-US" sz="1100" dirty="0">
                <a:latin typeface="BIZ UDPゴシック" panose="020B0400000000000000" pitchFamily="50" charset="-128"/>
                <a:ea typeface="BIZ UDPゴシック" panose="020B0400000000000000" pitchFamily="50" charset="-128"/>
              </a:rPr>
              <a:t>タスク運営業者：</a:t>
            </a:r>
            <a:r>
              <a:rPr lang="en-US" altLang="ja-JP" sz="1100" dirty="0">
                <a:latin typeface="BIZ UDPゴシック" panose="020B0400000000000000" pitchFamily="50" charset="-128"/>
                <a:ea typeface="BIZ UDPゴシック" panose="020B0400000000000000" pitchFamily="50" charset="-128"/>
              </a:rPr>
              <a:t>『B</a:t>
            </a:r>
            <a:r>
              <a:rPr lang="ja-JP" altLang="en-US" sz="1100" dirty="0">
                <a:latin typeface="BIZ UDPゴシック" panose="020B0400000000000000" pitchFamily="50" charset="-128"/>
                <a:ea typeface="BIZ UDPゴシック" panose="020B0400000000000000" pitchFamily="50" charset="-128"/>
              </a:rPr>
              <a:t>さんがタスクを失敗しました。再度</a:t>
            </a:r>
            <a:r>
              <a:rPr lang="en-US" altLang="ja-JP" sz="1100" dirty="0">
                <a:latin typeface="BIZ UDPゴシック" panose="020B0400000000000000" pitchFamily="50" charset="-128"/>
                <a:ea typeface="BIZ UDPゴシック" panose="020B0400000000000000" pitchFamily="50" charset="-128"/>
              </a:rPr>
              <a:t>15</a:t>
            </a:r>
            <a:r>
              <a:rPr lang="ja-JP" altLang="en-US" sz="1100" dirty="0">
                <a:latin typeface="BIZ UDPゴシック" panose="020B0400000000000000" pitchFamily="50" charset="-128"/>
                <a:ea typeface="BIZ UDPゴシック" panose="020B0400000000000000" pitchFamily="50" charset="-128"/>
              </a:rPr>
              <a:t>万円を振り込んでください。</a:t>
            </a:r>
            <a:r>
              <a:rPr lang="en-US" altLang="ja-JP" sz="1100" dirty="0">
                <a:latin typeface="BIZ UDPゴシック" panose="020B0400000000000000" pitchFamily="50" charset="-128"/>
                <a:ea typeface="BIZ UDPゴシック" panose="020B0400000000000000" pitchFamily="50" charset="-128"/>
              </a:rPr>
              <a:t>』</a:t>
            </a:r>
          </a:p>
          <a:p>
            <a:pPr>
              <a:lnSpc>
                <a:spcPct val="130000"/>
              </a:lnSpc>
            </a:pPr>
            <a:r>
              <a:rPr lang="ja-JP" altLang="en-US" sz="1100" dirty="0">
                <a:latin typeface="BIZ UDPゴシック" panose="020B0400000000000000" pitchFamily="50" charset="-128"/>
                <a:ea typeface="BIZ UDPゴシック" panose="020B0400000000000000" pitchFamily="50" charset="-128"/>
              </a:rPr>
              <a:t>カモ美：えええ！もうこれ以上支払いなんて無理！</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グループメンバー</a:t>
            </a:r>
            <a:r>
              <a:rPr lang="en-US" altLang="ja-JP" sz="1100" dirty="0">
                <a:latin typeface="BIZ UDPゴシック" panose="020B0400000000000000" pitchFamily="50" charset="-128"/>
                <a:ea typeface="BIZ UDPゴシック" panose="020B0400000000000000" pitchFamily="50" charset="-128"/>
              </a:rPr>
              <a:t>A</a:t>
            </a:r>
            <a:r>
              <a:rPr lang="ja-JP" altLang="en-US" sz="1100" dirty="0">
                <a:latin typeface="BIZ UDPゴシック" panose="020B0400000000000000" pitchFamily="50" charset="-128"/>
                <a:ea typeface="BIZ UDPゴシック" panose="020B0400000000000000" pitchFamily="50" charset="-128"/>
              </a:rPr>
              <a:t>：</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カモ美さんが早く支払ってくれなければタスクができません。</a:t>
            </a:r>
            <a:r>
              <a:rPr lang="en-US" altLang="ja-JP" sz="1100" dirty="0">
                <a:latin typeface="BIZ UDPゴシック" panose="020B0400000000000000" pitchFamily="50" charset="-128"/>
                <a:ea typeface="BIZ UDPゴシック" panose="020B0400000000000000" pitchFamily="50" charset="-128"/>
              </a:rPr>
              <a:t>』</a:t>
            </a:r>
          </a:p>
          <a:p>
            <a:pPr>
              <a:lnSpc>
                <a:spcPct val="130000"/>
              </a:lnSpc>
            </a:pPr>
            <a:r>
              <a:rPr lang="ja-JP" altLang="en-US" sz="1100" dirty="0">
                <a:latin typeface="BIZ UDPゴシック" panose="020B0400000000000000" pitchFamily="50" charset="-128"/>
                <a:ea typeface="BIZ UDPゴシック" panose="020B0400000000000000" pitchFamily="50" charset="-128"/>
              </a:rPr>
              <a:t>グループメンバー</a:t>
            </a:r>
            <a:r>
              <a:rPr lang="en-US" altLang="ja-JP" sz="1100" dirty="0">
                <a:latin typeface="BIZ UDPゴシック" panose="020B0400000000000000" pitchFamily="50" charset="-128"/>
                <a:ea typeface="BIZ UDPゴシック" panose="020B0400000000000000" pitchFamily="50" charset="-128"/>
              </a:rPr>
              <a:t>B</a:t>
            </a:r>
            <a:r>
              <a:rPr lang="ja-JP" altLang="en-US" sz="1100" dirty="0">
                <a:latin typeface="BIZ UDPゴシック" panose="020B0400000000000000" pitchFamily="50" charset="-128"/>
                <a:ea typeface="BIZ UDPゴシック" panose="020B0400000000000000" pitchFamily="50" charset="-128"/>
              </a:rPr>
              <a:t>：</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あなたが振り込みしないと、私たちまで損するのよ！</a:t>
            </a:r>
            <a:r>
              <a:rPr lang="en-US" altLang="ja-JP" sz="1100" dirty="0">
                <a:latin typeface="BIZ UDPゴシック" panose="020B0400000000000000" pitchFamily="50" charset="-128"/>
                <a:ea typeface="BIZ UDPゴシック" panose="020B0400000000000000" pitchFamily="50" charset="-128"/>
              </a:rPr>
              <a:t>』</a:t>
            </a:r>
          </a:p>
          <a:p>
            <a:pPr>
              <a:lnSpc>
                <a:spcPct val="130000"/>
              </a:lnSpc>
            </a:pPr>
            <a:r>
              <a:rPr lang="ja-JP" altLang="en-US" sz="1100" dirty="0">
                <a:latin typeface="BIZ UDPゴシック" panose="020B0400000000000000" pitchFamily="50" charset="-128"/>
                <a:ea typeface="BIZ UDPゴシック" panose="020B0400000000000000" pitchFamily="50" charset="-128"/>
              </a:rPr>
              <a:t>グループメンバー</a:t>
            </a:r>
            <a:r>
              <a:rPr lang="en-US" altLang="ja-JP" sz="1100" dirty="0">
                <a:latin typeface="BIZ UDPゴシック" panose="020B0400000000000000" pitchFamily="50" charset="-128"/>
                <a:ea typeface="BIZ UDPゴシック" panose="020B0400000000000000" pitchFamily="50" charset="-128"/>
              </a:rPr>
              <a:t>C</a:t>
            </a:r>
            <a:r>
              <a:rPr lang="ja-JP" altLang="en-US" sz="1100" dirty="0">
                <a:latin typeface="BIZ UDPゴシック" panose="020B0400000000000000" pitchFamily="50" charset="-128"/>
                <a:ea typeface="BIZ UDPゴシック" panose="020B0400000000000000" pitchFamily="50" charset="-128"/>
              </a:rPr>
              <a:t>：</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お金を借りてでも、ここは支払っておいた方がいいよ。</a:t>
            </a:r>
            <a:r>
              <a:rPr lang="en-US" altLang="ja-JP" sz="1100" dirty="0">
                <a:latin typeface="BIZ UDPゴシック" panose="020B0400000000000000" pitchFamily="50" charset="-128"/>
                <a:ea typeface="BIZ UDPゴシック" panose="020B0400000000000000" pitchFamily="50" charset="-128"/>
              </a:rPr>
              <a:t>』</a:t>
            </a:r>
          </a:p>
          <a:p>
            <a:pPr>
              <a:lnSpc>
                <a:spcPct val="130000"/>
              </a:lnSpc>
            </a:pPr>
            <a:r>
              <a:rPr lang="ja-JP" altLang="en-US" sz="1100" dirty="0">
                <a:latin typeface="BIZ UDPゴシック" panose="020B0400000000000000" pitchFamily="50" charset="-128"/>
                <a:ea typeface="BIZ UDPゴシック" panose="020B0400000000000000" pitchFamily="50" charset="-128"/>
              </a:rPr>
              <a:t>カモ美：私のせい！？えーん、どうしよう。</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解説</a:t>
            </a:r>
            <a:r>
              <a:rPr lang="en-US" altLang="ja-JP" sz="1100" dirty="0">
                <a:latin typeface="BIZ UDPゴシック" panose="020B0400000000000000" pitchFamily="50" charset="-128"/>
                <a:ea typeface="BIZ UDPゴシック" panose="020B0400000000000000" pitchFamily="50" charset="-128"/>
              </a:rPr>
              <a:t>】</a:t>
            </a:r>
          </a:p>
          <a:p>
            <a:pPr>
              <a:lnSpc>
                <a:spcPct val="130000"/>
              </a:lnSpc>
            </a:pPr>
            <a:r>
              <a:rPr lang="ja-JP" altLang="en-US" sz="1100" dirty="0">
                <a:latin typeface="BIZ UDPゴシック" panose="020B0400000000000000" pitchFamily="50" charset="-128"/>
                <a:ea typeface="BIZ UDPゴシック" panose="020B0400000000000000" pitchFamily="50" charset="-128"/>
              </a:rPr>
              <a:t>業者やグループメンバーから連帯責任などという言葉で到底断れないという心境に追い込まれ、支払いを強く促されます。</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8DA90EA5-C36B-6413-1C1E-353B78C69299}"/>
              </a:ext>
            </a:extLst>
          </p:cNvPr>
          <p:cNvSpPr>
            <a:spLocks noGrp="1"/>
          </p:cNvSpPr>
          <p:nvPr>
            <p:ph type="sldNum" sz="quarter" idx="5"/>
          </p:nvPr>
        </p:nvSpPr>
        <p:spPr/>
        <p:txBody>
          <a:bodyPr/>
          <a:lstStyle/>
          <a:p>
            <a:fld id="{D71257DE-EC89-40B9-84F0-1C6756EB1868}" type="slidenum">
              <a:rPr kumimoji="1" lang="ja-JP" altLang="en-US" smtClean="0"/>
              <a:t>5</a:t>
            </a:fld>
            <a:endParaRPr kumimoji="1" lang="ja-JP" altLang="en-US"/>
          </a:p>
        </p:txBody>
      </p:sp>
    </p:spTree>
    <p:extLst>
      <p:ext uri="{BB962C8B-B14F-4D97-AF65-F5344CB8AC3E}">
        <p14:creationId xmlns:p14="http://schemas.microsoft.com/office/powerpoint/2010/main" val="2158999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30000"/>
              </a:lnSpc>
            </a:pPr>
            <a:endParaRPr lang="ja-JP" altLang="en-US"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D71257DE-EC89-40B9-84F0-1C6756EB1868}" type="slidenum">
              <a:rPr kumimoji="1" lang="ja-JP" altLang="en-US" smtClean="0"/>
              <a:t>6</a:t>
            </a:fld>
            <a:endParaRPr kumimoji="1" lang="ja-JP" altLang="en-US"/>
          </a:p>
        </p:txBody>
      </p:sp>
    </p:spTree>
    <p:extLst>
      <p:ext uri="{BB962C8B-B14F-4D97-AF65-F5344CB8AC3E}">
        <p14:creationId xmlns:p14="http://schemas.microsoft.com/office/powerpoint/2010/main" val="536847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30000"/>
              </a:lnSpc>
            </a:pPr>
            <a:r>
              <a:rPr lang="ja-JP" altLang="en-US" sz="1100" dirty="0">
                <a:latin typeface="BIZ UDPゴシック" panose="020B0400000000000000" pitchFamily="50" charset="-128"/>
                <a:ea typeface="BIZ UDPゴシック" panose="020B0400000000000000" pitchFamily="50" charset="-128"/>
              </a:rPr>
              <a:t>消費生活センターに相談すると、消費生活問題について専門的な知識を持った相談員があなたの話を丁寧に聞き、助言や交渉のお手伝いをします。</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また、相談の内容は個人が特定されない仕組みで、情報としてデータベースに蓄積されます。</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同様の相談が多く、みんなが困っている状況が明らかになれば、法律改正などにつながることもあります。あなたの相談が世の中の仕組みを変える可能性があるということです。</a:t>
            </a:r>
            <a:endParaRPr lang="en-US" altLang="ja-JP" sz="1100" dirty="0">
              <a:latin typeface="BIZ UDPゴシック" panose="020B0400000000000000" pitchFamily="50" charset="-128"/>
              <a:ea typeface="BIZ UDPゴシック" panose="020B0400000000000000" pitchFamily="50" charset="-128"/>
            </a:endParaRPr>
          </a:p>
          <a:p>
            <a:pPr>
              <a:lnSpc>
                <a:spcPct val="130000"/>
              </a:lnSpc>
            </a:pPr>
            <a:r>
              <a:rPr lang="ja-JP" altLang="en-US" sz="1100" dirty="0">
                <a:latin typeface="BIZ UDPゴシック" panose="020B0400000000000000" pitchFamily="50" charset="-128"/>
                <a:ea typeface="BIZ UDPゴシック" panose="020B0400000000000000" pitchFamily="50" charset="-128"/>
              </a:rPr>
              <a:t>困ったら迷わず、消費者ホットライン　「</a:t>
            </a:r>
            <a:r>
              <a:rPr lang="en-US" altLang="ja-JP" sz="1100" dirty="0">
                <a:latin typeface="BIZ UDPゴシック" panose="020B0400000000000000" pitchFamily="50" charset="-128"/>
                <a:ea typeface="BIZ UDPゴシック" panose="020B0400000000000000" pitchFamily="50" charset="-128"/>
              </a:rPr>
              <a:t>188</a:t>
            </a:r>
            <a:r>
              <a:rPr lang="ja-JP" altLang="en-US" sz="1100" dirty="0">
                <a:latin typeface="BIZ UDPゴシック" panose="020B0400000000000000" pitchFamily="50" charset="-128"/>
                <a:ea typeface="BIZ UDPゴシック" panose="020B0400000000000000" pitchFamily="50" charset="-128"/>
              </a:rPr>
              <a:t>」、または県センターをはじめ、居住地の消費生活センターへご相談ください。</a:t>
            </a:r>
          </a:p>
        </p:txBody>
      </p:sp>
      <p:sp>
        <p:nvSpPr>
          <p:cNvPr id="4" name="スライド番号プレースホルダー 3"/>
          <p:cNvSpPr>
            <a:spLocks noGrp="1"/>
          </p:cNvSpPr>
          <p:nvPr>
            <p:ph type="sldNum" sz="quarter" idx="5"/>
          </p:nvPr>
        </p:nvSpPr>
        <p:spPr/>
        <p:txBody>
          <a:bodyPr/>
          <a:lstStyle/>
          <a:p>
            <a:fld id="{D71257DE-EC89-40B9-84F0-1C6756EB1868}" type="slidenum">
              <a:rPr kumimoji="1" lang="ja-JP" altLang="en-US" smtClean="0"/>
              <a:t>7</a:t>
            </a:fld>
            <a:endParaRPr kumimoji="1" lang="ja-JP" altLang="en-US"/>
          </a:p>
        </p:txBody>
      </p:sp>
    </p:spTree>
    <p:extLst>
      <p:ext uri="{BB962C8B-B14F-4D97-AF65-F5344CB8AC3E}">
        <p14:creationId xmlns:p14="http://schemas.microsoft.com/office/powerpoint/2010/main" val="1179684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412340" y="695492"/>
            <a:ext cx="6115717" cy="5764252"/>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945814" y="1210770"/>
            <a:ext cx="9048770" cy="4844660"/>
          </a:xfrm>
          <a:prstGeom prst="rect">
            <a:avLst/>
          </a:prstGeom>
        </p:spPr>
        <p:txBody>
          <a:bodyPr anchor="ctr">
            <a:noAutofit/>
          </a:bodyPr>
          <a:lstStyle>
            <a:lvl1pPr algn="ctr">
              <a:defRPr sz="8267" spc="661" baseline="0"/>
            </a:lvl1pPr>
          </a:lstStyle>
          <a:p>
            <a:r>
              <a:rPr lang="ja-JP" altLang="en-US"/>
              <a:t>マスター タイトルの書式設定</a:t>
            </a:r>
            <a:endParaRPr lang="en-US" dirty="0"/>
          </a:p>
        </p:txBody>
      </p:sp>
      <p:sp>
        <p:nvSpPr>
          <p:cNvPr id="3" name="Subtitle 2"/>
          <p:cNvSpPr>
            <a:spLocks noGrp="1"/>
          </p:cNvSpPr>
          <p:nvPr>
            <p:ph type="subTitle" idx="1"/>
          </p:nvPr>
        </p:nvSpPr>
        <p:spPr>
          <a:xfrm>
            <a:off x="1942491" y="6590958"/>
            <a:ext cx="7055416" cy="818225"/>
          </a:xfrm>
          <a:prstGeom prst="rect">
            <a:avLst/>
          </a:prstGeom>
        </p:spPr>
        <p:txBody>
          <a:bodyPr anchor="t">
            <a:normAutofit/>
          </a:bodyPr>
          <a:lstStyle>
            <a:lvl1pPr marL="0" indent="0" algn="ctr">
              <a:lnSpc>
                <a:spcPct val="100000"/>
              </a:lnSpc>
              <a:buNone/>
              <a:defRPr sz="1653" b="1" i="0" cap="all" spc="331" baseline="0">
                <a:solidFill>
                  <a:schemeClr val="tx2"/>
                </a:solidFill>
              </a:defRPr>
            </a:lvl1pPr>
            <a:lvl2pPr marL="377979" indent="0" algn="ctr">
              <a:buNone/>
              <a:defRPr sz="1653"/>
            </a:lvl2pPr>
            <a:lvl3pPr marL="755957" indent="0" algn="ctr">
              <a:buNone/>
              <a:defRPr sz="1488"/>
            </a:lvl3pPr>
            <a:lvl4pPr marL="1133936" indent="0" algn="ctr">
              <a:buNone/>
              <a:defRPr sz="1323"/>
            </a:lvl4pPr>
            <a:lvl5pPr marL="1511915" indent="0" algn="ctr">
              <a:buNone/>
              <a:defRPr sz="1323"/>
            </a:lvl5pPr>
            <a:lvl6pPr marL="1889893" indent="0" algn="ctr">
              <a:buNone/>
              <a:defRPr sz="1323"/>
            </a:lvl6pPr>
            <a:lvl7pPr marL="2267872" indent="0" algn="ctr">
              <a:buNone/>
              <a:defRPr sz="1323"/>
            </a:lvl7pPr>
            <a:lvl8pPr marL="2645851" indent="0" algn="ctr">
              <a:buNone/>
              <a:defRPr sz="1323"/>
            </a:lvl8pPr>
            <a:lvl9pPr marL="3023829"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945814" y="7028005"/>
            <a:ext cx="2043058" cy="384115"/>
          </a:xfrm>
        </p:spPr>
        <p:txBody>
          <a:bodyPr/>
          <a:lstStyle>
            <a:lvl1pPr>
              <a:defRPr baseline="0">
                <a:solidFill>
                  <a:schemeClr val="accent1">
                    <a:lumMod val="50000"/>
                  </a:schemeClr>
                </a:solidFill>
              </a:defRPr>
            </a:lvl1pPr>
          </a:lstStyle>
          <a:p>
            <a:fld id="{53F88255-5691-4457-BB8E-24E02D3D5FD4}" type="datetimeFigureOut">
              <a:rPr kumimoji="1" lang="ja-JP" altLang="en-US" smtClean="0"/>
              <a:t>2025/3/18</a:t>
            </a:fld>
            <a:endParaRPr kumimoji="1" lang="ja-JP" altLang="en-US"/>
          </a:p>
        </p:txBody>
      </p:sp>
      <p:sp>
        <p:nvSpPr>
          <p:cNvPr id="5" name="Footer Placeholder 4"/>
          <p:cNvSpPr>
            <a:spLocks noGrp="1"/>
          </p:cNvSpPr>
          <p:nvPr>
            <p:ph type="ftr" sz="quarter" idx="11"/>
          </p:nvPr>
        </p:nvSpPr>
        <p:spPr>
          <a:xfrm>
            <a:off x="3665955" y="7028005"/>
            <a:ext cx="3608487" cy="381176"/>
          </a:xfrm>
        </p:spPr>
        <p:txBody>
          <a:bodyPr/>
          <a:lstStyle>
            <a:lvl1pPr>
              <a:defRPr baseline="0">
                <a:solidFill>
                  <a:schemeClr val="accent1">
                    <a:lumMod val="50000"/>
                  </a:schemeClr>
                </a:solidFill>
              </a:defRPr>
            </a:lvl1pPr>
          </a:lstStyle>
          <a:p>
            <a:endParaRPr kumimoji="1" lang="ja-JP" altLang="en-US"/>
          </a:p>
        </p:txBody>
      </p:sp>
      <p:sp>
        <p:nvSpPr>
          <p:cNvPr id="6" name="Slide Number Placeholder 5"/>
          <p:cNvSpPr>
            <a:spLocks noGrp="1"/>
          </p:cNvSpPr>
          <p:nvPr>
            <p:ph type="sldNum" sz="quarter" idx="12"/>
          </p:nvPr>
        </p:nvSpPr>
        <p:spPr>
          <a:xfrm>
            <a:off x="7951526" y="7028005"/>
            <a:ext cx="2043058" cy="381176"/>
          </a:xfrm>
        </p:spPr>
        <p:txBody>
          <a:bodyPr/>
          <a:lstStyle>
            <a:lvl1pPr>
              <a:defRPr baseline="0">
                <a:solidFill>
                  <a:schemeClr val="accent1">
                    <a:lumMod val="50000"/>
                  </a:schemeClr>
                </a:solidFill>
              </a:defRPr>
            </a:lvl1pPr>
          </a:lstStyle>
          <a:p>
            <a:fld id="{3A11CD3E-8293-4AFA-9BA7-843AA0F60B88}" type="slidenum">
              <a:rPr kumimoji="1" lang="ja-JP" altLang="en-US" smtClean="0"/>
              <a:t>‹#›</a:t>
            </a:fld>
            <a:endParaRPr kumimoji="1" lang="ja-JP" altLang="en-US"/>
          </a:p>
        </p:txBody>
      </p:sp>
      <p:sp>
        <p:nvSpPr>
          <p:cNvPr id="13" name="Rectangle 12"/>
          <p:cNvSpPr/>
          <p:nvPr/>
        </p:nvSpPr>
        <p:spPr>
          <a:xfrm>
            <a:off x="0" y="0"/>
            <a:ext cx="248585" cy="7559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48585" cy="7559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23848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1097663" y="421509"/>
            <a:ext cx="8925912" cy="1644799"/>
          </a:xfrm>
          <a:prstGeom prst="rect">
            <a:avLst/>
          </a:prstGeo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97663" y="2519894"/>
            <a:ext cx="8925912" cy="3961269"/>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3F88255-5691-4457-BB8E-24E02D3D5FD4}" type="datetimeFigureOut">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A11CD3E-8293-4AFA-9BA7-843AA0F60B88}" type="slidenum">
              <a:rPr kumimoji="1" lang="ja-JP" altLang="en-US" smtClean="0"/>
              <a:t>‹#›</a:t>
            </a:fld>
            <a:endParaRPr kumimoji="1" lang="ja-JP" altLang="en-US"/>
          </a:p>
        </p:txBody>
      </p:sp>
    </p:spTree>
    <p:extLst>
      <p:ext uri="{BB962C8B-B14F-4D97-AF65-F5344CB8AC3E}">
        <p14:creationId xmlns:p14="http://schemas.microsoft.com/office/powerpoint/2010/main" val="1015167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64357" y="421510"/>
            <a:ext cx="2071866" cy="6173408"/>
          </a:xfrm>
          <a:prstGeom prst="rect">
            <a:avLst/>
          </a:prstGeo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02593" y="421510"/>
            <a:ext cx="6792899" cy="617340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3F88255-5691-4457-BB8E-24E02D3D5FD4}" type="datetimeFigureOut">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A11CD3E-8293-4AFA-9BA7-843AA0F60B88}" type="slidenum">
              <a:rPr kumimoji="1" lang="ja-JP" altLang="en-US" smtClean="0"/>
              <a:t>‹#›</a:t>
            </a:fld>
            <a:endParaRPr kumimoji="1" lang="ja-JP" altLang="en-US"/>
          </a:p>
        </p:txBody>
      </p:sp>
    </p:spTree>
    <p:extLst>
      <p:ext uri="{BB962C8B-B14F-4D97-AF65-F5344CB8AC3E}">
        <p14:creationId xmlns:p14="http://schemas.microsoft.com/office/powerpoint/2010/main" val="1395361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97663" y="421509"/>
            <a:ext cx="8925912" cy="1644799"/>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1097663" y="2519894"/>
            <a:ext cx="8925912" cy="3961269"/>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3F88255-5691-4457-BB8E-24E02D3D5FD4}" type="datetimeFigureOut">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A11CD3E-8293-4AFA-9BA7-843AA0F60B88}" type="slidenum">
              <a:rPr kumimoji="1" lang="ja-JP" altLang="en-US" smtClean="0"/>
              <a:t>‹#›</a:t>
            </a:fld>
            <a:endParaRPr kumimoji="1" lang="ja-JP" altLang="en-US"/>
          </a:p>
        </p:txBody>
      </p:sp>
    </p:spTree>
    <p:extLst>
      <p:ext uri="{BB962C8B-B14F-4D97-AF65-F5344CB8AC3E}">
        <p14:creationId xmlns:p14="http://schemas.microsoft.com/office/powerpoint/2010/main" val="4081839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1" y="0"/>
            <a:ext cx="2468306" cy="7559675"/>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843898" y="1183764"/>
            <a:ext cx="7179678" cy="4480499"/>
          </a:xfrm>
          <a:prstGeom prst="rect">
            <a:avLst/>
          </a:prstGeom>
        </p:spPr>
        <p:txBody>
          <a:bodyPr anchor="b">
            <a:normAutofit/>
          </a:bodyPr>
          <a:lstStyle>
            <a:lvl1pPr>
              <a:defRPr sz="6944" spc="661" baseline="0">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843898" y="5687705"/>
            <a:ext cx="6154008" cy="1048450"/>
          </a:xfrm>
          <a:prstGeom prst="rect">
            <a:avLst/>
          </a:prstGeom>
        </p:spPr>
        <p:txBody>
          <a:bodyPr>
            <a:normAutofit/>
          </a:bodyPr>
          <a:lstStyle>
            <a:lvl1pPr marL="0" indent="0">
              <a:lnSpc>
                <a:spcPct val="100000"/>
              </a:lnSpc>
              <a:buNone/>
              <a:defRPr sz="1653" b="1" i="0" cap="all" spc="331" baseline="0">
                <a:solidFill>
                  <a:schemeClr val="accent1"/>
                </a:solidFill>
              </a:defRPr>
            </a:lvl1pPr>
            <a:lvl2pPr marL="377979" indent="0">
              <a:buNone/>
              <a:defRPr sz="1653">
                <a:solidFill>
                  <a:schemeClr val="tx1">
                    <a:tint val="75000"/>
                  </a:schemeClr>
                </a:solidFill>
              </a:defRPr>
            </a:lvl2pPr>
            <a:lvl3pPr marL="755957" indent="0">
              <a:buNone/>
              <a:defRPr sz="1488">
                <a:solidFill>
                  <a:schemeClr val="tx1">
                    <a:tint val="75000"/>
                  </a:schemeClr>
                </a:solidFill>
              </a:defRPr>
            </a:lvl3pPr>
            <a:lvl4pPr marL="1133936" indent="0">
              <a:buNone/>
              <a:defRPr sz="1323">
                <a:solidFill>
                  <a:schemeClr val="tx1">
                    <a:tint val="75000"/>
                  </a:schemeClr>
                </a:solidFill>
              </a:defRPr>
            </a:lvl4pPr>
            <a:lvl5pPr marL="1511915" indent="0">
              <a:buNone/>
              <a:defRPr sz="1323">
                <a:solidFill>
                  <a:schemeClr val="tx1">
                    <a:tint val="75000"/>
                  </a:schemeClr>
                </a:solidFill>
              </a:defRPr>
            </a:lvl5pPr>
            <a:lvl6pPr marL="1889893" indent="0">
              <a:buNone/>
              <a:defRPr sz="1323">
                <a:solidFill>
                  <a:schemeClr val="tx1">
                    <a:tint val="75000"/>
                  </a:schemeClr>
                </a:solidFill>
              </a:defRPr>
            </a:lvl6pPr>
            <a:lvl7pPr marL="2267872" indent="0">
              <a:buNone/>
              <a:defRPr sz="1323">
                <a:solidFill>
                  <a:schemeClr val="tx1">
                    <a:tint val="75000"/>
                  </a:schemeClr>
                </a:solidFill>
              </a:defRPr>
            </a:lvl7pPr>
            <a:lvl8pPr marL="2645851" indent="0">
              <a:buNone/>
              <a:defRPr sz="1323">
                <a:solidFill>
                  <a:schemeClr val="tx1">
                    <a:tint val="75000"/>
                  </a:schemeClr>
                </a:solidFill>
              </a:defRPr>
            </a:lvl8pPr>
            <a:lvl9pPr marL="3023829"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2838300" y="7028005"/>
            <a:ext cx="1310121" cy="384115"/>
          </a:xfrm>
        </p:spPr>
        <p:txBody>
          <a:bodyPr/>
          <a:lstStyle>
            <a:lvl1pPr>
              <a:defRPr baseline="0">
                <a:solidFill>
                  <a:schemeClr val="tx2"/>
                </a:solidFill>
              </a:defRPr>
            </a:lvl1pPr>
          </a:lstStyle>
          <a:p>
            <a:fld id="{53F88255-5691-4457-BB8E-24E02D3D5FD4}" type="datetimeFigureOut">
              <a:rPr kumimoji="1" lang="ja-JP" altLang="en-US" smtClean="0"/>
              <a:t>2025/3/18</a:t>
            </a:fld>
            <a:endParaRPr kumimoji="1" lang="ja-JP" altLang="en-US"/>
          </a:p>
        </p:txBody>
      </p:sp>
      <p:sp>
        <p:nvSpPr>
          <p:cNvPr id="5" name="Footer Placeholder 4"/>
          <p:cNvSpPr>
            <a:spLocks noGrp="1"/>
          </p:cNvSpPr>
          <p:nvPr>
            <p:ph type="ftr" sz="quarter" idx="11"/>
          </p:nvPr>
        </p:nvSpPr>
        <p:spPr>
          <a:xfrm>
            <a:off x="4629492" y="7028005"/>
            <a:ext cx="3608487" cy="381176"/>
          </a:xfrm>
        </p:spPr>
        <p:txBody>
          <a:bodyPr/>
          <a:lstStyle>
            <a:lvl1pPr>
              <a:defRPr baseline="0">
                <a:solidFill>
                  <a:schemeClr val="tx2"/>
                </a:solidFill>
              </a:defRPr>
            </a:lvl1pPr>
          </a:lstStyle>
          <a:p>
            <a:endParaRPr kumimoji="1" lang="ja-JP" altLang="en-US"/>
          </a:p>
        </p:txBody>
      </p:sp>
      <p:sp>
        <p:nvSpPr>
          <p:cNvPr id="6" name="Slide Number Placeholder 5"/>
          <p:cNvSpPr>
            <a:spLocks noGrp="1"/>
          </p:cNvSpPr>
          <p:nvPr>
            <p:ph type="sldNum" sz="quarter" idx="12"/>
          </p:nvPr>
        </p:nvSpPr>
        <p:spPr>
          <a:xfrm>
            <a:off x="8719049" y="7028005"/>
            <a:ext cx="1304526" cy="381176"/>
          </a:xfrm>
        </p:spPr>
        <p:txBody>
          <a:bodyPr/>
          <a:lstStyle>
            <a:lvl1pPr>
              <a:defRPr baseline="0">
                <a:solidFill>
                  <a:schemeClr val="tx2"/>
                </a:solidFill>
              </a:defRPr>
            </a:lvl1pPr>
          </a:lstStyle>
          <a:p>
            <a:fld id="{3A11CD3E-8293-4AFA-9BA7-843AA0F60B88}" type="slidenum">
              <a:rPr kumimoji="1" lang="ja-JP" altLang="en-US" smtClean="0"/>
              <a:t>‹#›</a:t>
            </a:fld>
            <a:endParaRPr kumimoji="1" lang="ja-JP" altLang="en-US"/>
          </a:p>
        </p:txBody>
      </p:sp>
      <p:sp>
        <p:nvSpPr>
          <p:cNvPr id="16" name="Freeform 11"/>
          <p:cNvSpPr/>
          <p:nvPr/>
        </p:nvSpPr>
        <p:spPr bwMode="auto">
          <a:xfrm>
            <a:off x="766792" y="0"/>
            <a:ext cx="1443674" cy="7559675"/>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1" y="0"/>
            <a:ext cx="2468306" cy="7559675"/>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26533084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97663" y="421509"/>
            <a:ext cx="8925912" cy="1644799"/>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02593" y="2519892"/>
            <a:ext cx="4201883" cy="398982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829804" y="2519892"/>
            <a:ext cx="4201883" cy="398982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3F88255-5691-4457-BB8E-24E02D3D5FD4}" type="datetimeFigureOut">
              <a:rPr kumimoji="1" lang="ja-JP" altLang="en-US" smtClean="0"/>
              <a:t>2025/3/18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A11CD3E-8293-4AFA-9BA7-843AA0F60B88}" type="slidenum">
              <a:rPr kumimoji="1" lang="ja-JP" altLang="en-US" smtClean="0"/>
              <a:t>‹#›</a:t>
            </a:fld>
            <a:endParaRPr kumimoji="1" lang="ja-JP" altLang="en-US"/>
          </a:p>
        </p:txBody>
      </p:sp>
    </p:spTree>
    <p:extLst>
      <p:ext uri="{BB962C8B-B14F-4D97-AF65-F5344CB8AC3E}">
        <p14:creationId xmlns:p14="http://schemas.microsoft.com/office/powerpoint/2010/main" val="287812330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102594" y="419984"/>
            <a:ext cx="8920981" cy="1646326"/>
          </a:xfrm>
          <a:prstGeom prst="rect">
            <a:avLst/>
          </a:prstGeo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01257" y="2424690"/>
            <a:ext cx="4223266" cy="697246"/>
          </a:xfrm>
          <a:prstGeom prst="rect">
            <a:avLst/>
          </a:prstGeom>
        </p:spPr>
        <p:txBody>
          <a:bodyPr anchor="b">
            <a:noAutofit/>
          </a:bodyPr>
          <a:lstStyle>
            <a:lvl1pPr marL="0" indent="0">
              <a:lnSpc>
                <a:spcPct val="100000"/>
              </a:lnSpc>
              <a:buNone/>
              <a:defRPr sz="1984" b="1" cap="all" spc="165" baseline="0">
                <a:solidFill>
                  <a:schemeClr val="tx2"/>
                </a:solidFill>
              </a:defRPr>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1101257" y="3206746"/>
            <a:ext cx="4223266" cy="3302974"/>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817588" y="2424690"/>
            <a:ext cx="4223266" cy="697246"/>
          </a:xfrm>
          <a:prstGeom prst="rect">
            <a:avLst/>
          </a:prstGeom>
        </p:spPr>
        <p:txBody>
          <a:bodyPr anchor="b">
            <a:noAutofit/>
          </a:bodyPr>
          <a:lstStyle>
            <a:lvl1pPr marL="0" indent="0">
              <a:lnSpc>
                <a:spcPct val="100000"/>
              </a:lnSpc>
              <a:buNone/>
              <a:defRPr sz="1984" b="1" cap="all" spc="165" baseline="0">
                <a:solidFill>
                  <a:schemeClr val="tx2"/>
                </a:solidFill>
              </a:defRPr>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5817588" y="3206746"/>
            <a:ext cx="4223266" cy="3302974"/>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3F88255-5691-4457-BB8E-24E02D3D5FD4}" type="datetimeFigureOut">
              <a:rPr kumimoji="1" lang="ja-JP" altLang="en-US" smtClean="0"/>
              <a:t>2025/3/18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A11CD3E-8293-4AFA-9BA7-843AA0F60B88}" type="slidenum">
              <a:rPr kumimoji="1" lang="ja-JP" altLang="en-US" smtClean="0"/>
              <a:t>‹#›</a:t>
            </a:fld>
            <a:endParaRPr kumimoji="1" lang="ja-JP" altLang="en-US"/>
          </a:p>
        </p:txBody>
      </p:sp>
    </p:spTree>
    <p:extLst>
      <p:ext uri="{BB962C8B-B14F-4D97-AF65-F5344CB8AC3E}">
        <p14:creationId xmlns:p14="http://schemas.microsoft.com/office/powerpoint/2010/main" val="167125889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097663" y="421509"/>
            <a:ext cx="8925912" cy="1644799"/>
          </a:xfrm>
          <a:prstGeom prst="rect">
            <a:avLst/>
          </a:prstGeo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3F88255-5691-4457-BB8E-24E02D3D5FD4}" type="datetimeFigureOut">
              <a:rPr kumimoji="1" lang="ja-JP" altLang="en-US" smtClean="0"/>
              <a:t>2025/3/18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A11CD3E-8293-4AFA-9BA7-843AA0F60B88}" type="slidenum">
              <a:rPr kumimoji="1" lang="ja-JP" altLang="en-US" smtClean="0"/>
              <a:t>‹#›</a:t>
            </a:fld>
            <a:endParaRPr kumimoji="1" lang="ja-JP" altLang="en-US"/>
          </a:p>
        </p:txBody>
      </p:sp>
    </p:spTree>
    <p:extLst>
      <p:ext uri="{BB962C8B-B14F-4D97-AF65-F5344CB8AC3E}">
        <p14:creationId xmlns:p14="http://schemas.microsoft.com/office/powerpoint/2010/main" val="3136505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F88255-5691-4457-BB8E-24E02D3D5FD4}" type="datetimeFigureOut">
              <a:rPr kumimoji="1" lang="ja-JP" altLang="en-US" smtClean="0"/>
              <a:t>2025/3/18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A11CD3E-8293-4AFA-9BA7-843AA0F60B88}" type="slidenum">
              <a:rPr kumimoji="1" lang="ja-JP" altLang="en-US" smtClean="0"/>
              <a:t>‹#›</a:t>
            </a:fld>
            <a:endParaRPr kumimoji="1" lang="ja-JP" altLang="en-US"/>
          </a:p>
        </p:txBody>
      </p:sp>
    </p:spTree>
    <p:extLst>
      <p:ext uri="{BB962C8B-B14F-4D97-AF65-F5344CB8AC3E}">
        <p14:creationId xmlns:p14="http://schemas.microsoft.com/office/powerpoint/2010/main" val="2249914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17" name="Freeform 11" title="right scallop background shape"/>
          <p:cNvSpPr/>
          <p:nvPr/>
        </p:nvSpPr>
        <p:spPr bwMode="auto">
          <a:xfrm>
            <a:off x="6480520" y="0"/>
            <a:ext cx="4211294" cy="7559675"/>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7311935" y="503979"/>
            <a:ext cx="2711640" cy="1319108"/>
          </a:xfrm>
          <a:prstGeom prst="rect">
            <a:avLst/>
          </a:prstGeom>
        </p:spPr>
        <p:txBody>
          <a:bodyPr anchor="b">
            <a:normAutofit/>
          </a:bodyPr>
          <a:lstStyle>
            <a:lvl1pPr>
              <a:lnSpc>
                <a:spcPct val="100000"/>
              </a:lnSpc>
              <a:defRPr sz="1984" b="1" i="0" cap="all" spc="248" baseline="0">
                <a:solidFill>
                  <a:schemeClr val="accent1"/>
                </a:solidFill>
                <a:latin typeface="+mn-l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670913" y="1014545"/>
            <a:ext cx="5400645" cy="5495176"/>
          </a:xfrm>
          <a:prstGeom prst="rect">
            <a:avLst/>
          </a:prstGeom>
        </p:spPr>
        <p:txBody>
          <a:bodyPr/>
          <a:lstStyle>
            <a:lvl1pPr>
              <a:defRPr sz="2646"/>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11935" y="1919500"/>
            <a:ext cx="2711640" cy="4590220"/>
          </a:xfrm>
          <a:prstGeom prst="rect">
            <a:avLst/>
          </a:prstGeom>
        </p:spPr>
        <p:txBody>
          <a:bodyPr>
            <a:normAutofit/>
          </a:bodyPr>
          <a:lstStyle>
            <a:lvl1pPr marL="0" indent="0">
              <a:lnSpc>
                <a:spcPct val="110000"/>
              </a:lnSpc>
              <a:spcBef>
                <a:spcPts val="1323"/>
              </a:spcBef>
              <a:buNone/>
              <a:defRPr sz="1543" baseline="0">
                <a:solidFill>
                  <a:schemeClr val="bg2"/>
                </a:solidFill>
              </a:defRPr>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a:xfrm>
            <a:off x="670915" y="7028005"/>
            <a:ext cx="1081594" cy="384115"/>
          </a:xfrm>
        </p:spPr>
        <p:txBody>
          <a:bodyPr/>
          <a:lstStyle/>
          <a:p>
            <a:fld id="{53F88255-5691-4457-BB8E-24E02D3D5FD4}" type="datetimeFigureOut">
              <a:rPr kumimoji="1" lang="ja-JP" altLang="en-US" smtClean="0"/>
              <a:t>2025/3/18</a:t>
            </a:fld>
            <a:endParaRPr kumimoji="1" lang="ja-JP" altLang="en-US"/>
          </a:p>
        </p:txBody>
      </p:sp>
      <p:sp>
        <p:nvSpPr>
          <p:cNvPr id="6" name="Footer Placeholder 5"/>
          <p:cNvSpPr>
            <a:spLocks noGrp="1"/>
          </p:cNvSpPr>
          <p:nvPr>
            <p:ph type="ftr" sz="quarter" idx="11"/>
          </p:nvPr>
        </p:nvSpPr>
        <p:spPr>
          <a:xfrm>
            <a:off x="1844777" y="7028005"/>
            <a:ext cx="3053708" cy="381176"/>
          </a:xfrm>
        </p:spPr>
        <p:txBody>
          <a:bodyPr/>
          <a:lstStyle/>
          <a:p>
            <a:endParaRPr kumimoji="1" lang="ja-JP" altLang="en-US"/>
          </a:p>
        </p:txBody>
      </p:sp>
      <p:sp>
        <p:nvSpPr>
          <p:cNvPr id="7" name="Slide Number Placeholder 6"/>
          <p:cNvSpPr>
            <a:spLocks noGrp="1"/>
          </p:cNvSpPr>
          <p:nvPr>
            <p:ph type="sldNum" sz="quarter" idx="12"/>
          </p:nvPr>
        </p:nvSpPr>
        <p:spPr>
          <a:xfrm>
            <a:off x="4990753" y="7028005"/>
            <a:ext cx="1080806" cy="381176"/>
          </a:xfrm>
        </p:spPr>
        <p:txBody>
          <a:bodyPr/>
          <a:lstStyle/>
          <a:p>
            <a:fld id="{3A11CD3E-8293-4AFA-9BA7-843AA0F60B88}" type="slidenum">
              <a:rPr kumimoji="1" lang="ja-JP" altLang="en-US" smtClean="0"/>
              <a:t>‹#›</a:t>
            </a:fld>
            <a:endParaRPr kumimoji="1" lang="ja-JP" altLang="en-US"/>
          </a:p>
        </p:txBody>
      </p:sp>
      <p:sp>
        <p:nvSpPr>
          <p:cNvPr id="8" name="Rectangle 7"/>
          <p:cNvSpPr/>
          <p:nvPr/>
        </p:nvSpPr>
        <p:spPr>
          <a:xfrm>
            <a:off x="0" y="0"/>
            <a:ext cx="248585" cy="7559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48585" cy="7559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65398932"/>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48585" y="2"/>
            <a:ext cx="6450504" cy="7559674"/>
          </a:xfrm>
          <a:prstGeom prst="rect">
            <a:avLst/>
          </a:prstGeom>
        </p:spPr>
        <p:txBody>
          <a:bodyPr anchor="t"/>
          <a:lstStyle>
            <a:lvl1pPr marL="0" indent="0">
              <a:buNone/>
              <a:defRPr sz="2646"/>
            </a:lvl1pPr>
            <a:lvl2pPr marL="377979" indent="0">
              <a:buNone/>
              <a:defRPr sz="2315"/>
            </a:lvl2pPr>
            <a:lvl3pPr marL="755957" indent="0">
              <a:buNone/>
              <a:defRPr sz="1984"/>
            </a:lvl3pPr>
            <a:lvl4pPr marL="1133936" indent="0">
              <a:buNone/>
              <a:defRPr sz="1653"/>
            </a:lvl4pPr>
            <a:lvl5pPr marL="1511915" indent="0">
              <a:buNone/>
              <a:defRPr sz="1653"/>
            </a:lvl5pPr>
            <a:lvl6pPr marL="1889893" indent="0">
              <a:buNone/>
              <a:defRPr sz="1653"/>
            </a:lvl6pPr>
            <a:lvl7pPr marL="2267872" indent="0">
              <a:buNone/>
              <a:defRPr sz="1653"/>
            </a:lvl7pPr>
            <a:lvl8pPr marL="2645851" indent="0">
              <a:buNone/>
              <a:defRPr sz="1653"/>
            </a:lvl8pPr>
            <a:lvl9pPr marL="3023829" indent="0">
              <a:buNone/>
              <a:defRPr sz="1653"/>
            </a:lvl9pPr>
          </a:lstStyle>
          <a:p>
            <a:r>
              <a:rPr lang="ja-JP" altLang="en-US"/>
              <a:t>アイコンをクリックして図を追加</a:t>
            </a:r>
            <a:endParaRPr lang="en-US" dirty="0"/>
          </a:p>
        </p:txBody>
      </p:sp>
      <p:sp>
        <p:nvSpPr>
          <p:cNvPr id="11" name="Freeform 11" title="right scallop background shape"/>
          <p:cNvSpPr/>
          <p:nvPr/>
        </p:nvSpPr>
        <p:spPr bwMode="auto">
          <a:xfrm>
            <a:off x="6480520" y="0"/>
            <a:ext cx="4211294" cy="7559675"/>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48585" cy="7559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311934" y="503978"/>
            <a:ext cx="2711642" cy="1319107"/>
          </a:xfrm>
          <a:prstGeom prst="rect">
            <a:avLst/>
          </a:prstGeom>
        </p:spPr>
        <p:txBody>
          <a:bodyPr anchor="b">
            <a:normAutofit/>
          </a:bodyPr>
          <a:lstStyle>
            <a:lvl1pPr>
              <a:lnSpc>
                <a:spcPct val="100000"/>
              </a:lnSpc>
              <a:defRPr sz="1984" b="1" i="0" spc="248" baseline="0">
                <a:solidFill>
                  <a:schemeClr val="accent1"/>
                </a:solidFill>
                <a:latin typeface="+mn-lt"/>
              </a:defRPr>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7311934" y="1919500"/>
            <a:ext cx="2711642" cy="4590220"/>
          </a:xfrm>
          <a:prstGeom prst="rect">
            <a:avLst/>
          </a:prstGeom>
        </p:spPr>
        <p:txBody>
          <a:bodyPr>
            <a:normAutofit/>
          </a:bodyPr>
          <a:lstStyle>
            <a:lvl1pPr marL="0" indent="0">
              <a:lnSpc>
                <a:spcPct val="110000"/>
              </a:lnSpc>
              <a:spcBef>
                <a:spcPts val="1323"/>
              </a:spcBef>
              <a:buNone/>
              <a:defRPr sz="1543" baseline="0">
                <a:solidFill>
                  <a:schemeClr val="bg2"/>
                </a:solidFill>
              </a:defRPr>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a:xfrm>
            <a:off x="671703" y="7028005"/>
            <a:ext cx="1080806" cy="384115"/>
          </a:xfrm>
        </p:spPr>
        <p:txBody>
          <a:bodyPr/>
          <a:lstStyle/>
          <a:p>
            <a:fld id="{53F88255-5691-4457-BB8E-24E02D3D5FD4}" type="datetimeFigureOut">
              <a:rPr kumimoji="1" lang="ja-JP" altLang="en-US" smtClean="0"/>
              <a:t>2025/3/18</a:t>
            </a:fld>
            <a:endParaRPr kumimoji="1" lang="ja-JP" altLang="en-US"/>
          </a:p>
        </p:txBody>
      </p:sp>
      <p:sp>
        <p:nvSpPr>
          <p:cNvPr id="6" name="Footer Placeholder 5"/>
          <p:cNvSpPr>
            <a:spLocks noGrp="1"/>
          </p:cNvSpPr>
          <p:nvPr>
            <p:ph type="ftr" sz="quarter" idx="11"/>
          </p:nvPr>
        </p:nvSpPr>
        <p:spPr>
          <a:xfrm>
            <a:off x="1844777" y="7028005"/>
            <a:ext cx="3053708" cy="381176"/>
          </a:xfrm>
        </p:spPr>
        <p:txBody>
          <a:bodyPr/>
          <a:lstStyle/>
          <a:p>
            <a:endParaRPr kumimoji="1" lang="ja-JP" altLang="en-US"/>
          </a:p>
        </p:txBody>
      </p:sp>
      <p:sp>
        <p:nvSpPr>
          <p:cNvPr id="7" name="Slide Number Placeholder 6"/>
          <p:cNvSpPr>
            <a:spLocks noGrp="1"/>
          </p:cNvSpPr>
          <p:nvPr>
            <p:ph type="sldNum" sz="quarter" idx="12"/>
          </p:nvPr>
        </p:nvSpPr>
        <p:spPr>
          <a:xfrm>
            <a:off x="4976596" y="7028005"/>
            <a:ext cx="1107837" cy="381176"/>
          </a:xfrm>
        </p:spPr>
        <p:txBody>
          <a:bodyPr/>
          <a:lstStyle/>
          <a:p>
            <a:fld id="{3A11CD3E-8293-4AFA-9BA7-843AA0F60B88}" type="slidenum">
              <a:rPr kumimoji="1" lang="ja-JP" altLang="en-US" smtClean="0"/>
              <a:t>‹#›</a:t>
            </a:fld>
            <a:endParaRPr kumimoji="1" lang="ja-JP" altLang="en-US"/>
          </a:p>
        </p:txBody>
      </p:sp>
      <p:sp>
        <p:nvSpPr>
          <p:cNvPr id="13" name="Rectangle 12" title="left edge border"/>
          <p:cNvSpPr/>
          <p:nvPr/>
        </p:nvSpPr>
        <p:spPr>
          <a:xfrm>
            <a:off x="0" y="0"/>
            <a:ext cx="248585" cy="7559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74066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097662" y="7028005"/>
            <a:ext cx="2043058" cy="384115"/>
          </a:xfrm>
          <a:prstGeom prst="rect">
            <a:avLst/>
          </a:prstGeom>
        </p:spPr>
        <p:txBody>
          <a:bodyPr vert="horz" lIns="91440" tIns="45720" rIns="91440" bIns="45720" rtlCol="0" anchor="ctr"/>
          <a:lstStyle>
            <a:lvl1pPr algn="l">
              <a:defRPr sz="1102">
                <a:solidFill>
                  <a:schemeClr val="tx1">
                    <a:lumMod val="65000"/>
                    <a:lumOff val="35000"/>
                  </a:schemeClr>
                </a:solidFill>
              </a:defRPr>
            </a:lvl1pPr>
          </a:lstStyle>
          <a:p>
            <a:fld id="{53F88255-5691-4457-BB8E-24E02D3D5FD4}" type="datetimeFigureOut">
              <a:rPr kumimoji="1" lang="ja-JP" altLang="en-US" smtClean="0"/>
              <a:t>2025/3/18</a:t>
            </a:fld>
            <a:endParaRPr kumimoji="1" lang="ja-JP" altLang="en-US"/>
          </a:p>
        </p:txBody>
      </p:sp>
      <p:sp>
        <p:nvSpPr>
          <p:cNvPr id="5" name="Footer Placeholder 4"/>
          <p:cNvSpPr>
            <a:spLocks noGrp="1"/>
          </p:cNvSpPr>
          <p:nvPr>
            <p:ph type="ftr" sz="quarter" idx="3"/>
          </p:nvPr>
        </p:nvSpPr>
        <p:spPr>
          <a:xfrm>
            <a:off x="3541663" y="7028005"/>
            <a:ext cx="3608487" cy="381176"/>
          </a:xfrm>
          <a:prstGeom prst="rect">
            <a:avLst/>
          </a:prstGeom>
        </p:spPr>
        <p:txBody>
          <a:bodyPr vert="horz" lIns="91440" tIns="45720" rIns="91440" bIns="45720" rtlCol="0" anchor="ctr"/>
          <a:lstStyle>
            <a:lvl1pPr algn="ctr">
              <a:defRPr sz="1102">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7551094" y="7028005"/>
            <a:ext cx="2472481" cy="381176"/>
          </a:xfrm>
          <a:prstGeom prst="rect">
            <a:avLst/>
          </a:prstGeom>
        </p:spPr>
        <p:txBody>
          <a:bodyPr vert="horz" lIns="91440" tIns="45720" rIns="91440" bIns="45720" rtlCol="0" anchor="ctr"/>
          <a:lstStyle>
            <a:lvl1pPr algn="r">
              <a:defRPr sz="1102">
                <a:solidFill>
                  <a:schemeClr val="tx1">
                    <a:lumMod val="65000"/>
                    <a:lumOff val="35000"/>
                  </a:schemeClr>
                </a:solidFill>
              </a:defRPr>
            </a:lvl1pPr>
          </a:lstStyle>
          <a:p>
            <a:fld id="{3A11CD3E-8293-4AFA-9BA7-843AA0F60B88}" type="slidenum">
              <a:rPr kumimoji="1" lang="ja-JP" altLang="en-US" smtClean="0"/>
              <a:t>‹#›</a:t>
            </a:fld>
            <a:endParaRPr kumimoji="1" lang="ja-JP" altLang="en-US"/>
          </a:p>
        </p:txBody>
      </p:sp>
      <p:sp>
        <p:nvSpPr>
          <p:cNvPr id="12" name="Rectangle 11"/>
          <p:cNvSpPr/>
          <p:nvPr/>
        </p:nvSpPr>
        <p:spPr>
          <a:xfrm>
            <a:off x="10443228" y="0"/>
            <a:ext cx="248585" cy="7559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10443228" y="0"/>
            <a:ext cx="248585" cy="7559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794040" cy="7559675"/>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92043199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755957" rtl="0" eaLnBrk="1" latinLnBrk="0" hangingPunct="1">
        <a:lnSpc>
          <a:spcPct val="90000"/>
        </a:lnSpc>
        <a:spcBef>
          <a:spcPct val="0"/>
        </a:spcBef>
        <a:buNone/>
        <a:defRPr kumimoji="1" sz="5622" kern="1200" cap="all" spc="165" baseline="0">
          <a:solidFill>
            <a:schemeClr val="tx2"/>
          </a:solidFill>
          <a:latin typeface="+mj-lt"/>
          <a:ea typeface="+mj-ea"/>
          <a:cs typeface="+mj-cs"/>
        </a:defRPr>
      </a:lvl1pPr>
    </p:titleStyle>
    <p:bodyStyle>
      <a:lvl1pPr marL="251986" indent="-251986" algn="l" defTabSz="755957" rtl="0" eaLnBrk="1" latinLnBrk="0" hangingPunct="1">
        <a:lnSpc>
          <a:spcPct val="110000"/>
        </a:lnSpc>
        <a:spcBef>
          <a:spcPts val="772"/>
        </a:spcBef>
        <a:buClr>
          <a:schemeClr val="tx2"/>
        </a:buClr>
        <a:buFont typeface="Arial" panose="020B0604020202020204" pitchFamily="34" charset="0"/>
        <a:buChar char="•"/>
        <a:defRPr kumimoji="1" sz="2205" kern="1200">
          <a:solidFill>
            <a:schemeClr val="tx1">
              <a:lumMod val="65000"/>
              <a:lumOff val="35000"/>
            </a:schemeClr>
          </a:solidFill>
          <a:latin typeface="+mn-lt"/>
          <a:ea typeface="+mn-ea"/>
          <a:cs typeface="+mn-cs"/>
        </a:defRPr>
      </a:lvl1pPr>
      <a:lvl2pPr marL="755957" indent="-251986" algn="l" defTabSz="755957" rtl="0" eaLnBrk="1" latinLnBrk="0" hangingPunct="1">
        <a:lnSpc>
          <a:spcPct val="110000"/>
        </a:lnSpc>
        <a:spcBef>
          <a:spcPts val="772"/>
        </a:spcBef>
        <a:buClr>
          <a:schemeClr val="tx2"/>
        </a:buClr>
        <a:buFont typeface="Gill Sans MT" panose="020B0502020104020203" pitchFamily="34" charset="0"/>
        <a:buChar char="–"/>
        <a:defRPr kumimoji="1" sz="1984" kern="1200">
          <a:solidFill>
            <a:schemeClr val="tx1">
              <a:lumMod val="65000"/>
              <a:lumOff val="35000"/>
            </a:schemeClr>
          </a:solidFill>
          <a:latin typeface="+mn-lt"/>
          <a:ea typeface="+mn-ea"/>
          <a:cs typeface="+mn-cs"/>
        </a:defRPr>
      </a:lvl2pPr>
      <a:lvl3pPr marL="1259929" indent="-251986" algn="l" defTabSz="755957" rtl="0" eaLnBrk="1" latinLnBrk="0" hangingPunct="1">
        <a:lnSpc>
          <a:spcPct val="110000"/>
        </a:lnSpc>
        <a:spcBef>
          <a:spcPts val="772"/>
        </a:spcBef>
        <a:buClr>
          <a:schemeClr val="tx2"/>
        </a:buClr>
        <a:buFont typeface="Arial" panose="020B0604020202020204" pitchFamily="34" charset="0"/>
        <a:buChar char="•"/>
        <a:defRPr kumimoji="1" sz="1764" kern="1200">
          <a:solidFill>
            <a:schemeClr val="tx1">
              <a:lumMod val="65000"/>
              <a:lumOff val="35000"/>
            </a:schemeClr>
          </a:solidFill>
          <a:latin typeface="+mn-lt"/>
          <a:ea typeface="+mn-ea"/>
          <a:cs typeface="+mn-cs"/>
        </a:defRPr>
      </a:lvl3pPr>
      <a:lvl4pPr marL="1763900" indent="-251986" algn="l" defTabSz="755957" rtl="0" eaLnBrk="1" latinLnBrk="0" hangingPunct="1">
        <a:lnSpc>
          <a:spcPct val="110000"/>
        </a:lnSpc>
        <a:spcBef>
          <a:spcPts val="772"/>
        </a:spcBef>
        <a:buClr>
          <a:schemeClr val="tx2"/>
        </a:buClr>
        <a:buFont typeface="Gill Sans MT" panose="020B0502020104020203" pitchFamily="34" charset="0"/>
        <a:buChar char="–"/>
        <a:defRPr kumimoji="1" sz="1543" kern="1200">
          <a:solidFill>
            <a:schemeClr val="tx1">
              <a:lumMod val="65000"/>
              <a:lumOff val="35000"/>
            </a:schemeClr>
          </a:solidFill>
          <a:latin typeface="+mn-lt"/>
          <a:ea typeface="+mn-ea"/>
          <a:cs typeface="+mn-cs"/>
        </a:defRPr>
      </a:lvl4pPr>
      <a:lvl5pPr marL="2267872" indent="-251986" algn="l" defTabSz="755957" rtl="0" eaLnBrk="1" latinLnBrk="0" hangingPunct="1">
        <a:lnSpc>
          <a:spcPct val="110000"/>
        </a:lnSpc>
        <a:spcBef>
          <a:spcPts val="772"/>
        </a:spcBef>
        <a:buClr>
          <a:schemeClr val="tx2"/>
        </a:buClr>
        <a:buFont typeface="Arial" panose="020B0604020202020204" pitchFamily="34" charset="0"/>
        <a:buChar char="•"/>
        <a:defRPr kumimoji="1" sz="1543" kern="1200">
          <a:solidFill>
            <a:schemeClr val="tx1">
              <a:lumMod val="65000"/>
              <a:lumOff val="35000"/>
            </a:schemeClr>
          </a:solidFill>
          <a:latin typeface="+mn-lt"/>
          <a:ea typeface="+mn-ea"/>
          <a:cs typeface="+mn-cs"/>
        </a:defRPr>
      </a:lvl5pPr>
      <a:lvl6pPr marL="2771844" indent="-251986" algn="l" defTabSz="755957" rtl="0" eaLnBrk="1" latinLnBrk="0" hangingPunct="1">
        <a:lnSpc>
          <a:spcPct val="110000"/>
        </a:lnSpc>
        <a:spcBef>
          <a:spcPts val="772"/>
        </a:spcBef>
        <a:buClr>
          <a:schemeClr val="tx2"/>
        </a:buClr>
        <a:buFont typeface="Gill Sans MT" panose="020B0502020104020203" pitchFamily="34" charset="0"/>
        <a:buChar char="–"/>
        <a:defRPr kumimoji="1" sz="1543" kern="1200">
          <a:solidFill>
            <a:schemeClr val="tx1">
              <a:lumMod val="65000"/>
              <a:lumOff val="35000"/>
            </a:schemeClr>
          </a:solidFill>
          <a:latin typeface="+mn-lt"/>
          <a:ea typeface="+mn-ea"/>
          <a:cs typeface="+mn-cs"/>
        </a:defRPr>
      </a:lvl6pPr>
      <a:lvl7pPr marL="3275815" indent="-251986" algn="l" defTabSz="755957" rtl="0" eaLnBrk="1" latinLnBrk="0" hangingPunct="1">
        <a:lnSpc>
          <a:spcPct val="110000"/>
        </a:lnSpc>
        <a:spcBef>
          <a:spcPts val="772"/>
        </a:spcBef>
        <a:buClr>
          <a:schemeClr val="tx2"/>
        </a:buClr>
        <a:buFont typeface="Arial" panose="020B0604020202020204" pitchFamily="34" charset="0"/>
        <a:buChar char="•"/>
        <a:defRPr kumimoji="1" sz="1543" kern="1200">
          <a:solidFill>
            <a:schemeClr val="tx1">
              <a:lumMod val="65000"/>
              <a:lumOff val="35000"/>
            </a:schemeClr>
          </a:solidFill>
          <a:latin typeface="+mn-lt"/>
          <a:ea typeface="+mn-ea"/>
          <a:cs typeface="+mn-cs"/>
        </a:defRPr>
      </a:lvl7pPr>
      <a:lvl8pPr marL="3779787" indent="-251986" algn="l" defTabSz="755957" rtl="0" eaLnBrk="1" latinLnBrk="0" hangingPunct="1">
        <a:lnSpc>
          <a:spcPct val="110000"/>
        </a:lnSpc>
        <a:spcBef>
          <a:spcPts val="772"/>
        </a:spcBef>
        <a:buClr>
          <a:schemeClr val="tx2"/>
        </a:buClr>
        <a:buFont typeface="Gill Sans MT" panose="020B0502020104020203" pitchFamily="34" charset="0"/>
        <a:buChar char="–"/>
        <a:defRPr kumimoji="1" sz="1543" kern="1200" baseline="0">
          <a:solidFill>
            <a:schemeClr val="tx1">
              <a:lumMod val="65000"/>
              <a:lumOff val="35000"/>
            </a:schemeClr>
          </a:solidFill>
          <a:latin typeface="+mn-lt"/>
          <a:ea typeface="+mn-ea"/>
          <a:cs typeface="+mn-cs"/>
        </a:defRPr>
      </a:lvl8pPr>
      <a:lvl9pPr marL="4283758" indent="-251986" algn="l" defTabSz="755957" rtl="0" eaLnBrk="1" latinLnBrk="0" hangingPunct="1">
        <a:lnSpc>
          <a:spcPct val="110000"/>
        </a:lnSpc>
        <a:spcBef>
          <a:spcPts val="772"/>
        </a:spcBef>
        <a:buClr>
          <a:schemeClr val="tx2"/>
        </a:buClr>
        <a:buFont typeface="Arial" panose="020B0604020202020204" pitchFamily="34" charset="0"/>
        <a:buChar char="•"/>
        <a:defRPr kumimoji="1" sz="1543" kern="1200" baseline="0">
          <a:solidFill>
            <a:schemeClr val="tx1">
              <a:lumMod val="65000"/>
              <a:lumOff val="35000"/>
            </a:schemeClr>
          </a:solidFill>
          <a:latin typeface="+mn-lt"/>
          <a:ea typeface="+mn-ea"/>
          <a:cs typeface="+mn-cs"/>
        </a:defRPr>
      </a:lvl9pPr>
    </p:bodyStyle>
    <p:otherStyle>
      <a:defPPr>
        <a:defRPr lang="en-US"/>
      </a:defPPr>
      <a:lvl1pPr marL="0" algn="l" defTabSz="755957" rtl="0" eaLnBrk="1" latinLnBrk="0" hangingPunct="1">
        <a:defRPr kumimoji="1" sz="1488" kern="1200">
          <a:solidFill>
            <a:schemeClr val="tx1"/>
          </a:solidFill>
          <a:latin typeface="+mn-lt"/>
          <a:ea typeface="+mn-ea"/>
          <a:cs typeface="+mn-cs"/>
        </a:defRPr>
      </a:lvl1pPr>
      <a:lvl2pPr marL="377979" algn="l" defTabSz="755957" rtl="0" eaLnBrk="1" latinLnBrk="0" hangingPunct="1">
        <a:defRPr kumimoji="1" sz="1488" kern="1200">
          <a:solidFill>
            <a:schemeClr val="tx1"/>
          </a:solidFill>
          <a:latin typeface="+mn-lt"/>
          <a:ea typeface="+mn-ea"/>
          <a:cs typeface="+mn-cs"/>
        </a:defRPr>
      </a:lvl2pPr>
      <a:lvl3pPr marL="755957" algn="l" defTabSz="755957" rtl="0" eaLnBrk="1" latinLnBrk="0" hangingPunct="1">
        <a:defRPr kumimoji="1" sz="1488" kern="1200">
          <a:solidFill>
            <a:schemeClr val="tx1"/>
          </a:solidFill>
          <a:latin typeface="+mn-lt"/>
          <a:ea typeface="+mn-ea"/>
          <a:cs typeface="+mn-cs"/>
        </a:defRPr>
      </a:lvl3pPr>
      <a:lvl4pPr marL="1133936" algn="l" defTabSz="755957" rtl="0" eaLnBrk="1" latinLnBrk="0" hangingPunct="1">
        <a:defRPr kumimoji="1" sz="1488" kern="1200">
          <a:solidFill>
            <a:schemeClr val="tx1"/>
          </a:solidFill>
          <a:latin typeface="+mn-lt"/>
          <a:ea typeface="+mn-ea"/>
          <a:cs typeface="+mn-cs"/>
        </a:defRPr>
      </a:lvl4pPr>
      <a:lvl5pPr marL="1511915" algn="l" defTabSz="755957" rtl="0" eaLnBrk="1" latinLnBrk="0" hangingPunct="1">
        <a:defRPr kumimoji="1" sz="1488" kern="1200">
          <a:solidFill>
            <a:schemeClr val="tx1"/>
          </a:solidFill>
          <a:latin typeface="+mn-lt"/>
          <a:ea typeface="+mn-ea"/>
          <a:cs typeface="+mn-cs"/>
        </a:defRPr>
      </a:lvl5pPr>
      <a:lvl6pPr marL="1889893" algn="l" defTabSz="755957" rtl="0" eaLnBrk="1" latinLnBrk="0" hangingPunct="1">
        <a:defRPr kumimoji="1" sz="1488" kern="1200">
          <a:solidFill>
            <a:schemeClr val="tx1"/>
          </a:solidFill>
          <a:latin typeface="+mn-lt"/>
          <a:ea typeface="+mn-ea"/>
          <a:cs typeface="+mn-cs"/>
        </a:defRPr>
      </a:lvl6pPr>
      <a:lvl7pPr marL="2267872" algn="l" defTabSz="755957" rtl="0" eaLnBrk="1" latinLnBrk="0" hangingPunct="1">
        <a:defRPr kumimoji="1" sz="1488" kern="1200">
          <a:solidFill>
            <a:schemeClr val="tx1"/>
          </a:solidFill>
          <a:latin typeface="+mn-lt"/>
          <a:ea typeface="+mn-ea"/>
          <a:cs typeface="+mn-cs"/>
        </a:defRPr>
      </a:lvl7pPr>
      <a:lvl8pPr marL="2645851" algn="l" defTabSz="755957" rtl="0" eaLnBrk="1" latinLnBrk="0" hangingPunct="1">
        <a:defRPr kumimoji="1" sz="1488" kern="1200">
          <a:solidFill>
            <a:schemeClr val="tx1"/>
          </a:solidFill>
          <a:latin typeface="+mn-lt"/>
          <a:ea typeface="+mn-ea"/>
          <a:cs typeface="+mn-cs"/>
        </a:defRPr>
      </a:lvl8pPr>
      <a:lvl9pPr marL="3023829" algn="l" defTabSz="755957" rtl="0" eaLnBrk="1" latinLnBrk="0" hangingPunct="1">
        <a:defRPr kumimoji="1" sz="148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2.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829433D-1402-5B39-8FF2-9BE53E1210DA}"/>
              </a:ext>
            </a:extLst>
          </p:cNvPr>
          <p:cNvSpPr/>
          <p:nvPr/>
        </p:nvSpPr>
        <p:spPr>
          <a:xfrm>
            <a:off x="2367422" y="1310077"/>
            <a:ext cx="6351419" cy="1446550"/>
          </a:xfrm>
          <a:prstGeom prst="rect">
            <a:avLst/>
          </a:prstGeom>
          <a:noFill/>
        </p:spPr>
        <p:txBody>
          <a:bodyPr wrap="none" lIns="91440" tIns="45720" rIns="91440" bIns="45720">
            <a:spAutoFit/>
          </a:bodyPr>
          <a:lstStyle/>
          <a:p>
            <a:pPr algn="ctr"/>
            <a:r>
              <a:rPr lang="ja-JP" altLang="en-US" sz="8800" b="0" cap="none" spc="0" dirty="0">
                <a:ln w="0"/>
                <a:solidFill>
                  <a:schemeClr val="tx1"/>
                </a:solidFill>
                <a:effectLst>
                  <a:outerShdw blurRad="38100" dist="19050" dir="2700000" algn="tl" rotWithShape="0">
                    <a:schemeClr val="dk1">
                      <a:alpha val="40000"/>
                    </a:schemeClr>
                  </a:outerShdw>
                </a:effectLst>
                <a:latin typeface="UD デジタル 教科書体 NK-B" panose="02020700000000000000" pitchFamily="18" charset="-128"/>
                <a:ea typeface="UD デジタル 教科書体 NK-B" panose="02020700000000000000" pitchFamily="18" charset="-128"/>
              </a:rPr>
              <a:t>副業トラブル</a:t>
            </a:r>
          </a:p>
        </p:txBody>
      </p:sp>
      <p:sp>
        <p:nvSpPr>
          <p:cNvPr id="4" name="正方形/長方形 3">
            <a:extLst>
              <a:ext uri="{FF2B5EF4-FFF2-40B4-BE49-F238E27FC236}">
                <a16:creationId xmlns:a16="http://schemas.microsoft.com/office/drawing/2014/main" id="{043563E0-2CC9-FB73-387A-50C47FC65355}"/>
              </a:ext>
            </a:extLst>
          </p:cNvPr>
          <p:cNvSpPr/>
          <p:nvPr/>
        </p:nvSpPr>
        <p:spPr>
          <a:xfrm>
            <a:off x="1863737" y="4348975"/>
            <a:ext cx="6952544" cy="1446550"/>
          </a:xfrm>
          <a:prstGeom prst="rect">
            <a:avLst/>
          </a:prstGeom>
          <a:noFill/>
        </p:spPr>
        <p:txBody>
          <a:bodyPr wrap="none" lIns="91440" tIns="45720" rIns="91440" bIns="45720">
            <a:spAutoFit/>
          </a:bodyPr>
          <a:lstStyle/>
          <a:p>
            <a:pPr algn="ctr"/>
            <a:r>
              <a:rPr lang="ja-JP" altLang="en-US" sz="4400" b="0" cap="none" spc="0" dirty="0">
                <a:ln w="0"/>
                <a:solidFill>
                  <a:schemeClr val="tx1"/>
                </a:solidFill>
                <a:effectLst>
                  <a:outerShdw blurRad="38100" dist="19050" dir="2700000" algn="tl" rotWithShape="0">
                    <a:schemeClr val="dk1">
                      <a:alpha val="40000"/>
                    </a:schemeClr>
                  </a:outerShdw>
                </a:effectLst>
                <a:latin typeface="UD デジタル 教科書体 NK-B" panose="02020700000000000000" pitchFamily="18" charset="-128"/>
                <a:ea typeface="UD デジタル 教科書体 NK-B" panose="02020700000000000000" pitchFamily="18" charset="-128"/>
              </a:rPr>
              <a:t>グループでタスクをすれば</a:t>
            </a:r>
            <a:endParaRPr lang="en-US" altLang="ja-JP" sz="4400" b="0" cap="none" spc="0" dirty="0">
              <a:ln w="0"/>
              <a:solidFill>
                <a:schemeClr val="tx1"/>
              </a:solidFill>
              <a:effectLst>
                <a:outerShdw blurRad="38100" dist="19050" dir="2700000" algn="tl" rotWithShape="0">
                  <a:schemeClr val="dk1">
                    <a:alpha val="40000"/>
                  </a:schemeClr>
                </a:outerShdw>
              </a:effectLst>
              <a:latin typeface="UD デジタル 教科書体 NK-B" panose="02020700000000000000" pitchFamily="18" charset="-128"/>
              <a:ea typeface="UD デジタル 教科書体 NK-B" panose="02020700000000000000" pitchFamily="18" charset="-128"/>
            </a:endParaRPr>
          </a:p>
          <a:p>
            <a:pPr algn="ctr"/>
            <a:r>
              <a:rPr lang="ja-JP" altLang="en-US" sz="4400" b="0" cap="none" spc="0" dirty="0">
                <a:ln w="0"/>
                <a:solidFill>
                  <a:schemeClr val="tx1"/>
                </a:solidFill>
                <a:effectLst>
                  <a:outerShdw blurRad="38100" dist="19050" dir="2700000" algn="tl" rotWithShape="0">
                    <a:schemeClr val="dk1">
                      <a:alpha val="40000"/>
                    </a:schemeClr>
                  </a:outerShdw>
                </a:effectLst>
                <a:latin typeface="UD デジタル 教科書体 NK-B" panose="02020700000000000000" pitchFamily="18" charset="-128"/>
                <a:ea typeface="UD デジタル 教科書体 NK-B" panose="02020700000000000000" pitchFamily="18" charset="-128"/>
              </a:rPr>
              <a:t>報酬がもらえると誘われて</a:t>
            </a:r>
            <a:r>
              <a:rPr lang="en-US" altLang="ja-JP" sz="4400" b="0" cap="none" spc="0" dirty="0">
                <a:ln w="0"/>
                <a:solidFill>
                  <a:schemeClr val="tx1"/>
                </a:solidFill>
                <a:effectLst>
                  <a:outerShdw blurRad="38100" dist="19050" dir="2700000" algn="tl" rotWithShape="0">
                    <a:schemeClr val="dk1">
                      <a:alpha val="40000"/>
                    </a:schemeClr>
                  </a:outerShdw>
                </a:effectLst>
                <a:latin typeface="UD デジタル 教科書体 NK-B" panose="02020700000000000000" pitchFamily="18" charset="-128"/>
                <a:ea typeface="UD デジタル 教科書体 NK-B" panose="02020700000000000000" pitchFamily="18" charset="-128"/>
              </a:rPr>
              <a:t>…</a:t>
            </a:r>
          </a:p>
        </p:txBody>
      </p:sp>
    </p:spTree>
    <p:extLst>
      <p:ext uri="{BB962C8B-B14F-4D97-AF65-F5344CB8AC3E}">
        <p14:creationId xmlns:p14="http://schemas.microsoft.com/office/powerpoint/2010/main" val="672141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1BF834F-245F-ABA4-72AF-7625B16EBA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3615" y="1181100"/>
            <a:ext cx="3487698" cy="3368765"/>
          </a:xfrm>
          <a:prstGeom prst="rect">
            <a:avLst/>
          </a:prstGeom>
        </p:spPr>
      </p:pic>
      <p:grpSp>
        <p:nvGrpSpPr>
          <p:cNvPr id="12" name="グループ化 11">
            <a:extLst>
              <a:ext uri="{FF2B5EF4-FFF2-40B4-BE49-F238E27FC236}">
                <a16:creationId xmlns:a16="http://schemas.microsoft.com/office/drawing/2014/main" id="{4EE717BE-A3D9-E659-60E4-46D0C0D5D933}"/>
              </a:ext>
            </a:extLst>
          </p:cNvPr>
          <p:cNvGrpSpPr/>
          <p:nvPr/>
        </p:nvGrpSpPr>
        <p:grpSpPr>
          <a:xfrm>
            <a:off x="8447248" y="4450080"/>
            <a:ext cx="1672112" cy="2682240"/>
            <a:chOff x="6344128" y="4450080"/>
            <a:chExt cx="1672112" cy="2682240"/>
          </a:xfrm>
        </p:grpSpPr>
        <p:sp>
          <p:nvSpPr>
            <p:cNvPr id="13" name="四角形: 角を丸くする 12">
              <a:extLst>
                <a:ext uri="{FF2B5EF4-FFF2-40B4-BE49-F238E27FC236}">
                  <a16:creationId xmlns:a16="http://schemas.microsoft.com/office/drawing/2014/main" id="{0AB2823F-2CA2-0943-48D0-D4846BE5C190}"/>
                </a:ext>
              </a:extLst>
            </p:cNvPr>
            <p:cNvSpPr/>
            <p:nvPr/>
          </p:nvSpPr>
          <p:spPr>
            <a:xfrm>
              <a:off x="6344128" y="4450080"/>
              <a:ext cx="1672112" cy="2682240"/>
            </a:xfrm>
            <a:prstGeom prst="round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B1E80E3E-0BDB-0FEC-34B1-73D207F673E3}"/>
                </a:ext>
              </a:extLst>
            </p:cNvPr>
            <p:cNvSpPr/>
            <p:nvPr/>
          </p:nvSpPr>
          <p:spPr>
            <a:xfrm>
              <a:off x="6511768" y="4613941"/>
              <a:ext cx="1336832" cy="2331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 name="グループ化 29">
            <a:extLst>
              <a:ext uri="{FF2B5EF4-FFF2-40B4-BE49-F238E27FC236}">
                <a16:creationId xmlns:a16="http://schemas.microsoft.com/office/drawing/2014/main" id="{E5DAC53D-5D0B-284A-6D45-D77E8A2C92C9}"/>
              </a:ext>
            </a:extLst>
          </p:cNvPr>
          <p:cNvGrpSpPr/>
          <p:nvPr/>
        </p:nvGrpSpPr>
        <p:grpSpPr>
          <a:xfrm>
            <a:off x="6205241" y="4450080"/>
            <a:ext cx="1672112" cy="2682240"/>
            <a:chOff x="6022900" y="4450080"/>
            <a:chExt cx="1672112" cy="2682240"/>
          </a:xfrm>
        </p:grpSpPr>
        <p:grpSp>
          <p:nvGrpSpPr>
            <p:cNvPr id="11" name="グループ化 10">
              <a:extLst>
                <a:ext uri="{FF2B5EF4-FFF2-40B4-BE49-F238E27FC236}">
                  <a16:creationId xmlns:a16="http://schemas.microsoft.com/office/drawing/2014/main" id="{4F245E3A-2E41-D973-7FDF-8857F9854973}"/>
                </a:ext>
              </a:extLst>
            </p:cNvPr>
            <p:cNvGrpSpPr/>
            <p:nvPr/>
          </p:nvGrpSpPr>
          <p:grpSpPr>
            <a:xfrm>
              <a:off x="6022900" y="4450080"/>
              <a:ext cx="1672112" cy="2682240"/>
              <a:chOff x="6344128" y="4450080"/>
              <a:chExt cx="1672112" cy="2682240"/>
            </a:xfrm>
          </p:grpSpPr>
          <p:sp>
            <p:nvSpPr>
              <p:cNvPr id="9" name="四角形: 角を丸くする 8">
                <a:extLst>
                  <a:ext uri="{FF2B5EF4-FFF2-40B4-BE49-F238E27FC236}">
                    <a16:creationId xmlns:a16="http://schemas.microsoft.com/office/drawing/2014/main" id="{A480AC3B-ED80-A28D-7159-DA39E15C6F4F}"/>
                  </a:ext>
                </a:extLst>
              </p:cNvPr>
              <p:cNvSpPr/>
              <p:nvPr/>
            </p:nvSpPr>
            <p:spPr>
              <a:xfrm>
                <a:off x="6344128" y="4450080"/>
                <a:ext cx="1672112" cy="2682240"/>
              </a:xfrm>
              <a:prstGeom prst="round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D6974F55-FE69-87C1-3AF5-52EB5A3828B7}"/>
                  </a:ext>
                </a:extLst>
              </p:cNvPr>
              <p:cNvSpPr/>
              <p:nvPr/>
            </p:nvSpPr>
            <p:spPr>
              <a:xfrm>
                <a:off x="6511768" y="4613941"/>
                <a:ext cx="1336832" cy="233172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正方形/長方形 15">
              <a:extLst>
                <a:ext uri="{FF2B5EF4-FFF2-40B4-BE49-F238E27FC236}">
                  <a16:creationId xmlns:a16="http://schemas.microsoft.com/office/drawing/2014/main" id="{AAFEFE29-789B-839A-3AA7-E1D444F5C43A}"/>
                </a:ext>
              </a:extLst>
            </p:cNvPr>
            <p:cNvSpPr/>
            <p:nvPr/>
          </p:nvSpPr>
          <p:spPr>
            <a:xfrm>
              <a:off x="6253768" y="4914296"/>
              <a:ext cx="1205940" cy="1229360"/>
            </a:xfrm>
            <a:prstGeom prst="rect">
              <a:avLst/>
            </a:prstGeom>
            <a:solidFill>
              <a:schemeClr val="bg1"/>
            </a:solidFill>
            <a:ln w="1905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04576C3F-59FC-2C29-D90A-F7FED2333433}"/>
                </a:ext>
              </a:extLst>
            </p:cNvPr>
            <p:cNvSpPr/>
            <p:nvPr/>
          </p:nvSpPr>
          <p:spPr>
            <a:xfrm>
              <a:off x="6249520" y="6303963"/>
              <a:ext cx="1205940" cy="641698"/>
            </a:xfrm>
            <a:prstGeom prst="rect">
              <a:avLst/>
            </a:prstGeom>
            <a:solidFill>
              <a:schemeClr val="bg1"/>
            </a:solidFill>
            <a:ln w="1905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矢印: ストライプ 14">
            <a:extLst>
              <a:ext uri="{FF2B5EF4-FFF2-40B4-BE49-F238E27FC236}">
                <a16:creationId xmlns:a16="http://schemas.microsoft.com/office/drawing/2014/main" id="{873C15E1-3AC0-0C70-33DB-1D72F3390717}"/>
              </a:ext>
            </a:extLst>
          </p:cNvPr>
          <p:cNvSpPr/>
          <p:nvPr/>
        </p:nvSpPr>
        <p:spPr>
          <a:xfrm>
            <a:off x="7765166" y="5449975"/>
            <a:ext cx="905428" cy="591139"/>
          </a:xfrm>
          <a:prstGeom prst="stripedRightArrow">
            <a:avLst>
              <a:gd name="adj1" fmla="val 39677"/>
              <a:gd name="adj2" fmla="val 6204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10E2030A-1AC4-1B18-76CD-6DAA5CFC3A00}"/>
              </a:ext>
            </a:extLst>
          </p:cNvPr>
          <p:cNvSpPr/>
          <p:nvPr/>
        </p:nvSpPr>
        <p:spPr>
          <a:xfrm>
            <a:off x="8685581" y="5574128"/>
            <a:ext cx="1225926" cy="329883"/>
          </a:xfrm>
          <a:prstGeom prst="roundRect">
            <a:avLst>
              <a:gd name="adj"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UPLOAD</a:t>
            </a:r>
            <a:endParaRPr kumimoji="1" lang="ja-JP" altLang="en-US" dirty="0"/>
          </a:p>
        </p:txBody>
      </p:sp>
      <p:cxnSp>
        <p:nvCxnSpPr>
          <p:cNvPr id="21" name="直線コネクタ 20">
            <a:extLst>
              <a:ext uri="{FF2B5EF4-FFF2-40B4-BE49-F238E27FC236}">
                <a16:creationId xmlns:a16="http://schemas.microsoft.com/office/drawing/2014/main" id="{14ECCA17-FA96-AF43-8889-1EAAD8743467}"/>
              </a:ext>
            </a:extLst>
          </p:cNvPr>
          <p:cNvCxnSpPr>
            <a:cxnSpLocks/>
          </p:cNvCxnSpPr>
          <p:nvPr/>
        </p:nvCxnSpPr>
        <p:spPr>
          <a:xfrm>
            <a:off x="5734344" y="4911747"/>
            <a:ext cx="468874" cy="263499"/>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8A685169-A5C4-68D0-92A0-8311BAA5756B}"/>
              </a:ext>
            </a:extLst>
          </p:cNvPr>
          <p:cNvCxnSpPr>
            <a:cxnSpLocks/>
          </p:cNvCxnSpPr>
          <p:nvPr/>
        </p:nvCxnSpPr>
        <p:spPr>
          <a:xfrm flipV="1">
            <a:off x="5734344" y="5900411"/>
            <a:ext cx="431356" cy="24324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C8EC61CA-94A1-FE7F-AF57-3AE388817088}"/>
              </a:ext>
            </a:extLst>
          </p:cNvPr>
          <p:cNvCxnSpPr>
            <a:cxnSpLocks/>
          </p:cNvCxnSpPr>
          <p:nvPr/>
        </p:nvCxnSpPr>
        <p:spPr>
          <a:xfrm>
            <a:off x="5635499" y="4945611"/>
            <a:ext cx="468874" cy="263499"/>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BA298BFD-93AB-79E2-F76B-DE7A8CF871A6}"/>
              </a:ext>
            </a:extLst>
          </p:cNvPr>
          <p:cNvCxnSpPr>
            <a:cxnSpLocks/>
          </p:cNvCxnSpPr>
          <p:nvPr/>
        </p:nvCxnSpPr>
        <p:spPr>
          <a:xfrm flipV="1">
            <a:off x="5608592" y="5866547"/>
            <a:ext cx="431356" cy="243245"/>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7591D59D-00E5-1174-0307-152F065DD15E}"/>
              </a:ext>
            </a:extLst>
          </p:cNvPr>
          <p:cNvSpPr/>
          <p:nvPr/>
        </p:nvSpPr>
        <p:spPr>
          <a:xfrm>
            <a:off x="5219441" y="5359699"/>
            <a:ext cx="960519" cy="338554"/>
          </a:xfrm>
          <a:prstGeom prst="rect">
            <a:avLst/>
          </a:prstGeom>
          <a:noFill/>
        </p:spPr>
        <p:txBody>
          <a:bodyPr wrap="none" lIns="91440" tIns="45720" rIns="91440" bIns="45720">
            <a:spAutoFit/>
          </a:bodyPr>
          <a:lstStyle/>
          <a:p>
            <a:pPr algn="ctr"/>
            <a:r>
              <a:rPr lang="ja-JP" altLang="en-US" sz="1600" dirty="0">
                <a:ln w="0"/>
                <a:latin typeface="Meiryo UI" panose="020B0604030504040204" pitchFamily="50" charset="-128"/>
                <a:ea typeface="Meiryo UI" panose="020B0604030504040204" pitchFamily="50" charset="-128"/>
              </a:rPr>
              <a:t>カシャッ！</a:t>
            </a:r>
            <a:endParaRPr lang="ja-JP" altLang="en-US" sz="1600" b="0" cap="none" spc="0" dirty="0">
              <a:ln w="0"/>
              <a:solidFill>
                <a:schemeClr val="tx1"/>
              </a:solidFill>
              <a:latin typeface="Meiryo UI" panose="020B0604030504040204" pitchFamily="50" charset="-128"/>
              <a:ea typeface="Meiryo UI" panose="020B0604030504040204" pitchFamily="50" charset="-128"/>
            </a:endParaRPr>
          </a:p>
        </p:txBody>
      </p:sp>
      <p:cxnSp>
        <p:nvCxnSpPr>
          <p:cNvPr id="32" name="直線コネクタ 31">
            <a:extLst>
              <a:ext uri="{FF2B5EF4-FFF2-40B4-BE49-F238E27FC236}">
                <a16:creationId xmlns:a16="http://schemas.microsoft.com/office/drawing/2014/main" id="{BCE9A0BC-AA76-C9E8-7BC5-CF8422A0884F}"/>
              </a:ext>
            </a:extLst>
          </p:cNvPr>
          <p:cNvCxnSpPr>
            <a:cxnSpLocks/>
          </p:cNvCxnSpPr>
          <p:nvPr/>
        </p:nvCxnSpPr>
        <p:spPr>
          <a:xfrm>
            <a:off x="8779296" y="6024426"/>
            <a:ext cx="1038495"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BA91DC68-39B6-1B85-B1EE-4B4FA74BD475}"/>
              </a:ext>
            </a:extLst>
          </p:cNvPr>
          <p:cNvCxnSpPr>
            <a:cxnSpLocks/>
          </p:cNvCxnSpPr>
          <p:nvPr/>
        </p:nvCxnSpPr>
        <p:spPr>
          <a:xfrm>
            <a:off x="8779295" y="6127667"/>
            <a:ext cx="1038495"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411D9900-5D59-82A2-F6FD-4E467E745C3D}"/>
              </a:ext>
            </a:extLst>
          </p:cNvPr>
          <p:cNvCxnSpPr>
            <a:cxnSpLocks/>
          </p:cNvCxnSpPr>
          <p:nvPr/>
        </p:nvCxnSpPr>
        <p:spPr>
          <a:xfrm>
            <a:off x="8779295" y="6231299"/>
            <a:ext cx="1038495"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D31F3131-01C9-4E40-9718-073BE6B162DE}"/>
              </a:ext>
            </a:extLst>
          </p:cNvPr>
          <p:cNvCxnSpPr>
            <a:cxnSpLocks/>
          </p:cNvCxnSpPr>
          <p:nvPr/>
        </p:nvCxnSpPr>
        <p:spPr>
          <a:xfrm>
            <a:off x="8781437" y="6353219"/>
            <a:ext cx="1038495"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0" name="正方形/長方形 39">
            <a:extLst>
              <a:ext uri="{FF2B5EF4-FFF2-40B4-BE49-F238E27FC236}">
                <a16:creationId xmlns:a16="http://schemas.microsoft.com/office/drawing/2014/main" id="{22FE3C8F-F50C-E676-2B2D-982B9B59A1D2}"/>
              </a:ext>
            </a:extLst>
          </p:cNvPr>
          <p:cNvSpPr/>
          <p:nvPr/>
        </p:nvSpPr>
        <p:spPr>
          <a:xfrm>
            <a:off x="8835400" y="4895141"/>
            <a:ext cx="880369" cy="577081"/>
          </a:xfrm>
          <a:prstGeom prst="rect">
            <a:avLst/>
          </a:prstGeom>
          <a:noFill/>
        </p:spPr>
        <p:txBody>
          <a:bodyPr wrap="none" lIns="91440" tIns="45720" rIns="91440" bIns="45720">
            <a:spAutoFit/>
          </a:bodyPr>
          <a:lstStyle/>
          <a:p>
            <a:pPr algn="ctr"/>
            <a:r>
              <a:rPr lang="ja-JP" altLang="en-US" sz="1050" dirty="0">
                <a:ln w="0"/>
                <a:latin typeface="Meiryo UI" panose="020B0604030504040204" pitchFamily="50" charset="-128"/>
                <a:ea typeface="Meiryo UI" panose="020B0604030504040204" pitchFamily="50" charset="-128"/>
              </a:rPr>
              <a:t>撮った画像を</a:t>
            </a:r>
            <a:endParaRPr lang="en-US" altLang="ja-JP" sz="1050" dirty="0">
              <a:ln w="0"/>
              <a:latin typeface="Meiryo UI" panose="020B0604030504040204" pitchFamily="50" charset="-128"/>
              <a:ea typeface="Meiryo UI" panose="020B0604030504040204" pitchFamily="50" charset="-128"/>
            </a:endParaRPr>
          </a:p>
          <a:p>
            <a:pPr algn="ctr"/>
            <a:r>
              <a:rPr lang="ja-JP" altLang="en-US" sz="1050" dirty="0">
                <a:ln w="0"/>
                <a:latin typeface="Meiryo UI" panose="020B0604030504040204" pitchFamily="50" charset="-128"/>
                <a:ea typeface="Meiryo UI" panose="020B0604030504040204" pitchFamily="50" charset="-128"/>
              </a:rPr>
              <a:t>アップロード</a:t>
            </a:r>
            <a:endParaRPr lang="en-US" altLang="ja-JP" sz="1050" dirty="0">
              <a:ln w="0"/>
              <a:latin typeface="Meiryo UI" panose="020B0604030504040204" pitchFamily="50" charset="-128"/>
              <a:ea typeface="Meiryo UI" panose="020B0604030504040204" pitchFamily="50" charset="-128"/>
            </a:endParaRPr>
          </a:p>
          <a:p>
            <a:pPr algn="ctr"/>
            <a:r>
              <a:rPr lang="ja-JP" altLang="en-US" sz="1050" dirty="0">
                <a:ln w="0"/>
                <a:latin typeface="Meiryo UI" panose="020B0604030504040204" pitchFamily="50" charset="-128"/>
                <a:ea typeface="Meiryo UI" panose="020B0604030504040204" pitchFamily="50" charset="-128"/>
              </a:rPr>
              <a:t>してください</a:t>
            </a:r>
            <a:endParaRPr lang="en-US" altLang="ja-JP" sz="1050" dirty="0">
              <a:ln w="0"/>
              <a:latin typeface="Meiryo UI" panose="020B0604030504040204" pitchFamily="50" charset="-128"/>
              <a:ea typeface="Meiryo UI" panose="020B0604030504040204" pitchFamily="50" charset="-128"/>
            </a:endParaRPr>
          </a:p>
        </p:txBody>
      </p:sp>
      <p:sp>
        <p:nvSpPr>
          <p:cNvPr id="55" name="フリーフォーム: 図形 54">
            <a:extLst>
              <a:ext uri="{FF2B5EF4-FFF2-40B4-BE49-F238E27FC236}">
                <a16:creationId xmlns:a16="http://schemas.microsoft.com/office/drawing/2014/main" id="{63AF6605-9EA9-3282-1995-D038944EBBA6}"/>
              </a:ext>
            </a:extLst>
          </p:cNvPr>
          <p:cNvSpPr/>
          <p:nvPr/>
        </p:nvSpPr>
        <p:spPr>
          <a:xfrm>
            <a:off x="194443" y="-4075"/>
            <a:ext cx="5467989" cy="7563750"/>
          </a:xfrm>
          <a:custGeom>
            <a:avLst/>
            <a:gdLst>
              <a:gd name="connsiteX0" fmla="*/ 2216680 w 5392112"/>
              <a:gd name="connsiteY0" fmla="*/ 0 h 7563750"/>
              <a:gd name="connsiteX1" fmla="*/ 3378257 w 5392112"/>
              <a:gd name="connsiteY1" fmla="*/ 490816 h 7563750"/>
              <a:gd name="connsiteX2" fmla="*/ 3430512 w 5392112"/>
              <a:gd name="connsiteY2" fmla="*/ 553427 h 7563750"/>
              <a:gd name="connsiteX3" fmla="*/ 3481791 w 5392112"/>
              <a:gd name="connsiteY3" fmla="*/ 546415 h 7563750"/>
              <a:gd name="connsiteX4" fmla="*/ 3635701 w 5392112"/>
              <a:gd name="connsiteY4" fmla="*/ 539452 h 7563750"/>
              <a:gd name="connsiteX5" fmla="*/ 5141019 w 5392112"/>
              <a:gd name="connsiteY5" fmla="*/ 1888192 h 7563750"/>
              <a:gd name="connsiteX6" fmla="*/ 4883935 w 5392112"/>
              <a:gd name="connsiteY6" fmla="*/ 2642285 h 7563750"/>
              <a:gd name="connsiteX7" fmla="*/ 4849660 w 5392112"/>
              <a:gd name="connsiteY7" fmla="*/ 2683352 h 7563750"/>
              <a:gd name="connsiteX8" fmla="*/ 4951215 w 5392112"/>
              <a:gd name="connsiteY8" fmla="*/ 2766050 h 7563750"/>
              <a:gd name="connsiteX9" fmla="*/ 5392112 w 5392112"/>
              <a:gd name="connsiteY9" fmla="*/ 3719754 h 7563750"/>
              <a:gd name="connsiteX10" fmla="*/ 4728432 w 5392112"/>
              <a:gd name="connsiteY10" fmla="*/ 4838150 h 7563750"/>
              <a:gd name="connsiteX11" fmla="*/ 4724301 w 5392112"/>
              <a:gd name="connsiteY11" fmla="*/ 4840398 h 7563750"/>
              <a:gd name="connsiteX12" fmla="*/ 4739135 w 5392112"/>
              <a:gd name="connsiteY12" fmla="*/ 4862276 h 7563750"/>
              <a:gd name="connsiteX13" fmla="*/ 4920819 w 5392112"/>
              <a:gd name="connsiteY13" fmla="*/ 5505166 h 7563750"/>
              <a:gd name="connsiteX14" fmla="*/ 3569411 w 5392112"/>
              <a:gd name="connsiteY14" fmla="*/ 6846943 h 7563750"/>
              <a:gd name="connsiteX15" fmla="*/ 3452863 w 5392112"/>
              <a:gd name="connsiteY15" fmla="*/ 6852216 h 7563750"/>
              <a:gd name="connsiteX16" fmla="*/ 3449807 w 5392112"/>
              <a:gd name="connsiteY16" fmla="*/ 6857900 h 7563750"/>
              <a:gd name="connsiteX17" fmla="*/ 2126173 w 5392112"/>
              <a:gd name="connsiteY17" fmla="*/ 7563750 h 7563750"/>
              <a:gd name="connsiteX18" fmla="*/ 620855 w 5392112"/>
              <a:gd name="connsiteY18" fmla="*/ 6215010 h 7563750"/>
              <a:gd name="connsiteX19" fmla="*/ 925348 w 5392112"/>
              <a:gd name="connsiteY19" fmla="*/ 5401561 h 7563750"/>
              <a:gd name="connsiteX20" fmla="*/ 990860 w 5392112"/>
              <a:gd name="connsiteY20" fmla="*/ 5330863 h 7563750"/>
              <a:gd name="connsiteX21" fmla="*/ 919381 w 5392112"/>
              <a:gd name="connsiteY21" fmla="*/ 5307423 h 7563750"/>
              <a:gd name="connsiteX22" fmla="*/ 0 w 5392112"/>
              <a:gd name="connsiteY22" fmla="*/ 4064673 h 7563750"/>
              <a:gd name="connsiteX23" fmla="*/ 547796 w 5392112"/>
              <a:gd name="connsiteY23" fmla="*/ 3023920 h 7563750"/>
              <a:gd name="connsiteX24" fmla="*/ 582023 w 5392112"/>
              <a:gd name="connsiteY24" fmla="*/ 3000987 h 7563750"/>
              <a:gd name="connsiteX25" fmla="*/ 538969 w 5392112"/>
              <a:gd name="connsiteY25" fmla="*/ 2895590 h 7563750"/>
              <a:gd name="connsiteX26" fmla="*/ 471293 w 5392112"/>
              <a:gd name="connsiteY26" fmla="*/ 2494516 h 7563750"/>
              <a:gd name="connsiteX27" fmla="*/ 728378 w 5392112"/>
              <a:gd name="connsiteY27" fmla="*/ 1740423 h 7563750"/>
              <a:gd name="connsiteX28" fmla="*/ 764071 w 5392112"/>
              <a:gd name="connsiteY28" fmla="*/ 1697656 h 7563750"/>
              <a:gd name="connsiteX29" fmla="*/ 741945 w 5392112"/>
              <a:gd name="connsiteY29" fmla="*/ 1620558 h 7563750"/>
              <a:gd name="connsiteX30" fmla="*/ 711362 w 5392112"/>
              <a:gd name="connsiteY30" fmla="*/ 1348740 h 7563750"/>
              <a:gd name="connsiteX31" fmla="*/ 2216680 w 5392112"/>
              <a:gd name="connsiteY31" fmla="*/ 0 h 756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92112" h="7563750">
                <a:moveTo>
                  <a:pt x="2216680" y="0"/>
                </a:moveTo>
                <a:cubicBezTo>
                  <a:pt x="2684322" y="0"/>
                  <a:pt x="3102159" y="191062"/>
                  <a:pt x="3378257" y="490816"/>
                </a:cubicBezTo>
                <a:lnTo>
                  <a:pt x="3430512" y="553427"/>
                </a:lnTo>
                <a:lnTo>
                  <a:pt x="3481791" y="546415"/>
                </a:lnTo>
                <a:cubicBezTo>
                  <a:pt x="3532396" y="541810"/>
                  <a:pt x="3583741" y="539452"/>
                  <a:pt x="3635701" y="539452"/>
                </a:cubicBezTo>
                <a:cubicBezTo>
                  <a:pt x="4467065" y="539452"/>
                  <a:pt x="5141019" y="1143303"/>
                  <a:pt x="5141019" y="1888192"/>
                </a:cubicBezTo>
                <a:cubicBezTo>
                  <a:pt x="5141019" y="2167525"/>
                  <a:pt x="5046244" y="2427025"/>
                  <a:pt x="4883935" y="2642285"/>
                </a:cubicBezTo>
                <a:lnTo>
                  <a:pt x="4849660" y="2683352"/>
                </a:lnTo>
                <a:lnTo>
                  <a:pt x="4951215" y="2766050"/>
                </a:lnTo>
                <a:cubicBezTo>
                  <a:pt x="5223624" y="3010124"/>
                  <a:pt x="5392112" y="3347309"/>
                  <a:pt x="5392112" y="3719754"/>
                </a:cubicBezTo>
                <a:cubicBezTo>
                  <a:pt x="5392112" y="4185309"/>
                  <a:pt x="5128849" y="4595772"/>
                  <a:pt x="4728432" y="4838150"/>
                </a:cubicBezTo>
                <a:lnTo>
                  <a:pt x="4724301" y="4840398"/>
                </a:lnTo>
                <a:lnTo>
                  <a:pt x="4739135" y="4862276"/>
                </a:lnTo>
                <a:cubicBezTo>
                  <a:pt x="4855003" y="5053384"/>
                  <a:pt x="4920819" y="5272388"/>
                  <a:pt x="4920819" y="5505166"/>
                </a:cubicBezTo>
                <a:cubicBezTo>
                  <a:pt x="4920819" y="6203500"/>
                  <a:pt x="4328477" y="6777874"/>
                  <a:pt x="3569411" y="6846943"/>
                </a:cubicBezTo>
                <a:lnTo>
                  <a:pt x="3452863" y="6852216"/>
                </a:lnTo>
                <a:lnTo>
                  <a:pt x="3449807" y="6857900"/>
                </a:lnTo>
                <a:cubicBezTo>
                  <a:pt x="3194898" y="7278336"/>
                  <a:pt x="2697736" y="7563750"/>
                  <a:pt x="2126173" y="7563750"/>
                </a:cubicBezTo>
                <a:cubicBezTo>
                  <a:pt x="1294809" y="7563750"/>
                  <a:pt x="620855" y="6959899"/>
                  <a:pt x="620855" y="6215010"/>
                </a:cubicBezTo>
                <a:cubicBezTo>
                  <a:pt x="620855" y="5909489"/>
                  <a:pt x="734233" y="5627695"/>
                  <a:pt x="925348" y="5401561"/>
                </a:cubicBezTo>
                <a:lnTo>
                  <a:pt x="990860" y="5330863"/>
                </a:lnTo>
                <a:lnTo>
                  <a:pt x="919381" y="5307423"/>
                </a:lnTo>
                <a:cubicBezTo>
                  <a:pt x="379099" y="5102673"/>
                  <a:pt x="0" y="4623340"/>
                  <a:pt x="0" y="4064673"/>
                </a:cubicBezTo>
                <a:cubicBezTo>
                  <a:pt x="0" y="3645673"/>
                  <a:pt x="213243" y="3271298"/>
                  <a:pt x="547796" y="3023920"/>
                </a:cubicBezTo>
                <a:lnTo>
                  <a:pt x="582023" y="3000987"/>
                </a:lnTo>
                <a:lnTo>
                  <a:pt x="538969" y="2895590"/>
                </a:lnTo>
                <a:cubicBezTo>
                  <a:pt x="494987" y="2768891"/>
                  <a:pt x="471293" y="2634183"/>
                  <a:pt x="471293" y="2494516"/>
                </a:cubicBezTo>
                <a:cubicBezTo>
                  <a:pt x="471293" y="2215183"/>
                  <a:pt x="566068" y="1955683"/>
                  <a:pt x="728378" y="1740423"/>
                </a:cubicBezTo>
                <a:lnTo>
                  <a:pt x="764071" y="1697656"/>
                </a:lnTo>
                <a:lnTo>
                  <a:pt x="741945" y="1620558"/>
                </a:lnTo>
                <a:cubicBezTo>
                  <a:pt x="721893" y="1532758"/>
                  <a:pt x="711362" y="1441851"/>
                  <a:pt x="711362" y="1348740"/>
                </a:cubicBezTo>
                <a:cubicBezTo>
                  <a:pt x="711362" y="603851"/>
                  <a:pt x="1385317" y="0"/>
                  <a:pt x="2216680" y="0"/>
                </a:cubicBezTo>
                <a:close/>
              </a:path>
            </a:pathLst>
          </a:custGeom>
          <a:gradFill>
            <a:gsLst>
              <a:gs pos="0">
                <a:schemeClr val="bg1"/>
              </a:gs>
              <a:gs pos="50000">
                <a:schemeClr val="accent4">
                  <a:lumMod val="20000"/>
                  <a:lumOff val="80000"/>
                </a:schemeClr>
              </a:gs>
              <a:gs pos="83000">
                <a:schemeClr val="accent1">
                  <a:lumMod val="45000"/>
                  <a:lumOff val="55000"/>
                </a:schemeClr>
              </a:gs>
              <a:gs pos="100000">
                <a:schemeClr val="accent2">
                  <a:lumMod val="20000"/>
                  <a:lumOff val="80000"/>
                </a:schemeClr>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pic>
        <p:nvPicPr>
          <p:cNvPr id="5" name="図 4" descr="ゲーム画面のスクリーンショット&#10;&#10;AI によって生成されたコンテンツは間違っている可能性があります。">
            <a:extLst>
              <a:ext uri="{FF2B5EF4-FFF2-40B4-BE49-F238E27FC236}">
                <a16:creationId xmlns:a16="http://schemas.microsoft.com/office/drawing/2014/main" id="{24E46064-14AB-1CA7-17D3-F54B03DCFB1D}"/>
              </a:ext>
            </a:extLst>
          </p:cNvPr>
          <p:cNvPicPr>
            <a:picLocks noChangeAspect="1"/>
          </p:cNvPicPr>
          <p:nvPr/>
        </p:nvPicPr>
        <p:blipFill>
          <a:blip r:embed="rId4">
            <a:extLst>
              <a:ext uri="{28A0092B-C50C-407E-A947-70E740481C1C}">
                <a14:useLocalDpi xmlns:a14="http://schemas.microsoft.com/office/drawing/2010/main" val="0"/>
              </a:ext>
            </a:extLst>
          </a:blip>
          <a:srcRect l="6334" t="2174" r="6397" b="4690"/>
          <a:stretch/>
        </p:blipFill>
        <p:spPr>
          <a:xfrm>
            <a:off x="1203386" y="848168"/>
            <a:ext cx="3333896" cy="5455795"/>
          </a:xfrm>
          <a:prstGeom prst="rect">
            <a:avLst/>
          </a:prstGeom>
          <a:solidFill>
            <a:schemeClr val="bg2"/>
          </a:solidFill>
        </p:spPr>
      </p:pic>
      <p:sp>
        <p:nvSpPr>
          <p:cNvPr id="56" name="楕円 55">
            <a:extLst>
              <a:ext uri="{FF2B5EF4-FFF2-40B4-BE49-F238E27FC236}">
                <a16:creationId xmlns:a16="http://schemas.microsoft.com/office/drawing/2014/main" id="{B8E3C31B-6348-3BB4-24EF-39D6BA87E1A6}"/>
              </a:ext>
            </a:extLst>
          </p:cNvPr>
          <p:cNvSpPr/>
          <p:nvPr/>
        </p:nvSpPr>
        <p:spPr>
          <a:xfrm>
            <a:off x="5134259" y="2927319"/>
            <a:ext cx="682122" cy="652257"/>
          </a:xfrm>
          <a:prstGeom prst="ellipse">
            <a:avLst/>
          </a:prstGeom>
          <a:gradFill>
            <a:gsLst>
              <a:gs pos="0">
                <a:schemeClr val="bg1"/>
              </a:gs>
              <a:gs pos="50000">
                <a:schemeClr val="accent4">
                  <a:lumMod val="20000"/>
                  <a:lumOff val="80000"/>
                </a:schemeClr>
              </a:gs>
              <a:gs pos="83000">
                <a:schemeClr val="accent1">
                  <a:lumMod val="45000"/>
                  <a:lumOff val="55000"/>
                </a:schemeClr>
              </a:gs>
              <a:gs pos="100000">
                <a:schemeClr val="accent2">
                  <a:lumMod val="20000"/>
                  <a:lumOff val="80000"/>
                </a:schemeClr>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7" name="楕円 56">
            <a:extLst>
              <a:ext uri="{FF2B5EF4-FFF2-40B4-BE49-F238E27FC236}">
                <a16:creationId xmlns:a16="http://schemas.microsoft.com/office/drawing/2014/main" id="{03114BEF-C2D4-E013-06F2-BF5837737A8B}"/>
              </a:ext>
            </a:extLst>
          </p:cNvPr>
          <p:cNvSpPr/>
          <p:nvPr/>
        </p:nvSpPr>
        <p:spPr>
          <a:xfrm>
            <a:off x="5889552" y="3419102"/>
            <a:ext cx="468874" cy="468000"/>
          </a:xfrm>
          <a:prstGeom prst="ellipse">
            <a:avLst/>
          </a:prstGeom>
          <a:gradFill>
            <a:gsLst>
              <a:gs pos="0">
                <a:schemeClr val="bg1"/>
              </a:gs>
              <a:gs pos="50000">
                <a:schemeClr val="accent4">
                  <a:lumMod val="20000"/>
                  <a:lumOff val="80000"/>
                </a:schemeClr>
              </a:gs>
              <a:gs pos="83000">
                <a:schemeClr val="accent1">
                  <a:lumMod val="45000"/>
                  <a:lumOff val="55000"/>
                </a:schemeClr>
              </a:gs>
              <a:gs pos="100000">
                <a:schemeClr val="accent2">
                  <a:lumMod val="20000"/>
                  <a:lumOff val="80000"/>
                </a:schemeClr>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8" name="楕円 57">
            <a:extLst>
              <a:ext uri="{FF2B5EF4-FFF2-40B4-BE49-F238E27FC236}">
                <a16:creationId xmlns:a16="http://schemas.microsoft.com/office/drawing/2014/main" id="{64AC02A0-E014-9774-7123-F9FF2D516297}"/>
              </a:ext>
            </a:extLst>
          </p:cNvPr>
          <p:cNvSpPr/>
          <p:nvPr/>
        </p:nvSpPr>
        <p:spPr>
          <a:xfrm>
            <a:off x="6355231" y="3925576"/>
            <a:ext cx="324000" cy="324000"/>
          </a:xfrm>
          <a:prstGeom prst="ellipse">
            <a:avLst/>
          </a:prstGeom>
          <a:gradFill>
            <a:gsLst>
              <a:gs pos="0">
                <a:schemeClr val="bg1"/>
              </a:gs>
              <a:gs pos="50000">
                <a:schemeClr val="accent4">
                  <a:lumMod val="20000"/>
                  <a:lumOff val="80000"/>
                </a:schemeClr>
              </a:gs>
              <a:gs pos="83000">
                <a:schemeClr val="accent1">
                  <a:lumMod val="45000"/>
                  <a:lumOff val="55000"/>
                </a:schemeClr>
              </a:gs>
              <a:gs pos="100000">
                <a:schemeClr val="accent2">
                  <a:lumMod val="20000"/>
                  <a:lumOff val="80000"/>
                </a:schemeClr>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9" name="正方形/長方形 58">
            <a:extLst>
              <a:ext uri="{FF2B5EF4-FFF2-40B4-BE49-F238E27FC236}">
                <a16:creationId xmlns:a16="http://schemas.microsoft.com/office/drawing/2014/main" id="{751BA8A8-A5A3-1ED2-9F96-F1D15A50B7B2}"/>
              </a:ext>
            </a:extLst>
          </p:cNvPr>
          <p:cNvSpPr/>
          <p:nvPr/>
        </p:nvSpPr>
        <p:spPr>
          <a:xfrm rot="495225">
            <a:off x="7648950" y="498983"/>
            <a:ext cx="2249334" cy="523220"/>
          </a:xfrm>
          <a:prstGeom prst="rect">
            <a:avLst/>
          </a:prstGeom>
          <a:noFill/>
        </p:spPr>
        <p:txBody>
          <a:bodyPr wrap="none" lIns="91440" tIns="45720" rIns="91440" bIns="45720">
            <a:spAutoFit/>
          </a:bodyPr>
          <a:lstStyle/>
          <a:p>
            <a:r>
              <a:rPr lang="ja-JP" altLang="en-US" sz="2800" b="0" cap="none" spc="0" dirty="0">
                <a:ln w="0"/>
                <a:solidFill>
                  <a:schemeClr val="tx1"/>
                </a:solidFill>
                <a:latin typeface="Meiryo UI" panose="020B0604030504040204" pitchFamily="50" charset="-128"/>
                <a:ea typeface="Meiryo UI" panose="020B0604030504040204" pitchFamily="50" charset="-128"/>
              </a:rPr>
              <a:t>すっごく簡単☆</a:t>
            </a:r>
          </a:p>
        </p:txBody>
      </p:sp>
      <p:pic>
        <p:nvPicPr>
          <p:cNvPr id="4" name="図 3" descr="挿絵 が含まれている画像&#10;&#10;自動的に生成された説明">
            <a:extLst>
              <a:ext uri="{FF2B5EF4-FFF2-40B4-BE49-F238E27FC236}">
                <a16:creationId xmlns:a16="http://schemas.microsoft.com/office/drawing/2014/main" id="{F521907E-352B-3BE4-8594-DC3476B65680}"/>
              </a:ext>
            </a:extLst>
          </p:cNvPr>
          <p:cNvPicPr>
            <a:picLocks noChangeAspect="1"/>
          </p:cNvPicPr>
          <p:nvPr/>
        </p:nvPicPr>
        <p:blipFill rotWithShape="1">
          <a:blip r:embed="rId5">
            <a:extLst>
              <a:ext uri="{28A0092B-C50C-407E-A947-70E740481C1C}">
                <a14:useLocalDpi xmlns:a14="http://schemas.microsoft.com/office/drawing/2010/main" val="0"/>
              </a:ext>
            </a:extLst>
          </a:blip>
          <a:srcRect r="9335"/>
          <a:stretch/>
        </p:blipFill>
        <p:spPr>
          <a:xfrm>
            <a:off x="6467194" y="5017501"/>
            <a:ext cx="1087158" cy="1018858"/>
          </a:xfrm>
          <a:prstGeom prst="rect">
            <a:avLst/>
          </a:prstGeom>
        </p:spPr>
      </p:pic>
      <p:pic>
        <p:nvPicPr>
          <p:cNvPr id="7" name="図 6" descr="抽象, 挿絵 が含まれている画像&#10;&#10;自動的に生成された説明">
            <a:extLst>
              <a:ext uri="{FF2B5EF4-FFF2-40B4-BE49-F238E27FC236}">
                <a16:creationId xmlns:a16="http://schemas.microsoft.com/office/drawing/2014/main" id="{507B2080-87BC-15FD-78CE-DAD10208AD58}"/>
              </a:ext>
            </a:extLst>
          </p:cNvPr>
          <p:cNvPicPr>
            <a:picLocks noChangeAspect="1"/>
          </p:cNvPicPr>
          <p:nvPr/>
        </p:nvPicPr>
        <p:blipFill rotWithShape="1">
          <a:blip r:embed="rId6">
            <a:extLst>
              <a:ext uri="{28A0092B-C50C-407E-A947-70E740481C1C}">
                <a14:useLocalDpi xmlns:a14="http://schemas.microsoft.com/office/drawing/2010/main" val="0"/>
              </a:ext>
            </a:extLst>
          </a:blip>
          <a:srcRect b="20516"/>
          <a:stretch/>
        </p:blipFill>
        <p:spPr>
          <a:xfrm>
            <a:off x="6700703" y="6469502"/>
            <a:ext cx="839581" cy="465870"/>
          </a:xfrm>
          <a:prstGeom prst="rect">
            <a:avLst/>
          </a:prstGeom>
        </p:spPr>
      </p:pic>
    </p:spTree>
    <p:extLst>
      <p:ext uri="{BB962C8B-B14F-4D97-AF65-F5344CB8AC3E}">
        <p14:creationId xmlns:p14="http://schemas.microsoft.com/office/powerpoint/2010/main" val="3475369196"/>
      </p:ext>
    </p:extLst>
  </p:cSld>
  <p:clrMapOvr>
    <a:masterClrMapping/>
  </p:clrMapOvr>
  <mc:AlternateContent xmlns:mc="http://schemas.openxmlformats.org/markup-compatibility/2006" xmlns:p14="http://schemas.microsoft.com/office/powerpoint/2010/main">
    <mc:Choice Requires="p14">
      <p:transition spd="slow" p14:dur="2000" advTm="4595"/>
    </mc:Choice>
    <mc:Fallback xmlns="">
      <p:transition spd="slow" advTm="45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CDCBA-A4D5-E40D-A672-7D2B6F44357E}"/>
            </a:ext>
          </a:extLst>
        </p:cNvPr>
        <p:cNvGrpSpPr/>
        <p:nvPr/>
      </p:nvGrpSpPr>
      <p:grpSpPr>
        <a:xfrm>
          <a:off x="0" y="0"/>
          <a:ext cx="0" cy="0"/>
          <a:chOff x="0" y="0"/>
          <a:chExt cx="0" cy="0"/>
        </a:xfrm>
      </p:grpSpPr>
      <p:sp>
        <p:nvSpPr>
          <p:cNvPr id="51" name="吹き出し: 右矢印 50">
            <a:extLst>
              <a:ext uri="{FF2B5EF4-FFF2-40B4-BE49-F238E27FC236}">
                <a16:creationId xmlns:a16="http://schemas.microsoft.com/office/drawing/2014/main" id="{72219B5A-79B9-F81A-8454-7DC34C876F23}"/>
              </a:ext>
            </a:extLst>
          </p:cNvPr>
          <p:cNvSpPr/>
          <p:nvPr/>
        </p:nvSpPr>
        <p:spPr>
          <a:xfrm>
            <a:off x="2579008" y="1644321"/>
            <a:ext cx="1800000" cy="390525"/>
          </a:xfrm>
          <a:prstGeom prst="rightArrowCallout">
            <a:avLst>
              <a:gd name="adj1" fmla="val 32091"/>
              <a:gd name="adj2" fmla="val 50000"/>
              <a:gd name="adj3" fmla="val 81648"/>
              <a:gd name="adj4" fmla="val 72700"/>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資金振込み</a:t>
            </a:r>
          </a:p>
        </p:txBody>
      </p:sp>
      <p:pic>
        <p:nvPicPr>
          <p:cNvPr id="65" name="図 64" descr="ロゴ&#10;&#10;自動的に生成された説明">
            <a:extLst>
              <a:ext uri="{FF2B5EF4-FFF2-40B4-BE49-F238E27FC236}">
                <a16:creationId xmlns:a16="http://schemas.microsoft.com/office/drawing/2014/main" id="{41EA99F1-0392-7945-D1AC-6FE0425DEC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838" y="3863268"/>
            <a:ext cx="1256537" cy="736090"/>
          </a:xfrm>
          <a:prstGeom prst="rect">
            <a:avLst/>
          </a:prstGeom>
        </p:spPr>
      </p:pic>
      <p:grpSp>
        <p:nvGrpSpPr>
          <p:cNvPr id="90" name="グループ化 89">
            <a:extLst>
              <a:ext uri="{FF2B5EF4-FFF2-40B4-BE49-F238E27FC236}">
                <a16:creationId xmlns:a16="http://schemas.microsoft.com/office/drawing/2014/main" id="{3D3E1DD9-C87E-6CE5-D9BD-97947D37E55E}"/>
              </a:ext>
            </a:extLst>
          </p:cNvPr>
          <p:cNvGrpSpPr/>
          <p:nvPr/>
        </p:nvGrpSpPr>
        <p:grpSpPr>
          <a:xfrm>
            <a:off x="1057502" y="2177569"/>
            <a:ext cx="1137700" cy="5054598"/>
            <a:chOff x="2463800" y="-310524"/>
            <a:chExt cx="1464323" cy="5819921"/>
          </a:xfrm>
        </p:grpSpPr>
        <p:sp>
          <p:nvSpPr>
            <p:cNvPr id="89" name="四角形: 角を丸くする 88">
              <a:extLst>
                <a:ext uri="{FF2B5EF4-FFF2-40B4-BE49-F238E27FC236}">
                  <a16:creationId xmlns:a16="http://schemas.microsoft.com/office/drawing/2014/main" id="{DF933CBB-B411-056F-4B57-B9F7A981EBF0}"/>
                </a:ext>
              </a:extLst>
            </p:cNvPr>
            <p:cNvSpPr/>
            <p:nvPr/>
          </p:nvSpPr>
          <p:spPr>
            <a:xfrm>
              <a:off x="2463800" y="-310524"/>
              <a:ext cx="1422400" cy="5819921"/>
            </a:xfrm>
            <a:prstGeom prst="roundRect">
              <a:avLst/>
            </a:prstGeom>
            <a:solidFill>
              <a:schemeClr val="bg1"/>
            </a:solidFill>
            <a:ln w="12700">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0" name="スマイル 59">
              <a:extLst>
                <a:ext uri="{FF2B5EF4-FFF2-40B4-BE49-F238E27FC236}">
                  <a16:creationId xmlns:a16="http://schemas.microsoft.com/office/drawing/2014/main" id="{6DEADDBD-E571-1C68-B660-40DC49C3C947}"/>
                </a:ext>
              </a:extLst>
            </p:cNvPr>
            <p:cNvSpPr/>
            <p:nvPr/>
          </p:nvSpPr>
          <p:spPr>
            <a:xfrm>
              <a:off x="2781299" y="711200"/>
              <a:ext cx="825500" cy="774701"/>
            </a:xfrm>
            <a:prstGeom prst="smileyFace">
              <a:avLst/>
            </a:prstGeom>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2" name="グループ化 81">
              <a:extLst>
                <a:ext uri="{FF2B5EF4-FFF2-40B4-BE49-F238E27FC236}">
                  <a16:creationId xmlns:a16="http://schemas.microsoft.com/office/drawing/2014/main" id="{2139EE50-FCE1-9808-ABCA-38E82C601563}"/>
                </a:ext>
              </a:extLst>
            </p:cNvPr>
            <p:cNvGrpSpPr/>
            <p:nvPr/>
          </p:nvGrpSpPr>
          <p:grpSpPr>
            <a:xfrm>
              <a:off x="2643362" y="1582028"/>
              <a:ext cx="1112484" cy="1149531"/>
              <a:chOff x="2630663" y="1572503"/>
              <a:chExt cx="1112484" cy="1149531"/>
            </a:xfrm>
          </p:grpSpPr>
          <p:sp>
            <p:nvSpPr>
              <p:cNvPr id="71" name="スマイル 70">
                <a:extLst>
                  <a:ext uri="{FF2B5EF4-FFF2-40B4-BE49-F238E27FC236}">
                    <a16:creationId xmlns:a16="http://schemas.microsoft.com/office/drawing/2014/main" id="{FF87403D-4338-5E8C-A425-5C4343293F83}"/>
                  </a:ext>
                </a:extLst>
              </p:cNvPr>
              <p:cNvSpPr/>
              <p:nvPr/>
            </p:nvSpPr>
            <p:spPr>
              <a:xfrm>
                <a:off x="2730500" y="1947334"/>
                <a:ext cx="825500" cy="774700"/>
              </a:xfrm>
              <a:prstGeom prst="smileyFace">
                <a:avLst/>
              </a:prstGeom>
              <a:solidFill>
                <a:schemeClr val="accent4">
                  <a:lumMod val="60000"/>
                  <a:lumOff val="40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a:extLst>
                  <a:ext uri="{FF2B5EF4-FFF2-40B4-BE49-F238E27FC236}">
                    <a16:creationId xmlns:a16="http://schemas.microsoft.com/office/drawing/2014/main" id="{8AB7D49D-A82E-A0BC-2232-9676CBE87317}"/>
                  </a:ext>
                </a:extLst>
              </p:cNvPr>
              <p:cNvSpPr/>
              <p:nvPr/>
            </p:nvSpPr>
            <p:spPr>
              <a:xfrm>
                <a:off x="2630663" y="1572503"/>
                <a:ext cx="1112484" cy="673317"/>
              </a:xfrm>
              <a:prstGeom prst="rect">
                <a:avLst/>
              </a:prstGeom>
              <a:noFill/>
            </p:spPr>
            <p:txBody>
              <a:bodyPr wrap="none" lIns="91440" tIns="45720" rIns="91440" bIns="45720">
                <a:spAutoFit/>
              </a:bodyPr>
              <a:lstStyle/>
              <a:p>
                <a:pPr algn="ctr"/>
                <a:r>
                  <a:rPr lang="en-US" altLang="ja-JP" sz="3200" b="1" dirty="0">
                    <a:ln w="0">
                      <a:solidFill>
                        <a:schemeClr val="bg1"/>
                      </a:solidFill>
                    </a:ln>
                    <a:latin typeface="Meiryo UI" panose="020B0604030504040204" pitchFamily="50" charset="-128"/>
                    <a:ea typeface="Meiryo UI" panose="020B0604030504040204" pitchFamily="50" charset="-128"/>
                  </a:rPr>
                  <a:t>B</a:t>
                </a:r>
                <a:r>
                  <a:rPr lang="ja-JP" altLang="en-US" b="1" cap="none" spc="0" dirty="0">
                    <a:ln w="0">
                      <a:solidFill>
                        <a:schemeClr val="bg1"/>
                      </a:solidFill>
                    </a:ln>
                    <a:solidFill>
                      <a:schemeClr val="tx1"/>
                    </a:solidFill>
                    <a:latin typeface="Meiryo UI" panose="020B0604030504040204" pitchFamily="50" charset="-128"/>
                    <a:ea typeface="Meiryo UI" panose="020B0604030504040204" pitchFamily="50" charset="-128"/>
                  </a:rPr>
                  <a:t>さん</a:t>
                </a:r>
                <a:endParaRPr lang="ja-JP" altLang="en-US" sz="3200" b="1" cap="none" spc="0" dirty="0">
                  <a:ln w="0">
                    <a:solidFill>
                      <a:schemeClr val="bg1"/>
                    </a:solidFill>
                  </a:ln>
                  <a:solidFill>
                    <a:schemeClr val="tx1"/>
                  </a:solidFill>
                  <a:latin typeface="Meiryo UI" panose="020B0604030504040204" pitchFamily="50" charset="-128"/>
                  <a:ea typeface="Meiryo UI" panose="020B0604030504040204" pitchFamily="50" charset="-128"/>
                </a:endParaRPr>
              </a:p>
            </p:txBody>
          </p:sp>
        </p:grpSp>
        <p:grpSp>
          <p:nvGrpSpPr>
            <p:cNvPr id="86" name="グループ化 85">
              <a:extLst>
                <a:ext uri="{FF2B5EF4-FFF2-40B4-BE49-F238E27FC236}">
                  <a16:creationId xmlns:a16="http://schemas.microsoft.com/office/drawing/2014/main" id="{BC8324AE-60F1-004F-9265-4694B1C10231}"/>
                </a:ext>
              </a:extLst>
            </p:cNvPr>
            <p:cNvGrpSpPr/>
            <p:nvPr/>
          </p:nvGrpSpPr>
          <p:grpSpPr>
            <a:xfrm>
              <a:off x="2654708" y="2863476"/>
              <a:ext cx="1089789" cy="1113742"/>
              <a:chOff x="2654709" y="2844426"/>
              <a:chExt cx="1089789" cy="1113742"/>
            </a:xfrm>
          </p:grpSpPr>
          <p:sp>
            <p:nvSpPr>
              <p:cNvPr id="72" name="スマイル 71">
                <a:extLst>
                  <a:ext uri="{FF2B5EF4-FFF2-40B4-BE49-F238E27FC236}">
                    <a16:creationId xmlns:a16="http://schemas.microsoft.com/office/drawing/2014/main" id="{BD574AF8-02A8-00CA-8F35-126B804E403C}"/>
                  </a:ext>
                </a:extLst>
              </p:cNvPr>
              <p:cNvSpPr/>
              <p:nvPr/>
            </p:nvSpPr>
            <p:spPr>
              <a:xfrm>
                <a:off x="2755900" y="3183468"/>
                <a:ext cx="825500" cy="774700"/>
              </a:xfrm>
              <a:prstGeom prst="smileyFace">
                <a:avLst/>
              </a:prstGeom>
              <a:solidFill>
                <a:schemeClr val="accent3">
                  <a:lumMod val="60000"/>
                  <a:lumOff val="40000"/>
                </a:schemeClr>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a:extLst>
                  <a:ext uri="{FF2B5EF4-FFF2-40B4-BE49-F238E27FC236}">
                    <a16:creationId xmlns:a16="http://schemas.microsoft.com/office/drawing/2014/main" id="{7A261174-1AA1-44DE-08DC-4104DFB99BB8}"/>
                  </a:ext>
                </a:extLst>
              </p:cNvPr>
              <p:cNvSpPr/>
              <p:nvPr/>
            </p:nvSpPr>
            <p:spPr>
              <a:xfrm>
                <a:off x="2654709" y="2844426"/>
                <a:ext cx="1089789" cy="673317"/>
              </a:xfrm>
              <a:prstGeom prst="rect">
                <a:avLst/>
              </a:prstGeom>
              <a:noFill/>
            </p:spPr>
            <p:txBody>
              <a:bodyPr wrap="none" lIns="91440" tIns="45720" rIns="91440" bIns="45720">
                <a:spAutoFit/>
              </a:bodyPr>
              <a:lstStyle/>
              <a:p>
                <a:pPr algn="ctr"/>
                <a:r>
                  <a:rPr lang="en-US" altLang="ja-JP" sz="3200" b="1" dirty="0">
                    <a:ln w="0">
                      <a:solidFill>
                        <a:schemeClr val="bg1"/>
                      </a:solidFill>
                    </a:ln>
                    <a:latin typeface="Meiryo UI" panose="020B0604030504040204" pitchFamily="50" charset="-128"/>
                    <a:ea typeface="Meiryo UI" panose="020B0604030504040204" pitchFamily="50" charset="-128"/>
                  </a:rPr>
                  <a:t>C</a:t>
                </a:r>
                <a:r>
                  <a:rPr lang="ja-JP" altLang="en-US" b="1" cap="none" spc="0" dirty="0">
                    <a:ln w="0">
                      <a:solidFill>
                        <a:schemeClr val="bg1"/>
                      </a:solidFill>
                    </a:ln>
                    <a:solidFill>
                      <a:schemeClr val="tx1"/>
                    </a:solidFill>
                    <a:latin typeface="Meiryo UI" panose="020B0604030504040204" pitchFamily="50" charset="-128"/>
                    <a:ea typeface="Meiryo UI" panose="020B0604030504040204" pitchFamily="50" charset="-128"/>
                  </a:rPr>
                  <a:t>さん</a:t>
                </a:r>
                <a:endParaRPr lang="ja-JP" altLang="en-US" sz="3200" b="1" cap="none" spc="0" dirty="0">
                  <a:ln w="0">
                    <a:solidFill>
                      <a:schemeClr val="bg1"/>
                    </a:solidFill>
                  </a:ln>
                  <a:solidFill>
                    <a:schemeClr val="tx1"/>
                  </a:solidFill>
                  <a:latin typeface="Meiryo UI" panose="020B0604030504040204" pitchFamily="50" charset="-128"/>
                  <a:ea typeface="Meiryo UI" panose="020B0604030504040204" pitchFamily="50" charset="-128"/>
                </a:endParaRPr>
              </a:p>
            </p:txBody>
          </p:sp>
        </p:grpSp>
        <p:grpSp>
          <p:nvGrpSpPr>
            <p:cNvPr id="88" name="グループ化 87">
              <a:extLst>
                <a:ext uri="{FF2B5EF4-FFF2-40B4-BE49-F238E27FC236}">
                  <a16:creationId xmlns:a16="http://schemas.microsoft.com/office/drawing/2014/main" id="{7E622C4B-2D07-527F-A7DE-ECBF57157862}"/>
                </a:ext>
              </a:extLst>
            </p:cNvPr>
            <p:cNvGrpSpPr/>
            <p:nvPr/>
          </p:nvGrpSpPr>
          <p:grpSpPr>
            <a:xfrm>
              <a:off x="2471084" y="4118272"/>
              <a:ext cx="1457039" cy="1104603"/>
              <a:chOff x="2471084" y="4118272"/>
              <a:chExt cx="1457039" cy="1104603"/>
            </a:xfrm>
          </p:grpSpPr>
          <p:sp>
            <p:nvSpPr>
              <p:cNvPr id="73" name="スマイル 72">
                <a:extLst>
                  <a:ext uri="{FF2B5EF4-FFF2-40B4-BE49-F238E27FC236}">
                    <a16:creationId xmlns:a16="http://schemas.microsoft.com/office/drawing/2014/main" id="{72A1D404-0955-5E9F-F3D1-89B6CE2EF637}"/>
                  </a:ext>
                </a:extLst>
              </p:cNvPr>
              <p:cNvSpPr/>
              <p:nvPr/>
            </p:nvSpPr>
            <p:spPr>
              <a:xfrm>
                <a:off x="2768599" y="4448176"/>
                <a:ext cx="825500" cy="774699"/>
              </a:xfrm>
              <a:prstGeom prst="smileyFace">
                <a:avLst/>
              </a:prstGeom>
              <a:solidFill>
                <a:schemeClr val="accent5">
                  <a:lumMod val="60000"/>
                  <a:lumOff val="40000"/>
                </a:schemeClr>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a:extLst>
                  <a:ext uri="{FF2B5EF4-FFF2-40B4-BE49-F238E27FC236}">
                    <a16:creationId xmlns:a16="http://schemas.microsoft.com/office/drawing/2014/main" id="{605D1F88-1422-C4A1-231B-581D8A6D468B}"/>
                  </a:ext>
                </a:extLst>
              </p:cNvPr>
              <p:cNvSpPr/>
              <p:nvPr/>
            </p:nvSpPr>
            <p:spPr>
              <a:xfrm>
                <a:off x="2471084" y="4118272"/>
                <a:ext cx="1457039" cy="602441"/>
              </a:xfrm>
              <a:prstGeom prst="rect">
                <a:avLst/>
              </a:prstGeom>
              <a:noFill/>
            </p:spPr>
            <p:txBody>
              <a:bodyPr wrap="none" lIns="91440" tIns="45720" rIns="91440" bIns="45720">
                <a:spAutoFit/>
              </a:bodyPr>
              <a:lstStyle/>
              <a:p>
                <a:pPr algn="ctr"/>
                <a:r>
                  <a:rPr lang="ja-JP" altLang="en-US" sz="2800" b="1" dirty="0">
                    <a:ln w="0">
                      <a:solidFill>
                        <a:schemeClr val="bg1"/>
                      </a:solidFill>
                    </a:ln>
                    <a:latin typeface="Meiryo UI" panose="020B0604030504040204" pitchFamily="50" charset="-128"/>
                    <a:ea typeface="Meiryo UI" panose="020B0604030504040204" pitchFamily="50" charset="-128"/>
                  </a:rPr>
                  <a:t>あなた</a:t>
                </a:r>
                <a:endParaRPr lang="ja-JP" altLang="en-US" sz="2800" b="1" cap="none" spc="0" dirty="0">
                  <a:ln w="0">
                    <a:solidFill>
                      <a:schemeClr val="bg1"/>
                    </a:solidFill>
                  </a:ln>
                  <a:solidFill>
                    <a:schemeClr val="tx1"/>
                  </a:solidFill>
                  <a:latin typeface="Meiryo UI" panose="020B0604030504040204" pitchFamily="50" charset="-128"/>
                  <a:ea typeface="Meiryo UI" panose="020B0604030504040204" pitchFamily="50" charset="-128"/>
                </a:endParaRPr>
              </a:p>
            </p:txBody>
          </p:sp>
        </p:grpSp>
      </p:grpSp>
      <p:sp>
        <p:nvSpPr>
          <p:cNvPr id="103" name="矢印: 右 102">
            <a:extLst>
              <a:ext uri="{FF2B5EF4-FFF2-40B4-BE49-F238E27FC236}">
                <a16:creationId xmlns:a16="http://schemas.microsoft.com/office/drawing/2014/main" id="{5F07D741-7765-A6C9-C88F-377ED77E3341}"/>
              </a:ext>
            </a:extLst>
          </p:cNvPr>
          <p:cNvSpPr/>
          <p:nvPr/>
        </p:nvSpPr>
        <p:spPr>
          <a:xfrm rot="2100000">
            <a:off x="1971196" y="3566784"/>
            <a:ext cx="756000" cy="219059"/>
          </a:xfrm>
          <a:prstGeom prst="rightArrow">
            <a:avLst>
              <a:gd name="adj1" fmla="val 50000"/>
              <a:gd name="adj2" fmla="val 94024"/>
            </a:avLst>
          </a:prstGeom>
          <a:solidFill>
            <a:srgbClr val="53AE6E"/>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3" name="図 132" descr="ロゴ&#10;&#10;自動的に生成された説明">
            <a:extLst>
              <a:ext uri="{FF2B5EF4-FFF2-40B4-BE49-F238E27FC236}">
                <a16:creationId xmlns:a16="http://schemas.microsoft.com/office/drawing/2014/main" id="{43FEB6BF-A54A-A440-A23C-1431727625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838" y="4419537"/>
            <a:ext cx="1256537" cy="736090"/>
          </a:xfrm>
          <a:prstGeom prst="rect">
            <a:avLst/>
          </a:prstGeom>
        </p:spPr>
      </p:pic>
      <p:pic>
        <p:nvPicPr>
          <p:cNvPr id="134" name="図 133" descr="ロゴ&#10;&#10;自動的に生成された説明">
            <a:extLst>
              <a:ext uri="{FF2B5EF4-FFF2-40B4-BE49-F238E27FC236}">
                <a16:creationId xmlns:a16="http://schemas.microsoft.com/office/drawing/2014/main" id="{720D21E4-7E72-7BB0-F0D7-8FD4C37C13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838" y="4932263"/>
            <a:ext cx="1256537" cy="736090"/>
          </a:xfrm>
          <a:prstGeom prst="rect">
            <a:avLst/>
          </a:prstGeom>
        </p:spPr>
      </p:pic>
      <p:pic>
        <p:nvPicPr>
          <p:cNvPr id="135" name="図 134" descr="ロゴ&#10;&#10;自動的に生成された説明">
            <a:extLst>
              <a:ext uri="{FF2B5EF4-FFF2-40B4-BE49-F238E27FC236}">
                <a16:creationId xmlns:a16="http://schemas.microsoft.com/office/drawing/2014/main" id="{1244DB44-C04B-92C5-DFB5-4BF159E905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838" y="5474020"/>
            <a:ext cx="1256537" cy="736090"/>
          </a:xfrm>
          <a:prstGeom prst="rect">
            <a:avLst/>
          </a:prstGeom>
        </p:spPr>
      </p:pic>
      <p:sp>
        <p:nvSpPr>
          <p:cNvPr id="76" name="吹き出し: 右矢印 75">
            <a:extLst>
              <a:ext uri="{FF2B5EF4-FFF2-40B4-BE49-F238E27FC236}">
                <a16:creationId xmlns:a16="http://schemas.microsoft.com/office/drawing/2014/main" id="{7A66ED69-27F5-DF85-2DA1-748A7D9CB039}"/>
              </a:ext>
            </a:extLst>
          </p:cNvPr>
          <p:cNvSpPr/>
          <p:nvPr/>
        </p:nvSpPr>
        <p:spPr>
          <a:xfrm>
            <a:off x="4337049" y="1644169"/>
            <a:ext cx="3427601" cy="392400"/>
          </a:xfrm>
          <a:prstGeom prst="rightArrowCallout">
            <a:avLst>
              <a:gd name="adj1" fmla="val 30471"/>
              <a:gd name="adj2" fmla="val 46748"/>
              <a:gd name="adj3" fmla="val 142449"/>
              <a:gd name="adj4" fmla="val 73573"/>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タスク</a:t>
            </a:r>
          </a:p>
        </p:txBody>
      </p:sp>
      <p:grpSp>
        <p:nvGrpSpPr>
          <p:cNvPr id="161" name="グループ化 160">
            <a:extLst>
              <a:ext uri="{FF2B5EF4-FFF2-40B4-BE49-F238E27FC236}">
                <a16:creationId xmlns:a16="http://schemas.microsoft.com/office/drawing/2014/main" id="{6B3676CE-8895-A764-AF37-C2921D81EDAA}"/>
              </a:ext>
            </a:extLst>
          </p:cNvPr>
          <p:cNvGrpSpPr/>
          <p:nvPr/>
        </p:nvGrpSpPr>
        <p:grpSpPr>
          <a:xfrm>
            <a:off x="6248397" y="3216551"/>
            <a:ext cx="1431118" cy="3736699"/>
            <a:chOff x="6197597" y="2788407"/>
            <a:chExt cx="1431118" cy="3736699"/>
          </a:xfrm>
        </p:grpSpPr>
        <p:sp>
          <p:nvSpPr>
            <p:cNvPr id="95" name="スクロール: 縦 94">
              <a:extLst>
                <a:ext uri="{FF2B5EF4-FFF2-40B4-BE49-F238E27FC236}">
                  <a16:creationId xmlns:a16="http://schemas.microsoft.com/office/drawing/2014/main" id="{77EDE1D0-9CC9-0A44-9E6C-799519408559}"/>
                </a:ext>
              </a:extLst>
            </p:cNvPr>
            <p:cNvSpPr/>
            <p:nvPr/>
          </p:nvSpPr>
          <p:spPr>
            <a:xfrm flipH="1" flipV="1">
              <a:off x="6398485" y="3203820"/>
              <a:ext cx="883603" cy="3321286"/>
            </a:xfrm>
            <a:custGeom>
              <a:avLst/>
              <a:gdLst>
                <a:gd name="connsiteX0" fmla="*/ 41434 w 662940"/>
                <a:gd name="connsiteY0" fmla="*/ 2004060 h 2004060"/>
                <a:gd name="connsiteX1" fmla="*/ 82868 w 662940"/>
                <a:gd name="connsiteY1" fmla="*/ 1962626 h 2004060"/>
                <a:gd name="connsiteX2" fmla="*/ 41434 w 662940"/>
                <a:gd name="connsiteY2" fmla="*/ 1962626 h 2004060"/>
                <a:gd name="connsiteX3" fmla="*/ 62151 w 662940"/>
                <a:gd name="connsiteY3" fmla="*/ 1941909 h 2004060"/>
                <a:gd name="connsiteX4" fmla="*/ 41434 w 662940"/>
                <a:gd name="connsiteY4" fmla="*/ 1921192 h 2004060"/>
                <a:gd name="connsiteX5" fmla="*/ 82868 w 662940"/>
                <a:gd name="connsiteY5" fmla="*/ 1921193 h 2004060"/>
                <a:gd name="connsiteX6" fmla="*/ 82868 w 662940"/>
                <a:gd name="connsiteY6" fmla="*/ 41434 h 2004060"/>
                <a:gd name="connsiteX7" fmla="*/ 124302 w 662940"/>
                <a:gd name="connsiteY7" fmla="*/ 0 h 2004060"/>
                <a:gd name="connsiteX8" fmla="*/ 621506 w 662940"/>
                <a:gd name="connsiteY8" fmla="*/ 0 h 2004060"/>
                <a:gd name="connsiteX9" fmla="*/ 662940 w 662940"/>
                <a:gd name="connsiteY9" fmla="*/ 41434 h 2004060"/>
                <a:gd name="connsiteX10" fmla="*/ 621506 w 662940"/>
                <a:gd name="connsiteY10" fmla="*/ 82868 h 2004060"/>
                <a:gd name="connsiteX11" fmla="*/ 580073 w 662940"/>
                <a:gd name="connsiteY11" fmla="*/ 82868 h 2004060"/>
                <a:gd name="connsiteX12" fmla="*/ 580073 w 662940"/>
                <a:gd name="connsiteY12" fmla="*/ 1962626 h 2004060"/>
                <a:gd name="connsiteX13" fmla="*/ 538639 w 662940"/>
                <a:gd name="connsiteY13" fmla="*/ 2004060 h 2004060"/>
                <a:gd name="connsiteX14" fmla="*/ 41434 w 662940"/>
                <a:gd name="connsiteY14" fmla="*/ 2004060 h 2004060"/>
                <a:gd name="connsiteX15" fmla="*/ 165735 w 662940"/>
                <a:gd name="connsiteY15" fmla="*/ 41434 h 2004060"/>
                <a:gd name="connsiteX16" fmla="*/ 124301 w 662940"/>
                <a:gd name="connsiteY16" fmla="*/ 82868 h 2004060"/>
                <a:gd name="connsiteX17" fmla="*/ 103584 w 662940"/>
                <a:gd name="connsiteY17" fmla="*/ 62151 h 2004060"/>
                <a:gd name="connsiteX18" fmla="*/ 124301 w 662940"/>
                <a:gd name="connsiteY18" fmla="*/ 41434 h 2004060"/>
                <a:gd name="connsiteX19" fmla="*/ 165735 w 662940"/>
                <a:gd name="connsiteY19" fmla="*/ 41434 h 2004060"/>
                <a:gd name="connsiteX0" fmla="*/ 165735 w 662940"/>
                <a:gd name="connsiteY0" fmla="*/ 41434 h 2004060"/>
                <a:gd name="connsiteX1" fmla="*/ 124301 w 662940"/>
                <a:gd name="connsiteY1" fmla="*/ 82868 h 2004060"/>
                <a:gd name="connsiteX2" fmla="*/ 103584 w 662940"/>
                <a:gd name="connsiteY2" fmla="*/ 62151 h 2004060"/>
                <a:gd name="connsiteX3" fmla="*/ 124301 w 662940"/>
                <a:gd name="connsiteY3" fmla="*/ 41434 h 2004060"/>
                <a:gd name="connsiteX4" fmla="*/ 165735 w 662940"/>
                <a:gd name="connsiteY4" fmla="*/ 41434 h 2004060"/>
                <a:gd name="connsiteX5" fmla="*/ 82868 w 662940"/>
                <a:gd name="connsiteY5" fmla="*/ 1962626 h 2004060"/>
                <a:gd name="connsiteX6" fmla="*/ 41434 w 662940"/>
                <a:gd name="connsiteY6" fmla="*/ 2004060 h 2004060"/>
                <a:gd name="connsiteX7" fmla="*/ 0 w 662940"/>
                <a:gd name="connsiteY7" fmla="*/ 1962626 h 2004060"/>
                <a:gd name="connsiteX8" fmla="*/ 41434 w 662940"/>
                <a:gd name="connsiteY8" fmla="*/ 1921192 h 2004060"/>
                <a:gd name="connsiteX9" fmla="*/ 62151 w 662940"/>
                <a:gd name="connsiteY9" fmla="*/ 1941909 h 2004060"/>
                <a:gd name="connsiteX10" fmla="*/ 41434 w 662940"/>
                <a:gd name="connsiteY10" fmla="*/ 1962626 h 2004060"/>
                <a:gd name="connsiteX11" fmla="*/ 82868 w 662940"/>
                <a:gd name="connsiteY11" fmla="*/ 1962626 h 2004060"/>
                <a:gd name="connsiteX0" fmla="*/ 82868 w 662940"/>
                <a:gd name="connsiteY0" fmla="*/ 1921193 h 2004060"/>
                <a:gd name="connsiteX1" fmla="*/ 82868 w 662940"/>
                <a:gd name="connsiteY1" fmla="*/ 41434 h 2004060"/>
                <a:gd name="connsiteX2" fmla="*/ 124302 w 662940"/>
                <a:gd name="connsiteY2" fmla="*/ 0 h 2004060"/>
                <a:gd name="connsiteX3" fmla="*/ 621506 w 662940"/>
                <a:gd name="connsiteY3" fmla="*/ 0 h 2004060"/>
                <a:gd name="connsiteX4" fmla="*/ 662940 w 662940"/>
                <a:gd name="connsiteY4" fmla="*/ 41434 h 2004060"/>
                <a:gd name="connsiteX5" fmla="*/ 621506 w 662940"/>
                <a:gd name="connsiteY5" fmla="*/ 82868 h 2004060"/>
                <a:gd name="connsiteX6" fmla="*/ 580073 w 662940"/>
                <a:gd name="connsiteY6" fmla="*/ 82868 h 2004060"/>
                <a:gd name="connsiteX7" fmla="*/ 580073 w 662940"/>
                <a:gd name="connsiteY7" fmla="*/ 1962626 h 2004060"/>
                <a:gd name="connsiteX8" fmla="*/ 538639 w 662940"/>
                <a:gd name="connsiteY8" fmla="*/ 2004060 h 2004060"/>
                <a:gd name="connsiteX9" fmla="*/ 41434 w 662940"/>
                <a:gd name="connsiteY9" fmla="*/ 2004060 h 2004060"/>
                <a:gd name="connsiteX10" fmla="*/ 0 w 662940"/>
                <a:gd name="connsiteY10" fmla="*/ 1962626 h 2004060"/>
                <a:gd name="connsiteX11" fmla="*/ 41434 w 662940"/>
                <a:gd name="connsiteY11" fmla="*/ 1921192 h 2004060"/>
                <a:gd name="connsiteX12" fmla="*/ 82868 w 662940"/>
                <a:gd name="connsiteY12" fmla="*/ 1921193 h 2004060"/>
                <a:gd name="connsiteX13" fmla="*/ 124301 w 662940"/>
                <a:gd name="connsiteY13" fmla="*/ 0 h 2004060"/>
                <a:gd name="connsiteX14" fmla="*/ 165735 w 662940"/>
                <a:gd name="connsiteY14" fmla="*/ 41434 h 2004060"/>
                <a:gd name="connsiteX15" fmla="*/ 124301 w 662940"/>
                <a:gd name="connsiteY15" fmla="*/ 82868 h 2004060"/>
                <a:gd name="connsiteX16" fmla="*/ 103584 w 662940"/>
                <a:gd name="connsiteY16" fmla="*/ 62151 h 2004060"/>
                <a:gd name="connsiteX17" fmla="*/ 124301 w 662940"/>
                <a:gd name="connsiteY17" fmla="*/ 41434 h 2004060"/>
                <a:gd name="connsiteX18" fmla="*/ 165735 w 662940"/>
                <a:gd name="connsiteY18" fmla="*/ 41434 h 2004060"/>
                <a:gd name="connsiteX19" fmla="*/ 580073 w 662940"/>
                <a:gd name="connsiteY19" fmla="*/ 82868 h 2004060"/>
                <a:gd name="connsiteX20" fmla="*/ 124301 w 662940"/>
                <a:gd name="connsiteY20" fmla="*/ 82868 h 2004060"/>
                <a:gd name="connsiteX21" fmla="*/ 41434 w 662940"/>
                <a:gd name="connsiteY21" fmla="*/ 1921193 h 2004060"/>
                <a:gd name="connsiteX22" fmla="*/ 62151 w 662940"/>
                <a:gd name="connsiteY22" fmla="*/ 1941910 h 2004060"/>
                <a:gd name="connsiteX23" fmla="*/ 41434 w 662940"/>
                <a:gd name="connsiteY23" fmla="*/ 1962627 h 2004060"/>
                <a:gd name="connsiteX24" fmla="*/ 82868 w 662940"/>
                <a:gd name="connsiteY24" fmla="*/ 1962626 h 2004060"/>
                <a:gd name="connsiteX25" fmla="*/ 41434 w 662940"/>
                <a:gd name="connsiteY25" fmla="*/ 2004060 h 2004060"/>
                <a:gd name="connsiteX26" fmla="*/ 82868 w 662940"/>
                <a:gd name="connsiteY26" fmla="*/ 1962626 h 2004060"/>
                <a:gd name="connsiteX27" fmla="*/ 82868 w 662940"/>
                <a:gd name="connsiteY27" fmla="*/ 1921193 h 2004060"/>
                <a:gd name="connsiteX0" fmla="*/ 41434 w 662940"/>
                <a:gd name="connsiteY0" fmla="*/ 2004060 h 2004060"/>
                <a:gd name="connsiteX1" fmla="*/ 82868 w 662940"/>
                <a:gd name="connsiteY1" fmla="*/ 1962626 h 2004060"/>
                <a:gd name="connsiteX2" fmla="*/ 41434 w 662940"/>
                <a:gd name="connsiteY2" fmla="*/ 1962626 h 2004060"/>
                <a:gd name="connsiteX3" fmla="*/ 62151 w 662940"/>
                <a:gd name="connsiteY3" fmla="*/ 1941909 h 2004060"/>
                <a:gd name="connsiteX4" fmla="*/ 41434 w 662940"/>
                <a:gd name="connsiteY4" fmla="*/ 1921192 h 2004060"/>
                <a:gd name="connsiteX5" fmla="*/ 82868 w 662940"/>
                <a:gd name="connsiteY5" fmla="*/ 1921193 h 2004060"/>
                <a:gd name="connsiteX6" fmla="*/ 82868 w 662940"/>
                <a:gd name="connsiteY6" fmla="*/ 41434 h 2004060"/>
                <a:gd name="connsiteX7" fmla="*/ 124302 w 662940"/>
                <a:gd name="connsiteY7" fmla="*/ 0 h 2004060"/>
                <a:gd name="connsiteX8" fmla="*/ 621506 w 662940"/>
                <a:gd name="connsiteY8" fmla="*/ 0 h 2004060"/>
                <a:gd name="connsiteX9" fmla="*/ 662940 w 662940"/>
                <a:gd name="connsiteY9" fmla="*/ 41434 h 2004060"/>
                <a:gd name="connsiteX10" fmla="*/ 621506 w 662940"/>
                <a:gd name="connsiteY10" fmla="*/ 82868 h 2004060"/>
                <a:gd name="connsiteX11" fmla="*/ 580073 w 662940"/>
                <a:gd name="connsiteY11" fmla="*/ 82868 h 2004060"/>
                <a:gd name="connsiteX12" fmla="*/ 580073 w 662940"/>
                <a:gd name="connsiteY12" fmla="*/ 1962626 h 2004060"/>
                <a:gd name="connsiteX13" fmla="*/ 538639 w 662940"/>
                <a:gd name="connsiteY13" fmla="*/ 2004060 h 2004060"/>
                <a:gd name="connsiteX14" fmla="*/ 41434 w 662940"/>
                <a:gd name="connsiteY14" fmla="*/ 2004060 h 2004060"/>
                <a:gd name="connsiteX15" fmla="*/ 165735 w 662940"/>
                <a:gd name="connsiteY15" fmla="*/ 41434 h 2004060"/>
                <a:gd name="connsiteX16" fmla="*/ 124301 w 662940"/>
                <a:gd name="connsiteY16" fmla="*/ 82868 h 2004060"/>
                <a:gd name="connsiteX17" fmla="*/ 103584 w 662940"/>
                <a:gd name="connsiteY17" fmla="*/ 62151 h 2004060"/>
                <a:gd name="connsiteX18" fmla="*/ 124301 w 662940"/>
                <a:gd name="connsiteY18" fmla="*/ 41434 h 2004060"/>
                <a:gd name="connsiteX19" fmla="*/ 165735 w 662940"/>
                <a:gd name="connsiteY19" fmla="*/ 41434 h 2004060"/>
                <a:gd name="connsiteX0" fmla="*/ 165735 w 662940"/>
                <a:gd name="connsiteY0" fmla="*/ 41434 h 2004060"/>
                <a:gd name="connsiteX1" fmla="*/ 124301 w 662940"/>
                <a:gd name="connsiteY1" fmla="*/ 82868 h 2004060"/>
                <a:gd name="connsiteX2" fmla="*/ 103584 w 662940"/>
                <a:gd name="connsiteY2" fmla="*/ 62151 h 2004060"/>
                <a:gd name="connsiteX3" fmla="*/ 124301 w 662940"/>
                <a:gd name="connsiteY3" fmla="*/ 41434 h 2004060"/>
                <a:gd name="connsiteX4" fmla="*/ 165735 w 662940"/>
                <a:gd name="connsiteY4" fmla="*/ 41434 h 2004060"/>
                <a:gd name="connsiteX5" fmla="*/ 82868 w 662940"/>
                <a:gd name="connsiteY5" fmla="*/ 1962626 h 2004060"/>
                <a:gd name="connsiteX6" fmla="*/ 41434 w 662940"/>
                <a:gd name="connsiteY6" fmla="*/ 2004060 h 2004060"/>
                <a:gd name="connsiteX7" fmla="*/ 0 w 662940"/>
                <a:gd name="connsiteY7" fmla="*/ 1962626 h 2004060"/>
                <a:gd name="connsiteX8" fmla="*/ 41434 w 662940"/>
                <a:gd name="connsiteY8" fmla="*/ 1921192 h 2004060"/>
                <a:gd name="connsiteX9" fmla="*/ 62151 w 662940"/>
                <a:gd name="connsiteY9" fmla="*/ 1941909 h 2004060"/>
                <a:gd name="connsiteX10" fmla="*/ 41434 w 662940"/>
                <a:gd name="connsiteY10" fmla="*/ 1962626 h 2004060"/>
                <a:gd name="connsiteX11" fmla="*/ 82868 w 662940"/>
                <a:gd name="connsiteY11" fmla="*/ 1962626 h 2004060"/>
                <a:gd name="connsiteX0" fmla="*/ 82868 w 662940"/>
                <a:gd name="connsiteY0" fmla="*/ 1921193 h 2004060"/>
                <a:gd name="connsiteX1" fmla="*/ 83820 w 662940"/>
                <a:gd name="connsiteY1" fmla="*/ 1257300 h 2004060"/>
                <a:gd name="connsiteX2" fmla="*/ 82868 w 662940"/>
                <a:gd name="connsiteY2" fmla="*/ 41434 h 2004060"/>
                <a:gd name="connsiteX3" fmla="*/ 124302 w 662940"/>
                <a:gd name="connsiteY3" fmla="*/ 0 h 2004060"/>
                <a:gd name="connsiteX4" fmla="*/ 621506 w 662940"/>
                <a:gd name="connsiteY4" fmla="*/ 0 h 2004060"/>
                <a:gd name="connsiteX5" fmla="*/ 662940 w 662940"/>
                <a:gd name="connsiteY5" fmla="*/ 41434 h 2004060"/>
                <a:gd name="connsiteX6" fmla="*/ 621506 w 662940"/>
                <a:gd name="connsiteY6" fmla="*/ 82868 h 2004060"/>
                <a:gd name="connsiteX7" fmla="*/ 580073 w 662940"/>
                <a:gd name="connsiteY7" fmla="*/ 82868 h 2004060"/>
                <a:gd name="connsiteX8" fmla="*/ 580073 w 662940"/>
                <a:gd name="connsiteY8" fmla="*/ 1962626 h 2004060"/>
                <a:gd name="connsiteX9" fmla="*/ 538639 w 662940"/>
                <a:gd name="connsiteY9" fmla="*/ 2004060 h 2004060"/>
                <a:gd name="connsiteX10" fmla="*/ 41434 w 662940"/>
                <a:gd name="connsiteY10" fmla="*/ 2004060 h 2004060"/>
                <a:gd name="connsiteX11" fmla="*/ 0 w 662940"/>
                <a:gd name="connsiteY11" fmla="*/ 1962626 h 2004060"/>
                <a:gd name="connsiteX12" fmla="*/ 41434 w 662940"/>
                <a:gd name="connsiteY12" fmla="*/ 1921192 h 2004060"/>
                <a:gd name="connsiteX13" fmla="*/ 82868 w 662940"/>
                <a:gd name="connsiteY13" fmla="*/ 1921193 h 2004060"/>
                <a:gd name="connsiteX14" fmla="*/ 124301 w 662940"/>
                <a:gd name="connsiteY14" fmla="*/ 0 h 2004060"/>
                <a:gd name="connsiteX15" fmla="*/ 165735 w 662940"/>
                <a:gd name="connsiteY15" fmla="*/ 41434 h 2004060"/>
                <a:gd name="connsiteX16" fmla="*/ 124301 w 662940"/>
                <a:gd name="connsiteY16" fmla="*/ 82868 h 2004060"/>
                <a:gd name="connsiteX17" fmla="*/ 103584 w 662940"/>
                <a:gd name="connsiteY17" fmla="*/ 62151 h 2004060"/>
                <a:gd name="connsiteX18" fmla="*/ 124301 w 662940"/>
                <a:gd name="connsiteY18" fmla="*/ 41434 h 2004060"/>
                <a:gd name="connsiteX19" fmla="*/ 165735 w 662940"/>
                <a:gd name="connsiteY19" fmla="*/ 41434 h 2004060"/>
                <a:gd name="connsiteX20" fmla="*/ 580073 w 662940"/>
                <a:gd name="connsiteY20" fmla="*/ 82868 h 2004060"/>
                <a:gd name="connsiteX21" fmla="*/ 124301 w 662940"/>
                <a:gd name="connsiteY21" fmla="*/ 82868 h 2004060"/>
                <a:gd name="connsiteX22" fmla="*/ 41434 w 662940"/>
                <a:gd name="connsiteY22" fmla="*/ 1921193 h 2004060"/>
                <a:gd name="connsiteX23" fmla="*/ 62151 w 662940"/>
                <a:gd name="connsiteY23" fmla="*/ 1941910 h 2004060"/>
                <a:gd name="connsiteX24" fmla="*/ 41434 w 662940"/>
                <a:gd name="connsiteY24" fmla="*/ 1962627 h 2004060"/>
                <a:gd name="connsiteX25" fmla="*/ 82868 w 662940"/>
                <a:gd name="connsiteY25" fmla="*/ 1962626 h 2004060"/>
                <a:gd name="connsiteX26" fmla="*/ 41434 w 662940"/>
                <a:gd name="connsiteY26" fmla="*/ 2004060 h 2004060"/>
                <a:gd name="connsiteX27" fmla="*/ 82868 w 662940"/>
                <a:gd name="connsiteY27" fmla="*/ 1962626 h 2004060"/>
                <a:gd name="connsiteX28" fmla="*/ 82868 w 662940"/>
                <a:gd name="connsiteY28" fmla="*/ 1921193 h 2004060"/>
                <a:gd name="connsiteX0" fmla="*/ 41434 w 662940"/>
                <a:gd name="connsiteY0" fmla="*/ 2004060 h 2004060"/>
                <a:gd name="connsiteX1" fmla="*/ 82868 w 662940"/>
                <a:gd name="connsiteY1" fmla="*/ 1962626 h 2004060"/>
                <a:gd name="connsiteX2" fmla="*/ 41434 w 662940"/>
                <a:gd name="connsiteY2" fmla="*/ 1962626 h 2004060"/>
                <a:gd name="connsiteX3" fmla="*/ 62151 w 662940"/>
                <a:gd name="connsiteY3" fmla="*/ 1941909 h 2004060"/>
                <a:gd name="connsiteX4" fmla="*/ 41434 w 662940"/>
                <a:gd name="connsiteY4" fmla="*/ 1921192 h 2004060"/>
                <a:gd name="connsiteX5" fmla="*/ 82868 w 662940"/>
                <a:gd name="connsiteY5" fmla="*/ 1921193 h 2004060"/>
                <a:gd name="connsiteX6" fmla="*/ 82868 w 662940"/>
                <a:gd name="connsiteY6" fmla="*/ 41434 h 2004060"/>
                <a:gd name="connsiteX7" fmla="*/ 124302 w 662940"/>
                <a:gd name="connsiteY7" fmla="*/ 0 h 2004060"/>
                <a:gd name="connsiteX8" fmla="*/ 621506 w 662940"/>
                <a:gd name="connsiteY8" fmla="*/ 0 h 2004060"/>
                <a:gd name="connsiteX9" fmla="*/ 662940 w 662940"/>
                <a:gd name="connsiteY9" fmla="*/ 41434 h 2004060"/>
                <a:gd name="connsiteX10" fmla="*/ 621506 w 662940"/>
                <a:gd name="connsiteY10" fmla="*/ 82868 h 2004060"/>
                <a:gd name="connsiteX11" fmla="*/ 580073 w 662940"/>
                <a:gd name="connsiteY11" fmla="*/ 82868 h 2004060"/>
                <a:gd name="connsiteX12" fmla="*/ 580073 w 662940"/>
                <a:gd name="connsiteY12" fmla="*/ 1962626 h 2004060"/>
                <a:gd name="connsiteX13" fmla="*/ 538639 w 662940"/>
                <a:gd name="connsiteY13" fmla="*/ 2004060 h 2004060"/>
                <a:gd name="connsiteX14" fmla="*/ 41434 w 662940"/>
                <a:gd name="connsiteY14" fmla="*/ 2004060 h 2004060"/>
                <a:gd name="connsiteX15" fmla="*/ 165735 w 662940"/>
                <a:gd name="connsiteY15" fmla="*/ 41434 h 2004060"/>
                <a:gd name="connsiteX16" fmla="*/ 124301 w 662940"/>
                <a:gd name="connsiteY16" fmla="*/ 82868 h 2004060"/>
                <a:gd name="connsiteX17" fmla="*/ 103584 w 662940"/>
                <a:gd name="connsiteY17" fmla="*/ 62151 h 2004060"/>
                <a:gd name="connsiteX18" fmla="*/ 124301 w 662940"/>
                <a:gd name="connsiteY18" fmla="*/ 41434 h 2004060"/>
                <a:gd name="connsiteX19" fmla="*/ 165735 w 662940"/>
                <a:gd name="connsiteY19" fmla="*/ 41434 h 2004060"/>
                <a:gd name="connsiteX0" fmla="*/ 165735 w 662940"/>
                <a:gd name="connsiteY0" fmla="*/ 41434 h 2004060"/>
                <a:gd name="connsiteX1" fmla="*/ 124301 w 662940"/>
                <a:gd name="connsiteY1" fmla="*/ 82868 h 2004060"/>
                <a:gd name="connsiteX2" fmla="*/ 103584 w 662940"/>
                <a:gd name="connsiteY2" fmla="*/ 62151 h 2004060"/>
                <a:gd name="connsiteX3" fmla="*/ 124301 w 662940"/>
                <a:gd name="connsiteY3" fmla="*/ 41434 h 2004060"/>
                <a:gd name="connsiteX4" fmla="*/ 165735 w 662940"/>
                <a:gd name="connsiteY4" fmla="*/ 41434 h 2004060"/>
                <a:gd name="connsiteX5" fmla="*/ 82868 w 662940"/>
                <a:gd name="connsiteY5" fmla="*/ 1962626 h 2004060"/>
                <a:gd name="connsiteX6" fmla="*/ 41434 w 662940"/>
                <a:gd name="connsiteY6" fmla="*/ 2004060 h 2004060"/>
                <a:gd name="connsiteX7" fmla="*/ 0 w 662940"/>
                <a:gd name="connsiteY7" fmla="*/ 1962626 h 2004060"/>
                <a:gd name="connsiteX8" fmla="*/ 41434 w 662940"/>
                <a:gd name="connsiteY8" fmla="*/ 1921192 h 2004060"/>
                <a:gd name="connsiteX9" fmla="*/ 62151 w 662940"/>
                <a:gd name="connsiteY9" fmla="*/ 1941909 h 2004060"/>
                <a:gd name="connsiteX10" fmla="*/ 41434 w 662940"/>
                <a:gd name="connsiteY10" fmla="*/ 1962626 h 2004060"/>
                <a:gd name="connsiteX11" fmla="*/ 82868 w 662940"/>
                <a:gd name="connsiteY11" fmla="*/ 1962626 h 2004060"/>
                <a:gd name="connsiteX0" fmla="*/ 82868 w 662940"/>
                <a:gd name="connsiteY0" fmla="*/ 1921193 h 2004060"/>
                <a:gd name="connsiteX1" fmla="*/ 144780 w 662940"/>
                <a:gd name="connsiteY1" fmla="*/ 1234440 h 2004060"/>
                <a:gd name="connsiteX2" fmla="*/ 82868 w 662940"/>
                <a:gd name="connsiteY2" fmla="*/ 41434 h 2004060"/>
                <a:gd name="connsiteX3" fmla="*/ 124302 w 662940"/>
                <a:gd name="connsiteY3" fmla="*/ 0 h 2004060"/>
                <a:gd name="connsiteX4" fmla="*/ 621506 w 662940"/>
                <a:gd name="connsiteY4" fmla="*/ 0 h 2004060"/>
                <a:gd name="connsiteX5" fmla="*/ 662940 w 662940"/>
                <a:gd name="connsiteY5" fmla="*/ 41434 h 2004060"/>
                <a:gd name="connsiteX6" fmla="*/ 621506 w 662940"/>
                <a:gd name="connsiteY6" fmla="*/ 82868 h 2004060"/>
                <a:gd name="connsiteX7" fmla="*/ 580073 w 662940"/>
                <a:gd name="connsiteY7" fmla="*/ 82868 h 2004060"/>
                <a:gd name="connsiteX8" fmla="*/ 580073 w 662940"/>
                <a:gd name="connsiteY8" fmla="*/ 1962626 h 2004060"/>
                <a:gd name="connsiteX9" fmla="*/ 538639 w 662940"/>
                <a:gd name="connsiteY9" fmla="*/ 2004060 h 2004060"/>
                <a:gd name="connsiteX10" fmla="*/ 41434 w 662940"/>
                <a:gd name="connsiteY10" fmla="*/ 2004060 h 2004060"/>
                <a:gd name="connsiteX11" fmla="*/ 0 w 662940"/>
                <a:gd name="connsiteY11" fmla="*/ 1962626 h 2004060"/>
                <a:gd name="connsiteX12" fmla="*/ 41434 w 662940"/>
                <a:gd name="connsiteY12" fmla="*/ 1921192 h 2004060"/>
                <a:gd name="connsiteX13" fmla="*/ 82868 w 662940"/>
                <a:gd name="connsiteY13" fmla="*/ 1921193 h 2004060"/>
                <a:gd name="connsiteX14" fmla="*/ 124301 w 662940"/>
                <a:gd name="connsiteY14" fmla="*/ 0 h 2004060"/>
                <a:gd name="connsiteX15" fmla="*/ 165735 w 662940"/>
                <a:gd name="connsiteY15" fmla="*/ 41434 h 2004060"/>
                <a:gd name="connsiteX16" fmla="*/ 124301 w 662940"/>
                <a:gd name="connsiteY16" fmla="*/ 82868 h 2004060"/>
                <a:gd name="connsiteX17" fmla="*/ 103584 w 662940"/>
                <a:gd name="connsiteY17" fmla="*/ 62151 h 2004060"/>
                <a:gd name="connsiteX18" fmla="*/ 124301 w 662940"/>
                <a:gd name="connsiteY18" fmla="*/ 41434 h 2004060"/>
                <a:gd name="connsiteX19" fmla="*/ 165735 w 662940"/>
                <a:gd name="connsiteY19" fmla="*/ 41434 h 2004060"/>
                <a:gd name="connsiteX20" fmla="*/ 580073 w 662940"/>
                <a:gd name="connsiteY20" fmla="*/ 82868 h 2004060"/>
                <a:gd name="connsiteX21" fmla="*/ 124301 w 662940"/>
                <a:gd name="connsiteY21" fmla="*/ 82868 h 2004060"/>
                <a:gd name="connsiteX22" fmla="*/ 41434 w 662940"/>
                <a:gd name="connsiteY22" fmla="*/ 1921193 h 2004060"/>
                <a:gd name="connsiteX23" fmla="*/ 62151 w 662940"/>
                <a:gd name="connsiteY23" fmla="*/ 1941910 h 2004060"/>
                <a:gd name="connsiteX24" fmla="*/ 41434 w 662940"/>
                <a:gd name="connsiteY24" fmla="*/ 1962627 h 2004060"/>
                <a:gd name="connsiteX25" fmla="*/ 82868 w 662940"/>
                <a:gd name="connsiteY25" fmla="*/ 1962626 h 2004060"/>
                <a:gd name="connsiteX26" fmla="*/ 41434 w 662940"/>
                <a:gd name="connsiteY26" fmla="*/ 2004060 h 2004060"/>
                <a:gd name="connsiteX27" fmla="*/ 82868 w 662940"/>
                <a:gd name="connsiteY27" fmla="*/ 1962626 h 2004060"/>
                <a:gd name="connsiteX28" fmla="*/ 82868 w 662940"/>
                <a:gd name="connsiteY28" fmla="*/ 1921193 h 2004060"/>
                <a:gd name="connsiteX0" fmla="*/ 41434 w 662940"/>
                <a:gd name="connsiteY0" fmla="*/ 2004060 h 2004060"/>
                <a:gd name="connsiteX1" fmla="*/ 82868 w 662940"/>
                <a:gd name="connsiteY1" fmla="*/ 1962626 h 2004060"/>
                <a:gd name="connsiteX2" fmla="*/ 41434 w 662940"/>
                <a:gd name="connsiteY2" fmla="*/ 1962626 h 2004060"/>
                <a:gd name="connsiteX3" fmla="*/ 62151 w 662940"/>
                <a:gd name="connsiteY3" fmla="*/ 1941909 h 2004060"/>
                <a:gd name="connsiteX4" fmla="*/ 41434 w 662940"/>
                <a:gd name="connsiteY4" fmla="*/ 1921192 h 2004060"/>
                <a:gd name="connsiteX5" fmla="*/ 82868 w 662940"/>
                <a:gd name="connsiteY5" fmla="*/ 1921193 h 2004060"/>
                <a:gd name="connsiteX6" fmla="*/ 82868 w 662940"/>
                <a:gd name="connsiteY6" fmla="*/ 41434 h 2004060"/>
                <a:gd name="connsiteX7" fmla="*/ 124302 w 662940"/>
                <a:gd name="connsiteY7" fmla="*/ 0 h 2004060"/>
                <a:gd name="connsiteX8" fmla="*/ 621506 w 662940"/>
                <a:gd name="connsiteY8" fmla="*/ 0 h 2004060"/>
                <a:gd name="connsiteX9" fmla="*/ 662940 w 662940"/>
                <a:gd name="connsiteY9" fmla="*/ 41434 h 2004060"/>
                <a:gd name="connsiteX10" fmla="*/ 621506 w 662940"/>
                <a:gd name="connsiteY10" fmla="*/ 82868 h 2004060"/>
                <a:gd name="connsiteX11" fmla="*/ 580073 w 662940"/>
                <a:gd name="connsiteY11" fmla="*/ 82868 h 2004060"/>
                <a:gd name="connsiteX12" fmla="*/ 580073 w 662940"/>
                <a:gd name="connsiteY12" fmla="*/ 1962626 h 2004060"/>
                <a:gd name="connsiteX13" fmla="*/ 538639 w 662940"/>
                <a:gd name="connsiteY13" fmla="*/ 2004060 h 2004060"/>
                <a:gd name="connsiteX14" fmla="*/ 41434 w 662940"/>
                <a:gd name="connsiteY14" fmla="*/ 2004060 h 2004060"/>
                <a:gd name="connsiteX15" fmla="*/ 165735 w 662940"/>
                <a:gd name="connsiteY15" fmla="*/ 41434 h 2004060"/>
                <a:gd name="connsiteX16" fmla="*/ 124301 w 662940"/>
                <a:gd name="connsiteY16" fmla="*/ 82868 h 2004060"/>
                <a:gd name="connsiteX17" fmla="*/ 103584 w 662940"/>
                <a:gd name="connsiteY17" fmla="*/ 62151 h 2004060"/>
                <a:gd name="connsiteX18" fmla="*/ 124301 w 662940"/>
                <a:gd name="connsiteY18" fmla="*/ 41434 h 2004060"/>
                <a:gd name="connsiteX19" fmla="*/ 165735 w 662940"/>
                <a:gd name="connsiteY19" fmla="*/ 41434 h 2004060"/>
                <a:gd name="connsiteX0" fmla="*/ 165735 w 662940"/>
                <a:gd name="connsiteY0" fmla="*/ 41434 h 2004060"/>
                <a:gd name="connsiteX1" fmla="*/ 124301 w 662940"/>
                <a:gd name="connsiteY1" fmla="*/ 82868 h 2004060"/>
                <a:gd name="connsiteX2" fmla="*/ 103584 w 662940"/>
                <a:gd name="connsiteY2" fmla="*/ 62151 h 2004060"/>
                <a:gd name="connsiteX3" fmla="*/ 124301 w 662940"/>
                <a:gd name="connsiteY3" fmla="*/ 41434 h 2004060"/>
                <a:gd name="connsiteX4" fmla="*/ 165735 w 662940"/>
                <a:gd name="connsiteY4" fmla="*/ 41434 h 2004060"/>
                <a:gd name="connsiteX5" fmla="*/ 82868 w 662940"/>
                <a:gd name="connsiteY5" fmla="*/ 1962626 h 2004060"/>
                <a:gd name="connsiteX6" fmla="*/ 41434 w 662940"/>
                <a:gd name="connsiteY6" fmla="*/ 2004060 h 2004060"/>
                <a:gd name="connsiteX7" fmla="*/ 0 w 662940"/>
                <a:gd name="connsiteY7" fmla="*/ 1962626 h 2004060"/>
                <a:gd name="connsiteX8" fmla="*/ 41434 w 662940"/>
                <a:gd name="connsiteY8" fmla="*/ 1921192 h 2004060"/>
                <a:gd name="connsiteX9" fmla="*/ 62151 w 662940"/>
                <a:gd name="connsiteY9" fmla="*/ 1941909 h 2004060"/>
                <a:gd name="connsiteX10" fmla="*/ 41434 w 662940"/>
                <a:gd name="connsiteY10" fmla="*/ 1962626 h 2004060"/>
                <a:gd name="connsiteX11" fmla="*/ 82868 w 662940"/>
                <a:gd name="connsiteY11" fmla="*/ 1962626 h 2004060"/>
                <a:gd name="connsiteX0" fmla="*/ 82868 w 662940"/>
                <a:gd name="connsiteY0" fmla="*/ 1921193 h 2004060"/>
                <a:gd name="connsiteX1" fmla="*/ 144780 w 662940"/>
                <a:gd name="connsiteY1" fmla="*/ 1234440 h 2004060"/>
                <a:gd name="connsiteX2" fmla="*/ 91440 w 662940"/>
                <a:gd name="connsiteY2" fmla="*/ 563880 h 2004060"/>
                <a:gd name="connsiteX3" fmla="*/ 82868 w 662940"/>
                <a:gd name="connsiteY3" fmla="*/ 41434 h 2004060"/>
                <a:gd name="connsiteX4" fmla="*/ 124302 w 662940"/>
                <a:gd name="connsiteY4" fmla="*/ 0 h 2004060"/>
                <a:gd name="connsiteX5" fmla="*/ 621506 w 662940"/>
                <a:gd name="connsiteY5" fmla="*/ 0 h 2004060"/>
                <a:gd name="connsiteX6" fmla="*/ 662940 w 662940"/>
                <a:gd name="connsiteY6" fmla="*/ 41434 h 2004060"/>
                <a:gd name="connsiteX7" fmla="*/ 621506 w 662940"/>
                <a:gd name="connsiteY7" fmla="*/ 82868 h 2004060"/>
                <a:gd name="connsiteX8" fmla="*/ 580073 w 662940"/>
                <a:gd name="connsiteY8" fmla="*/ 82868 h 2004060"/>
                <a:gd name="connsiteX9" fmla="*/ 580073 w 662940"/>
                <a:gd name="connsiteY9" fmla="*/ 1962626 h 2004060"/>
                <a:gd name="connsiteX10" fmla="*/ 538639 w 662940"/>
                <a:gd name="connsiteY10" fmla="*/ 2004060 h 2004060"/>
                <a:gd name="connsiteX11" fmla="*/ 41434 w 662940"/>
                <a:gd name="connsiteY11" fmla="*/ 2004060 h 2004060"/>
                <a:gd name="connsiteX12" fmla="*/ 0 w 662940"/>
                <a:gd name="connsiteY12" fmla="*/ 1962626 h 2004060"/>
                <a:gd name="connsiteX13" fmla="*/ 41434 w 662940"/>
                <a:gd name="connsiteY13" fmla="*/ 1921192 h 2004060"/>
                <a:gd name="connsiteX14" fmla="*/ 82868 w 662940"/>
                <a:gd name="connsiteY14" fmla="*/ 1921193 h 2004060"/>
                <a:gd name="connsiteX15" fmla="*/ 124301 w 662940"/>
                <a:gd name="connsiteY15" fmla="*/ 0 h 2004060"/>
                <a:gd name="connsiteX16" fmla="*/ 165735 w 662940"/>
                <a:gd name="connsiteY16" fmla="*/ 41434 h 2004060"/>
                <a:gd name="connsiteX17" fmla="*/ 124301 w 662940"/>
                <a:gd name="connsiteY17" fmla="*/ 82868 h 2004060"/>
                <a:gd name="connsiteX18" fmla="*/ 103584 w 662940"/>
                <a:gd name="connsiteY18" fmla="*/ 62151 h 2004060"/>
                <a:gd name="connsiteX19" fmla="*/ 124301 w 662940"/>
                <a:gd name="connsiteY19" fmla="*/ 41434 h 2004060"/>
                <a:gd name="connsiteX20" fmla="*/ 165735 w 662940"/>
                <a:gd name="connsiteY20" fmla="*/ 41434 h 2004060"/>
                <a:gd name="connsiteX21" fmla="*/ 580073 w 662940"/>
                <a:gd name="connsiteY21" fmla="*/ 82868 h 2004060"/>
                <a:gd name="connsiteX22" fmla="*/ 124301 w 662940"/>
                <a:gd name="connsiteY22" fmla="*/ 82868 h 2004060"/>
                <a:gd name="connsiteX23" fmla="*/ 41434 w 662940"/>
                <a:gd name="connsiteY23" fmla="*/ 1921193 h 2004060"/>
                <a:gd name="connsiteX24" fmla="*/ 62151 w 662940"/>
                <a:gd name="connsiteY24" fmla="*/ 1941910 h 2004060"/>
                <a:gd name="connsiteX25" fmla="*/ 41434 w 662940"/>
                <a:gd name="connsiteY25" fmla="*/ 1962627 h 2004060"/>
                <a:gd name="connsiteX26" fmla="*/ 82868 w 662940"/>
                <a:gd name="connsiteY26" fmla="*/ 1962626 h 2004060"/>
                <a:gd name="connsiteX27" fmla="*/ 41434 w 662940"/>
                <a:gd name="connsiteY27" fmla="*/ 2004060 h 2004060"/>
                <a:gd name="connsiteX28" fmla="*/ 82868 w 662940"/>
                <a:gd name="connsiteY28" fmla="*/ 1962626 h 2004060"/>
                <a:gd name="connsiteX29" fmla="*/ 82868 w 662940"/>
                <a:gd name="connsiteY29" fmla="*/ 1921193 h 2004060"/>
                <a:gd name="connsiteX0" fmla="*/ 41434 w 662940"/>
                <a:gd name="connsiteY0" fmla="*/ 2004060 h 2004060"/>
                <a:gd name="connsiteX1" fmla="*/ 82868 w 662940"/>
                <a:gd name="connsiteY1" fmla="*/ 1962626 h 2004060"/>
                <a:gd name="connsiteX2" fmla="*/ 41434 w 662940"/>
                <a:gd name="connsiteY2" fmla="*/ 1962626 h 2004060"/>
                <a:gd name="connsiteX3" fmla="*/ 62151 w 662940"/>
                <a:gd name="connsiteY3" fmla="*/ 1941909 h 2004060"/>
                <a:gd name="connsiteX4" fmla="*/ 41434 w 662940"/>
                <a:gd name="connsiteY4" fmla="*/ 1921192 h 2004060"/>
                <a:gd name="connsiteX5" fmla="*/ 82868 w 662940"/>
                <a:gd name="connsiteY5" fmla="*/ 1921193 h 2004060"/>
                <a:gd name="connsiteX6" fmla="*/ 82868 w 662940"/>
                <a:gd name="connsiteY6" fmla="*/ 41434 h 2004060"/>
                <a:gd name="connsiteX7" fmla="*/ 124302 w 662940"/>
                <a:gd name="connsiteY7" fmla="*/ 0 h 2004060"/>
                <a:gd name="connsiteX8" fmla="*/ 621506 w 662940"/>
                <a:gd name="connsiteY8" fmla="*/ 0 h 2004060"/>
                <a:gd name="connsiteX9" fmla="*/ 662940 w 662940"/>
                <a:gd name="connsiteY9" fmla="*/ 41434 h 2004060"/>
                <a:gd name="connsiteX10" fmla="*/ 621506 w 662940"/>
                <a:gd name="connsiteY10" fmla="*/ 82868 h 2004060"/>
                <a:gd name="connsiteX11" fmla="*/ 580073 w 662940"/>
                <a:gd name="connsiteY11" fmla="*/ 82868 h 2004060"/>
                <a:gd name="connsiteX12" fmla="*/ 580073 w 662940"/>
                <a:gd name="connsiteY12" fmla="*/ 1962626 h 2004060"/>
                <a:gd name="connsiteX13" fmla="*/ 538639 w 662940"/>
                <a:gd name="connsiteY13" fmla="*/ 2004060 h 2004060"/>
                <a:gd name="connsiteX14" fmla="*/ 41434 w 662940"/>
                <a:gd name="connsiteY14" fmla="*/ 2004060 h 2004060"/>
                <a:gd name="connsiteX15" fmla="*/ 165735 w 662940"/>
                <a:gd name="connsiteY15" fmla="*/ 41434 h 2004060"/>
                <a:gd name="connsiteX16" fmla="*/ 124301 w 662940"/>
                <a:gd name="connsiteY16" fmla="*/ 82868 h 2004060"/>
                <a:gd name="connsiteX17" fmla="*/ 103584 w 662940"/>
                <a:gd name="connsiteY17" fmla="*/ 62151 h 2004060"/>
                <a:gd name="connsiteX18" fmla="*/ 124301 w 662940"/>
                <a:gd name="connsiteY18" fmla="*/ 41434 h 2004060"/>
                <a:gd name="connsiteX19" fmla="*/ 165735 w 662940"/>
                <a:gd name="connsiteY19" fmla="*/ 41434 h 2004060"/>
                <a:gd name="connsiteX0" fmla="*/ 165735 w 662940"/>
                <a:gd name="connsiteY0" fmla="*/ 41434 h 2004060"/>
                <a:gd name="connsiteX1" fmla="*/ 124301 w 662940"/>
                <a:gd name="connsiteY1" fmla="*/ 82868 h 2004060"/>
                <a:gd name="connsiteX2" fmla="*/ 103584 w 662940"/>
                <a:gd name="connsiteY2" fmla="*/ 62151 h 2004060"/>
                <a:gd name="connsiteX3" fmla="*/ 124301 w 662940"/>
                <a:gd name="connsiteY3" fmla="*/ 41434 h 2004060"/>
                <a:gd name="connsiteX4" fmla="*/ 165735 w 662940"/>
                <a:gd name="connsiteY4" fmla="*/ 41434 h 2004060"/>
                <a:gd name="connsiteX5" fmla="*/ 82868 w 662940"/>
                <a:gd name="connsiteY5" fmla="*/ 1962626 h 2004060"/>
                <a:gd name="connsiteX6" fmla="*/ 41434 w 662940"/>
                <a:gd name="connsiteY6" fmla="*/ 2004060 h 2004060"/>
                <a:gd name="connsiteX7" fmla="*/ 0 w 662940"/>
                <a:gd name="connsiteY7" fmla="*/ 1962626 h 2004060"/>
                <a:gd name="connsiteX8" fmla="*/ 41434 w 662940"/>
                <a:gd name="connsiteY8" fmla="*/ 1921192 h 2004060"/>
                <a:gd name="connsiteX9" fmla="*/ 62151 w 662940"/>
                <a:gd name="connsiteY9" fmla="*/ 1941909 h 2004060"/>
                <a:gd name="connsiteX10" fmla="*/ 41434 w 662940"/>
                <a:gd name="connsiteY10" fmla="*/ 1962626 h 2004060"/>
                <a:gd name="connsiteX11" fmla="*/ 82868 w 662940"/>
                <a:gd name="connsiteY11" fmla="*/ 1962626 h 2004060"/>
                <a:gd name="connsiteX0" fmla="*/ 82868 w 662940"/>
                <a:gd name="connsiteY0" fmla="*/ 1921193 h 2004060"/>
                <a:gd name="connsiteX1" fmla="*/ 144780 w 662940"/>
                <a:gd name="connsiteY1" fmla="*/ 1234440 h 2004060"/>
                <a:gd name="connsiteX2" fmla="*/ 45720 w 662940"/>
                <a:gd name="connsiteY2" fmla="*/ 541020 h 2004060"/>
                <a:gd name="connsiteX3" fmla="*/ 82868 w 662940"/>
                <a:gd name="connsiteY3" fmla="*/ 41434 h 2004060"/>
                <a:gd name="connsiteX4" fmla="*/ 124302 w 662940"/>
                <a:gd name="connsiteY4" fmla="*/ 0 h 2004060"/>
                <a:gd name="connsiteX5" fmla="*/ 621506 w 662940"/>
                <a:gd name="connsiteY5" fmla="*/ 0 h 2004060"/>
                <a:gd name="connsiteX6" fmla="*/ 662940 w 662940"/>
                <a:gd name="connsiteY6" fmla="*/ 41434 h 2004060"/>
                <a:gd name="connsiteX7" fmla="*/ 621506 w 662940"/>
                <a:gd name="connsiteY7" fmla="*/ 82868 h 2004060"/>
                <a:gd name="connsiteX8" fmla="*/ 580073 w 662940"/>
                <a:gd name="connsiteY8" fmla="*/ 82868 h 2004060"/>
                <a:gd name="connsiteX9" fmla="*/ 580073 w 662940"/>
                <a:gd name="connsiteY9" fmla="*/ 1962626 h 2004060"/>
                <a:gd name="connsiteX10" fmla="*/ 538639 w 662940"/>
                <a:gd name="connsiteY10" fmla="*/ 2004060 h 2004060"/>
                <a:gd name="connsiteX11" fmla="*/ 41434 w 662940"/>
                <a:gd name="connsiteY11" fmla="*/ 2004060 h 2004060"/>
                <a:gd name="connsiteX12" fmla="*/ 0 w 662940"/>
                <a:gd name="connsiteY12" fmla="*/ 1962626 h 2004060"/>
                <a:gd name="connsiteX13" fmla="*/ 41434 w 662940"/>
                <a:gd name="connsiteY13" fmla="*/ 1921192 h 2004060"/>
                <a:gd name="connsiteX14" fmla="*/ 82868 w 662940"/>
                <a:gd name="connsiteY14" fmla="*/ 1921193 h 2004060"/>
                <a:gd name="connsiteX15" fmla="*/ 124301 w 662940"/>
                <a:gd name="connsiteY15" fmla="*/ 0 h 2004060"/>
                <a:gd name="connsiteX16" fmla="*/ 165735 w 662940"/>
                <a:gd name="connsiteY16" fmla="*/ 41434 h 2004060"/>
                <a:gd name="connsiteX17" fmla="*/ 124301 w 662940"/>
                <a:gd name="connsiteY17" fmla="*/ 82868 h 2004060"/>
                <a:gd name="connsiteX18" fmla="*/ 103584 w 662940"/>
                <a:gd name="connsiteY18" fmla="*/ 62151 h 2004060"/>
                <a:gd name="connsiteX19" fmla="*/ 124301 w 662940"/>
                <a:gd name="connsiteY19" fmla="*/ 41434 h 2004060"/>
                <a:gd name="connsiteX20" fmla="*/ 165735 w 662940"/>
                <a:gd name="connsiteY20" fmla="*/ 41434 h 2004060"/>
                <a:gd name="connsiteX21" fmla="*/ 580073 w 662940"/>
                <a:gd name="connsiteY21" fmla="*/ 82868 h 2004060"/>
                <a:gd name="connsiteX22" fmla="*/ 124301 w 662940"/>
                <a:gd name="connsiteY22" fmla="*/ 82868 h 2004060"/>
                <a:gd name="connsiteX23" fmla="*/ 41434 w 662940"/>
                <a:gd name="connsiteY23" fmla="*/ 1921193 h 2004060"/>
                <a:gd name="connsiteX24" fmla="*/ 62151 w 662940"/>
                <a:gd name="connsiteY24" fmla="*/ 1941910 h 2004060"/>
                <a:gd name="connsiteX25" fmla="*/ 41434 w 662940"/>
                <a:gd name="connsiteY25" fmla="*/ 1962627 h 2004060"/>
                <a:gd name="connsiteX26" fmla="*/ 82868 w 662940"/>
                <a:gd name="connsiteY26" fmla="*/ 1962626 h 2004060"/>
                <a:gd name="connsiteX27" fmla="*/ 41434 w 662940"/>
                <a:gd name="connsiteY27" fmla="*/ 2004060 h 2004060"/>
                <a:gd name="connsiteX28" fmla="*/ 82868 w 662940"/>
                <a:gd name="connsiteY28" fmla="*/ 1962626 h 2004060"/>
                <a:gd name="connsiteX29" fmla="*/ 82868 w 662940"/>
                <a:gd name="connsiteY29" fmla="*/ 1921193 h 2004060"/>
                <a:gd name="connsiteX0" fmla="*/ 41434 w 662940"/>
                <a:gd name="connsiteY0" fmla="*/ 2004060 h 2004060"/>
                <a:gd name="connsiteX1" fmla="*/ 82868 w 662940"/>
                <a:gd name="connsiteY1" fmla="*/ 1962626 h 2004060"/>
                <a:gd name="connsiteX2" fmla="*/ 41434 w 662940"/>
                <a:gd name="connsiteY2" fmla="*/ 1962626 h 2004060"/>
                <a:gd name="connsiteX3" fmla="*/ 62151 w 662940"/>
                <a:gd name="connsiteY3" fmla="*/ 1941909 h 2004060"/>
                <a:gd name="connsiteX4" fmla="*/ 41434 w 662940"/>
                <a:gd name="connsiteY4" fmla="*/ 1921192 h 2004060"/>
                <a:gd name="connsiteX5" fmla="*/ 82868 w 662940"/>
                <a:gd name="connsiteY5" fmla="*/ 1921193 h 2004060"/>
                <a:gd name="connsiteX6" fmla="*/ 82868 w 662940"/>
                <a:gd name="connsiteY6" fmla="*/ 41434 h 2004060"/>
                <a:gd name="connsiteX7" fmla="*/ 124302 w 662940"/>
                <a:gd name="connsiteY7" fmla="*/ 0 h 2004060"/>
                <a:gd name="connsiteX8" fmla="*/ 621506 w 662940"/>
                <a:gd name="connsiteY8" fmla="*/ 0 h 2004060"/>
                <a:gd name="connsiteX9" fmla="*/ 662940 w 662940"/>
                <a:gd name="connsiteY9" fmla="*/ 41434 h 2004060"/>
                <a:gd name="connsiteX10" fmla="*/ 621506 w 662940"/>
                <a:gd name="connsiteY10" fmla="*/ 82868 h 2004060"/>
                <a:gd name="connsiteX11" fmla="*/ 580073 w 662940"/>
                <a:gd name="connsiteY11" fmla="*/ 82868 h 2004060"/>
                <a:gd name="connsiteX12" fmla="*/ 580073 w 662940"/>
                <a:gd name="connsiteY12" fmla="*/ 1962626 h 2004060"/>
                <a:gd name="connsiteX13" fmla="*/ 538639 w 662940"/>
                <a:gd name="connsiteY13" fmla="*/ 2004060 h 2004060"/>
                <a:gd name="connsiteX14" fmla="*/ 41434 w 662940"/>
                <a:gd name="connsiteY14" fmla="*/ 2004060 h 2004060"/>
                <a:gd name="connsiteX15" fmla="*/ 165735 w 662940"/>
                <a:gd name="connsiteY15" fmla="*/ 41434 h 2004060"/>
                <a:gd name="connsiteX16" fmla="*/ 124301 w 662940"/>
                <a:gd name="connsiteY16" fmla="*/ 82868 h 2004060"/>
                <a:gd name="connsiteX17" fmla="*/ 103584 w 662940"/>
                <a:gd name="connsiteY17" fmla="*/ 62151 h 2004060"/>
                <a:gd name="connsiteX18" fmla="*/ 124301 w 662940"/>
                <a:gd name="connsiteY18" fmla="*/ 41434 h 2004060"/>
                <a:gd name="connsiteX19" fmla="*/ 165735 w 662940"/>
                <a:gd name="connsiteY19" fmla="*/ 41434 h 2004060"/>
                <a:gd name="connsiteX0" fmla="*/ 165735 w 662940"/>
                <a:gd name="connsiteY0" fmla="*/ 41434 h 2004060"/>
                <a:gd name="connsiteX1" fmla="*/ 124301 w 662940"/>
                <a:gd name="connsiteY1" fmla="*/ 82868 h 2004060"/>
                <a:gd name="connsiteX2" fmla="*/ 103584 w 662940"/>
                <a:gd name="connsiteY2" fmla="*/ 62151 h 2004060"/>
                <a:gd name="connsiteX3" fmla="*/ 124301 w 662940"/>
                <a:gd name="connsiteY3" fmla="*/ 41434 h 2004060"/>
                <a:gd name="connsiteX4" fmla="*/ 165735 w 662940"/>
                <a:gd name="connsiteY4" fmla="*/ 41434 h 2004060"/>
                <a:gd name="connsiteX5" fmla="*/ 82868 w 662940"/>
                <a:gd name="connsiteY5" fmla="*/ 1962626 h 2004060"/>
                <a:gd name="connsiteX6" fmla="*/ 41434 w 662940"/>
                <a:gd name="connsiteY6" fmla="*/ 2004060 h 2004060"/>
                <a:gd name="connsiteX7" fmla="*/ 0 w 662940"/>
                <a:gd name="connsiteY7" fmla="*/ 1962626 h 2004060"/>
                <a:gd name="connsiteX8" fmla="*/ 41434 w 662940"/>
                <a:gd name="connsiteY8" fmla="*/ 1921192 h 2004060"/>
                <a:gd name="connsiteX9" fmla="*/ 62151 w 662940"/>
                <a:gd name="connsiteY9" fmla="*/ 1941909 h 2004060"/>
                <a:gd name="connsiteX10" fmla="*/ 41434 w 662940"/>
                <a:gd name="connsiteY10" fmla="*/ 1962626 h 2004060"/>
                <a:gd name="connsiteX11" fmla="*/ 82868 w 662940"/>
                <a:gd name="connsiteY11" fmla="*/ 1962626 h 2004060"/>
                <a:gd name="connsiteX0" fmla="*/ 82868 w 662940"/>
                <a:gd name="connsiteY0" fmla="*/ 1921193 h 2004060"/>
                <a:gd name="connsiteX1" fmla="*/ 144780 w 662940"/>
                <a:gd name="connsiteY1" fmla="*/ 1234440 h 2004060"/>
                <a:gd name="connsiteX2" fmla="*/ 45720 w 662940"/>
                <a:gd name="connsiteY2" fmla="*/ 541020 h 2004060"/>
                <a:gd name="connsiteX3" fmla="*/ 82868 w 662940"/>
                <a:gd name="connsiteY3" fmla="*/ 41434 h 2004060"/>
                <a:gd name="connsiteX4" fmla="*/ 124302 w 662940"/>
                <a:gd name="connsiteY4" fmla="*/ 0 h 2004060"/>
                <a:gd name="connsiteX5" fmla="*/ 621506 w 662940"/>
                <a:gd name="connsiteY5" fmla="*/ 0 h 2004060"/>
                <a:gd name="connsiteX6" fmla="*/ 662940 w 662940"/>
                <a:gd name="connsiteY6" fmla="*/ 41434 h 2004060"/>
                <a:gd name="connsiteX7" fmla="*/ 621506 w 662940"/>
                <a:gd name="connsiteY7" fmla="*/ 82868 h 2004060"/>
                <a:gd name="connsiteX8" fmla="*/ 580073 w 662940"/>
                <a:gd name="connsiteY8" fmla="*/ 82868 h 2004060"/>
                <a:gd name="connsiteX9" fmla="*/ 579120 w 662940"/>
                <a:gd name="connsiteY9" fmla="*/ 1082040 h 2004060"/>
                <a:gd name="connsiteX10" fmla="*/ 580073 w 662940"/>
                <a:gd name="connsiteY10" fmla="*/ 1962626 h 2004060"/>
                <a:gd name="connsiteX11" fmla="*/ 538639 w 662940"/>
                <a:gd name="connsiteY11" fmla="*/ 2004060 h 2004060"/>
                <a:gd name="connsiteX12" fmla="*/ 41434 w 662940"/>
                <a:gd name="connsiteY12" fmla="*/ 2004060 h 2004060"/>
                <a:gd name="connsiteX13" fmla="*/ 0 w 662940"/>
                <a:gd name="connsiteY13" fmla="*/ 1962626 h 2004060"/>
                <a:gd name="connsiteX14" fmla="*/ 41434 w 662940"/>
                <a:gd name="connsiteY14" fmla="*/ 1921192 h 2004060"/>
                <a:gd name="connsiteX15" fmla="*/ 82868 w 662940"/>
                <a:gd name="connsiteY15" fmla="*/ 1921193 h 2004060"/>
                <a:gd name="connsiteX16" fmla="*/ 124301 w 662940"/>
                <a:gd name="connsiteY16" fmla="*/ 0 h 2004060"/>
                <a:gd name="connsiteX17" fmla="*/ 165735 w 662940"/>
                <a:gd name="connsiteY17" fmla="*/ 41434 h 2004060"/>
                <a:gd name="connsiteX18" fmla="*/ 124301 w 662940"/>
                <a:gd name="connsiteY18" fmla="*/ 82868 h 2004060"/>
                <a:gd name="connsiteX19" fmla="*/ 103584 w 662940"/>
                <a:gd name="connsiteY19" fmla="*/ 62151 h 2004060"/>
                <a:gd name="connsiteX20" fmla="*/ 124301 w 662940"/>
                <a:gd name="connsiteY20" fmla="*/ 41434 h 2004060"/>
                <a:gd name="connsiteX21" fmla="*/ 165735 w 662940"/>
                <a:gd name="connsiteY21" fmla="*/ 41434 h 2004060"/>
                <a:gd name="connsiteX22" fmla="*/ 580073 w 662940"/>
                <a:gd name="connsiteY22" fmla="*/ 82868 h 2004060"/>
                <a:gd name="connsiteX23" fmla="*/ 124301 w 662940"/>
                <a:gd name="connsiteY23" fmla="*/ 82868 h 2004060"/>
                <a:gd name="connsiteX24" fmla="*/ 41434 w 662940"/>
                <a:gd name="connsiteY24" fmla="*/ 1921193 h 2004060"/>
                <a:gd name="connsiteX25" fmla="*/ 62151 w 662940"/>
                <a:gd name="connsiteY25" fmla="*/ 1941910 h 2004060"/>
                <a:gd name="connsiteX26" fmla="*/ 41434 w 662940"/>
                <a:gd name="connsiteY26" fmla="*/ 1962627 h 2004060"/>
                <a:gd name="connsiteX27" fmla="*/ 82868 w 662940"/>
                <a:gd name="connsiteY27" fmla="*/ 1962626 h 2004060"/>
                <a:gd name="connsiteX28" fmla="*/ 41434 w 662940"/>
                <a:gd name="connsiteY28" fmla="*/ 2004060 h 2004060"/>
                <a:gd name="connsiteX29" fmla="*/ 82868 w 662940"/>
                <a:gd name="connsiteY29" fmla="*/ 1962626 h 2004060"/>
                <a:gd name="connsiteX30" fmla="*/ 82868 w 662940"/>
                <a:gd name="connsiteY30" fmla="*/ 1921193 h 2004060"/>
                <a:gd name="connsiteX0" fmla="*/ 41434 w 662940"/>
                <a:gd name="connsiteY0" fmla="*/ 2004060 h 2004060"/>
                <a:gd name="connsiteX1" fmla="*/ 82868 w 662940"/>
                <a:gd name="connsiteY1" fmla="*/ 1962626 h 2004060"/>
                <a:gd name="connsiteX2" fmla="*/ 41434 w 662940"/>
                <a:gd name="connsiteY2" fmla="*/ 1962626 h 2004060"/>
                <a:gd name="connsiteX3" fmla="*/ 62151 w 662940"/>
                <a:gd name="connsiteY3" fmla="*/ 1941909 h 2004060"/>
                <a:gd name="connsiteX4" fmla="*/ 41434 w 662940"/>
                <a:gd name="connsiteY4" fmla="*/ 1921192 h 2004060"/>
                <a:gd name="connsiteX5" fmla="*/ 82868 w 662940"/>
                <a:gd name="connsiteY5" fmla="*/ 1921193 h 2004060"/>
                <a:gd name="connsiteX6" fmla="*/ 82868 w 662940"/>
                <a:gd name="connsiteY6" fmla="*/ 41434 h 2004060"/>
                <a:gd name="connsiteX7" fmla="*/ 124302 w 662940"/>
                <a:gd name="connsiteY7" fmla="*/ 0 h 2004060"/>
                <a:gd name="connsiteX8" fmla="*/ 621506 w 662940"/>
                <a:gd name="connsiteY8" fmla="*/ 0 h 2004060"/>
                <a:gd name="connsiteX9" fmla="*/ 662940 w 662940"/>
                <a:gd name="connsiteY9" fmla="*/ 41434 h 2004060"/>
                <a:gd name="connsiteX10" fmla="*/ 621506 w 662940"/>
                <a:gd name="connsiteY10" fmla="*/ 82868 h 2004060"/>
                <a:gd name="connsiteX11" fmla="*/ 580073 w 662940"/>
                <a:gd name="connsiteY11" fmla="*/ 82868 h 2004060"/>
                <a:gd name="connsiteX12" fmla="*/ 580073 w 662940"/>
                <a:gd name="connsiteY12" fmla="*/ 1962626 h 2004060"/>
                <a:gd name="connsiteX13" fmla="*/ 538639 w 662940"/>
                <a:gd name="connsiteY13" fmla="*/ 2004060 h 2004060"/>
                <a:gd name="connsiteX14" fmla="*/ 41434 w 662940"/>
                <a:gd name="connsiteY14" fmla="*/ 2004060 h 2004060"/>
                <a:gd name="connsiteX15" fmla="*/ 165735 w 662940"/>
                <a:gd name="connsiteY15" fmla="*/ 41434 h 2004060"/>
                <a:gd name="connsiteX16" fmla="*/ 124301 w 662940"/>
                <a:gd name="connsiteY16" fmla="*/ 82868 h 2004060"/>
                <a:gd name="connsiteX17" fmla="*/ 103584 w 662940"/>
                <a:gd name="connsiteY17" fmla="*/ 62151 h 2004060"/>
                <a:gd name="connsiteX18" fmla="*/ 124301 w 662940"/>
                <a:gd name="connsiteY18" fmla="*/ 41434 h 2004060"/>
                <a:gd name="connsiteX19" fmla="*/ 165735 w 662940"/>
                <a:gd name="connsiteY19" fmla="*/ 41434 h 2004060"/>
                <a:gd name="connsiteX0" fmla="*/ 165735 w 662940"/>
                <a:gd name="connsiteY0" fmla="*/ 41434 h 2004060"/>
                <a:gd name="connsiteX1" fmla="*/ 124301 w 662940"/>
                <a:gd name="connsiteY1" fmla="*/ 82868 h 2004060"/>
                <a:gd name="connsiteX2" fmla="*/ 103584 w 662940"/>
                <a:gd name="connsiteY2" fmla="*/ 62151 h 2004060"/>
                <a:gd name="connsiteX3" fmla="*/ 124301 w 662940"/>
                <a:gd name="connsiteY3" fmla="*/ 41434 h 2004060"/>
                <a:gd name="connsiteX4" fmla="*/ 165735 w 662940"/>
                <a:gd name="connsiteY4" fmla="*/ 41434 h 2004060"/>
                <a:gd name="connsiteX5" fmla="*/ 82868 w 662940"/>
                <a:gd name="connsiteY5" fmla="*/ 1962626 h 2004060"/>
                <a:gd name="connsiteX6" fmla="*/ 41434 w 662940"/>
                <a:gd name="connsiteY6" fmla="*/ 2004060 h 2004060"/>
                <a:gd name="connsiteX7" fmla="*/ 0 w 662940"/>
                <a:gd name="connsiteY7" fmla="*/ 1962626 h 2004060"/>
                <a:gd name="connsiteX8" fmla="*/ 41434 w 662940"/>
                <a:gd name="connsiteY8" fmla="*/ 1921192 h 2004060"/>
                <a:gd name="connsiteX9" fmla="*/ 62151 w 662940"/>
                <a:gd name="connsiteY9" fmla="*/ 1941909 h 2004060"/>
                <a:gd name="connsiteX10" fmla="*/ 41434 w 662940"/>
                <a:gd name="connsiteY10" fmla="*/ 1962626 h 2004060"/>
                <a:gd name="connsiteX11" fmla="*/ 82868 w 662940"/>
                <a:gd name="connsiteY11" fmla="*/ 1962626 h 2004060"/>
                <a:gd name="connsiteX0" fmla="*/ 82868 w 662940"/>
                <a:gd name="connsiteY0" fmla="*/ 1921193 h 2004060"/>
                <a:gd name="connsiteX1" fmla="*/ 144780 w 662940"/>
                <a:gd name="connsiteY1" fmla="*/ 1234440 h 2004060"/>
                <a:gd name="connsiteX2" fmla="*/ 45720 w 662940"/>
                <a:gd name="connsiteY2" fmla="*/ 541020 h 2004060"/>
                <a:gd name="connsiteX3" fmla="*/ 82868 w 662940"/>
                <a:gd name="connsiteY3" fmla="*/ 41434 h 2004060"/>
                <a:gd name="connsiteX4" fmla="*/ 124302 w 662940"/>
                <a:gd name="connsiteY4" fmla="*/ 0 h 2004060"/>
                <a:gd name="connsiteX5" fmla="*/ 621506 w 662940"/>
                <a:gd name="connsiteY5" fmla="*/ 0 h 2004060"/>
                <a:gd name="connsiteX6" fmla="*/ 662940 w 662940"/>
                <a:gd name="connsiteY6" fmla="*/ 41434 h 2004060"/>
                <a:gd name="connsiteX7" fmla="*/ 621506 w 662940"/>
                <a:gd name="connsiteY7" fmla="*/ 82868 h 2004060"/>
                <a:gd name="connsiteX8" fmla="*/ 580073 w 662940"/>
                <a:gd name="connsiteY8" fmla="*/ 82868 h 2004060"/>
                <a:gd name="connsiteX9" fmla="*/ 647700 w 662940"/>
                <a:gd name="connsiteY9" fmla="*/ 1074420 h 2004060"/>
                <a:gd name="connsiteX10" fmla="*/ 580073 w 662940"/>
                <a:gd name="connsiteY10" fmla="*/ 1962626 h 2004060"/>
                <a:gd name="connsiteX11" fmla="*/ 538639 w 662940"/>
                <a:gd name="connsiteY11" fmla="*/ 2004060 h 2004060"/>
                <a:gd name="connsiteX12" fmla="*/ 41434 w 662940"/>
                <a:gd name="connsiteY12" fmla="*/ 2004060 h 2004060"/>
                <a:gd name="connsiteX13" fmla="*/ 0 w 662940"/>
                <a:gd name="connsiteY13" fmla="*/ 1962626 h 2004060"/>
                <a:gd name="connsiteX14" fmla="*/ 41434 w 662940"/>
                <a:gd name="connsiteY14" fmla="*/ 1921192 h 2004060"/>
                <a:gd name="connsiteX15" fmla="*/ 82868 w 662940"/>
                <a:gd name="connsiteY15" fmla="*/ 1921193 h 2004060"/>
                <a:gd name="connsiteX16" fmla="*/ 124301 w 662940"/>
                <a:gd name="connsiteY16" fmla="*/ 0 h 2004060"/>
                <a:gd name="connsiteX17" fmla="*/ 165735 w 662940"/>
                <a:gd name="connsiteY17" fmla="*/ 41434 h 2004060"/>
                <a:gd name="connsiteX18" fmla="*/ 124301 w 662940"/>
                <a:gd name="connsiteY18" fmla="*/ 82868 h 2004060"/>
                <a:gd name="connsiteX19" fmla="*/ 103584 w 662940"/>
                <a:gd name="connsiteY19" fmla="*/ 62151 h 2004060"/>
                <a:gd name="connsiteX20" fmla="*/ 124301 w 662940"/>
                <a:gd name="connsiteY20" fmla="*/ 41434 h 2004060"/>
                <a:gd name="connsiteX21" fmla="*/ 165735 w 662940"/>
                <a:gd name="connsiteY21" fmla="*/ 41434 h 2004060"/>
                <a:gd name="connsiteX22" fmla="*/ 580073 w 662940"/>
                <a:gd name="connsiteY22" fmla="*/ 82868 h 2004060"/>
                <a:gd name="connsiteX23" fmla="*/ 124301 w 662940"/>
                <a:gd name="connsiteY23" fmla="*/ 82868 h 2004060"/>
                <a:gd name="connsiteX24" fmla="*/ 41434 w 662940"/>
                <a:gd name="connsiteY24" fmla="*/ 1921193 h 2004060"/>
                <a:gd name="connsiteX25" fmla="*/ 62151 w 662940"/>
                <a:gd name="connsiteY25" fmla="*/ 1941910 h 2004060"/>
                <a:gd name="connsiteX26" fmla="*/ 41434 w 662940"/>
                <a:gd name="connsiteY26" fmla="*/ 1962627 h 2004060"/>
                <a:gd name="connsiteX27" fmla="*/ 82868 w 662940"/>
                <a:gd name="connsiteY27" fmla="*/ 1962626 h 2004060"/>
                <a:gd name="connsiteX28" fmla="*/ 41434 w 662940"/>
                <a:gd name="connsiteY28" fmla="*/ 2004060 h 2004060"/>
                <a:gd name="connsiteX29" fmla="*/ 82868 w 662940"/>
                <a:gd name="connsiteY29" fmla="*/ 1962626 h 2004060"/>
                <a:gd name="connsiteX30" fmla="*/ 82868 w 662940"/>
                <a:gd name="connsiteY30" fmla="*/ 1921193 h 2004060"/>
                <a:gd name="connsiteX0" fmla="*/ 41434 w 662940"/>
                <a:gd name="connsiteY0" fmla="*/ 2004060 h 2004060"/>
                <a:gd name="connsiteX1" fmla="*/ 82868 w 662940"/>
                <a:gd name="connsiteY1" fmla="*/ 1962626 h 2004060"/>
                <a:gd name="connsiteX2" fmla="*/ 41434 w 662940"/>
                <a:gd name="connsiteY2" fmla="*/ 1962626 h 2004060"/>
                <a:gd name="connsiteX3" fmla="*/ 62151 w 662940"/>
                <a:gd name="connsiteY3" fmla="*/ 1941909 h 2004060"/>
                <a:gd name="connsiteX4" fmla="*/ 41434 w 662940"/>
                <a:gd name="connsiteY4" fmla="*/ 1921192 h 2004060"/>
                <a:gd name="connsiteX5" fmla="*/ 82868 w 662940"/>
                <a:gd name="connsiteY5" fmla="*/ 1921193 h 2004060"/>
                <a:gd name="connsiteX6" fmla="*/ 82868 w 662940"/>
                <a:gd name="connsiteY6" fmla="*/ 41434 h 2004060"/>
                <a:gd name="connsiteX7" fmla="*/ 124302 w 662940"/>
                <a:gd name="connsiteY7" fmla="*/ 0 h 2004060"/>
                <a:gd name="connsiteX8" fmla="*/ 621506 w 662940"/>
                <a:gd name="connsiteY8" fmla="*/ 0 h 2004060"/>
                <a:gd name="connsiteX9" fmla="*/ 662940 w 662940"/>
                <a:gd name="connsiteY9" fmla="*/ 41434 h 2004060"/>
                <a:gd name="connsiteX10" fmla="*/ 621506 w 662940"/>
                <a:gd name="connsiteY10" fmla="*/ 82868 h 2004060"/>
                <a:gd name="connsiteX11" fmla="*/ 580073 w 662940"/>
                <a:gd name="connsiteY11" fmla="*/ 82868 h 2004060"/>
                <a:gd name="connsiteX12" fmla="*/ 580073 w 662940"/>
                <a:gd name="connsiteY12" fmla="*/ 1962626 h 2004060"/>
                <a:gd name="connsiteX13" fmla="*/ 538639 w 662940"/>
                <a:gd name="connsiteY13" fmla="*/ 2004060 h 2004060"/>
                <a:gd name="connsiteX14" fmla="*/ 41434 w 662940"/>
                <a:gd name="connsiteY14" fmla="*/ 2004060 h 2004060"/>
                <a:gd name="connsiteX15" fmla="*/ 165735 w 662940"/>
                <a:gd name="connsiteY15" fmla="*/ 41434 h 2004060"/>
                <a:gd name="connsiteX16" fmla="*/ 124301 w 662940"/>
                <a:gd name="connsiteY16" fmla="*/ 82868 h 2004060"/>
                <a:gd name="connsiteX17" fmla="*/ 103584 w 662940"/>
                <a:gd name="connsiteY17" fmla="*/ 62151 h 2004060"/>
                <a:gd name="connsiteX18" fmla="*/ 124301 w 662940"/>
                <a:gd name="connsiteY18" fmla="*/ 41434 h 2004060"/>
                <a:gd name="connsiteX19" fmla="*/ 165735 w 662940"/>
                <a:gd name="connsiteY19" fmla="*/ 41434 h 2004060"/>
                <a:gd name="connsiteX0" fmla="*/ 165735 w 662940"/>
                <a:gd name="connsiteY0" fmla="*/ 41434 h 2004060"/>
                <a:gd name="connsiteX1" fmla="*/ 124301 w 662940"/>
                <a:gd name="connsiteY1" fmla="*/ 82868 h 2004060"/>
                <a:gd name="connsiteX2" fmla="*/ 103584 w 662940"/>
                <a:gd name="connsiteY2" fmla="*/ 62151 h 2004060"/>
                <a:gd name="connsiteX3" fmla="*/ 124301 w 662940"/>
                <a:gd name="connsiteY3" fmla="*/ 41434 h 2004060"/>
                <a:gd name="connsiteX4" fmla="*/ 165735 w 662940"/>
                <a:gd name="connsiteY4" fmla="*/ 41434 h 2004060"/>
                <a:gd name="connsiteX5" fmla="*/ 82868 w 662940"/>
                <a:gd name="connsiteY5" fmla="*/ 1962626 h 2004060"/>
                <a:gd name="connsiteX6" fmla="*/ 41434 w 662940"/>
                <a:gd name="connsiteY6" fmla="*/ 2004060 h 2004060"/>
                <a:gd name="connsiteX7" fmla="*/ 0 w 662940"/>
                <a:gd name="connsiteY7" fmla="*/ 1962626 h 2004060"/>
                <a:gd name="connsiteX8" fmla="*/ 41434 w 662940"/>
                <a:gd name="connsiteY8" fmla="*/ 1921192 h 2004060"/>
                <a:gd name="connsiteX9" fmla="*/ 62151 w 662940"/>
                <a:gd name="connsiteY9" fmla="*/ 1941909 h 2004060"/>
                <a:gd name="connsiteX10" fmla="*/ 41434 w 662940"/>
                <a:gd name="connsiteY10" fmla="*/ 1962626 h 2004060"/>
                <a:gd name="connsiteX11" fmla="*/ 82868 w 662940"/>
                <a:gd name="connsiteY11" fmla="*/ 1962626 h 2004060"/>
                <a:gd name="connsiteX0" fmla="*/ 82868 w 662940"/>
                <a:gd name="connsiteY0" fmla="*/ 1921193 h 2004060"/>
                <a:gd name="connsiteX1" fmla="*/ 144780 w 662940"/>
                <a:gd name="connsiteY1" fmla="*/ 1234440 h 2004060"/>
                <a:gd name="connsiteX2" fmla="*/ 45720 w 662940"/>
                <a:gd name="connsiteY2" fmla="*/ 541020 h 2004060"/>
                <a:gd name="connsiteX3" fmla="*/ 82868 w 662940"/>
                <a:gd name="connsiteY3" fmla="*/ 41434 h 2004060"/>
                <a:gd name="connsiteX4" fmla="*/ 124302 w 662940"/>
                <a:gd name="connsiteY4" fmla="*/ 0 h 2004060"/>
                <a:gd name="connsiteX5" fmla="*/ 621506 w 662940"/>
                <a:gd name="connsiteY5" fmla="*/ 0 h 2004060"/>
                <a:gd name="connsiteX6" fmla="*/ 662940 w 662940"/>
                <a:gd name="connsiteY6" fmla="*/ 41434 h 2004060"/>
                <a:gd name="connsiteX7" fmla="*/ 621506 w 662940"/>
                <a:gd name="connsiteY7" fmla="*/ 82868 h 2004060"/>
                <a:gd name="connsiteX8" fmla="*/ 580073 w 662940"/>
                <a:gd name="connsiteY8" fmla="*/ 82868 h 2004060"/>
                <a:gd name="connsiteX9" fmla="*/ 647700 w 662940"/>
                <a:gd name="connsiteY9" fmla="*/ 1074420 h 2004060"/>
                <a:gd name="connsiteX10" fmla="*/ 580073 w 662940"/>
                <a:gd name="connsiteY10" fmla="*/ 1962626 h 2004060"/>
                <a:gd name="connsiteX11" fmla="*/ 538639 w 662940"/>
                <a:gd name="connsiteY11" fmla="*/ 2004060 h 2004060"/>
                <a:gd name="connsiteX12" fmla="*/ 41434 w 662940"/>
                <a:gd name="connsiteY12" fmla="*/ 2004060 h 2004060"/>
                <a:gd name="connsiteX13" fmla="*/ 0 w 662940"/>
                <a:gd name="connsiteY13" fmla="*/ 1962626 h 2004060"/>
                <a:gd name="connsiteX14" fmla="*/ 41434 w 662940"/>
                <a:gd name="connsiteY14" fmla="*/ 1921192 h 2004060"/>
                <a:gd name="connsiteX15" fmla="*/ 82868 w 662940"/>
                <a:gd name="connsiteY15" fmla="*/ 1921193 h 2004060"/>
                <a:gd name="connsiteX16" fmla="*/ 124301 w 662940"/>
                <a:gd name="connsiteY16" fmla="*/ 0 h 2004060"/>
                <a:gd name="connsiteX17" fmla="*/ 165735 w 662940"/>
                <a:gd name="connsiteY17" fmla="*/ 41434 h 2004060"/>
                <a:gd name="connsiteX18" fmla="*/ 124301 w 662940"/>
                <a:gd name="connsiteY18" fmla="*/ 82868 h 2004060"/>
                <a:gd name="connsiteX19" fmla="*/ 103584 w 662940"/>
                <a:gd name="connsiteY19" fmla="*/ 62151 h 2004060"/>
                <a:gd name="connsiteX20" fmla="*/ 124301 w 662940"/>
                <a:gd name="connsiteY20" fmla="*/ 41434 h 2004060"/>
                <a:gd name="connsiteX21" fmla="*/ 165735 w 662940"/>
                <a:gd name="connsiteY21" fmla="*/ 41434 h 2004060"/>
                <a:gd name="connsiteX22" fmla="*/ 580073 w 662940"/>
                <a:gd name="connsiteY22" fmla="*/ 82868 h 2004060"/>
                <a:gd name="connsiteX23" fmla="*/ 124301 w 662940"/>
                <a:gd name="connsiteY23" fmla="*/ 82868 h 2004060"/>
                <a:gd name="connsiteX24" fmla="*/ 41434 w 662940"/>
                <a:gd name="connsiteY24" fmla="*/ 1921193 h 2004060"/>
                <a:gd name="connsiteX25" fmla="*/ 62151 w 662940"/>
                <a:gd name="connsiteY25" fmla="*/ 1941910 h 2004060"/>
                <a:gd name="connsiteX26" fmla="*/ 41434 w 662940"/>
                <a:gd name="connsiteY26" fmla="*/ 1962627 h 2004060"/>
                <a:gd name="connsiteX27" fmla="*/ 82868 w 662940"/>
                <a:gd name="connsiteY27" fmla="*/ 1962626 h 2004060"/>
                <a:gd name="connsiteX28" fmla="*/ 41434 w 662940"/>
                <a:gd name="connsiteY28" fmla="*/ 2004060 h 2004060"/>
                <a:gd name="connsiteX29" fmla="*/ 82868 w 662940"/>
                <a:gd name="connsiteY29" fmla="*/ 1962626 h 2004060"/>
                <a:gd name="connsiteX30" fmla="*/ 82868 w 662940"/>
                <a:gd name="connsiteY30" fmla="*/ 1921193 h 2004060"/>
                <a:gd name="connsiteX0" fmla="*/ 41434 w 662940"/>
                <a:gd name="connsiteY0" fmla="*/ 2004060 h 2004060"/>
                <a:gd name="connsiteX1" fmla="*/ 82868 w 662940"/>
                <a:gd name="connsiteY1" fmla="*/ 1962626 h 2004060"/>
                <a:gd name="connsiteX2" fmla="*/ 41434 w 662940"/>
                <a:gd name="connsiteY2" fmla="*/ 1962626 h 2004060"/>
                <a:gd name="connsiteX3" fmla="*/ 62151 w 662940"/>
                <a:gd name="connsiteY3" fmla="*/ 1941909 h 2004060"/>
                <a:gd name="connsiteX4" fmla="*/ 41434 w 662940"/>
                <a:gd name="connsiteY4" fmla="*/ 1921192 h 2004060"/>
                <a:gd name="connsiteX5" fmla="*/ 82868 w 662940"/>
                <a:gd name="connsiteY5" fmla="*/ 1921193 h 2004060"/>
                <a:gd name="connsiteX6" fmla="*/ 82868 w 662940"/>
                <a:gd name="connsiteY6" fmla="*/ 41434 h 2004060"/>
                <a:gd name="connsiteX7" fmla="*/ 124302 w 662940"/>
                <a:gd name="connsiteY7" fmla="*/ 0 h 2004060"/>
                <a:gd name="connsiteX8" fmla="*/ 621506 w 662940"/>
                <a:gd name="connsiteY8" fmla="*/ 0 h 2004060"/>
                <a:gd name="connsiteX9" fmla="*/ 662940 w 662940"/>
                <a:gd name="connsiteY9" fmla="*/ 41434 h 2004060"/>
                <a:gd name="connsiteX10" fmla="*/ 621506 w 662940"/>
                <a:gd name="connsiteY10" fmla="*/ 82868 h 2004060"/>
                <a:gd name="connsiteX11" fmla="*/ 580073 w 662940"/>
                <a:gd name="connsiteY11" fmla="*/ 82868 h 2004060"/>
                <a:gd name="connsiteX12" fmla="*/ 580073 w 662940"/>
                <a:gd name="connsiteY12" fmla="*/ 1962626 h 2004060"/>
                <a:gd name="connsiteX13" fmla="*/ 538639 w 662940"/>
                <a:gd name="connsiteY13" fmla="*/ 2004060 h 2004060"/>
                <a:gd name="connsiteX14" fmla="*/ 41434 w 662940"/>
                <a:gd name="connsiteY14" fmla="*/ 2004060 h 2004060"/>
                <a:gd name="connsiteX15" fmla="*/ 165735 w 662940"/>
                <a:gd name="connsiteY15" fmla="*/ 41434 h 2004060"/>
                <a:gd name="connsiteX16" fmla="*/ 124301 w 662940"/>
                <a:gd name="connsiteY16" fmla="*/ 82868 h 2004060"/>
                <a:gd name="connsiteX17" fmla="*/ 103584 w 662940"/>
                <a:gd name="connsiteY17" fmla="*/ 62151 h 2004060"/>
                <a:gd name="connsiteX18" fmla="*/ 124301 w 662940"/>
                <a:gd name="connsiteY18" fmla="*/ 41434 h 2004060"/>
                <a:gd name="connsiteX19" fmla="*/ 165735 w 662940"/>
                <a:gd name="connsiteY19" fmla="*/ 41434 h 2004060"/>
                <a:gd name="connsiteX0" fmla="*/ 165735 w 662940"/>
                <a:gd name="connsiteY0" fmla="*/ 41434 h 2004060"/>
                <a:gd name="connsiteX1" fmla="*/ 124301 w 662940"/>
                <a:gd name="connsiteY1" fmla="*/ 82868 h 2004060"/>
                <a:gd name="connsiteX2" fmla="*/ 103584 w 662940"/>
                <a:gd name="connsiteY2" fmla="*/ 62151 h 2004060"/>
                <a:gd name="connsiteX3" fmla="*/ 124301 w 662940"/>
                <a:gd name="connsiteY3" fmla="*/ 41434 h 2004060"/>
                <a:gd name="connsiteX4" fmla="*/ 165735 w 662940"/>
                <a:gd name="connsiteY4" fmla="*/ 41434 h 2004060"/>
                <a:gd name="connsiteX5" fmla="*/ 82868 w 662940"/>
                <a:gd name="connsiteY5" fmla="*/ 1962626 h 2004060"/>
                <a:gd name="connsiteX6" fmla="*/ 41434 w 662940"/>
                <a:gd name="connsiteY6" fmla="*/ 2004060 h 2004060"/>
                <a:gd name="connsiteX7" fmla="*/ 0 w 662940"/>
                <a:gd name="connsiteY7" fmla="*/ 1962626 h 2004060"/>
                <a:gd name="connsiteX8" fmla="*/ 41434 w 662940"/>
                <a:gd name="connsiteY8" fmla="*/ 1921192 h 2004060"/>
                <a:gd name="connsiteX9" fmla="*/ 62151 w 662940"/>
                <a:gd name="connsiteY9" fmla="*/ 1941909 h 2004060"/>
                <a:gd name="connsiteX10" fmla="*/ 41434 w 662940"/>
                <a:gd name="connsiteY10" fmla="*/ 1962626 h 2004060"/>
                <a:gd name="connsiteX11" fmla="*/ 82868 w 662940"/>
                <a:gd name="connsiteY11" fmla="*/ 1962626 h 2004060"/>
                <a:gd name="connsiteX0" fmla="*/ 82868 w 662940"/>
                <a:gd name="connsiteY0" fmla="*/ 1921193 h 2004060"/>
                <a:gd name="connsiteX1" fmla="*/ 144780 w 662940"/>
                <a:gd name="connsiteY1" fmla="*/ 1234440 h 2004060"/>
                <a:gd name="connsiteX2" fmla="*/ 45720 w 662940"/>
                <a:gd name="connsiteY2" fmla="*/ 541020 h 2004060"/>
                <a:gd name="connsiteX3" fmla="*/ 82868 w 662940"/>
                <a:gd name="connsiteY3" fmla="*/ 41434 h 2004060"/>
                <a:gd name="connsiteX4" fmla="*/ 124302 w 662940"/>
                <a:gd name="connsiteY4" fmla="*/ 0 h 2004060"/>
                <a:gd name="connsiteX5" fmla="*/ 621506 w 662940"/>
                <a:gd name="connsiteY5" fmla="*/ 0 h 2004060"/>
                <a:gd name="connsiteX6" fmla="*/ 662940 w 662940"/>
                <a:gd name="connsiteY6" fmla="*/ 41434 h 2004060"/>
                <a:gd name="connsiteX7" fmla="*/ 621506 w 662940"/>
                <a:gd name="connsiteY7" fmla="*/ 82868 h 2004060"/>
                <a:gd name="connsiteX8" fmla="*/ 580073 w 662940"/>
                <a:gd name="connsiteY8" fmla="*/ 82868 h 2004060"/>
                <a:gd name="connsiteX9" fmla="*/ 647700 w 662940"/>
                <a:gd name="connsiteY9" fmla="*/ 1074420 h 2004060"/>
                <a:gd name="connsiteX10" fmla="*/ 580073 w 662940"/>
                <a:gd name="connsiteY10" fmla="*/ 1962626 h 2004060"/>
                <a:gd name="connsiteX11" fmla="*/ 538639 w 662940"/>
                <a:gd name="connsiteY11" fmla="*/ 2004060 h 2004060"/>
                <a:gd name="connsiteX12" fmla="*/ 41434 w 662940"/>
                <a:gd name="connsiteY12" fmla="*/ 2004060 h 2004060"/>
                <a:gd name="connsiteX13" fmla="*/ 0 w 662940"/>
                <a:gd name="connsiteY13" fmla="*/ 1962626 h 2004060"/>
                <a:gd name="connsiteX14" fmla="*/ 41434 w 662940"/>
                <a:gd name="connsiteY14" fmla="*/ 1921192 h 2004060"/>
                <a:gd name="connsiteX15" fmla="*/ 82868 w 662940"/>
                <a:gd name="connsiteY15" fmla="*/ 1921193 h 2004060"/>
                <a:gd name="connsiteX16" fmla="*/ 124301 w 662940"/>
                <a:gd name="connsiteY16" fmla="*/ 0 h 2004060"/>
                <a:gd name="connsiteX17" fmla="*/ 165735 w 662940"/>
                <a:gd name="connsiteY17" fmla="*/ 41434 h 2004060"/>
                <a:gd name="connsiteX18" fmla="*/ 124301 w 662940"/>
                <a:gd name="connsiteY18" fmla="*/ 82868 h 2004060"/>
                <a:gd name="connsiteX19" fmla="*/ 103584 w 662940"/>
                <a:gd name="connsiteY19" fmla="*/ 62151 h 2004060"/>
                <a:gd name="connsiteX20" fmla="*/ 124301 w 662940"/>
                <a:gd name="connsiteY20" fmla="*/ 41434 h 2004060"/>
                <a:gd name="connsiteX21" fmla="*/ 165735 w 662940"/>
                <a:gd name="connsiteY21" fmla="*/ 41434 h 2004060"/>
                <a:gd name="connsiteX22" fmla="*/ 580073 w 662940"/>
                <a:gd name="connsiteY22" fmla="*/ 82868 h 2004060"/>
                <a:gd name="connsiteX23" fmla="*/ 124301 w 662940"/>
                <a:gd name="connsiteY23" fmla="*/ 82868 h 2004060"/>
                <a:gd name="connsiteX24" fmla="*/ 41434 w 662940"/>
                <a:gd name="connsiteY24" fmla="*/ 1921193 h 2004060"/>
                <a:gd name="connsiteX25" fmla="*/ 62151 w 662940"/>
                <a:gd name="connsiteY25" fmla="*/ 1941910 h 2004060"/>
                <a:gd name="connsiteX26" fmla="*/ 41434 w 662940"/>
                <a:gd name="connsiteY26" fmla="*/ 1962627 h 2004060"/>
                <a:gd name="connsiteX27" fmla="*/ 82868 w 662940"/>
                <a:gd name="connsiteY27" fmla="*/ 1962626 h 2004060"/>
                <a:gd name="connsiteX28" fmla="*/ 41434 w 662940"/>
                <a:gd name="connsiteY28" fmla="*/ 2004060 h 2004060"/>
                <a:gd name="connsiteX29" fmla="*/ 82868 w 662940"/>
                <a:gd name="connsiteY29" fmla="*/ 1962626 h 2004060"/>
                <a:gd name="connsiteX30" fmla="*/ 82868 w 662940"/>
                <a:gd name="connsiteY30" fmla="*/ 1921193 h 2004060"/>
                <a:gd name="connsiteX0" fmla="*/ 41434 w 662940"/>
                <a:gd name="connsiteY0" fmla="*/ 2004060 h 2004060"/>
                <a:gd name="connsiteX1" fmla="*/ 82868 w 662940"/>
                <a:gd name="connsiteY1" fmla="*/ 1962626 h 2004060"/>
                <a:gd name="connsiteX2" fmla="*/ 41434 w 662940"/>
                <a:gd name="connsiteY2" fmla="*/ 1962626 h 2004060"/>
                <a:gd name="connsiteX3" fmla="*/ 62151 w 662940"/>
                <a:gd name="connsiteY3" fmla="*/ 1941909 h 2004060"/>
                <a:gd name="connsiteX4" fmla="*/ 41434 w 662940"/>
                <a:gd name="connsiteY4" fmla="*/ 1921192 h 2004060"/>
                <a:gd name="connsiteX5" fmla="*/ 82868 w 662940"/>
                <a:gd name="connsiteY5" fmla="*/ 1921193 h 2004060"/>
                <a:gd name="connsiteX6" fmla="*/ 82868 w 662940"/>
                <a:gd name="connsiteY6" fmla="*/ 41434 h 2004060"/>
                <a:gd name="connsiteX7" fmla="*/ 124302 w 662940"/>
                <a:gd name="connsiteY7" fmla="*/ 0 h 2004060"/>
                <a:gd name="connsiteX8" fmla="*/ 621506 w 662940"/>
                <a:gd name="connsiteY8" fmla="*/ 0 h 2004060"/>
                <a:gd name="connsiteX9" fmla="*/ 662940 w 662940"/>
                <a:gd name="connsiteY9" fmla="*/ 41434 h 2004060"/>
                <a:gd name="connsiteX10" fmla="*/ 621506 w 662940"/>
                <a:gd name="connsiteY10" fmla="*/ 82868 h 2004060"/>
                <a:gd name="connsiteX11" fmla="*/ 580073 w 662940"/>
                <a:gd name="connsiteY11" fmla="*/ 82868 h 2004060"/>
                <a:gd name="connsiteX12" fmla="*/ 580073 w 662940"/>
                <a:gd name="connsiteY12" fmla="*/ 1962626 h 2004060"/>
                <a:gd name="connsiteX13" fmla="*/ 538639 w 662940"/>
                <a:gd name="connsiteY13" fmla="*/ 2004060 h 2004060"/>
                <a:gd name="connsiteX14" fmla="*/ 41434 w 662940"/>
                <a:gd name="connsiteY14" fmla="*/ 2004060 h 2004060"/>
                <a:gd name="connsiteX15" fmla="*/ 165735 w 662940"/>
                <a:gd name="connsiteY15" fmla="*/ 41434 h 2004060"/>
                <a:gd name="connsiteX16" fmla="*/ 124301 w 662940"/>
                <a:gd name="connsiteY16" fmla="*/ 82868 h 2004060"/>
                <a:gd name="connsiteX17" fmla="*/ 103584 w 662940"/>
                <a:gd name="connsiteY17" fmla="*/ 62151 h 2004060"/>
                <a:gd name="connsiteX18" fmla="*/ 124301 w 662940"/>
                <a:gd name="connsiteY18" fmla="*/ 41434 h 2004060"/>
                <a:gd name="connsiteX19" fmla="*/ 165735 w 662940"/>
                <a:gd name="connsiteY19" fmla="*/ 41434 h 2004060"/>
                <a:gd name="connsiteX0" fmla="*/ 165735 w 662940"/>
                <a:gd name="connsiteY0" fmla="*/ 41434 h 2004060"/>
                <a:gd name="connsiteX1" fmla="*/ 124301 w 662940"/>
                <a:gd name="connsiteY1" fmla="*/ 82868 h 2004060"/>
                <a:gd name="connsiteX2" fmla="*/ 103584 w 662940"/>
                <a:gd name="connsiteY2" fmla="*/ 62151 h 2004060"/>
                <a:gd name="connsiteX3" fmla="*/ 124301 w 662940"/>
                <a:gd name="connsiteY3" fmla="*/ 41434 h 2004060"/>
                <a:gd name="connsiteX4" fmla="*/ 165735 w 662940"/>
                <a:gd name="connsiteY4" fmla="*/ 41434 h 2004060"/>
                <a:gd name="connsiteX5" fmla="*/ 82868 w 662940"/>
                <a:gd name="connsiteY5" fmla="*/ 1962626 h 2004060"/>
                <a:gd name="connsiteX6" fmla="*/ 41434 w 662940"/>
                <a:gd name="connsiteY6" fmla="*/ 2004060 h 2004060"/>
                <a:gd name="connsiteX7" fmla="*/ 0 w 662940"/>
                <a:gd name="connsiteY7" fmla="*/ 1962626 h 2004060"/>
                <a:gd name="connsiteX8" fmla="*/ 41434 w 662940"/>
                <a:gd name="connsiteY8" fmla="*/ 1921192 h 2004060"/>
                <a:gd name="connsiteX9" fmla="*/ 62151 w 662940"/>
                <a:gd name="connsiteY9" fmla="*/ 1941909 h 2004060"/>
                <a:gd name="connsiteX10" fmla="*/ 41434 w 662940"/>
                <a:gd name="connsiteY10" fmla="*/ 1962626 h 2004060"/>
                <a:gd name="connsiteX11" fmla="*/ 82868 w 662940"/>
                <a:gd name="connsiteY11" fmla="*/ 1962626 h 2004060"/>
                <a:gd name="connsiteX0" fmla="*/ 82868 w 662940"/>
                <a:gd name="connsiteY0" fmla="*/ 1921193 h 2004060"/>
                <a:gd name="connsiteX1" fmla="*/ 144780 w 662940"/>
                <a:gd name="connsiteY1" fmla="*/ 1234440 h 2004060"/>
                <a:gd name="connsiteX2" fmla="*/ 45720 w 662940"/>
                <a:gd name="connsiteY2" fmla="*/ 541020 h 2004060"/>
                <a:gd name="connsiteX3" fmla="*/ 82868 w 662940"/>
                <a:gd name="connsiteY3" fmla="*/ 41434 h 2004060"/>
                <a:gd name="connsiteX4" fmla="*/ 124302 w 662940"/>
                <a:gd name="connsiteY4" fmla="*/ 0 h 2004060"/>
                <a:gd name="connsiteX5" fmla="*/ 621506 w 662940"/>
                <a:gd name="connsiteY5" fmla="*/ 0 h 2004060"/>
                <a:gd name="connsiteX6" fmla="*/ 662940 w 662940"/>
                <a:gd name="connsiteY6" fmla="*/ 41434 h 2004060"/>
                <a:gd name="connsiteX7" fmla="*/ 621506 w 662940"/>
                <a:gd name="connsiteY7" fmla="*/ 82868 h 2004060"/>
                <a:gd name="connsiteX8" fmla="*/ 580073 w 662940"/>
                <a:gd name="connsiteY8" fmla="*/ 82868 h 2004060"/>
                <a:gd name="connsiteX9" fmla="*/ 647700 w 662940"/>
                <a:gd name="connsiteY9" fmla="*/ 1074420 h 2004060"/>
                <a:gd name="connsiteX10" fmla="*/ 580073 w 662940"/>
                <a:gd name="connsiteY10" fmla="*/ 1962626 h 2004060"/>
                <a:gd name="connsiteX11" fmla="*/ 538639 w 662940"/>
                <a:gd name="connsiteY11" fmla="*/ 2004060 h 2004060"/>
                <a:gd name="connsiteX12" fmla="*/ 41434 w 662940"/>
                <a:gd name="connsiteY12" fmla="*/ 2004060 h 2004060"/>
                <a:gd name="connsiteX13" fmla="*/ 0 w 662940"/>
                <a:gd name="connsiteY13" fmla="*/ 1962626 h 2004060"/>
                <a:gd name="connsiteX14" fmla="*/ 41434 w 662940"/>
                <a:gd name="connsiteY14" fmla="*/ 1921192 h 2004060"/>
                <a:gd name="connsiteX15" fmla="*/ 82868 w 662940"/>
                <a:gd name="connsiteY15" fmla="*/ 1921193 h 2004060"/>
                <a:gd name="connsiteX16" fmla="*/ 124301 w 662940"/>
                <a:gd name="connsiteY16" fmla="*/ 0 h 2004060"/>
                <a:gd name="connsiteX17" fmla="*/ 165735 w 662940"/>
                <a:gd name="connsiteY17" fmla="*/ 41434 h 2004060"/>
                <a:gd name="connsiteX18" fmla="*/ 124301 w 662940"/>
                <a:gd name="connsiteY18" fmla="*/ 82868 h 2004060"/>
                <a:gd name="connsiteX19" fmla="*/ 103584 w 662940"/>
                <a:gd name="connsiteY19" fmla="*/ 62151 h 2004060"/>
                <a:gd name="connsiteX20" fmla="*/ 124301 w 662940"/>
                <a:gd name="connsiteY20" fmla="*/ 41434 h 2004060"/>
                <a:gd name="connsiteX21" fmla="*/ 165735 w 662940"/>
                <a:gd name="connsiteY21" fmla="*/ 41434 h 2004060"/>
                <a:gd name="connsiteX22" fmla="*/ 580073 w 662940"/>
                <a:gd name="connsiteY22" fmla="*/ 82868 h 2004060"/>
                <a:gd name="connsiteX23" fmla="*/ 124301 w 662940"/>
                <a:gd name="connsiteY23" fmla="*/ 82868 h 2004060"/>
                <a:gd name="connsiteX24" fmla="*/ 41434 w 662940"/>
                <a:gd name="connsiteY24" fmla="*/ 1921193 h 2004060"/>
                <a:gd name="connsiteX25" fmla="*/ 62151 w 662940"/>
                <a:gd name="connsiteY25" fmla="*/ 1941910 h 2004060"/>
                <a:gd name="connsiteX26" fmla="*/ 41434 w 662940"/>
                <a:gd name="connsiteY26" fmla="*/ 1962627 h 2004060"/>
                <a:gd name="connsiteX27" fmla="*/ 82868 w 662940"/>
                <a:gd name="connsiteY27" fmla="*/ 1962626 h 2004060"/>
                <a:gd name="connsiteX28" fmla="*/ 41434 w 662940"/>
                <a:gd name="connsiteY28" fmla="*/ 2004060 h 2004060"/>
                <a:gd name="connsiteX29" fmla="*/ 82868 w 662940"/>
                <a:gd name="connsiteY29" fmla="*/ 1962626 h 2004060"/>
                <a:gd name="connsiteX30" fmla="*/ 82868 w 662940"/>
                <a:gd name="connsiteY30" fmla="*/ 1921193 h 2004060"/>
                <a:gd name="connsiteX0" fmla="*/ 41434 w 662940"/>
                <a:gd name="connsiteY0" fmla="*/ 2004060 h 2004060"/>
                <a:gd name="connsiteX1" fmla="*/ 82868 w 662940"/>
                <a:gd name="connsiteY1" fmla="*/ 1962626 h 2004060"/>
                <a:gd name="connsiteX2" fmla="*/ 41434 w 662940"/>
                <a:gd name="connsiteY2" fmla="*/ 1962626 h 2004060"/>
                <a:gd name="connsiteX3" fmla="*/ 62151 w 662940"/>
                <a:gd name="connsiteY3" fmla="*/ 1941909 h 2004060"/>
                <a:gd name="connsiteX4" fmla="*/ 41434 w 662940"/>
                <a:gd name="connsiteY4" fmla="*/ 1921192 h 2004060"/>
                <a:gd name="connsiteX5" fmla="*/ 82868 w 662940"/>
                <a:gd name="connsiteY5" fmla="*/ 1921193 h 2004060"/>
                <a:gd name="connsiteX6" fmla="*/ 82868 w 662940"/>
                <a:gd name="connsiteY6" fmla="*/ 41434 h 2004060"/>
                <a:gd name="connsiteX7" fmla="*/ 124302 w 662940"/>
                <a:gd name="connsiteY7" fmla="*/ 0 h 2004060"/>
                <a:gd name="connsiteX8" fmla="*/ 621506 w 662940"/>
                <a:gd name="connsiteY8" fmla="*/ 0 h 2004060"/>
                <a:gd name="connsiteX9" fmla="*/ 662940 w 662940"/>
                <a:gd name="connsiteY9" fmla="*/ 41434 h 2004060"/>
                <a:gd name="connsiteX10" fmla="*/ 621506 w 662940"/>
                <a:gd name="connsiteY10" fmla="*/ 82868 h 2004060"/>
                <a:gd name="connsiteX11" fmla="*/ 580073 w 662940"/>
                <a:gd name="connsiteY11" fmla="*/ 82868 h 2004060"/>
                <a:gd name="connsiteX12" fmla="*/ 580073 w 662940"/>
                <a:gd name="connsiteY12" fmla="*/ 1962626 h 2004060"/>
                <a:gd name="connsiteX13" fmla="*/ 538639 w 662940"/>
                <a:gd name="connsiteY13" fmla="*/ 2004060 h 2004060"/>
                <a:gd name="connsiteX14" fmla="*/ 41434 w 662940"/>
                <a:gd name="connsiteY14" fmla="*/ 2004060 h 2004060"/>
                <a:gd name="connsiteX15" fmla="*/ 165735 w 662940"/>
                <a:gd name="connsiteY15" fmla="*/ 41434 h 2004060"/>
                <a:gd name="connsiteX16" fmla="*/ 124301 w 662940"/>
                <a:gd name="connsiteY16" fmla="*/ 82868 h 2004060"/>
                <a:gd name="connsiteX17" fmla="*/ 103584 w 662940"/>
                <a:gd name="connsiteY17" fmla="*/ 62151 h 2004060"/>
                <a:gd name="connsiteX18" fmla="*/ 124301 w 662940"/>
                <a:gd name="connsiteY18" fmla="*/ 41434 h 2004060"/>
                <a:gd name="connsiteX19" fmla="*/ 165735 w 662940"/>
                <a:gd name="connsiteY19" fmla="*/ 41434 h 2004060"/>
                <a:gd name="connsiteX0" fmla="*/ 165735 w 662940"/>
                <a:gd name="connsiteY0" fmla="*/ 41434 h 2004060"/>
                <a:gd name="connsiteX1" fmla="*/ 124301 w 662940"/>
                <a:gd name="connsiteY1" fmla="*/ 82868 h 2004060"/>
                <a:gd name="connsiteX2" fmla="*/ 103584 w 662940"/>
                <a:gd name="connsiteY2" fmla="*/ 62151 h 2004060"/>
                <a:gd name="connsiteX3" fmla="*/ 124301 w 662940"/>
                <a:gd name="connsiteY3" fmla="*/ 41434 h 2004060"/>
                <a:gd name="connsiteX4" fmla="*/ 165735 w 662940"/>
                <a:gd name="connsiteY4" fmla="*/ 41434 h 2004060"/>
                <a:gd name="connsiteX5" fmla="*/ 82868 w 662940"/>
                <a:gd name="connsiteY5" fmla="*/ 1962626 h 2004060"/>
                <a:gd name="connsiteX6" fmla="*/ 41434 w 662940"/>
                <a:gd name="connsiteY6" fmla="*/ 2004060 h 2004060"/>
                <a:gd name="connsiteX7" fmla="*/ 0 w 662940"/>
                <a:gd name="connsiteY7" fmla="*/ 1962626 h 2004060"/>
                <a:gd name="connsiteX8" fmla="*/ 41434 w 662940"/>
                <a:gd name="connsiteY8" fmla="*/ 1921192 h 2004060"/>
                <a:gd name="connsiteX9" fmla="*/ 62151 w 662940"/>
                <a:gd name="connsiteY9" fmla="*/ 1941909 h 2004060"/>
                <a:gd name="connsiteX10" fmla="*/ 41434 w 662940"/>
                <a:gd name="connsiteY10" fmla="*/ 1962626 h 2004060"/>
                <a:gd name="connsiteX11" fmla="*/ 82868 w 662940"/>
                <a:gd name="connsiteY11" fmla="*/ 1962626 h 2004060"/>
                <a:gd name="connsiteX0" fmla="*/ 82868 w 662940"/>
                <a:gd name="connsiteY0" fmla="*/ 1921193 h 2004060"/>
                <a:gd name="connsiteX1" fmla="*/ 144780 w 662940"/>
                <a:gd name="connsiteY1" fmla="*/ 1234440 h 2004060"/>
                <a:gd name="connsiteX2" fmla="*/ 45720 w 662940"/>
                <a:gd name="connsiteY2" fmla="*/ 541020 h 2004060"/>
                <a:gd name="connsiteX3" fmla="*/ 82868 w 662940"/>
                <a:gd name="connsiteY3" fmla="*/ 41434 h 2004060"/>
                <a:gd name="connsiteX4" fmla="*/ 124302 w 662940"/>
                <a:gd name="connsiteY4" fmla="*/ 0 h 2004060"/>
                <a:gd name="connsiteX5" fmla="*/ 621506 w 662940"/>
                <a:gd name="connsiteY5" fmla="*/ 0 h 2004060"/>
                <a:gd name="connsiteX6" fmla="*/ 662940 w 662940"/>
                <a:gd name="connsiteY6" fmla="*/ 41434 h 2004060"/>
                <a:gd name="connsiteX7" fmla="*/ 621506 w 662940"/>
                <a:gd name="connsiteY7" fmla="*/ 82868 h 2004060"/>
                <a:gd name="connsiteX8" fmla="*/ 580073 w 662940"/>
                <a:gd name="connsiteY8" fmla="*/ 82868 h 2004060"/>
                <a:gd name="connsiteX9" fmla="*/ 647700 w 662940"/>
                <a:gd name="connsiteY9" fmla="*/ 1074420 h 2004060"/>
                <a:gd name="connsiteX10" fmla="*/ 580073 w 662940"/>
                <a:gd name="connsiteY10" fmla="*/ 1962626 h 2004060"/>
                <a:gd name="connsiteX11" fmla="*/ 538639 w 662940"/>
                <a:gd name="connsiteY11" fmla="*/ 2004060 h 2004060"/>
                <a:gd name="connsiteX12" fmla="*/ 41434 w 662940"/>
                <a:gd name="connsiteY12" fmla="*/ 2004060 h 2004060"/>
                <a:gd name="connsiteX13" fmla="*/ 0 w 662940"/>
                <a:gd name="connsiteY13" fmla="*/ 1962626 h 2004060"/>
                <a:gd name="connsiteX14" fmla="*/ 41434 w 662940"/>
                <a:gd name="connsiteY14" fmla="*/ 1921192 h 2004060"/>
                <a:gd name="connsiteX15" fmla="*/ 82868 w 662940"/>
                <a:gd name="connsiteY15" fmla="*/ 1921193 h 2004060"/>
                <a:gd name="connsiteX16" fmla="*/ 124301 w 662940"/>
                <a:gd name="connsiteY16" fmla="*/ 0 h 2004060"/>
                <a:gd name="connsiteX17" fmla="*/ 165735 w 662940"/>
                <a:gd name="connsiteY17" fmla="*/ 41434 h 2004060"/>
                <a:gd name="connsiteX18" fmla="*/ 124301 w 662940"/>
                <a:gd name="connsiteY18" fmla="*/ 82868 h 2004060"/>
                <a:gd name="connsiteX19" fmla="*/ 103584 w 662940"/>
                <a:gd name="connsiteY19" fmla="*/ 62151 h 2004060"/>
                <a:gd name="connsiteX20" fmla="*/ 124301 w 662940"/>
                <a:gd name="connsiteY20" fmla="*/ 41434 h 2004060"/>
                <a:gd name="connsiteX21" fmla="*/ 165735 w 662940"/>
                <a:gd name="connsiteY21" fmla="*/ 41434 h 2004060"/>
                <a:gd name="connsiteX22" fmla="*/ 580073 w 662940"/>
                <a:gd name="connsiteY22" fmla="*/ 82868 h 2004060"/>
                <a:gd name="connsiteX23" fmla="*/ 124301 w 662940"/>
                <a:gd name="connsiteY23" fmla="*/ 82868 h 2004060"/>
                <a:gd name="connsiteX24" fmla="*/ 41434 w 662940"/>
                <a:gd name="connsiteY24" fmla="*/ 1921193 h 2004060"/>
                <a:gd name="connsiteX25" fmla="*/ 62151 w 662940"/>
                <a:gd name="connsiteY25" fmla="*/ 1941910 h 2004060"/>
                <a:gd name="connsiteX26" fmla="*/ 41434 w 662940"/>
                <a:gd name="connsiteY26" fmla="*/ 1962627 h 2004060"/>
                <a:gd name="connsiteX27" fmla="*/ 82868 w 662940"/>
                <a:gd name="connsiteY27" fmla="*/ 1962626 h 2004060"/>
                <a:gd name="connsiteX28" fmla="*/ 41434 w 662940"/>
                <a:gd name="connsiteY28" fmla="*/ 2004060 h 2004060"/>
                <a:gd name="connsiteX29" fmla="*/ 82868 w 662940"/>
                <a:gd name="connsiteY29" fmla="*/ 1962626 h 2004060"/>
                <a:gd name="connsiteX30" fmla="*/ 82868 w 662940"/>
                <a:gd name="connsiteY30" fmla="*/ 1921193 h 2004060"/>
                <a:gd name="connsiteX0" fmla="*/ 41434 w 662940"/>
                <a:gd name="connsiteY0" fmla="*/ 2004060 h 2004060"/>
                <a:gd name="connsiteX1" fmla="*/ 82868 w 662940"/>
                <a:gd name="connsiteY1" fmla="*/ 1962626 h 2004060"/>
                <a:gd name="connsiteX2" fmla="*/ 41434 w 662940"/>
                <a:gd name="connsiteY2" fmla="*/ 1962626 h 2004060"/>
                <a:gd name="connsiteX3" fmla="*/ 62151 w 662940"/>
                <a:gd name="connsiteY3" fmla="*/ 1941909 h 2004060"/>
                <a:gd name="connsiteX4" fmla="*/ 41434 w 662940"/>
                <a:gd name="connsiteY4" fmla="*/ 1921192 h 2004060"/>
                <a:gd name="connsiteX5" fmla="*/ 82868 w 662940"/>
                <a:gd name="connsiteY5" fmla="*/ 1921193 h 2004060"/>
                <a:gd name="connsiteX6" fmla="*/ 82868 w 662940"/>
                <a:gd name="connsiteY6" fmla="*/ 41434 h 2004060"/>
                <a:gd name="connsiteX7" fmla="*/ 124302 w 662940"/>
                <a:gd name="connsiteY7" fmla="*/ 0 h 2004060"/>
                <a:gd name="connsiteX8" fmla="*/ 621506 w 662940"/>
                <a:gd name="connsiteY8" fmla="*/ 0 h 2004060"/>
                <a:gd name="connsiteX9" fmla="*/ 662940 w 662940"/>
                <a:gd name="connsiteY9" fmla="*/ 41434 h 2004060"/>
                <a:gd name="connsiteX10" fmla="*/ 621506 w 662940"/>
                <a:gd name="connsiteY10" fmla="*/ 82868 h 2004060"/>
                <a:gd name="connsiteX11" fmla="*/ 580073 w 662940"/>
                <a:gd name="connsiteY11" fmla="*/ 82868 h 2004060"/>
                <a:gd name="connsiteX12" fmla="*/ 580073 w 662940"/>
                <a:gd name="connsiteY12" fmla="*/ 1962626 h 2004060"/>
                <a:gd name="connsiteX13" fmla="*/ 538639 w 662940"/>
                <a:gd name="connsiteY13" fmla="*/ 2004060 h 2004060"/>
                <a:gd name="connsiteX14" fmla="*/ 41434 w 662940"/>
                <a:gd name="connsiteY14" fmla="*/ 2004060 h 2004060"/>
                <a:gd name="connsiteX15" fmla="*/ 165735 w 662940"/>
                <a:gd name="connsiteY15" fmla="*/ 41434 h 2004060"/>
                <a:gd name="connsiteX16" fmla="*/ 124301 w 662940"/>
                <a:gd name="connsiteY16" fmla="*/ 82868 h 2004060"/>
                <a:gd name="connsiteX17" fmla="*/ 103584 w 662940"/>
                <a:gd name="connsiteY17" fmla="*/ 62151 h 2004060"/>
                <a:gd name="connsiteX18" fmla="*/ 124301 w 662940"/>
                <a:gd name="connsiteY18" fmla="*/ 41434 h 2004060"/>
                <a:gd name="connsiteX19" fmla="*/ 165735 w 662940"/>
                <a:gd name="connsiteY19" fmla="*/ 41434 h 2004060"/>
                <a:gd name="connsiteX0" fmla="*/ 165735 w 662940"/>
                <a:gd name="connsiteY0" fmla="*/ 41434 h 2004060"/>
                <a:gd name="connsiteX1" fmla="*/ 124301 w 662940"/>
                <a:gd name="connsiteY1" fmla="*/ 82868 h 2004060"/>
                <a:gd name="connsiteX2" fmla="*/ 103584 w 662940"/>
                <a:gd name="connsiteY2" fmla="*/ 62151 h 2004060"/>
                <a:gd name="connsiteX3" fmla="*/ 124301 w 662940"/>
                <a:gd name="connsiteY3" fmla="*/ 41434 h 2004060"/>
                <a:gd name="connsiteX4" fmla="*/ 165735 w 662940"/>
                <a:gd name="connsiteY4" fmla="*/ 41434 h 2004060"/>
                <a:gd name="connsiteX5" fmla="*/ 82868 w 662940"/>
                <a:gd name="connsiteY5" fmla="*/ 1962626 h 2004060"/>
                <a:gd name="connsiteX6" fmla="*/ 41434 w 662940"/>
                <a:gd name="connsiteY6" fmla="*/ 2004060 h 2004060"/>
                <a:gd name="connsiteX7" fmla="*/ 0 w 662940"/>
                <a:gd name="connsiteY7" fmla="*/ 1962626 h 2004060"/>
                <a:gd name="connsiteX8" fmla="*/ 41434 w 662940"/>
                <a:gd name="connsiteY8" fmla="*/ 1921192 h 2004060"/>
                <a:gd name="connsiteX9" fmla="*/ 62151 w 662940"/>
                <a:gd name="connsiteY9" fmla="*/ 1941909 h 2004060"/>
                <a:gd name="connsiteX10" fmla="*/ 41434 w 662940"/>
                <a:gd name="connsiteY10" fmla="*/ 1962626 h 2004060"/>
                <a:gd name="connsiteX11" fmla="*/ 82868 w 662940"/>
                <a:gd name="connsiteY11" fmla="*/ 1962626 h 2004060"/>
                <a:gd name="connsiteX0" fmla="*/ 82868 w 662940"/>
                <a:gd name="connsiteY0" fmla="*/ 1921193 h 2004060"/>
                <a:gd name="connsiteX1" fmla="*/ 144780 w 662940"/>
                <a:gd name="connsiteY1" fmla="*/ 1234440 h 2004060"/>
                <a:gd name="connsiteX2" fmla="*/ 45720 w 662940"/>
                <a:gd name="connsiteY2" fmla="*/ 541020 h 2004060"/>
                <a:gd name="connsiteX3" fmla="*/ 82868 w 662940"/>
                <a:gd name="connsiteY3" fmla="*/ 41434 h 2004060"/>
                <a:gd name="connsiteX4" fmla="*/ 124302 w 662940"/>
                <a:gd name="connsiteY4" fmla="*/ 0 h 2004060"/>
                <a:gd name="connsiteX5" fmla="*/ 621506 w 662940"/>
                <a:gd name="connsiteY5" fmla="*/ 0 h 2004060"/>
                <a:gd name="connsiteX6" fmla="*/ 662940 w 662940"/>
                <a:gd name="connsiteY6" fmla="*/ 41434 h 2004060"/>
                <a:gd name="connsiteX7" fmla="*/ 621506 w 662940"/>
                <a:gd name="connsiteY7" fmla="*/ 82868 h 2004060"/>
                <a:gd name="connsiteX8" fmla="*/ 580073 w 662940"/>
                <a:gd name="connsiteY8" fmla="*/ 82868 h 2004060"/>
                <a:gd name="connsiteX9" fmla="*/ 647700 w 662940"/>
                <a:gd name="connsiteY9" fmla="*/ 1074420 h 2004060"/>
                <a:gd name="connsiteX10" fmla="*/ 580073 w 662940"/>
                <a:gd name="connsiteY10" fmla="*/ 1962626 h 2004060"/>
                <a:gd name="connsiteX11" fmla="*/ 538639 w 662940"/>
                <a:gd name="connsiteY11" fmla="*/ 2004060 h 2004060"/>
                <a:gd name="connsiteX12" fmla="*/ 41434 w 662940"/>
                <a:gd name="connsiteY12" fmla="*/ 2004060 h 2004060"/>
                <a:gd name="connsiteX13" fmla="*/ 0 w 662940"/>
                <a:gd name="connsiteY13" fmla="*/ 1962626 h 2004060"/>
                <a:gd name="connsiteX14" fmla="*/ 41434 w 662940"/>
                <a:gd name="connsiteY14" fmla="*/ 1921192 h 2004060"/>
                <a:gd name="connsiteX15" fmla="*/ 82868 w 662940"/>
                <a:gd name="connsiteY15" fmla="*/ 1921193 h 2004060"/>
                <a:gd name="connsiteX16" fmla="*/ 124301 w 662940"/>
                <a:gd name="connsiteY16" fmla="*/ 0 h 2004060"/>
                <a:gd name="connsiteX17" fmla="*/ 165735 w 662940"/>
                <a:gd name="connsiteY17" fmla="*/ 41434 h 2004060"/>
                <a:gd name="connsiteX18" fmla="*/ 124301 w 662940"/>
                <a:gd name="connsiteY18" fmla="*/ 82868 h 2004060"/>
                <a:gd name="connsiteX19" fmla="*/ 103584 w 662940"/>
                <a:gd name="connsiteY19" fmla="*/ 62151 h 2004060"/>
                <a:gd name="connsiteX20" fmla="*/ 124301 w 662940"/>
                <a:gd name="connsiteY20" fmla="*/ 41434 h 2004060"/>
                <a:gd name="connsiteX21" fmla="*/ 165735 w 662940"/>
                <a:gd name="connsiteY21" fmla="*/ 41434 h 2004060"/>
                <a:gd name="connsiteX22" fmla="*/ 580073 w 662940"/>
                <a:gd name="connsiteY22" fmla="*/ 82868 h 2004060"/>
                <a:gd name="connsiteX23" fmla="*/ 124301 w 662940"/>
                <a:gd name="connsiteY23" fmla="*/ 82868 h 2004060"/>
                <a:gd name="connsiteX24" fmla="*/ 41434 w 662940"/>
                <a:gd name="connsiteY24" fmla="*/ 1921193 h 2004060"/>
                <a:gd name="connsiteX25" fmla="*/ 62151 w 662940"/>
                <a:gd name="connsiteY25" fmla="*/ 1941910 h 2004060"/>
                <a:gd name="connsiteX26" fmla="*/ 41434 w 662940"/>
                <a:gd name="connsiteY26" fmla="*/ 1962627 h 2004060"/>
                <a:gd name="connsiteX27" fmla="*/ 82868 w 662940"/>
                <a:gd name="connsiteY27" fmla="*/ 1962626 h 2004060"/>
                <a:gd name="connsiteX28" fmla="*/ 41434 w 662940"/>
                <a:gd name="connsiteY28" fmla="*/ 2004060 h 2004060"/>
                <a:gd name="connsiteX29" fmla="*/ 82868 w 662940"/>
                <a:gd name="connsiteY29" fmla="*/ 1962626 h 2004060"/>
                <a:gd name="connsiteX30" fmla="*/ 82868 w 662940"/>
                <a:gd name="connsiteY30" fmla="*/ 1921193 h 2004060"/>
                <a:gd name="connsiteX0" fmla="*/ 41434 w 662940"/>
                <a:gd name="connsiteY0" fmla="*/ 2004060 h 2004060"/>
                <a:gd name="connsiteX1" fmla="*/ 82868 w 662940"/>
                <a:gd name="connsiteY1" fmla="*/ 1962626 h 2004060"/>
                <a:gd name="connsiteX2" fmla="*/ 41434 w 662940"/>
                <a:gd name="connsiteY2" fmla="*/ 1962626 h 2004060"/>
                <a:gd name="connsiteX3" fmla="*/ 62151 w 662940"/>
                <a:gd name="connsiteY3" fmla="*/ 1941909 h 2004060"/>
                <a:gd name="connsiteX4" fmla="*/ 41434 w 662940"/>
                <a:gd name="connsiteY4" fmla="*/ 1921192 h 2004060"/>
                <a:gd name="connsiteX5" fmla="*/ 82868 w 662940"/>
                <a:gd name="connsiteY5" fmla="*/ 1921193 h 2004060"/>
                <a:gd name="connsiteX6" fmla="*/ 82868 w 662940"/>
                <a:gd name="connsiteY6" fmla="*/ 41434 h 2004060"/>
                <a:gd name="connsiteX7" fmla="*/ 124302 w 662940"/>
                <a:gd name="connsiteY7" fmla="*/ 0 h 2004060"/>
                <a:gd name="connsiteX8" fmla="*/ 621506 w 662940"/>
                <a:gd name="connsiteY8" fmla="*/ 0 h 2004060"/>
                <a:gd name="connsiteX9" fmla="*/ 662940 w 662940"/>
                <a:gd name="connsiteY9" fmla="*/ 41434 h 2004060"/>
                <a:gd name="connsiteX10" fmla="*/ 621506 w 662940"/>
                <a:gd name="connsiteY10" fmla="*/ 82868 h 2004060"/>
                <a:gd name="connsiteX11" fmla="*/ 580073 w 662940"/>
                <a:gd name="connsiteY11" fmla="*/ 82868 h 2004060"/>
                <a:gd name="connsiteX12" fmla="*/ 580073 w 662940"/>
                <a:gd name="connsiteY12" fmla="*/ 1962626 h 2004060"/>
                <a:gd name="connsiteX13" fmla="*/ 538639 w 662940"/>
                <a:gd name="connsiteY13" fmla="*/ 2004060 h 2004060"/>
                <a:gd name="connsiteX14" fmla="*/ 41434 w 662940"/>
                <a:gd name="connsiteY14" fmla="*/ 2004060 h 2004060"/>
                <a:gd name="connsiteX15" fmla="*/ 165735 w 662940"/>
                <a:gd name="connsiteY15" fmla="*/ 41434 h 2004060"/>
                <a:gd name="connsiteX16" fmla="*/ 124301 w 662940"/>
                <a:gd name="connsiteY16" fmla="*/ 82868 h 2004060"/>
                <a:gd name="connsiteX17" fmla="*/ 103584 w 662940"/>
                <a:gd name="connsiteY17" fmla="*/ 62151 h 2004060"/>
                <a:gd name="connsiteX18" fmla="*/ 124301 w 662940"/>
                <a:gd name="connsiteY18" fmla="*/ 41434 h 2004060"/>
                <a:gd name="connsiteX19" fmla="*/ 165735 w 662940"/>
                <a:gd name="connsiteY19" fmla="*/ 41434 h 2004060"/>
                <a:gd name="connsiteX0" fmla="*/ 165735 w 662940"/>
                <a:gd name="connsiteY0" fmla="*/ 41434 h 2004060"/>
                <a:gd name="connsiteX1" fmla="*/ 124301 w 662940"/>
                <a:gd name="connsiteY1" fmla="*/ 82868 h 2004060"/>
                <a:gd name="connsiteX2" fmla="*/ 103584 w 662940"/>
                <a:gd name="connsiteY2" fmla="*/ 62151 h 2004060"/>
                <a:gd name="connsiteX3" fmla="*/ 124301 w 662940"/>
                <a:gd name="connsiteY3" fmla="*/ 41434 h 2004060"/>
                <a:gd name="connsiteX4" fmla="*/ 165735 w 662940"/>
                <a:gd name="connsiteY4" fmla="*/ 41434 h 2004060"/>
                <a:gd name="connsiteX5" fmla="*/ 82868 w 662940"/>
                <a:gd name="connsiteY5" fmla="*/ 1962626 h 2004060"/>
                <a:gd name="connsiteX6" fmla="*/ 41434 w 662940"/>
                <a:gd name="connsiteY6" fmla="*/ 2004060 h 2004060"/>
                <a:gd name="connsiteX7" fmla="*/ 0 w 662940"/>
                <a:gd name="connsiteY7" fmla="*/ 1962626 h 2004060"/>
                <a:gd name="connsiteX8" fmla="*/ 41434 w 662940"/>
                <a:gd name="connsiteY8" fmla="*/ 1921192 h 2004060"/>
                <a:gd name="connsiteX9" fmla="*/ 62151 w 662940"/>
                <a:gd name="connsiteY9" fmla="*/ 1941909 h 2004060"/>
                <a:gd name="connsiteX10" fmla="*/ 41434 w 662940"/>
                <a:gd name="connsiteY10" fmla="*/ 1962626 h 2004060"/>
                <a:gd name="connsiteX11" fmla="*/ 82868 w 662940"/>
                <a:gd name="connsiteY11" fmla="*/ 1962626 h 2004060"/>
                <a:gd name="connsiteX0" fmla="*/ 82868 w 662940"/>
                <a:gd name="connsiteY0" fmla="*/ 1921193 h 2004060"/>
                <a:gd name="connsiteX1" fmla="*/ 144780 w 662940"/>
                <a:gd name="connsiteY1" fmla="*/ 1234440 h 2004060"/>
                <a:gd name="connsiteX2" fmla="*/ 45720 w 662940"/>
                <a:gd name="connsiteY2" fmla="*/ 541020 h 2004060"/>
                <a:gd name="connsiteX3" fmla="*/ 82868 w 662940"/>
                <a:gd name="connsiteY3" fmla="*/ 41434 h 2004060"/>
                <a:gd name="connsiteX4" fmla="*/ 124302 w 662940"/>
                <a:gd name="connsiteY4" fmla="*/ 0 h 2004060"/>
                <a:gd name="connsiteX5" fmla="*/ 621506 w 662940"/>
                <a:gd name="connsiteY5" fmla="*/ 0 h 2004060"/>
                <a:gd name="connsiteX6" fmla="*/ 662940 w 662940"/>
                <a:gd name="connsiteY6" fmla="*/ 41434 h 2004060"/>
                <a:gd name="connsiteX7" fmla="*/ 621506 w 662940"/>
                <a:gd name="connsiteY7" fmla="*/ 82868 h 2004060"/>
                <a:gd name="connsiteX8" fmla="*/ 580073 w 662940"/>
                <a:gd name="connsiteY8" fmla="*/ 82868 h 2004060"/>
                <a:gd name="connsiteX9" fmla="*/ 647700 w 662940"/>
                <a:gd name="connsiteY9" fmla="*/ 1074420 h 2004060"/>
                <a:gd name="connsiteX10" fmla="*/ 580073 w 662940"/>
                <a:gd name="connsiteY10" fmla="*/ 1962626 h 2004060"/>
                <a:gd name="connsiteX11" fmla="*/ 538639 w 662940"/>
                <a:gd name="connsiteY11" fmla="*/ 2004060 h 2004060"/>
                <a:gd name="connsiteX12" fmla="*/ 41434 w 662940"/>
                <a:gd name="connsiteY12" fmla="*/ 2004060 h 2004060"/>
                <a:gd name="connsiteX13" fmla="*/ 0 w 662940"/>
                <a:gd name="connsiteY13" fmla="*/ 1962626 h 2004060"/>
                <a:gd name="connsiteX14" fmla="*/ 41434 w 662940"/>
                <a:gd name="connsiteY14" fmla="*/ 1921192 h 2004060"/>
                <a:gd name="connsiteX15" fmla="*/ 82868 w 662940"/>
                <a:gd name="connsiteY15" fmla="*/ 1921193 h 2004060"/>
                <a:gd name="connsiteX16" fmla="*/ 124301 w 662940"/>
                <a:gd name="connsiteY16" fmla="*/ 0 h 2004060"/>
                <a:gd name="connsiteX17" fmla="*/ 165735 w 662940"/>
                <a:gd name="connsiteY17" fmla="*/ 41434 h 2004060"/>
                <a:gd name="connsiteX18" fmla="*/ 124301 w 662940"/>
                <a:gd name="connsiteY18" fmla="*/ 82868 h 2004060"/>
                <a:gd name="connsiteX19" fmla="*/ 103584 w 662940"/>
                <a:gd name="connsiteY19" fmla="*/ 62151 h 2004060"/>
                <a:gd name="connsiteX20" fmla="*/ 124301 w 662940"/>
                <a:gd name="connsiteY20" fmla="*/ 41434 h 2004060"/>
                <a:gd name="connsiteX21" fmla="*/ 165735 w 662940"/>
                <a:gd name="connsiteY21" fmla="*/ 41434 h 2004060"/>
                <a:gd name="connsiteX22" fmla="*/ 580073 w 662940"/>
                <a:gd name="connsiteY22" fmla="*/ 82868 h 2004060"/>
                <a:gd name="connsiteX23" fmla="*/ 124301 w 662940"/>
                <a:gd name="connsiteY23" fmla="*/ 82868 h 2004060"/>
                <a:gd name="connsiteX24" fmla="*/ 41434 w 662940"/>
                <a:gd name="connsiteY24" fmla="*/ 1921193 h 2004060"/>
                <a:gd name="connsiteX25" fmla="*/ 62151 w 662940"/>
                <a:gd name="connsiteY25" fmla="*/ 1941910 h 2004060"/>
                <a:gd name="connsiteX26" fmla="*/ 41434 w 662940"/>
                <a:gd name="connsiteY26" fmla="*/ 1962627 h 2004060"/>
                <a:gd name="connsiteX27" fmla="*/ 82868 w 662940"/>
                <a:gd name="connsiteY27" fmla="*/ 1962626 h 2004060"/>
                <a:gd name="connsiteX28" fmla="*/ 41434 w 662940"/>
                <a:gd name="connsiteY28" fmla="*/ 2004060 h 2004060"/>
                <a:gd name="connsiteX29" fmla="*/ 82868 w 662940"/>
                <a:gd name="connsiteY29" fmla="*/ 1962626 h 2004060"/>
                <a:gd name="connsiteX30" fmla="*/ 82868 w 662940"/>
                <a:gd name="connsiteY30" fmla="*/ 1921193 h 200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62940" h="2004060" stroke="0" extrusionOk="0">
                  <a:moveTo>
                    <a:pt x="41434" y="2004060"/>
                  </a:moveTo>
                  <a:cubicBezTo>
                    <a:pt x="64317" y="2004060"/>
                    <a:pt x="82868" y="1985509"/>
                    <a:pt x="82868" y="1962626"/>
                  </a:cubicBezTo>
                  <a:lnTo>
                    <a:pt x="41434" y="1962626"/>
                  </a:lnTo>
                  <a:cubicBezTo>
                    <a:pt x="52876" y="1962626"/>
                    <a:pt x="62151" y="1953351"/>
                    <a:pt x="62151" y="1941909"/>
                  </a:cubicBezTo>
                  <a:cubicBezTo>
                    <a:pt x="62151" y="1930467"/>
                    <a:pt x="52876" y="1921192"/>
                    <a:pt x="41434" y="1921192"/>
                  </a:cubicBezTo>
                  <a:lnTo>
                    <a:pt x="82868" y="1921193"/>
                  </a:lnTo>
                  <a:cubicBezTo>
                    <a:pt x="335281" y="1166019"/>
                    <a:pt x="-36194" y="648971"/>
                    <a:pt x="82868" y="41434"/>
                  </a:cubicBezTo>
                  <a:cubicBezTo>
                    <a:pt x="82868" y="18551"/>
                    <a:pt x="101419" y="0"/>
                    <a:pt x="124302" y="0"/>
                  </a:cubicBezTo>
                  <a:lnTo>
                    <a:pt x="621506" y="0"/>
                  </a:lnTo>
                  <a:cubicBezTo>
                    <a:pt x="644389" y="0"/>
                    <a:pt x="662940" y="18551"/>
                    <a:pt x="662940" y="41434"/>
                  </a:cubicBezTo>
                  <a:cubicBezTo>
                    <a:pt x="662940" y="64317"/>
                    <a:pt x="644389" y="82868"/>
                    <a:pt x="621506" y="82868"/>
                  </a:cubicBezTo>
                  <a:lnTo>
                    <a:pt x="580073" y="82868"/>
                  </a:lnTo>
                  <a:cubicBezTo>
                    <a:pt x="703898" y="1176179"/>
                    <a:pt x="580073" y="1336040"/>
                    <a:pt x="580073" y="1962626"/>
                  </a:cubicBezTo>
                  <a:cubicBezTo>
                    <a:pt x="580073" y="1985509"/>
                    <a:pt x="561522" y="2004060"/>
                    <a:pt x="538639" y="2004060"/>
                  </a:cubicBezTo>
                  <a:lnTo>
                    <a:pt x="41434" y="2004060"/>
                  </a:lnTo>
                  <a:close/>
                  <a:moveTo>
                    <a:pt x="165735" y="41434"/>
                  </a:moveTo>
                  <a:cubicBezTo>
                    <a:pt x="165735" y="64317"/>
                    <a:pt x="147184" y="82868"/>
                    <a:pt x="124301" y="82868"/>
                  </a:cubicBezTo>
                  <a:cubicBezTo>
                    <a:pt x="112859" y="82868"/>
                    <a:pt x="103584" y="73593"/>
                    <a:pt x="103584" y="62151"/>
                  </a:cubicBezTo>
                  <a:cubicBezTo>
                    <a:pt x="103584" y="50709"/>
                    <a:pt x="112859" y="41434"/>
                    <a:pt x="124301" y="41434"/>
                  </a:cubicBezTo>
                  <a:lnTo>
                    <a:pt x="165735" y="41434"/>
                  </a:lnTo>
                  <a:close/>
                </a:path>
                <a:path w="662940" h="2004060" fill="darkenLess" stroke="0" extrusionOk="0">
                  <a:moveTo>
                    <a:pt x="165735" y="41434"/>
                  </a:moveTo>
                  <a:cubicBezTo>
                    <a:pt x="165735" y="64317"/>
                    <a:pt x="147184" y="82868"/>
                    <a:pt x="124301" y="82868"/>
                  </a:cubicBezTo>
                  <a:cubicBezTo>
                    <a:pt x="112859" y="82868"/>
                    <a:pt x="103584" y="73593"/>
                    <a:pt x="103584" y="62151"/>
                  </a:cubicBezTo>
                  <a:cubicBezTo>
                    <a:pt x="103584" y="50709"/>
                    <a:pt x="112859" y="41434"/>
                    <a:pt x="124301" y="41434"/>
                  </a:cubicBezTo>
                  <a:lnTo>
                    <a:pt x="165735" y="41434"/>
                  </a:lnTo>
                  <a:close/>
                  <a:moveTo>
                    <a:pt x="82868" y="1962626"/>
                  </a:moveTo>
                  <a:cubicBezTo>
                    <a:pt x="82868" y="1985509"/>
                    <a:pt x="64317" y="2004060"/>
                    <a:pt x="41434" y="2004060"/>
                  </a:cubicBezTo>
                  <a:cubicBezTo>
                    <a:pt x="18551" y="2004060"/>
                    <a:pt x="0" y="1985509"/>
                    <a:pt x="0" y="1962626"/>
                  </a:cubicBezTo>
                  <a:cubicBezTo>
                    <a:pt x="0" y="1939743"/>
                    <a:pt x="18551" y="1921192"/>
                    <a:pt x="41434" y="1921192"/>
                  </a:cubicBezTo>
                  <a:cubicBezTo>
                    <a:pt x="52876" y="1921192"/>
                    <a:pt x="62151" y="1930467"/>
                    <a:pt x="62151" y="1941909"/>
                  </a:cubicBezTo>
                  <a:cubicBezTo>
                    <a:pt x="62151" y="1953351"/>
                    <a:pt x="52876" y="1962626"/>
                    <a:pt x="41434" y="1962626"/>
                  </a:cubicBezTo>
                  <a:lnTo>
                    <a:pt x="82868" y="1962626"/>
                  </a:lnTo>
                  <a:close/>
                </a:path>
                <a:path w="662940" h="2004060" fill="none" extrusionOk="0">
                  <a:moveTo>
                    <a:pt x="82868" y="1921193"/>
                  </a:moveTo>
                  <a:cubicBezTo>
                    <a:pt x="83185" y="1699895"/>
                    <a:pt x="144463" y="1455738"/>
                    <a:pt x="144780" y="1234440"/>
                  </a:cubicBezTo>
                  <a:cubicBezTo>
                    <a:pt x="146209" y="1008221"/>
                    <a:pt x="56039" y="739854"/>
                    <a:pt x="45720" y="541020"/>
                  </a:cubicBezTo>
                  <a:cubicBezTo>
                    <a:pt x="35401" y="342186"/>
                    <a:pt x="77391" y="135414"/>
                    <a:pt x="82868" y="41434"/>
                  </a:cubicBezTo>
                  <a:cubicBezTo>
                    <a:pt x="82868" y="18551"/>
                    <a:pt x="101419" y="0"/>
                    <a:pt x="124302" y="0"/>
                  </a:cubicBezTo>
                  <a:lnTo>
                    <a:pt x="621506" y="0"/>
                  </a:lnTo>
                  <a:cubicBezTo>
                    <a:pt x="644389" y="0"/>
                    <a:pt x="662940" y="18551"/>
                    <a:pt x="662940" y="41434"/>
                  </a:cubicBezTo>
                  <a:cubicBezTo>
                    <a:pt x="662940" y="64317"/>
                    <a:pt x="644389" y="82868"/>
                    <a:pt x="621506" y="82868"/>
                  </a:cubicBezTo>
                  <a:lnTo>
                    <a:pt x="580073" y="82868"/>
                  </a:lnTo>
                  <a:cubicBezTo>
                    <a:pt x="579755" y="415925"/>
                    <a:pt x="648018" y="741363"/>
                    <a:pt x="647700" y="1074420"/>
                  </a:cubicBezTo>
                  <a:cubicBezTo>
                    <a:pt x="648018" y="1367949"/>
                    <a:pt x="579755" y="1669097"/>
                    <a:pt x="580073" y="1962626"/>
                  </a:cubicBezTo>
                  <a:cubicBezTo>
                    <a:pt x="580073" y="1985509"/>
                    <a:pt x="561522" y="2004060"/>
                    <a:pt x="538639" y="2004060"/>
                  </a:cubicBezTo>
                  <a:lnTo>
                    <a:pt x="41434" y="2004060"/>
                  </a:lnTo>
                  <a:cubicBezTo>
                    <a:pt x="18551" y="2004060"/>
                    <a:pt x="0" y="1985509"/>
                    <a:pt x="0" y="1962626"/>
                  </a:cubicBezTo>
                  <a:cubicBezTo>
                    <a:pt x="0" y="1939743"/>
                    <a:pt x="18551" y="1921192"/>
                    <a:pt x="41434" y="1921192"/>
                  </a:cubicBezTo>
                  <a:lnTo>
                    <a:pt x="82868" y="1921193"/>
                  </a:lnTo>
                  <a:close/>
                  <a:moveTo>
                    <a:pt x="124301" y="0"/>
                  </a:moveTo>
                  <a:cubicBezTo>
                    <a:pt x="147184" y="0"/>
                    <a:pt x="165735" y="18551"/>
                    <a:pt x="165735" y="41434"/>
                  </a:cubicBezTo>
                  <a:cubicBezTo>
                    <a:pt x="165735" y="64317"/>
                    <a:pt x="147184" y="82868"/>
                    <a:pt x="124301" y="82868"/>
                  </a:cubicBezTo>
                  <a:cubicBezTo>
                    <a:pt x="112859" y="82868"/>
                    <a:pt x="103584" y="73593"/>
                    <a:pt x="103584" y="62151"/>
                  </a:cubicBezTo>
                  <a:cubicBezTo>
                    <a:pt x="103584" y="50709"/>
                    <a:pt x="112859" y="41434"/>
                    <a:pt x="124301" y="41434"/>
                  </a:cubicBezTo>
                  <a:lnTo>
                    <a:pt x="165735" y="41434"/>
                  </a:lnTo>
                  <a:moveTo>
                    <a:pt x="580073" y="82868"/>
                  </a:moveTo>
                  <a:lnTo>
                    <a:pt x="124301" y="82868"/>
                  </a:lnTo>
                  <a:moveTo>
                    <a:pt x="41434" y="1921193"/>
                  </a:moveTo>
                  <a:cubicBezTo>
                    <a:pt x="52876" y="1921193"/>
                    <a:pt x="62151" y="1930468"/>
                    <a:pt x="62151" y="1941910"/>
                  </a:cubicBezTo>
                  <a:cubicBezTo>
                    <a:pt x="62151" y="1953352"/>
                    <a:pt x="52876" y="1962627"/>
                    <a:pt x="41434" y="1962627"/>
                  </a:cubicBezTo>
                  <a:lnTo>
                    <a:pt x="82868" y="1962626"/>
                  </a:lnTo>
                  <a:moveTo>
                    <a:pt x="41434" y="2004060"/>
                  </a:moveTo>
                  <a:cubicBezTo>
                    <a:pt x="64317" y="2004060"/>
                    <a:pt x="82868" y="1985509"/>
                    <a:pt x="82868" y="1962626"/>
                  </a:cubicBezTo>
                  <a:lnTo>
                    <a:pt x="82868" y="1921193"/>
                  </a:lnTo>
                </a:path>
              </a:pathLst>
            </a:custGeom>
            <a:solidFill>
              <a:schemeClr val="bg1"/>
            </a:solidFill>
            <a:ln w="12700">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部分円 10">
              <a:extLst>
                <a:ext uri="{FF2B5EF4-FFF2-40B4-BE49-F238E27FC236}">
                  <a16:creationId xmlns:a16="http://schemas.microsoft.com/office/drawing/2014/main" id="{70F38E15-6C1C-F085-E8EA-5EEDF0F156B3}"/>
                </a:ext>
              </a:extLst>
            </p:cNvPr>
            <p:cNvSpPr/>
            <p:nvPr/>
          </p:nvSpPr>
          <p:spPr>
            <a:xfrm rot="19197485" flipH="1">
              <a:off x="6778969" y="2810742"/>
              <a:ext cx="599019" cy="837133"/>
            </a:xfrm>
            <a:prstGeom prst="pie">
              <a:avLst>
                <a:gd name="adj1" fmla="val 5497269"/>
                <a:gd name="adj2" fmla="val 1620000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小波 12">
              <a:extLst>
                <a:ext uri="{FF2B5EF4-FFF2-40B4-BE49-F238E27FC236}">
                  <a16:creationId xmlns:a16="http://schemas.microsoft.com/office/drawing/2014/main" id="{E9D5FD8C-03E9-AE80-78D8-276044B1284B}"/>
                </a:ext>
              </a:extLst>
            </p:cNvPr>
            <p:cNvSpPr/>
            <p:nvPr/>
          </p:nvSpPr>
          <p:spPr>
            <a:xfrm rot="16777753">
              <a:off x="6459115" y="3297407"/>
              <a:ext cx="707463" cy="88786"/>
            </a:xfrm>
            <a:prstGeom prst="doubleWave">
              <a:avLst>
                <a:gd name="adj1" fmla="val 12500"/>
                <a:gd name="adj2" fmla="val -4018"/>
              </a:avLst>
            </a:prstGeom>
            <a:solidFill>
              <a:srgbClr val="FF66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小波 14">
              <a:extLst>
                <a:ext uri="{FF2B5EF4-FFF2-40B4-BE49-F238E27FC236}">
                  <a16:creationId xmlns:a16="http://schemas.microsoft.com/office/drawing/2014/main" id="{FDE9E91E-8830-64C2-75CD-D6121E1111BD}"/>
                </a:ext>
              </a:extLst>
            </p:cNvPr>
            <p:cNvSpPr/>
            <p:nvPr/>
          </p:nvSpPr>
          <p:spPr>
            <a:xfrm rot="17907743">
              <a:off x="6239554" y="3569233"/>
              <a:ext cx="644078" cy="61833"/>
            </a:xfrm>
            <a:prstGeom prst="doubleWave">
              <a:avLst>
                <a:gd name="adj1" fmla="val 12500"/>
                <a:gd name="adj2" fmla="val -4018"/>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小波 15">
              <a:extLst>
                <a:ext uri="{FF2B5EF4-FFF2-40B4-BE49-F238E27FC236}">
                  <a16:creationId xmlns:a16="http://schemas.microsoft.com/office/drawing/2014/main" id="{8E350ED7-B6EF-BDF2-1B30-BEF26833F7BE}"/>
                </a:ext>
              </a:extLst>
            </p:cNvPr>
            <p:cNvSpPr/>
            <p:nvPr/>
          </p:nvSpPr>
          <p:spPr>
            <a:xfrm rot="3893697" flipH="1">
              <a:off x="6939295" y="3516994"/>
              <a:ext cx="707464" cy="88786"/>
            </a:xfrm>
            <a:prstGeom prst="doubleWave">
              <a:avLst>
                <a:gd name="adj1" fmla="val 12500"/>
                <a:gd name="adj2" fmla="val -4018"/>
              </a:avLst>
            </a:prstGeom>
            <a:solidFill>
              <a:srgbClr val="FF66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部分円 16">
              <a:extLst>
                <a:ext uri="{FF2B5EF4-FFF2-40B4-BE49-F238E27FC236}">
                  <a16:creationId xmlns:a16="http://schemas.microsoft.com/office/drawing/2014/main" id="{EC34BB2E-2606-1E5E-CE3F-83DE912FDFB1}"/>
                </a:ext>
              </a:extLst>
            </p:cNvPr>
            <p:cNvSpPr/>
            <p:nvPr/>
          </p:nvSpPr>
          <p:spPr>
            <a:xfrm rot="2402515">
              <a:off x="6197597" y="2807319"/>
              <a:ext cx="753606" cy="873573"/>
            </a:xfrm>
            <a:prstGeom prst="pie">
              <a:avLst>
                <a:gd name="adj1" fmla="val 5497269"/>
                <a:gd name="adj2" fmla="val 1620000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楕円 17">
              <a:extLst>
                <a:ext uri="{FF2B5EF4-FFF2-40B4-BE49-F238E27FC236}">
                  <a16:creationId xmlns:a16="http://schemas.microsoft.com/office/drawing/2014/main" id="{A64DF47B-A862-210C-B3AA-95E6A1DC09C4}"/>
                </a:ext>
              </a:extLst>
            </p:cNvPr>
            <p:cNvSpPr/>
            <p:nvPr/>
          </p:nvSpPr>
          <p:spPr>
            <a:xfrm rot="2538256">
              <a:off x="6435465" y="2788407"/>
              <a:ext cx="237461" cy="869200"/>
            </a:xfrm>
            <a:prstGeom prst="ellipse">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図形 20">
              <a:extLst>
                <a:ext uri="{FF2B5EF4-FFF2-40B4-BE49-F238E27FC236}">
                  <a16:creationId xmlns:a16="http://schemas.microsoft.com/office/drawing/2014/main" id="{F80BF345-8C56-F4DE-E8A1-51B8F38CE422}"/>
                </a:ext>
              </a:extLst>
            </p:cNvPr>
            <p:cNvSpPr/>
            <p:nvPr/>
          </p:nvSpPr>
          <p:spPr>
            <a:xfrm rot="4822247" flipH="1">
              <a:off x="6422535" y="3731297"/>
              <a:ext cx="1336435" cy="96377"/>
            </a:xfrm>
            <a:custGeom>
              <a:avLst/>
              <a:gdLst>
                <a:gd name="connsiteX0" fmla="*/ 2285935 w 2285935"/>
                <a:gd name="connsiteY0" fmla="*/ 42746 h 204747"/>
                <a:gd name="connsiteX1" fmla="*/ 1729508 w 2285935"/>
                <a:gd name="connsiteY1" fmla="*/ 42746 h 204747"/>
                <a:gd name="connsiteX2" fmla="*/ 1242635 w 2285935"/>
                <a:gd name="connsiteY2" fmla="*/ 23658 h 204747"/>
                <a:gd name="connsiteX3" fmla="*/ 1201317 w 2285935"/>
                <a:gd name="connsiteY3" fmla="*/ 34997 h 204747"/>
                <a:gd name="connsiteX4" fmla="*/ 1210097 w 2285935"/>
                <a:gd name="connsiteY4" fmla="*/ 22391 h 204747"/>
                <a:gd name="connsiteX5" fmla="*/ 653670 w 2285935"/>
                <a:gd name="connsiteY5" fmla="*/ 22391 h 204747"/>
                <a:gd name="connsiteX6" fmla="*/ 97243 w 2285935"/>
                <a:gd name="connsiteY6" fmla="*/ 22391 h 204747"/>
                <a:gd name="connsiteX7" fmla="*/ 0 w 2285935"/>
                <a:gd name="connsiteY7" fmla="*/ 162002 h 204747"/>
                <a:gd name="connsiteX8" fmla="*/ 556427 w 2285935"/>
                <a:gd name="connsiteY8" fmla="*/ 162002 h 204747"/>
                <a:gd name="connsiteX9" fmla="*/ 1043300 w 2285935"/>
                <a:gd name="connsiteY9" fmla="*/ 181090 h 204747"/>
                <a:gd name="connsiteX10" fmla="*/ 1084618 w 2285935"/>
                <a:gd name="connsiteY10" fmla="*/ 169751 h 204747"/>
                <a:gd name="connsiteX11" fmla="*/ 1075838 w 2285935"/>
                <a:gd name="connsiteY11" fmla="*/ 182357 h 204747"/>
                <a:gd name="connsiteX12" fmla="*/ 1632265 w 2285935"/>
                <a:gd name="connsiteY12" fmla="*/ 182357 h 204747"/>
                <a:gd name="connsiteX13" fmla="*/ 2188692 w 2285935"/>
                <a:gd name="connsiteY13" fmla="*/ 182357 h 20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5935" h="204747">
                  <a:moveTo>
                    <a:pt x="2285935" y="42746"/>
                  </a:moveTo>
                  <a:cubicBezTo>
                    <a:pt x="2100459" y="120307"/>
                    <a:pt x="1914984" y="-34816"/>
                    <a:pt x="1729508" y="42746"/>
                  </a:cubicBezTo>
                  <a:cubicBezTo>
                    <a:pt x="1567218" y="110612"/>
                    <a:pt x="1404926" y="329"/>
                    <a:pt x="1242635" y="23658"/>
                  </a:cubicBezTo>
                  <a:lnTo>
                    <a:pt x="1201317" y="34997"/>
                  </a:lnTo>
                  <a:lnTo>
                    <a:pt x="1210097" y="22391"/>
                  </a:lnTo>
                  <a:cubicBezTo>
                    <a:pt x="1024621" y="99953"/>
                    <a:pt x="839146" y="-55171"/>
                    <a:pt x="653670" y="22391"/>
                  </a:cubicBezTo>
                  <a:cubicBezTo>
                    <a:pt x="468195" y="99953"/>
                    <a:pt x="282719" y="-55171"/>
                    <a:pt x="97243" y="22391"/>
                  </a:cubicBezTo>
                  <a:lnTo>
                    <a:pt x="0" y="162002"/>
                  </a:lnTo>
                  <a:cubicBezTo>
                    <a:pt x="185476" y="84440"/>
                    <a:pt x="370951" y="239564"/>
                    <a:pt x="556427" y="162002"/>
                  </a:cubicBezTo>
                  <a:cubicBezTo>
                    <a:pt x="718718" y="94135"/>
                    <a:pt x="881009" y="204419"/>
                    <a:pt x="1043300" y="181090"/>
                  </a:cubicBezTo>
                  <a:lnTo>
                    <a:pt x="1084618" y="169751"/>
                  </a:lnTo>
                  <a:lnTo>
                    <a:pt x="1075838" y="182357"/>
                  </a:lnTo>
                  <a:cubicBezTo>
                    <a:pt x="1261314" y="104795"/>
                    <a:pt x="1446789" y="259919"/>
                    <a:pt x="1632265" y="182357"/>
                  </a:cubicBezTo>
                  <a:cubicBezTo>
                    <a:pt x="1817740" y="104795"/>
                    <a:pt x="2003216" y="259919"/>
                    <a:pt x="2188692" y="182357"/>
                  </a:cubicBezTo>
                  <a:close/>
                </a:path>
              </a:pathLst>
            </a:cu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2" name="フリーフォーム: 図形 21">
              <a:extLst>
                <a:ext uri="{FF2B5EF4-FFF2-40B4-BE49-F238E27FC236}">
                  <a16:creationId xmlns:a16="http://schemas.microsoft.com/office/drawing/2014/main" id="{9087D551-6CC4-F603-96B7-211428689B24}"/>
                </a:ext>
              </a:extLst>
            </p:cNvPr>
            <p:cNvSpPr/>
            <p:nvPr/>
          </p:nvSpPr>
          <p:spPr>
            <a:xfrm rot="16777753">
              <a:off x="6340254" y="3422648"/>
              <a:ext cx="1046293" cy="87054"/>
            </a:xfrm>
            <a:custGeom>
              <a:avLst/>
              <a:gdLst>
                <a:gd name="connsiteX0" fmla="*/ 2285935 w 2285935"/>
                <a:gd name="connsiteY0" fmla="*/ 42746 h 204747"/>
                <a:gd name="connsiteX1" fmla="*/ 1729508 w 2285935"/>
                <a:gd name="connsiteY1" fmla="*/ 42746 h 204747"/>
                <a:gd name="connsiteX2" fmla="*/ 1242635 w 2285935"/>
                <a:gd name="connsiteY2" fmla="*/ 23658 h 204747"/>
                <a:gd name="connsiteX3" fmla="*/ 1201317 w 2285935"/>
                <a:gd name="connsiteY3" fmla="*/ 34997 h 204747"/>
                <a:gd name="connsiteX4" fmla="*/ 1210097 w 2285935"/>
                <a:gd name="connsiteY4" fmla="*/ 22391 h 204747"/>
                <a:gd name="connsiteX5" fmla="*/ 653670 w 2285935"/>
                <a:gd name="connsiteY5" fmla="*/ 22391 h 204747"/>
                <a:gd name="connsiteX6" fmla="*/ 97243 w 2285935"/>
                <a:gd name="connsiteY6" fmla="*/ 22391 h 204747"/>
                <a:gd name="connsiteX7" fmla="*/ 0 w 2285935"/>
                <a:gd name="connsiteY7" fmla="*/ 162002 h 204747"/>
                <a:gd name="connsiteX8" fmla="*/ 556427 w 2285935"/>
                <a:gd name="connsiteY8" fmla="*/ 162002 h 204747"/>
                <a:gd name="connsiteX9" fmla="*/ 1043300 w 2285935"/>
                <a:gd name="connsiteY9" fmla="*/ 181090 h 204747"/>
                <a:gd name="connsiteX10" fmla="*/ 1084618 w 2285935"/>
                <a:gd name="connsiteY10" fmla="*/ 169751 h 204747"/>
                <a:gd name="connsiteX11" fmla="*/ 1075838 w 2285935"/>
                <a:gd name="connsiteY11" fmla="*/ 182357 h 204747"/>
                <a:gd name="connsiteX12" fmla="*/ 1632265 w 2285935"/>
                <a:gd name="connsiteY12" fmla="*/ 182357 h 204747"/>
                <a:gd name="connsiteX13" fmla="*/ 2188692 w 2285935"/>
                <a:gd name="connsiteY13" fmla="*/ 182357 h 20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5935" h="204747">
                  <a:moveTo>
                    <a:pt x="2285935" y="42746"/>
                  </a:moveTo>
                  <a:cubicBezTo>
                    <a:pt x="2100459" y="120307"/>
                    <a:pt x="1914984" y="-34816"/>
                    <a:pt x="1729508" y="42746"/>
                  </a:cubicBezTo>
                  <a:cubicBezTo>
                    <a:pt x="1567218" y="110612"/>
                    <a:pt x="1404926" y="329"/>
                    <a:pt x="1242635" y="23658"/>
                  </a:cubicBezTo>
                  <a:lnTo>
                    <a:pt x="1201317" y="34997"/>
                  </a:lnTo>
                  <a:lnTo>
                    <a:pt x="1210097" y="22391"/>
                  </a:lnTo>
                  <a:cubicBezTo>
                    <a:pt x="1024621" y="99953"/>
                    <a:pt x="839146" y="-55171"/>
                    <a:pt x="653670" y="22391"/>
                  </a:cubicBezTo>
                  <a:cubicBezTo>
                    <a:pt x="468195" y="99953"/>
                    <a:pt x="282719" y="-55171"/>
                    <a:pt x="97243" y="22391"/>
                  </a:cubicBezTo>
                  <a:lnTo>
                    <a:pt x="0" y="162002"/>
                  </a:lnTo>
                  <a:cubicBezTo>
                    <a:pt x="185476" y="84440"/>
                    <a:pt x="370951" y="239564"/>
                    <a:pt x="556427" y="162002"/>
                  </a:cubicBezTo>
                  <a:cubicBezTo>
                    <a:pt x="718718" y="94135"/>
                    <a:pt x="881009" y="204419"/>
                    <a:pt x="1043300" y="181090"/>
                  </a:cubicBezTo>
                  <a:lnTo>
                    <a:pt x="1084618" y="169751"/>
                  </a:lnTo>
                  <a:lnTo>
                    <a:pt x="1075838" y="182357"/>
                  </a:lnTo>
                  <a:cubicBezTo>
                    <a:pt x="1261314" y="104795"/>
                    <a:pt x="1446789" y="259919"/>
                    <a:pt x="1632265" y="182357"/>
                  </a:cubicBezTo>
                  <a:cubicBezTo>
                    <a:pt x="1817740" y="104795"/>
                    <a:pt x="2003216" y="259919"/>
                    <a:pt x="2188692" y="182357"/>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5" name="正方形/長方形 54">
              <a:extLst>
                <a:ext uri="{FF2B5EF4-FFF2-40B4-BE49-F238E27FC236}">
                  <a16:creationId xmlns:a16="http://schemas.microsoft.com/office/drawing/2014/main" id="{1FEDAE4B-5A7D-E84C-0225-BE3502072196}"/>
                </a:ext>
              </a:extLst>
            </p:cNvPr>
            <p:cNvSpPr/>
            <p:nvPr/>
          </p:nvSpPr>
          <p:spPr>
            <a:xfrm>
              <a:off x="7538674" y="3562145"/>
              <a:ext cx="90041" cy="83539"/>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a:extLst>
                <a:ext uri="{FF2B5EF4-FFF2-40B4-BE49-F238E27FC236}">
                  <a16:creationId xmlns:a16="http://schemas.microsoft.com/office/drawing/2014/main" id="{03C973C9-2442-B2E1-2A8F-BCFB28143C00}"/>
                </a:ext>
              </a:extLst>
            </p:cNvPr>
            <p:cNvSpPr/>
            <p:nvPr/>
          </p:nvSpPr>
          <p:spPr>
            <a:xfrm>
              <a:off x="6622642" y="3660129"/>
              <a:ext cx="90041" cy="83539"/>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B83FAF47-6D2B-17A1-B6E7-1CF56CF507BE}"/>
                </a:ext>
              </a:extLst>
            </p:cNvPr>
            <p:cNvSpPr/>
            <p:nvPr/>
          </p:nvSpPr>
          <p:spPr>
            <a:xfrm>
              <a:off x="6574995" y="3424363"/>
              <a:ext cx="90041" cy="83539"/>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35B35453-2734-2BF1-E503-45BCA7EE66D6}"/>
                </a:ext>
              </a:extLst>
            </p:cNvPr>
            <p:cNvSpPr/>
            <p:nvPr/>
          </p:nvSpPr>
          <p:spPr>
            <a:xfrm>
              <a:off x="7170579" y="4183234"/>
              <a:ext cx="90041" cy="83539"/>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4ADAFDA7-4D59-33B5-44A3-E2E09F016C39}"/>
                </a:ext>
              </a:extLst>
            </p:cNvPr>
            <p:cNvSpPr/>
            <p:nvPr/>
          </p:nvSpPr>
          <p:spPr>
            <a:xfrm>
              <a:off x="7424696" y="3976939"/>
              <a:ext cx="90041" cy="83539"/>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4DA4DDA0-0CCC-B6A4-AE70-3E5A59CF6F51}"/>
                </a:ext>
              </a:extLst>
            </p:cNvPr>
            <p:cNvSpPr/>
            <p:nvPr/>
          </p:nvSpPr>
          <p:spPr>
            <a:xfrm>
              <a:off x="7242050" y="3416995"/>
              <a:ext cx="90041" cy="83539"/>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0995212A-5843-AC35-70CE-BEDE4B2FFD8A}"/>
                </a:ext>
              </a:extLst>
            </p:cNvPr>
            <p:cNvSpPr/>
            <p:nvPr/>
          </p:nvSpPr>
          <p:spPr>
            <a:xfrm>
              <a:off x="6390362" y="4286729"/>
              <a:ext cx="90041" cy="83539"/>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a:extLst>
                <a:ext uri="{FF2B5EF4-FFF2-40B4-BE49-F238E27FC236}">
                  <a16:creationId xmlns:a16="http://schemas.microsoft.com/office/drawing/2014/main" id="{77746995-B12D-2AC3-2464-896AFC2807A2}"/>
                </a:ext>
              </a:extLst>
            </p:cNvPr>
            <p:cNvSpPr/>
            <p:nvPr/>
          </p:nvSpPr>
          <p:spPr>
            <a:xfrm>
              <a:off x="6428288" y="4036729"/>
              <a:ext cx="90041" cy="83539"/>
            </a:xfrm>
            <a:prstGeom prst="rect">
              <a:avLst/>
            </a:prstGeom>
            <a:solidFill>
              <a:srgbClr val="FF66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a:extLst>
                <a:ext uri="{FF2B5EF4-FFF2-40B4-BE49-F238E27FC236}">
                  <a16:creationId xmlns:a16="http://schemas.microsoft.com/office/drawing/2014/main" id="{8751865D-7B70-300D-113E-C0EC2D399990}"/>
                </a:ext>
              </a:extLst>
            </p:cNvPr>
            <p:cNvSpPr/>
            <p:nvPr/>
          </p:nvSpPr>
          <p:spPr>
            <a:xfrm>
              <a:off x="6416317" y="3409628"/>
              <a:ext cx="90041" cy="83539"/>
            </a:xfrm>
            <a:prstGeom prst="rect">
              <a:avLst/>
            </a:prstGeom>
            <a:solidFill>
              <a:srgbClr val="FF66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a:extLst>
                <a:ext uri="{FF2B5EF4-FFF2-40B4-BE49-F238E27FC236}">
                  <a16:creationId xmlns:a16="http://schemas.microsoft.com/office/drawing/2014/main" id="{5F47D2E2-0802-881A-C460-2B9902F543C8}"/>
                </a:ext>
              </a:extLst>
            </p:cNvPr>
            <p:cNvSpPr/>
            <p:nvPr/>
          </p:nvSpPr>
          <p:spPr>
            <a:xfrm>
              <a:off x="7504107" y="4190602"/>
              <a:ext cx="90041" cy="83539"/>
            </a:xfrm>
            <a:prstGeom prst="rect">
              <a:avLst/>
            </a:prstGeom>
            <a:solidFill>
              <a:srgbClr val="FF66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a:extLst>
                <a:ext uri="{FF2B5EF4-FFF2-40B4-BE49-F238E27FC236}">
                  <a16:creationId xmlns:a16="http://schemas.microsoft.com/office/drawing/2014/main" id="{17C8B5F0-2151-DB04-0011-6E6A190D2B24}"/>
                </a:ext>
              </a:extLst>
            </p:cNvPr>
            <p:cNvSpPr/>
            <p:nvPr/>
          </p:nvSpPr>
          <p:spPr>
            <a:xfrm>
              <a:off x="6913339" y="3801625"/>
              <a:ext cx="90041" cy="83539"/>
            </a:xfrm>
            <a:prstGeom prst="rect">
              <a:avLst/>
            </a:prstGeom>
            <a:solidFill>
              <a:srgbClr val="FF66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a:extLst>
                <a:ext uri="{FF2B5EF4-FFF2-40B4-BE49-F238E27FC236}">
                  <a16:creationId xmlns:a16="http://schemas.microsoft.com/office/drawing/2014/main" id="{91B20986-FEB9-8E45-6D24-07D83A7487F1}"/>
                </a:ext>
              </a:extLst>
            </p:cNvPr>
            <p:cNvSpPr/>
            <p:nvPr/>
          </p:nvSpPr>
          <p:spPr>
            <a:xfrm>
              <a:off x="6521273" y="3987342"/>
              <a:ext cx="553998" cy="2442514"/>
            </a:xfrm>
            <a:prstGeom prst="rect">
              <a:avLst/>
            </a:prstGeom>
            <a:noFill/>
          </p:spPr>
          <p:txBody>
            <a:bodyPr vert="eaVert" wrap="square" lIns="91440" tIns="45720" rIns="91440" bIns="45720">
              <a:spAutoFit/>
            </a:bodyPr>
            <a:lstStyle/>
            <a:p>
              <a:r>
                <a:rPr lang="ja-JP" altLang="en-US" sz="2400" b="1" cap="none" spc="0" dirty="0">
                  <a:ln w="0"/>
                  <a:solidFill>
                    <a:srgbClr val="FF0000"/>
                  </a:solidFill>
                  <a:latin typeface="+mn-ea"/>
                </a:rPr>
                <a:t>全員タスク成功</a:t>
              </a:r>
            </a:p>
          </p:txBody>
        </p:sp>
      </p:grpSp>
      <p:sp>
        <p:nvSpPr>
          <p:cNvPr id="99" name="正方形/長方形 98">
            <a:extLst>
              <a:ext uri="{FF2B5EF4-FFF2-40B4-BE49-F238E27FC236}">
                <a16:creationId xmlns:a16="http://schemas.microsoft.com/office/drawing/2014/main" id="{084369EF-54A1-D52E-820C-790A4A3D17E2}"/>
              </a:ext>
            </a:extLst>
          </p:cNvPr>
          <p:cNvSpPr/>
          <p:nvPr/>
        </p:nvSpPr>
        <p:spPr>
          <a:xfrm>
            <a:off x="2199834" y="2098194"/>
            <a:ext cx="2071401" cy="523220"/>
          </a:xfrm>
          <a:prstGeom prst="rect">
            <a:avLst/>
          </a:prstGeom>
          <a:noFill/>
        </p:spPr>
        <p:txBody>
          <a:bodyPr wrap="square" lIns="91440" tIns="45720" rIns="91440" bIns="45720">
            <a:spAutoFit/>
          </a:bodyPr>
          <a:lstStyle/>
          <a:p>
            <a:r>
              <a:rPr lang="ja-JP" altLang="en-US" sz="1400" dirty="0">
                <a:ln w="0"/>
                <a:latin typeface="Meiryo UI" panose="020B0604030504040204" pitchFamily="50" charset="-128"/>
                <a:ea typeface="Meiryo UI" panose="020B0604030504040204" pitchFamily="50" charset="-128"/>
              </a:rPr>
              <a:t>①</a:t>
            </a:r>
            <a:r>
              <a:rPr lang="ja-JP" altLang="en-US" sz="1400" b="0" cap="none" spc="0" dirty="0">
                <a:ln w="0"/>
                <a:solidFill>
                  <a:schemeClr val="tx1"/>
                </a:solidFill>
                <a:latin typeface="Meiryo UI" panose="020B0604030504040204" pitchFamily="50" charset="-128"/>
                <a:ea typeface="Meiryo UI" panose="020B0604030504040204" pitchFamily="50" charset="-128"/>
              </a:rPr>
              <a:t>グループで選んだタスクの</a:t>
            </a:r>
            <a:endParaRPr lang="en-US" altLang="ja-JP" sz="1400" b="0" cap="none" spc="0" dirty="0">
              <a:ln w="0"/>
              <a:solidFill>
                <a:schemeClr val="tx1"/>
              </a:solidFill>
              <a:latin typeface="Meiryo UI" panose="020B0604030504040204" pitchFamily="50" charset="-128"/>
              <a:ea typeface="Meiryo UI" panose="020B0604030504040204" pitchFamily="50" charset="-128"/>
            </a:endParaRPr>
          </a:p>
          <a:p>
            <a:r>
              <a:rPr lang="ja-JP" altLang="en-US" sz="1400" dirty="0">
                <a:ln w="0"/>
                <a:latin typeface="Meiryo UI" panose="020B0604030504040204" pitchFamily="50" charset="-128"/>
                <a:ea typeface="Meiryo UI" panose="020B0604030504040204" pitchFamily="50" charset="-128"/>
              </a:rPr>
              <a:t>　資金を各自、振り込む。</a:t>
            </a:r>
            <a:endParaRPr lang="ja-JP" altLang="en-US" sz="2400" b="0" cap="none" spc="0" dirty="0">
              <a:ln w="0"/>
              <a:solidFill>
                <a:schemeClr val="tx1"/>
              </a:solidFill>
              <a:latin typeface="Meiryo UI" panose="020B0604030504040204" pitchFamily="50" charset="-128"/>
              <a:ea typeface="Meiryo UI" panose="020B0604030504040204" pitchFamily="50" charset="-128"/>
            </a:endParaRPr>
          </a:p>
        </p:txBody>
      </p:sp>
      <p:sp>
        <p:nvSpPr>
          <p:cNvPr id="100" name="正方形/長方形 99">
            <a:extLst>
              <a:ext uri="{FF2B5EF4-FFF2-40B4-BE49-F238E27FC236}">
                <a16:creationId xmlns:a16="http://schemas.microsoft.com/office/drawing/2014/main" id="{72B7CFC7-FC3A-9DEC-AAF3-F74C30E0C0BE}"/>
              </a:ext>
            </a:extLst>
          </p:cNvPr>
          <p:cNvSpPr/>
          <p:nvPr/>
        </p:nvSpPr>
        <p:spPr>
          <a:xfrm>
            <a:off x="4401470" y="2104544"/>
            <a:ext cx="2767680" cy="523220"/>
          </a:xfrm>
          <a:prstGeom prst="rect">
            <a:avLst/>
          </a:prstGeom>
          <a:noFill/>
        </p:spPr>
        <p:txBody>
          <a:bodyPr wrap="square" lIns="91440" tIns="45720" rIns="91440" bIns="45720">
            <a:spAutoFit/>
          </a:bodyPr>
          <a:lstStyle/>
          <a:p>
            <a:r>
              <a:rPr lang="ja-JP" altLang="en-US" sz="1400" dirty="0">
                <a:ln w="0"/>
                <a:latin typeface="Meiryo UI" panose="020B0604030504040204" pitchFamily="50" charset="-128"/>
                <a:ea typeface="Meiryo UI" panose="020B0604030504040204" pitchFamily="50" charset="-128"/>
              </a:rPr>
              <a:t>②各自でタスクをこなし、</a:t>
            </a:r>
            <a:endParaRPr lang="en-US" altLang="ja-JP" sz="1400" dirty="0">
              <a:ln w="0"/>
              <a:latin typeface="Meiryo UI" panose="020B0604030504040204" pitchFamily="50" charset="-128"/>
              <a:ea typeface="Meiryo UI" panose="020B0604030504040204" pitchFamily="50" charset="-128"/>
            </a:endParaRPr>
          </a:p>
          <a:p>
            <a:r>
              <a:rPr lang="ja-JP" altLang="en-US" sz="1400" b="0" cap="none" spc="0" dirty="0">
                <a:ln w="0"/>
                <a:solidFill>
                  <a:schemeClr val="tx1"/>
                </a:solidFill>
                <a:latin typeface="Meiryo UI" panose="020B0604030504040204" pitchFamily="50" charset="-128"/>
                <a:ea typeface="Meiryo UI" panose="020B0604030504040204" pitchFamily="50" charset="-128"/>
              </a:rPr>
              <a:t>　</a:t>
            </a:r>
            <a:r>
              <a:rPr lang="ja-JP" altLang="en-US" sz="1400" dirty="0">
                <a:ln w="0"/>
                <a:latin typeface="Meiryo UI" panose="020B0604030504040204" pitchFamily="50" charset="-128"/>
                <a:ea typeface="Meiryo UI" panose="020B0604030504040204" pitchFamily="50" charset="-128"/>
              </a:rPr>
              <a:t> タスクの成功・失敗の判定を待つ。</a:t>
            </a:r>
            <a:endParaRPr lang="en-US" altLang="ja-JP" sz="2400" dirty="0">
              <a:ln w="0"/>
              <a:latin typeface="Meiryo UI" panose="020B0604030504040204" pitchFamily="50" charset="-128"/>
              <a:ea typeface="Meiryo UI" panose="020B0604030504040204" pitchFamily="50" charset="-128"/>
            </a:endParaRPr>
          </a:p>
        </p:txBody>
      </p:sp>
      <p:pic>
        <p:nvPicPr>
          <p:cNvPr id="104" name="図 103">
            <a:extLst>
              <a:ext uri="{FF2B5EF4-FFF2-40B4-BE49-F238E27FC236}">
                <a16:creationId xmlns:a16="http://schemas.microsoft.com/office/drawing/2014/main" id="{BE0E6E80-B8ED-3076-0BB5-065D654FCFE5}"/>
              </a:ext>
            </a:extLst>
          </p:cNvPr>
          <p:cNvPicPr>
            <a:picLocks noChangeAspect="1"/>
          </p:cNvPicPr>
          <p:nvPr/>
        </p:nvPicPr>
        <p:blipFill rotWithShape="1">
          <a:blip r:embed="rId4">
            <a:extLst>
              <a:ext uri="{28A0092B-C50C-407E-A947-70E740481C1C}">
                <a14:useLocalDpi xmlns:a14="http://schemas.microsoft.com/office/drawing/2010/main" val="0"/>
              </a:ext>
            </a:extLst>
          </a:blip>
          <a:srcRect b="14914"/>
          <a:stretch/>
        </p:blipFill>
        <p:spPr>
          <a:xfrm flipH="1">
            <a:off x="2000814" y="0"/>
            <a:ext cx="1024109" cy="1425844"/>
          </a:xfrm>
          <a:prstGeom prst="rect">
            <a:avLst/>
          </a:prstGeom>
        </p:spPr>
      </p:pic>
      <p:pic>
        <p:nvPicPr>
          <p:cNvPr id="106" name="図 105" descr="時計 が含まれている画像&#10;&#10;自動的に生成された説明">
            <a:extLst>
              <a:ext uri="{FF2B5EF4-FFF2-40B4-BE49-F238E27FC236}">
                <a16:creationId xmlns:a16="http://schemas.microsoft.com/office/drawing/2014/main" id="{980ED654-1297-C313-7893-8776CF743089}"/>
              </a:ext>
            </a:extLst>
          </p:cNvPr>
          <p:cNvPicPr>
            <a:picLocks noChangeAspect="1"/>
          </p:cNvPicPr>
          <p:nvPr/>
        </p:nvPicPr>
        <p:blipFill rotWithShape="1">
          <a:blip r:embed="rId5">
            <a:extLst>
              <a:ext uri="{28A0092B-C50C-407E-A947-70E740481C1C}">
                <a14:useLocalDpi xmlns:a14="http://schemas.microsoft.com/office/drawing/2010/main" val="0"/>
              </a:ext>
            </a:extLst>
          </a:blip>
          <a:srcRect b="6221"/>
          <a:stretch/>
        </p:blipFill>
        <p:spPr>
          <a:xfrm>
            <a:off x="8183779" y="152400"/>
            <a:ext cx="998321" cy="1288942"/>
          </a:xfrm>
          <a:prstGeom prst="rect">
            <a:avLst/>
          </a:prstGeom>
        </p:spPr>
      </p:pic>
      <p:sp>
        <p:nvSpPr>
          <p:cNvPr id="117" name="正方形/長方形 116">
            <a:extLst>
              <a:ext uri="{FF2B5EF4-FFF2-40B4-BE49-F238E27FC236}">
                <a16:creationId xmlns:a16="http://schemas.microsoft.com/office/drawing/2014/main" id="{AF2ECEA3-1601-CE8B-3111-30F894A6277E}"/>
              </a:ext>
            </a:extLst>
          </p:cNvPr>
          <p:cNvSpPr/>
          <p:nvPr/>
        </p:nvSpPr>
        <p:spPr>
          <a:xfrm>
            <a:off x="1207306" y="2666873"/>
            <a:ext cx="869149" cy="584775"/>
          </a:xfrm>
          <a:prstGeom prst="rect">
            <a:avLst/>
          </a:prstGeom>
          <a:noFill/>
        </p:spPr>
        <p:txBody>
          <a:bodyPr wrap="square" lIns="91440" tIns="45720" rIns="91440" bIns="45720">
            <a:spAutoFit/>
          </a:bodyPr>
          <a:lstStyle/>
          <a:p>
            <a:pPr algn="ctr"/>
            <a:r>
              <a:rPr lang="en-US" altLang="ja-JP" sz="3200" b="1" cap="none" spc="0" dirty="0">
                <a:ln w="6350">
                  <a:solidFill>
                    <a:schemeClr val="bg1"/>
                  </a:solidFill>
                </a:ln>
                <a:latin typeface="Meiryo UI" panose="020B0604030504040204" pitchFamily="50" charset="-128"/>
                <a:ea typeface="Meiryo UI" panose="020B0604030504040204" pitchFamily="50" charset="-128"/>
              </a:rPr>
              <a:t>A</a:t>
            </a:r>
            <a:r>
              <a:rPr lang="ja-JP" altLang="en-US" b="1" cap="none" spc="0" dirty="0">
                <a:ln w="6350">
                  <a:solidFill>
                    <a:schemeClr val="bg1"/>
                  </a:solidFill>
                </a:ln>
                <a:latin typeface="Meiryo UI" panose="020B0604030504040204" pitchFamily="50" charset="-128"/>
                <a:ea typeface="Meiryo UI" panose="020B0604030504040204" pitchFamily="50" charset="-128"/>
              </a:rPr>
              <a:t>さん</a:t>
            </a:r>
            <a:endParaRPr lang="ja-JP" altLang="en-US" sz="3200" b="1" cap="none" spc="0" dirty="0">
              <a:ln w="6350">
                <a:solidFill>
                  <a:schemeClr val="bg1"/>
                </a:solidFill>
              </a:ln>
              <a:latin typeface="Meiryo UI" panose="020B0604030504040204" pitchFamily="50" charset="-128"/>
              <a:ea typeface="Meiryo UI" panose="020B0604030504040204" pitchFamily="50" charset="-128"/>
            </a:endParaRPr>
          </a:p>
        </p:txBody>
      </p:sp>
      <p:sp>
        <p:nvSpPr>
          <p:cNvPr id="119" name="矢印: 右 118">
            <a:extLst>
              <a:ext uri="{FF2B5EF4-FFF2-40B4-BE49-F238E27FC236}">
                <a16:creationId xmlns:a16="http://schemas.microsoft.com/office/drawing/2014/main" id="{EFD87308-0498-74A4-EC6F-F69D7C22D648}"/>
              </a:ext>
            </a:extLst>
          </p:cNvPr>
          <p:cNvSpPr/>
          <p:nvPr/>
        </p:nvSpPr>
        <p:spPr>
          <a:xfrm>
            <a:off x="2002186" y="4367533"/>
            <a:ext cx="628957" cy="219059"/>
          </a:xfrm>
          <a:prstGeom prst="rightArrow">
            <a:avLst>
              <a:gd name="adj1" fmla="val 50000"/>
              <a:gd name="adj2" fmla="val 94024"/>
            </a:avLst>
          </a:prstGeom>
          <a:solidFill>
            <a:srgbClr val="53AE6E"/>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矢印: 右 119">
            <a:extLst>
              <a:ext uri="{FF2B5EF4-FFF2-40B4-BE49-F238E27FC236}">
                <a16:creationId xmlns:a16="http://schemas.microsoft.com/office/drawing/2014/main" id="{CD255C8D-0B2E-FF83-7ABF-466171FEB11B}"/>
              </a:ext>
            </a:extLst>
          </p:cNvPr>
          <p:cNvSpPr/>
          <p:nvPr/>
        </p:nvSpPr>
        <p:spPr>
          <a:xfrm>
            <a:off x="2014886" y="5408933"/>
            <a:ext cx="628957" cy="219059"/>
          </a:xfrm>
          <a:prstGeom prst="rightArrow">
            <a:avLst>
              <a:gd name="adj1" fmla="val 50000"/>
              <a:gd name="adj2" fmla="val 94024"/>
            </a:avLst>
          </a:prstGeom>
          <a:solidFill>
            <a:srgbClr val="53AE6E"/>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矢印: 右 120">
            <a:extLst>
              <a:ext uri="{FF2B5EF4-FFF2-40B4-BE49-F238E27FC236}">
                <a16:creationId xmlns:a16="http://schemas.microsoft.com/office/drawing/2014/main" id="{41E99796-4FA9-6EAD-8DF7-2BF08E2D61C2}"/>
              </a:ext>
            </a:extLst>
          </p:cNvPr>
          <p:cNvSpPr/>
          <p:nvPr/>
        </p:nvSpPr>
        <p:spPr>
          <a:xfrm rot="19500000">
            <a:off x="1972555" y="6254243"/>
            <a:ext cx="756000" cy="219059"/>
          </a:xfrm>
          <a:prstGeom prst="rightArrow">
            <a:avLst>
              <a:gd name="adj1" fmla="val 50000"/>
              <a:gd name="adj2" fmla="val 94024"/>
            </a:avLst>
          </a:prstGeom>
          <a:solidFill>
            <a:srgbClr val="53AE6E"/>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6" name="グループ化 125">
            <a:extLst>
              <a:ext uri="{FF2B5EF4-FFF2-40B4-BE49-F238E27FC236}">
                <a16:creationId xmlns:a16="http://schemas.microsoft.com/office/drawing/2014/main" id="{849085EE-0B32-9FFE-9AC0-DE190DD89EA2}"/>
              </a:ext>
            </a:extLst>
          </p:cNvPr>
          <p:cNvGrpSpPr/>
          <p:nvPr/>
        </p:nvGrpSpPr>
        <p:grpSpPr>
          <a:xfrm>
            <a:off x="8988652" y="2180744"/>
            <a:ext cx="1137700" cy="5054598"/>
            <a:chOff x="2463800" y="-310524"/>
            <a:chExt cx="1464323" cy="5819921"/>
          </a:xfrm>
        </p:grpSpPr>
        <p:sp>
          <p:nvSpPr>
            <p:cNvPr id="127" name="四角形: 角を丸くする 126">
              <a:extLst>
                <a:ext uri="{FF2B5EF4-FFF2-40B4-BE49-F238E27FC236}">
                  <a16:creationId xmlns:a16="http://schemas.microsoft.com/office/drawing/2014/main" id="{394867FB-64E7-FDB2-131A-149315B03EC2}"/>
                </a:ext>
              </a:extLst>
            </p:cNvPr>
            <p:cNvSpPr/>
            <p:nvPr/>
          </p:nvSpPr>
          <p:spPr>
            <a:xfrm>
              <a:off x="2463800" y="-310524"/>
              <a:ext cx="1422400" cy="5819921"/>
            </a:xfrm>
            <a:prstGeom prst="roundRect">
              <a:avLst/>
            </a:prstGeom>
            <a:solidFill>
              <a:schemeClr val="bg1"/>
            </a:solidFill>
            <a:ln w="12700">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8" name="スマイル 127">
              <a:extLst>
                <a:ext uri="{FF2B5EF4-FFF2-40B4-BE49-F238E27FC236}">
                  <a16:creationId xmlns:a16="http://schemas.microsoft.com/office/drawing/2014/main" id="{B579E4D4-2BA1-89D2-91FE-CB11BBCD4CF6}"/>
                </a:ext>
              </a:extLst>
            </p:cNvPr>
            <p:cNvSpPr/>
            <p:nvPr/>
          </p:nvSpPr>
          <p:spPr>
            <a:xfrm>
              <a:off x="2781299" y="711200"/>
              <a:ext cx="825500" cy="774701"/>
            </a:xfrm>
            <a:prstGeom prst="smileyFace">
              <a:avLst/>
            </a:prstGeom>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9" name="グループ化 128">
              <a:extLst>
                <a:ext uri="{FF2B5EF4-FFF2-40B4-BE49-F238E27FC236}">
                  <a16:creationId xmlns:a16="http://schemas.microsoft.com/office/drawing/2014/main" id="{2447CE11-FE34-56E0-E912-F22FFAA8345E}"/>
                </a:ext>
              </a:extLst>
            </p:cNvPr>
            <p:cNvGrpSpPr/>
            <p:nvPr/>
          </p:nvGrpSpPr>
          <p:grpSpPr>
            <a:xfrm>
              <a:off x="2643362" y="1582028"/>
              <a:ext cx="1112484" cy="1149531"/>
              <a:chOff x="2630663" y="1572503"/>
              <a:chExt cx="1112484" cy="1149531"/>
            </a:xfrm>
          </p:grpSpPr>
          <p:sp>
            <p:nvSpPr>
              <p:cNvPr id="141" name="スマイル 140">
                <a:extLst>
                  <a:ext uri="{FF2B5EF4-FFF2-40B4-BE49-F238E27FC236}">
                    <a16:creationId xmlns:a16="http://schemas.microsoft.com/office/drawing/2014/main" id="{A67920B3-CE4C-1605-95DE-9C40149FA7F2}"/>
                  </a:ext>
                </a:extLst>
              </p:cNvPr>
              <p:cNvSpPr/>
              <p:nvPr/>
            </p:nvSpPr>
            <p:spPr>
              <a:xfrm>
                <a:off x="2730500" y="1947334"/>
                <a:ext cx="825500" cy="774700"/>
              </a:xfrm>
              <a:prstGeom prst="smileyFace">
                <a:avLst/>
              </a:prstGeom>
              <a:solidFill>
                <a:schemeClr val="accent4">
                  <a:lumMod val="60000"/>
                  <a:lumOff val="40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正方形/長方形 141">
                <a:extLst>
                  <a:ext uri="{FF2B5EF4-FFF2-40B4-BE49-F238E27FC236}">
                    <a16:creationId xmlns:a16="http://schemas.microsoft.com/office/drawing/2014/main" id="{EAEF1ED7-E5C2-943C-E6C0-64A001C4FB84}"/>
                  </a:ext>
                </a:extLst>
              </p:cNvPr>
              <p:cNvSpPr/>
              <p:nvPr/>
            </p:nvSpPr>
            <p:spPr>
              <a:xfrm>
                <a:off x="2630663" y="1572503"/>
                <a:ext cx="1112484" cy="673317"/>
              </a:xfrm>
              <a:prstGeom prst="rect">
                <a:avLst/>
              </a:prstGeom>
              <a:noFill/>
            </p:spPr>
            <p:txBody>
              <a:bodyPr wrap="none" lIns="91440" tIns="45720" rIns="91440" bIns="45720">
                <a:spAutoFit/>
              </a:bodyPr>
              <a:lstStyle/>
              <a:p>
                <a:pPr algn="ctr"/>
                <a:r>
                  <a:rPr lang="en-US" altLang="ja-JP" sz="3200" b="1" dirty="0">
                    <a:ln w="0">
                      <a:solidFill>
                        <a:schemeClr val="bg1"/>
                      </a:solidFill>
                    </a:ln>
                    <a:latin typeface="Meiryo UI" panose="020B0604030504040204" pitchFamily="50" charset="-128"/>
                    <a:ea typeface="Meiryo UI" panose="020B0604030504040204" pitchFamily="50" charset="-128"/>
                  </a:rPr>
                  <a:t>B</a:t>
                </a:r>
                <a:r>
                  <a:rPr lang="ja-JP" altLang="en-US" b="1" cap="none" spc="0" dirty="0">
                    <a:ln w="0">
                      <a:solidFill>
                        <a:schemeClr val="bg1"/>
                      </a:solidFill>
                    </a:ln>
                    <a:solidFill>
                      <a:schemeClr val="tx1"/>
                    </a:solidFill>
                    <a:latin typeface="Meiryo UI" panose="020B0604030504040204" pitchFamily="50" charset="-128"/>
                    <a:ea typeface="Meiryo UI" panose="020B0604030504040204" pitchFamily="50" charset="-128"/>
                  </a:rPr>
                  <a:t>さん</a:t>
                </a:r>
                <a:endParaRPr lang="ja-JP" altLang="en-US" sz="3200" b="1" cap="none" spc="0" dirty="0">
                  <a:ln w="0">
                    <a:solidFill>
                      <a:schemeClr val="bg1"/>
                    </a:solidFill>
                  </a:ln>
                  <a:solidFill>
                    <a:schemeClr val="tx1"/>
                  </a:solidFill>
                  <a:latin typeface="Meiryo UI" panose="020B0604030504040204" pitchFamily="50" charset="-128"/>
                  <a:ea typeface="Meiryo UI" panose="020B0604030504040204" pitchFamily="50" charset="-128"/>
                </a:endParaRPr>
              </a:p>
            </p:txBody>
          </p:sp>
        </p:grpSp>
        <p:grpSp>
          <p:nvGrpSpPr>
            <p:cNvPr id="130" name="グループ化 129">
              <a:extLst>
                <a:ext uri="{FF2B5EF4-FFF2-40B4-BE49-F238E27FC236}">
                  <a16:creationId xmlns:a16="http://schemas.microsoft.com/office/drawing/2014/main" id="{04922A29-C146-7B31-A5E6-733B5C868A70}"/>
                </a:ext>
              </a:extLst>
            </p:cNvPr>
            <p:cNvGrpSpPr/>
            <p:nvPr/>
          </p:nvGrpSpPr>
          <p:grpSpPr>
            <a:xfrm>
              <a:off x="2654708" y="2863476"/>
              <a:ext cx="1089789" cy="1113742"/>
              <a:chOff x="2654709" y="2844426"/>
              <a:chExt cx="1089789" cy="1113742"/>
            </a:xfrm>
          </p:grpSpPr>
          <p:sp>
            <p:nvSpPr>
              <p:cNvPr id="137" name="スマイル 136">
                <a:extLst>
                  <a:ext uri="{FF2B5EF4-FFF2-40B4-BE49-F238E27FC236}">
                    <a16:creationId xmlns:a16="http://schemas.microsoft.com/office/drawing/2014/main" id="{C603511C-F153-C450-3B5A-F5A268CC4C24}"/>
                  </a:ext>
                </a:extLst>
              </p:cNvPr>
              <p:cNvSpPr/>
              <p:nvPr/>
            </p:nvSpPr>
            <p:spPr>
              <a:xfrm>
                <a:off x="2755900" y="3183468"/>
                <a:ext cx="825500" cy="774700"/>
              </a:xfrm>
              <a:prstGeom prst="smileyFace">
                <a:avLst/>
              </a:prstGeom>
              <a:solidFill>
                <a:schemeClr val="accent3">
                  <a:lumMod val="60000"/>
                  <a:lumOff val="40000"/>
                </a:schemeClr>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正方形/長方形 139">
                <a:extLst>
                  <a:ext uri="{FF2B5EF4-FFF2-40B4-BE49-F238E27FC236}">
                    <a16:creationId xmlns:a16="http://schemas.microsoft.com/office/drawing/2014/main" id="{778E1928-99B2-4598-0EF5-1ABF90055FBB}"/>
                  </a:ext>
                </a:extLst>
              </p:cNvPr>
              <p:cNvSpPr/>
              <p:nvPr/>
            </p:nvSpPr>
            <p:spPr>
              <a:xfrm>
                <a:off x="2654709" y="2844426"/>
                <a:ext cx="1089789" cy="673317"/>
              </a:xfrm>
              <a:prstGeom prst="rect">
                <a:avLst/>
              </a:prstGeom>
              <a:noFill/>
            </p:spPr>
            <p:txBody>
              <a:bodyPr wrap="none" lIns="91440" tIns="45720" rIns="91440" bIns="45720">
                <a:spAutoFit/>
              </a:bodyPr>
              <a:lstStyle/>
              <a:p>
                <a:pPr algn="ctr"/>
                <a:r>
                  <a:rPr lang="en-US" altLang="ja-JP" sz="3200" b="1" dirty="0">
                    <a:ln w="0">
                      <a:solidFill>
                        <a:schemeClr val="bg1"/>
                      </a:solidFill>
                    </a:ln>
                    <a:latin typeface="Meiryo UI" panose="020B0604030504040204" pitchFamily="50" charset="-128"/>
                    <a:ea typeface="Meiryo UI" panose="020B0604030504040204" pitchFamily="50" charset="-128"/>
                  </a:rPr>
                  <a:t>C</a:t>
                </a:r>
                <a:r>
                  <a:rPr lang="ja-JP" altLang="en-US" b="1" cap="none" spc="0" dirty="0">
                    <a:ln w="0">
                      <a:solidFill>
                        <a:schemeClr val="bg1"/>
                      </a:solidFill>
                    </a:ln>
                    <a:solidFill>
                      <a:schemeClr val="tx1"/>
                    </a:solidFill>
                    <a:latin typeface="Meiryo UI" panose="020B0604030504040204" pitchFamily="50" charset="-128"/>
                    <a:ea typeface="Meiryo UI" panose="020B0604030504040204" pitchFamily="50" charset="-128"/>
                  </a:rPr>
                  <a:t>さん</a:t>
                </a:r>
                <a:endParaRPr lang="ja-JP" altLang="en-US" sz="3200" b="1" cap="none" spc="0" dirty="0">
                  <a:ln w="0">
                    <a:solidFill>
                      <a:schemeClr val="bg1"/>
                    </a:solidFill>
                  </a:ln>
                  <a:solidFill>
                    <a:schemeClr val="tx1"/>
                  </a:solidFill>
                  <a:latin typeface="Meiryo UI" panose="020B0604030504040204" pitchFamily="50" charset="-128"/>
                  <a:ea typeface="Meiryo UI" panose="020B0604030504040204" pitchFamily="50" charset="-128"/>
                </a:endParaRPr>
              </a:p>
            </p:txBody>
          </p:sp>
        </p:grpSp>
        <p:grpSp>
          <p:nvGrpSpPr>
            <p:cNvPr id="131" name="グループ化 130">
              <a:extLst>
                <a:ext uri="{FF2B5EF4-FFF2-40B4-BE49-F238E27FC236}">
                  <a16:creationId xmlns:a16="http://schemas.microsoft.com/office/drawing/2014/main" id="{07430EEA-9BED-AA6A-502E-A436077DB1B5}"/>
                </a:ext>
              </a:extLst>
            </p:cNvPr>
            <p:cNvGrpSpPr/>
            <p:nvPr/>
          </p:nvGrpSpPr>
          <p:grpSpPr>
            <a:xfrm>
              <a:off x="2471084" y="4118272"/>
              <a:ext cx="1457039" cy="1104603"/>
              <a:chOff x="2471084" y="4118272"/>
              <a:chExt cx="1457039" cy="1104603"/>
            </a:xfrm>
          </p:grpSpPr>
          <p:sp>
            <p:nvSpPr>
              <p:cNvPr id="132" name="スマイル 131">
                <a:extLst>
                  <a:ext uri="{FF2B5EF4-FFF2-40B4-BE49-F238E27FC236}">
                    <a16:creationId xmlns:a16="http://schemas.microsoft.com/office/drawing/2014/main" id="{C6999AA1-3349-8605-ACE5-418A31F98B85}"/>
                  </a:ext>
                </a:extLst>
              </p:cNvPr>
              <p:cNvSpPr/>
              <p:nvPr/>
            </p:nvSpPr>
            <p:spPr>
              <a:xfrm>
                <a:off x="2768599" y="4448176"/>
                <a:ext cx="825500" cy="774699"/>
              </a:xfrm>
              <a:prstGeom prst="smileyFace">
                <a:avLst/>
              </a:prstGeom>
              <a:solidFill>
                <a:schemeClr val="accent5">
                  <a:lumMod val="60000"/>
                  <a:lumOff val="40000"/>
                </a:schemeClr>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正方形/長方形 135">
                <a:extLst>
                  <a:ext uri="{FF2B5EF4-FFF2-40B4-BE49-F238E27FC236}">
                    <a16:creationId xmlns:a16="http://schemas.microsoft.com/office/drawing/2014/main" id="{364DB838-64A5-E17F-CC54-CE2BB3617DCF}"/>
                  </a:ext>
                </a:extLst>
              </p:cNvPr>
              <p:cNvSpPr/>
              <p:nvPr/>
            </p:nvSpPr>
            <p:spPr>
              <a:xfrm>
                <a:off x="2471084" y="4118272"/>
                <a:ext cx="1457039" cy="602441"/>
              </a:xfrm>
              <a:prstGeom prst="rect">
                <a:avLst/>
              </a:prstGeom>
              <a:noFill/>
            </p:spPr>
            <p:txBody>
              <a:bodyPr wrap="none" lIns="91440" tIns="45720" rIns="91440" bIns="45720">
                <a:spAutoFit/>
              </a:bodyPr>
              <a:lstStyle/>
              <a:p>
                <a:pPr algn="ctr"/>
                <a:r>
                  <a:rPr lang="ja-JP" altLang="en-US" sz="2800" b="1" dirty="0">
                    <a:ln w="0">
                      <a:solidFill>
                        <a:schemeClr val="bg1"/>
                      </a:solidFill>
                    </a:ln>
                    <a:latin typeface="Meiryo UI" panose="020B0604030504040204" pitchFamily="50" charset="-128"/>
                    <a:ea typeface="Meiryo UI" panose="020B0604030504040204" pitchFamily="50" charset="-128"/>
                  </a:rPr>
                  <a:t>あなた</a:t>
                </a:r>
                <a:endParaRPr lang="ja-JP" altLang="en-US" sz="2800" b="1" cap="none" spc="0" dirty="0">
                  <a:ln w="0">
                    <a:solidFill>
                      <a:schemeClr val="bg1"/>
                    </a:solidFill>
                  </a:ln>
                  <a:solidFill>
                    <a:schemeClr val="tx1"/>
                  </a:solidFill>
                  <a:latin typeface="Meiryo UI" panose="020B0604030504040204" pitchFamily="50" charset="-128"/>
                  <a:ea typeface="Meiryo UI" panose="020B0604030504040204" pitchFamily="50" charset="-128"/>
                </a:endParaRPr>
              </a:p>
            </p:txBody>
          </p:sp>
        </p:grpSp>
      </p:grpSp>
      <p:sp>
        <p:nvSpPr>
          <p:cNvPr id="143" name="正方形/長方形 142">
            <a:extLst>
              <a:ext uri="{FF2B5EF4-FFF2-40B4-BE49-F238E27FC236}">
                <a16:creationId xmlns:a16="http://schemas.microsoft.com/office/drawing/2014/main" id="{B4433E30-EBD6-04E9-91BF-675F5BACBC0F}"/>
              </a:ext>
            </a:extLst>
          </p:cNvPr>
          <p:cNvSpPr/>
          <p:nvPr/>
        </p:nvSpPr>
        <p:spPr>
          <a:xfrm>
            <a:off x="9138454" y="2659823"/>
            <a:ext cx="869149" cy="584775"/>
          </a:xfrm>
          <a:prstGeom prst="rect">
            <a:avLst/>
          </a:prstGeom>
          <a:noFill/>
        </p:spPr>
        <p:txBody>
          <a:bodyPr wrap="square" lIns="91440" tIns="45720" rIns="91440" bIns="45720">
            <a:spAutoFit/>
          </a:bodyPr>
          <a:lstStyle/>
          <a:p>
            <a:pPr algn="ctr"/>
            <a:r>
              <a:rPr lang="en-US" altLang="ja-JP" sz="3200" b="1" cap="none" spc="0" dirty="0">
                <a:ln w="6350">
                  <a:solidFill>
                    <a:schemeClr val="bg1"/>
                  </a:solidFill>
                </a:ln>
                <a:latin typeface="Meiryo UI" panose="020B0604030504040204" pitchFamily="50" charset="-128"/>
                <a:ea typeface="Meiryo UI" panose="020B0604030504040204" pitchFamily="50" charset="-128"/>
              </a:rPr>
              <a:t>A</a:t>
            </a:r>
            <a:r>
              <a:rPr lang="ja-JP" altLang="en-US" b="1" cap="none" spc="0" dirty="0">
                <a:ln w="6350">
                  <a:solidFill>
                    <a:schemeClr val="bg1"/>
                  </a:solidFill>
                </a:ln>
                <a:latin typeface="Meiryo UI" panose="020B0604030504040204" pitchFamily="50" charset="-128"/>
                <a:ea typeface="Meiryo UI" panose="020B0604030504040204" pitchFamily="50" charset="-128"/>
              </a:rPr>
              <a:t>さん</a:t>
            </a:r>
            <a:endParaRPr lang="ja-JP" altLang="en-US" sz="3200" b="1" cap="none" spc="0" dirty="0">
              <a:ln w="6350">
                <a:solidFill>
                  <a:schemeClr val="bg1"/>
                </a:solidFill>
              </a:ln>
              <a:latin typeface="Meiryo UI" panose="020B0604030504040204" pitchFamily="50" charset="-128"/>
              <a:ea typeface="Meiryo UI" panose="020B0604030504040204" pitchFamily="50" charset="-128"/>
            </a:endParaRPr>
          </a:p>
        </p:txBody>
      </p:sp>
      <p:grpSp>
        <p:nvGrpSpPr>
          <p:cNvPr id="182" name="グループ化 181">
            <a:extLst>
              <a:ext uri="{FF2B5EF4-FFF2-40B4-BE49-F238E27FC236}">
                <a16:creationId xmlns:a16="http://schemas.microsoft.com/office/drawing/2014/main" id="{13C86643-3576-5035-B48C-40CDA56825F8}"/>
              </a:ext>
            </a:extLst>
          </p:cNvPr>
          <p:cNvGrpSpPr/>
          <p:nvPr/>
        </p:nvGrpSpPr>
        <p:grpSpPr>
          <a:xfrm>
            <a:off x="7979378" y="2887438"/>
            <a:ext cx="1256537" cy="895746"/>
            <a:chOff x="7068424" y="2580425"/>
            <a:chExt cx="1256537" cy="895746"/>
          </a:xfrm>
        </p:grpSpPr>
        <p:pic>
          <p:nvPicPr>
            <p:cNvPr id="177" name="図 176" descr="ロゴ&#10;&#10;自動的に生成された説明">
              <a:extLst>
                <a:ext uri="{FF2B5EF4-FFF2-40B4-BE49-F238E27FC236}">
                  <a16:creationId xmlns:a16="http://schemas.microsoft.com/office/drawing/2014/main" id="{030300D4-0116-C8AB-8975-A653955ED3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8424" y="2580425"/>
              <a:ext cx="1256537" cy="736090"/>
            </a:xfrm>
            <a:prstGeom prst="rect">
              <a:avLst/>
            </a:prstGeom>
          </p:spPr>
        </p:pic>
        <p:pic>
          <p:nvPicPr>
            <p:cNvPr id="179" name="図 178" descr="アイコン&#10;&#10;自動的に生成された説明">
              <a:extLst>
                <a:ext uri="{FF2B5EF4-FFF2-40B4-BE49-F238E27FC236}">
                  <a16:creationId xmlns:a16="http://schemas.microsoft.com/office/drawing/2014/main" id="{D2CD8441-48D3-B45B-E374-E61F14434C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87386" y="3017704"/>
              <a:ext cx="487615" cy="349611"/>
            </a:xfrm>
            <a:prstGeom prst="rect">
              <a:avLst/>
            </a:prstGeom>
          </p:spPr>
        </p:pic>
        <p:pic>
          <p:nvPicPr>
            <p:cNvPr id="180" name="図 179" descr="アイコン&#10;&#10;自動的に生成された説明">
              <a:extLst>
                <a:ext uri="{FF2B5EF4-FFF2-40B4-BE49-F238E27FC236}">
                  <a16:creationId xmlns:a16="http://schemas.microsoft.com/office/drawing/2014/main" id="{80909B99-E655-32F4-88A3-46E3B01DAD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6872" y="3083017"/>
              <a:ext cx="487615" cy="349611"/>
            </a:xfrm>
            <a:prstGeom prst="rect">
              <a:avLst/>
            </a:prstGeom>
          </p:spPr>
        </p:pic>
        <p:pic>
          <p:nvPicPr>
            <p:cNvPr id="181" name="図 180" descr="アイコン&#10;&#10;自動的に生成された説明">
              <a:extLst>
                <a:ext uri="{FF2B5EF4-FFF2-40B4-BE49-F238E27FC236}">
                  <a16:creationId xmlns:a16="http://schemas.microsoft.com/office/drawing/2014/main" id="{FEE51699-CF9C-71A4-4727-8BF5457673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88130" y="3126560"/>
              <a:ext cx="487615" cy="349611"/>
            </a:xfrm>
            <a:prstGeom prst="rect">
              <a:avLst/>
            </a:prstGeom>
          </p:spPr>
        </p:pic>
      </p:grpSp>
      <p:grpSp>
        <p:nvGrpSpPr>
          <p:cNvPr id="183" name="グループ化 182">
            <a:extLst>
              <a:ext uri="{FF2B5EF4-FFF2-40B4-BE49-F238E27FC236}">
                <a16:creationId xmlns:a16="http://schemas.microsoft.com/office/drawing/2014/main" id="{C0E91346-E74F-DE1D-2D3D-F2EC9998D9FF}"/>
              </a:ext>
            </a:extLst>
          </p:cNvPr>
          <p:cNvGrpSpPr/>
          <p:nvPr/>
        </p:nvGrpSpPr>
        <p:grpSpPr>
          <a:xfrm>
            <a:off x="7979378" y="4011327"/>
            <a:ext cx="1256537" cy="895746"/>
            <a:chOff x="7068424" y="2580425"/>
            <a:chExt cx="1256537" cy="895746"/>
          </a:xfrm>
        </p:grpSpPr>
        <p:pic>
          <p:nvPicPr>
            <p:cNvPr id="184" name="図 183" descr="ロゴ&#10;&#10;自動的に生成された説明">
              <a:extLst>
                <a:ext uri="{FF2B5EF4-FFF2-40B4-BE49-F238E27FC236}">
                  <a16:creationId xmlns:a16="http://schemas.microsoft.com/office/drawing/2014/main" id="{FA9D2CB4-8AFE-C52F-E7A7-2580FD3164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8424" y="2580425"/>
              <a:ext cx="1256537" cy="736090"/>
            </a:xfrm>
            <a:prstGeom prst="rect">
              <a:avLst/>
            </a:prstGeom>
          </p:spPr>
        </p:pic>
        <p:pic>
          <p:nvPicPr>
            <p:cNvPr id="185" name="図 184" descr="アイコン&#10;&#10;自動的に生成された説明">
              <a:extLst>
                <a:ext uri="{FF2B5EF4-FFF2-40B4-BE49-F238E27FC236}">
                  <a16:creationId xmlns:a16="http://schemas.microsoft.com/office/drawing/2014/main" id="{7FFB7F58-5EB9-6F57-E7C0-EB649FE3E7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87386" y="3017704"/>
              <a:ext cx="487615" cy="349611"/>
            </a:xfrm>
            <a:prstGeom prst="rect">
              <a:avLst/>
            </a:prstGeom>
          </p:spPr>
        </p:pic>
        <p:pic>
          <p:nvPicPr>
            <p:cNvPr id="186" name="図 185" descr="アイコン&#10;&#10;自動的に生成された説明">
              <a:extLst>
                <a:ext uri="{FF2B5EF4-FFF2-40B4-BE49-F238E27FC236}">
                  <a16:creationId xmlns:a16="http://schemas.microsoft.com/office/drawing/2014/main" id="{C2A0BA1F-72AE-23E8-AE9A-DB754D712E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6872" y="3083017"/>
              <a:ext cx="487615" cy="349611"/>
            </a:xfrm>
            <a:prstGeom prst="rect">
              <a:avLst/>
            </a:prstGeom>
          </p:spPr>
        </p:pic>
        <p:pic>
          <p:nvPicPr>
            <p:cNvPr id="187" name="図 186" descr="アイコン&#10;&#10;自動的に生成された説明">
              <a:extLst>
                <a:ext uri="{FF2B5EF4-FFF2-40B4-BE49-F238E27FC236}">
                  <a16:creationId xmlns:a16="http://schemas.microsoft.com/office/drawing/2014/main" id="{159309D8-8EAD-9487-7FD8-24220D8658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88130" y="3126560"/>
              <a:ext cx="487615" cy="349611"/>
            </a:xfrm>
            <a:prstGeom prst="rect">
              <a:avLst/>
            </a:prstGeom>
          </p:spPr>
        </p:pic>
      </p:grpSp>
      <p:grpSp>
        <p:nvGrpSpPr>
          <p:cNvPr id="188" name="グループ化 187">
            <a:extLst>
              <a:ext uri="{FF2B5EF4-FFF2-40B4-BE49-F238E27FC236}">
                <a16:creationId xmlns:a16="http://schemas.microsoft.com/office/drawing/2014/main" id="{6F9019B8-61C7-538E-6B1A-EF27DEC39DC6}"/>
              </a:ext>
            </a:extLst>
          </p:cNvPr>
          <p:cNvGrpSpPr/>
          <p:nvPr/>
        </p:nvGrpSpPr>
        <p:grpSpPr>
          <a:xfrm>
            <a:off x="7979378" y="5135216"/>
            <a:ext cx="1256537" cy="895746"/>
            <a:chOff x="7068424" y="2580425"/>
            <a:chExt cx="1256537" cy="895746"/>
          </a:xfrm>
        </p:grpSpPr>
        <p:pic>
          <p:nvPicPr>
            <p:cNvPr id="189" name="図 188" descr="ロゴ&#10;&#10;自動的に生成された説明">
              <a:extLst>
                <a:ext uri="{FF2B5EF4-FFF2-40B4-BE49-F238E27FC236}">
                  <a16:creationId xmlns:a16="http://schemas.microsoft.com/office/drawing/2014/main" id="{2B7545CB-07C3-46B9-4AEE-734E4863A2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8424" y="2580425"/>
              <a:ext cx="1256537" cy="736090"/>
            </a:xfrm>
            <a:prstGeom prst="rect">
              <a:avLst/>
            </a:prstGeom>
          </p:spPr>
        </p:pic>
        <p:pic>
          <p:nvPicPr>
            <p:cNvPr id="190" name="図 189" descr="アイコン&#10;&#10;自動的に生成された説明">
              <a:extLst>
                <a:ext uri="{FF2B5EF4-FFF2-40B4-BE49-F238E27FC236}">
                  <a16:creationId xmlns:a16="http://schemas.microsoft.com/office/drawing/2014/main" id="{48A5520A-EDED-78DA-E4C4-7DD06514BE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87386" y="3017704"/>
              <a:ext cx="487615" cy="349611"/>
            </a:xfrm>
            <a:prstGeom prst="rect">
              <a:avLst/>
            </a:prstGeom>
          </p:spPr>
        </p:pic>
        <p:pic>
          <p:nvPicPr>
            <p:cNvPr id="191" name="図 190" descr="アイコン&#10;&#10;自動的に生成された説明">
              <a:extLst>
                <a:ext uri="{FF2B5EF4-FFF2-40B4-BE49-F238E27FC236}">
                  <a16:creationId xmlns:a16="http://schemas.microsoft.com/office/drawing/2014/main" id="{FDAC376C-14DF-8E56-E4E1-6B2CAFCD90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6872" y="3083017"/>
              <a:ext cx="487615" cy="349611"/>
            </a:xfrm>
            <a:prstGeom prst="rect">
              <a:avLst/>
            </a:prstGeom>
          </p:spPr>
        </p:pic>
        <p:pic>
          <p:nvPicPr>
            <p:cNvPr id="192" name="図 191" descr="アイコン&#10;&#10;自動的に生成された説明">
              <a:extLst>
                <a:ext uri="{FF2B5EF4-FFF2-40B4-BE49-F238E27FC236}">
                  <a16:creationId xmlns:a16="http://schemas.microsoft.com/office/drawing/2014/main" id="{6FCD3426-0FE3-71AB-8219-52D24A2CFE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88130" y="3126560"/>
              <a:ext cx="487615" cy="349611"/>
            </a:xfrm>
            <a:prstGeom prst="rect">
              <a:avLst/>
            </a:prstGeom>
          </p:spPr>
        </p:pic>
      </p:grpSp>
      <p:grpSp>
        <p:nvGrpSpPr>
          <p:cNvPr id="193" name="グループ化 192">
            <a:extLst>
              <a:ext uri="{FF2B5EF4-FFF2-40B4-BE49-F238E27FC236}">
                <a16:creationId xmlns:a16="http://schemas.microsoft.com/office/drawing/2014/main" id="{B52AD2B6-DFB3-6AB1-19EA-CA833D6296AE}"/>
              </a:ext>
            </a:extLst>
          </p:cNvPr>
          <p:cNvGrpSpPr/>
          <p:nvPr/>
        </p:nvGrpSpPr>
        <p:grpSpPr>
          <a:xfrm>
            <a:off x="7979378" y="6259106"/>
            <a:ext cx="1256537" cy="895746"/>
            <a:chOff x="7068424" y="2580425"/>
            <a:chExt cx="1256537" cy="895746"/>
          </a:xfrm>
        </p:grpSpPr>
        <p:pic>
          <p:nvPicPr>
            <p:cNvPr id="194" name="図 193" descr="ロゴ&#10;&#10;自動的に生成された説明">
              <a:extLst>
                <a:ext uri="{FF2B5EF4-FFF2-40B4-BE49-F238E27FC236}">
                  <a16:creationId xmlns:a16="http://schemas.microsoft.com/office/drawing/2014/main" id="{1DCC0C1C-E43E-2E9F-72FF-82369CB764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8424" y="2580425"/>
              <a:ext cx="1256537" cy="736090"/>
            </a:xfrm>
            <a:prstGeom prst="rect">
              <a:avLst/>
            </a:prstGeom>
          </p:spPr>
        </p:pic>
        <p:pic>
          <p:nvPicPr>
            <p:cNvPr id="195" name="図 194" descr="アイコン&#10;&#10;自動的に生成された説明">
              <a:extLst>
                <a:ext uri="{FF2B5EF4-FFF2-40B4-BE49-F238E27FC236}">
                  <a16:creationId xmlns:a16="http://schemas.microsoft.com/office/drawing/2014/main" id="{40B5CF74-E101-5C04-2F83-D9DF3B89D1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87386" y="3017704"/>
              <a:ext cx="487615" cy="349611"/>
            </a:xfrm>
            <a:prstGeom prst="rect">
              <a:avLst/>
            </a:prstGeom>
          </p:spPr>
        </p:pic>
        <p:pic>
          <p:nvPicPr>
            <p:cNvPr id="196" name="図 195" descr="アイコン&#10;&#10;自動的に生成された説明">
              <a:extLst>
                <a:ext uri="{FF2B5EF4-FFF2-40B4-BE49-F238E27FC236}">
                  <a16:creationId xmlns:a16="http://schemas.microsoft.com/office/drawing/2014/main" id="{432D548A-FEEA-5A26-15BA-BF50F40316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6872" y="3083017"/>
              <a:ext cx="487615" cy="349611"/>
            </a:xfrm>
            <a:prstGeom prst="rect">
              <a:avLst/>
            </a:prstGeom>
          </p:spPr>
        </p:pic>
        <p:pic>
          <p:nvPicPr>
            <p:cNvPr id="197" name="図 196" descr="アイコン&#10;&#10;自動的に生成された説明">
              <a:extLst>
                <a:ext uri="{FF2B5EF4-FFF2-40B4-BE49-F238E27FC236}">
                  <a16:creationId xmlns:a16="http://schemas.microsoft.com/office/drawing/2014/main" id="{176930F5-700A-7209-8333-0903826115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88130" y="3126560"/>
              <a:ext cx="487615" cy="349611"/>
            </a:xfrm>
            <a:prstGeom prst="rect">
              <a:avLst/>
            </a:prstGeom>
          </p:spPr>
        </p:pic>
      </p:grpSp>
      <p:sp>
        <p:nvSpPr>
          <p:cNvPr id="102" name="正方形/長方形 101">
            <a:extLst>
              <a:ext uri="{FF2B5EF4-FFF2-40B4-BE49-F238E27FC236}">
                <a16:creationId xmlns:a16="http://schemas.microsoft.com/office/drawing/2014/main" id="{E5C68CBD-A97B-1062-89CE-17A177B651CB}"/>
              </a:ext>
            </a:extLst>
          </p:cNvPr>
          <p:cNvSpPr/>
          <p:nvPr/>
        </p:nvSpPr>
        <p:spPr>
          <a:xfrm>
            <a:off x="7594612" y="2085494"/>
            <a:ext cx="1561180" cy="523220"/>
          </a:xfrm>
          <a:prstGeom prst="rect">
            <a:avLst/>
          </a:prstGeom>
          <a:noFill/>
        </p:spPr>
        <p:txBody>
          <a:bodyPr wrap="square" lIns="91440" tIns="45720" rIns="91440" bIns="45720">
            <a:spAutoFit/>
          </a:bodyPr>
          <a:lstStyle/>
          <a:p>
            <a:r>
              <a:rPr lang="ja-JP" altLang="en-US" sz="1400" dirty="0">
                <a:ln w="0"/>
                <a:latin typeface="Meiryo UI" panose="020B0604030504040204" pitchFamily="50" charset="-128"/>
                <a:ea typeface="Meiryo UI" panose="020B0604030504040204" pitchFamily="50" charset="-128"/>
              </a:rPr>
              <a:t>③成功したら、</a:t>
            </a:r>
            <a:endParaRPr lang="en-US" altLang="ja-JP" sz="1400" dirty="0">
              <a:ln w="0"/>
              <a:latin typeface="Meiryo UI" panose="020B0604030504040204" pitchFamily="50" charset="-128"/>
              <a:ea typeface="Meiryo UI" panose="020B0604030504040204" pitchFamily="50" charset="-128"/>
            </a:endParaRPr>
          </a:p>
          <a:p>
            <a:r>
              <a:rPr lang="ja-JP" altLang="en-US" sz="1400" dirty="0">
                <a:ln w="0"/>
                <a:latin typeface="Meiryo UI" panose="020B0604030504040204" pitchFamily="50" charset="-128"/>
                <a:ea typeface="Meiryo UI" panose="020B0604030504040204" pitchFamily="50" charset="-128"/>
              </a:rPr>
              <a:t>　資金</a:t>
            </a:r>
            <a:r>
              <a:rPr lang="en-US" altLang="ja-JP" sz="1400" dirty="0">
                <a:ln w="0"/>
                <a:latin typeface="Meiryo UI" panose="020B0604030504040204" pitchFamily="50" charset="-128"/>
                <a:ea typeface="Meiryo UI" panose="020B0604030504040204" pitchFamily="50" charset="-128"/>
              </a:rPr>
              <a:t>+α</a:t>
            </a:r>
            <a:r>
              <a:rPr lang="ja-JP" altLang="en-US" sz="1400" dirty="0">
                <a:ln w="0"/>
                <a:latin typeface="Meiryo UI" panose="020B0604030504040204" pitchFamily="50" charset="-128"/>
                <a:ea typeface="Meiryo UI" panose="020B0604030504040204" pitchFamily="50" charset="-128"/>
              </a:rPr>
              <a:t>の報酬</a:t>
            </a:r>
            <a:endParaRPr lang="en-US" altLang="ja-JP" sz="2400" dirty="0">
              <a:ln w="0"/>
              <a:latin typeface="Meiryo UI" panose="020B0604030504040204" pitchFamily="50" charset="-128"/>
              <a:ea typeface="Meiryo UI" panose="020B0604030504040204" pitchFamily="50" charset="-128"/>
            </a:endParaRPr>
          </a:p>
        </p:txBody>
      </p:sp>
      <p:sp>
        <p:nvSpPr>
          <p:cNvPr id="145" name="リボン: カーブして上方向に曲がる 144">
            <a:extLst>
              <a:ext uri="{FF2B5EF4-FFF2-40B4-BE49-F238E27FC236}">
                <a16:creationId xmlns:a16="http://schemas.microsoft.com/office/drawing/2014/main" id="{82084764-B29F-2DC4-65DF-64B95EE6BE60}"/>
              </a:ext>
            </a:extLst>
          </p:cNvPr>
          <p:cNvSpPr/>
          <p:nvPr/>
        </p:nvSpPr>
        <p:spPr>
          <a:xfrm>
            <a:off x="6223000" y="2744987"/>
            <a:ext cx="1271814" cy="478972"/>
          </a:xfrm>
          <a:prstGeom prst="ellipseRibbon2">
            <a:avLst>
              <a:gd name="adj1" fmla="val 25000"/>
              <a:gd name="adj2" fmla="val 60495"/>
              <a:gd name="adj3" fmla="val 15152"/>
            </a:avLst>
          </a:prstGeom>
          <a:solidFill>
            <a:schemeClr val="bg1"/>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Meiryo UI" panose="020B0604030504040204" pitchFamily="50" charset="-128"/>
                <a:ea typeface="Meiryo UI" panose="020B0604030504040204" pitchFamily="50" charset="-128"/>
              </a:rPr>
              <a:t>判定</a:t>
            </a:r>
          </a:p>
        </p:txBody>
      </p:sp>
      <p:sp>
        <p:nvSpPr>
          <p:cNvPr id="157" name="フリーフォーム: 図形 156">
            <a:extLst>
              <a:ext uri="{FF2B5EF4-FFF2-40B4-BE49-F238E27FC236}">
                <a16:creationId xmlns:a16="http://schemas.microsoft.com/office/drawing/2014/main" id="{D9CC22EB-284C-2695-DA6F-49EB9A90FE30}"/>
              </a:ext>
            </a:extLst>
          </p:cNvPr>
          <p:cNvSpPr/>
          <p:nvPr/>
        </p:nvSpPr>
        <p:spPr>
          <a:xfrm flipV="1">
            <a:off x="7707953" y="1471694"/>
            <a:ext cx="2371082" cy="837553"/>
          </a:xfrm>
          <a:custGeom>
            <a:avLst/>
            <a:gdLst>
              <a:gd name="connsiteX0" fmla="*/ 1130803 w 2567789"/>
              <a:gd name="connsiteY0" fmla="*/ 984614 h 985528"/>
              <a:gd name="connsiteX1" fmla="*/ 1354247 w 2567789"/>
              <a:gd name="connsiteY1" fmla="*/ 931176 h 985528"/>
              <a:gd name="connsiteX2" fmla="*/ 1356088 w 2567789"/>
              <a:gd name="connsiteY2" fmla="*/ 932015 h 985528"/>
              <a:gd name="connsiteX3" fmla="*/ 1437026 w 2567789"/>
              <a:gd name="connsiteY3" fmla="*/ 968892 h 985528"/>
              <a:gd name="connsiteX4" fmla="*/ 1553322 w 2567789"/>
              <a:gd name="connsiteY4" fmla="*/ 983094 h 985528"/>
              <a:gd name="connsiteX5" fmla="*/ 1687631 w 2567789"/>
              <a:gd name="connsiteY5" fmla="*/ 967969 h 985528"/>
              <a:gd name="connsiteX6" fmla="*/ 1790230 w 2567789"/>
              <a:gd name="connsiteY6" fmla="*/ 926204 h 985528"/>
              <a:gd name="connsiteX7" fmla="*/ 1793293 w 2567789"/>
              <a:gd name="connsiteY7" fmla="*/ 924957 h 985528"/>
              <a:gd name="connsiteX8" fmla="*/ 2040270 w 2567789"/>
              <a:gd name="connsiteY8" fmla="*/ 956104 h 985528"/>
              <a:gd name="connsiteX9" fmla="*/ 2129537 w 2567789"/>
              <a:gd name="connsiteY9" fmla="*/ 940963 h 985528"/>
              <a:gd name="connsiteX10" fmla="*/ 2293671 w 2567789"/>
              <a:gd name="connsiteY10" fmla="*/ 836199 h 985528"/>
              <a:gd name="connsiteX11" fmla="*/ 2294584 w 2567789"/>
              <a:gd name="connsiteY11" fmla="*/ 835977 h 985528"/>
              <a:gd name="connsiteX12" fmla="*/ 2365515 w 2567789"/>
              <a:gd name="connsiteY12" fmla="*/ 818742 h 985528"/>
              <a:gd name="connsiteX13" fmla="*/ 2505997 w 2567789"/>
              <a:gd name="connsiteY13" fmla="*/ 731527 h 985528"/>
              <a:gd name="connsiteX14" fmla="*/ 2490599 w 2567789"/>
              <a:gd name="connsiteY14" fmla="*/ 631903 h 985528"/>
              <a:gd name="connsiteX15" fmla="*/ 2553076 w 2567789"/>
              <a:gd name="connsiteY15" fmla="*/ 474721 h 985528"/>
              <a:gd name="connsiteX16" fmla="*/ 2212297 w 2567789"/>
              <a:gd name="connsiteY16" fmla="*/ 359474 h 985528"/>
              <a:gd name="connsiteX17" fmla="*/ 2086524 w 2567789"/>
              <a:gd name="connsiteY17" fmla="*/ 251331 h 985528"/>
              <a:gd name="connsiteX18" fmla="*/ 1991495 w 2567789"/>
              <a:gd name="connsiteY18" fmla="*/ 230963 h 985528"/>
              <a:gd name="connsiteX19" fmla="*/ 1929128 w 2567789"/>
              <a:gd name="connsiteY19" fmla="*/ 227898 h 985528"/>
              <a:gd name="connsiteX20" fmla="*/ 1884854 w 2567789"/>
              <a:gd name="connsiteY20" fmla="*/ 50800 h 985528"/>
              <a:gd name="connsiteX21" fmla="*/ 1840029 w 2567789"/>
              <a:gd name="connsiteY21" fmla="*/ 230100 h 985528"/>
              <a:gd name="connsiteX22" fmla="*/ 1779813 w 2567789"/>
              <a:gd name="connsiteY22" fmla="*/ 235665 h 985528"/>
              <a:gd name="connsiteX23" fmla="*/ 1768483 w 2567789"/>
              <a:gd name="connsiteY23" fmla="*/ 238459 h 985528"/>
              <a:gd name="connsiteX24" fmla="*/ 1725197 w 2567789"/>
              <a:gd name="connsiteY24" fmla="*/ 65314 h 985528"/>
              <a:gd name="connsiteX25" fmla="*/ 1677011 w 2567789"/>
              <a:gd name="connsiteY25" fmla="*/ 258058 h 985528"/>
              <a:gd name="connsiteX26" fmla="*/ 1642361 w 2567789"/>
              <a:gd name="connsiteY26" fmla="*/ 227456 h 985528"/>
              <a:gd name="connsiteX27" fmla="*/ 1594568 w 2567789"/>
              <a:gd name="connsiteY27" fmla="*/ 36285 h 985528"/>
              <a:gd name="connsiteX28" fmla="*/ 1557270 w 2567789"/>
              <a:gd name="connsiteY28" fmla="*/ 185476 h 985528"/>
              <a:gd name="connsiteX29" fmla="*/ 1514770 w 2567789"/>
              <a:gd name="connsiteY29" fmla="*/ 174292 h 985528"/>
              <a:gd name="connsiteX30" fmla="*/ 1471197 w 2567789"/>
              <a:gd name="connsiteY30" fmla="*/ 0 h 985528"/>
              <a:gd name="connsiteX31" fmla="*/ 1431253 w 2567789"/>
              <a:gd name="connsiteY31" fmla="*/ 159777 h 985528"/>
              <a:gd name="connsiteX32" fmla="*/ 1382481 w 2567789"/>
              <a:gd name="connsiteY32" fmla="*/ 154204 h 985528"/>
              <a:gd name="connsiteX33" fmla="*/ 959990 w 2567789"/>
              <a:gd name="connsiteY33" fmla="*/ 253121 h 985528"/>
              <a:gd name="connsiteX34" fmla="*/ 330293 w 2567789"/>
              <a:gd name="connsiteY34" fmla="*/ 362846 h 985528"/>
              <a:gd name="connsiteX35" fmla="*/ 56240 w 2567789"/>
              <a:gd name="connsiteY35" fmla="*/ 460843 h 985528"/>
              <a:gd name="connsiteX36" fmla="*/ 122065 w 2567789"/>
              <a:gd name="connsiteY36" fmla="*/ 568504 h 985528"/>
              <a:gd name="connsiteX37" fmla="*/ 2747 w 2567789"/>
              <a:gd name="connsiteY37" fmla="*/ 689517 h 985528"/>
              <a:gd name="connsiteX38" fmla="*/ 238124 w 2567789"/>
              <a:gd name="connsiteY38" fmla="*/ 777788 h 985528"/>
              <a:gd name="connsiteX39" fmla="*/ 240472 w 2567789"/>
              <a:gd name="connsiteY39" fmla="*/ 780332 h 985528"/>
              <a:gd name="connsiteX40" fmla="*/ 350987 w 2567789"/>
              <a:gd name="connsiteY40" fmla="*/ 919943 h 985528"/>
              <a:gd name="connsiteX41" fmla="*/ 850533 w 2567789"/>
              <a:gd name="connsiteY41" fmla="*/ 925042 h 985528"/>
              <a:gd name="connsiteX42" fmla="*/ 850647 w 2567789"/>
              <a:gd name="connsiteY42" fmla="*/ 925092 h 985528"/>
              <a:gd name="connsiteX43" fmla="*/ 952441 w 2567789"/>
              <a:gd name="connsiteY43" fmla="*/ 969457 h 985528"/>
              <a:gd name="connsiteX44" fmla="*/ 1051089 w 2567789"/>
              <a:gd name="connsiteY44" fmla="*/ 984150 h 985528"/>
              <a:gd name="connsiteX45" fmla="*/ 1130803 w 2567789"/>
              <a:gd name="connsiteY45" fmla="*/ 984614 h 98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567789" h="985528">
                <a:moveTo>
                  <a:pt x="1130803" y="984614"/>
                </a:moveTo>
                <a:cubicBezTo>
                  <a:pt x="1211326" y="980535"/>
                  <a:pt x="1292158" y="962799"/>
                  <a:pt x="1354247" y="931176"/>
                </a:cubicBezTo>
                <a:lnTo>
                  <a:pt x="1356088" y="932015"/>
                </a:lnTo>
                <a:lnTo>
                  <a:pt x="1437026" y="968892"/>
                </a:lnTo>
                <a:cubicBezTo>
                  <a:pt x="1471213" y="977810"/>
                  <a:pt x="1510986" y="982808"/>
                  <a:pt x="1553322" y="983094"/>
                </a:cubicBezTo>
                <a:cubicBezTo>
                  <a:pt x="1599918" y="983413"/>
                  <a:pt x="1646162" y="978015"/>
                  <a:pt x="1687631" y="967969"/>
                </a:cubicBezTo>
                <a:lnTo>
                  <a:pt x="1790230" y="926204"/>
                </a:lnTo>
                <a:lnTo>
                  <a:pt x="1793293" y="924957"/>
                </a:lnTo>
                <a:cubicBezTo>
                  <a:pt x="1856661" y="953829"/>
                  <a:pt x="1949300" y="964701"/>
                  <a:pt x="2040270" y="956104"/>
                </a:cubicBezTo>
                <a:cubicBezTo>
                  <a:pt x="2070593" y="953238"/>
                  <a:pt x="2100731" y="948209"/>
                  <a:pt x="2129537" y="940963"/>
                </a:cubicBezTo>
                <a:cubicBezTo>
                  <a:pt x="2217336" y="918882"/>
                  <a:pt x="2278966" y="879557"/>
                  <a:pt x="2293671" y="836199"/>
                </a:cubicBezTo>
                <a:lnTo>
                  <a:pt x="2294584" y="835977"/>
                </a:lnTo>
                <a:lnTo>
                  <a:pt x="2365515" y="818742"/>
                </a:lnTo>
                <a:cubicBezTo>
                  <a:pt x="2432366" y="797763"/>
                  <a:pt x="2482975" y="766834"/>
                  <a:pt x="2505997" y="731527"/>
                </a:cubicBezTo>
                <a:cubicBezTo>
                  <a:pt x="2528308" y="697355"/>
                  <a:pt x="2522851" y="661918"/>
                  <a:pt x="2490599" y="631903"/>
                </a:cubicBezTo>
                <a:cubicBezTo>
                  <a:pt x="2563011" y="584151"/>
                  <a:pt x="2586007" y="526254"/>
                  <a:pt x="2553076" y="474721"/>
                </a:cubicBezTo>
                <a:cubicBezTo>
                  <a:pt x="2509298" y="406211"/>
                  <a:pt x="2374613" y="360662"/>
                  <a:pt x="2212297" y="359474"/>
                </a:cubicBezTo>
                <a:cubicBezTo>
                  <a:pt x="2209029" y="315353"/>
                  <a:pt x="2163142" y="275927"/>
                  <a:pt x="2086524" y="251331"/>
                </a:cubicBezTo>
                <a:cubicBezTo>
                  <a:pt x="2057421" y="241986"/>
                  <a:pt x="2025287" y="235208"/>
                  <a:pt x="1991495" y="230963"/>
                </a:cubicBezTo>
                <a:lnTo>
                  <a:pt x="1929128" y="227898"/>
                </a:lnTo>
                <a:lnTo>
                  <a:pt x="1884854" y="50800"/>
                </a:lnTo>
                <a:lnTo>
                  <a:pt x="1840029" y="230100"/>
                </a:lnTo>
                <a:lnTo>
                  <a:pt x="1779813" y="235665"/>
                </a:lnTo>
                <a:lnTo>
                  <a:pt x="1768483" y="238459"/>
                </a:lnTo>
                <a:lnTo>
                  <a:pt x="1725197" y="65314"/>
                </a:lnTo>
                <a:lnTo>
                  <a:pt x="1677011" y="258058"/>
                </a:lnTo>
                <a:lnTo>
                  <a:pt x="1642361" y="227456"/>
                </a:lnTo>
                <a:lnTo>
                  <a:pt x="1594568" y="36285"/>
                </a:lnTo>
                <a:lnTo>
                  <a:pt x="1557270" y="185476"/>
                </a:lnTo>
                <a:lnTo>
                  <a:pt x="1514770" y="174292"/>
                </a:lnTo>
                <a:lnTo>
                  <a:pt x="1471197" y="0"/>
                </a:lnTo>
                <a:lnTo>
                  <a:pt x="1431253" y="159777"/>
                </a:lnTo>
                <a:lnTo>
                  <a:pt x="1382481" y="154204"/>
                </a:lnTo>
                <a:cubicBezTo>
                  <a:pt x="1218333" y="145908"/>
                  <a:pt x="1049736" y="185374"/>
                  <a:pt x="959990" y="253121"/>
                </a:cubicBezTo>
                <a:cubicBezTo>
                  <a:pt x="736482" y="206258"/>
                  <a:pt x="452422" y="255746"/>
                  <a:pt x="330293" y="362846"/>
                </a:cubicBezTo>
                <a:cubicBezTo>
                  <a:pt x="204406" y="363372"/>
                  <a:pt x="88514" y="404806"/>
                  <a:pt x="56240" y="460843"/>
                </a:cubicBezTo>
                <a:cubicBezTo>
                  <a:pt x="32859" y="501388"/>
                  <a:pt x="57865" y="542307"/>
                  <a:pt x="122065" y="568504"/>
                </a:cubicBezTo>
                <a:cubicBezTo>
                  <a:pt x="34678" y="596835"/>
                  <a:pt x="-12193" y="644375"/>
                  <a:pt x="2747" y="689517"/>
                </a:cubicBezTo>
                <a:cubicBezTo>
                  <a:pt x="20266" y="742370"/>
                  <a:pt x="117996" y="779024"/>
                  <a:pt x="238124" y="777788"/>
                </a:cubicBezTo>
                <a:cubicBezTo>
                  <a:pt x="238887" y="778643"/>
                  <a:pt x="239709" y="779477"/>
                  <a:pt x="240472" y="780332"/>
                </a:cubicBezTo>
                <a:cubicBezTo>
                  <a:pt x="227368" y="834095"/>
                  <a:pt x="267903" y="885276"/>
                  <a:pt x="350987" y="919943"/>
                </a:cubicBezTo>
                <a:cubicBezTo>
                  <a:pt x="482260" y="974695"/>
                  <a:pt x="690194" y="976804"/>
                  <a:pt x="850533" y="925042"/>
                </a:cubicBezTo>
                <a:lnTo>
                  <a:pt x="850647" y="925092"/>
                </a:lnTo>
                <a:lnTo>
                  <a:pt x="952441" y="969457"/>
                </a:lnTo>
                <a:cubicBezTo>
                  <a:pt x="982893" y="977024"/>
                  <a:pt x="1016333" y="981928"/>
                  <a:pt x="1051089" y="984150"/>
                </a:cubicBezTo>
                <a:cubicBezTo>
                  <a:pt x="1077156" y="985816"/>
                  <a:pt x="1103962" y="985974"/>
                  <a:pt x="1130803" y="984614"/>
                </a:cubicBezTo>
                <a:close/>
              </a:path>
            </a:pathLst>
          </a:custGeom>
          <a:solidFill>
            <a:schemeClr val="bg1"/>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9" name="正方形/長方形 158">
            <a:extLst>
              <a:ext uri="{FF2B5EF4-FFF2-40B4-BE49-F238E27FC236}">
                <a16:creationId xmlns:a16="http://schemas.microsoft.com/office/drawing/2014/main" id="{11045E23-CDC9-8FAD-02E7-718469DEB60C}"/>
              </a:ext>
            </a:extLst>
          </p:cNvPr>
          <p:cNvSpPr/>
          <p:nvPr/>
        </p:nvSpPr>
        <p:spPr>
          <a:xfrm>
            <a:off x="8363137" y="1659369"/>
            <a:ext cx="1415708" cy="369332"/>
          </a:xfrm>
          <a:prstGeom prst="rect">
            <a:avLst/>
          </a:prstGeom>
          <a:noFill/>
        </p:spPr>
        <p:txBody>
          <a:bodyPr wrap="square" lIns="91440" tIns="45720" rIns="91440" bIns="45720">
            <a:spAutoFit/>
          </a:bodyPr>
          <a:lstStyle/>
          <a:p>
            <a:r>
              <a:rPr lang="ja-JP" altLang="en-US" b="0" cap="none" spc="0" dirty="0">
                <a:ln w="0"/>
                <a:solidFill>
                  <a:schemeClr val="tx1"/>
                </a:solidFill>
                <a:latin typeface="Meiryo UI" panose="020B0604030504040204" pitchFamily="50" charset="-128"/>
                <a:ea typeface="Meiryo UI" panose="020B0604030504040204" pitchFamily="50" charset="-128"/>
              </a:rPr>
              <a:t>報酬</a:t>
            </a:r>
            <a:r>
              <a:rPr lang="en-US" altLang="ja-JP" b="0" cap="none" spc="0" dirty="0">
                <a:ln w="0"/>
                <a:solidFill>
                  <a:schemeClr val="tx1"/>
                </a:solidFill>
                <a:latin typeface="Meiryo UI" panose="020B0604030504040204" pitchFamily="50" charset="-128"/>
                <a:ea typeface="Meiryo UI" panose="020B0604030504040204" pitchFamily="50" charset="-128"/>
              </a:rPr>
              <a:t>GET</a:t>
            </a:r>
            <a:r>
              <a:rPr lang="ja-JP" altLang="en-US" b="0" cap="none" spc="0" dirty="0">
                <a:ln w="0"/>
                <a:solidFill>
                  <a:schemeClr val="tx1"/>
                </a:solidFill>
                <a:latin typeface="Meiryo UI" panose="020B0604030504040204" pitchFamily="50" charset="-128"/>
                <a:ea typeface="Meiryo UI" panose="020B0604030504040204" pitchFamily="50" charset="-128"/>
              </a:rPr>
              <a:t>！</a:t>
            </a:r>
          </a:p>
        </p:txBody>
      </p:sp>
      <p:sp>
        <p:nvSpPr>
          <p:cNvPr id="168" name="フリーフォーム: 図形 167">
            <a:extLst>
              <a:ext uri="{FF2B5EF4-FFF2-40B4-BE49-F238E27FC236}">
                <a16:creationId xmlns:a16="http://schemas.microsoft.com/office/drawing/2014/main" id="{20D508F5-7B51-759D-682A-1C0983373C3B}"/>
              </a:ext>
            </a:extLst>
          </p:cNvPr>
          <p:cNvSpPr/>
          <p:nvPr/>
        </p:nvSpPr>
        <p:spPr>
          <a:xfrm rot="17370283">
            <a:off x="6035454" y="4142891"/>
            <a:ext cx="1046293" cy="87054"/>
          </a:xfrm>
          <a:custGeom>
            <a:avLst/>
            <a:gdLst>
              <a:gd name="connsiteX0" fmla="*/ 2285935 w 2285935"/>
              <a:gd name="connsiteY0" fmla="*/ 42746 h 204747"/>
              <a:gd name="connsiteX1" fmla="*/ 1729508 w 2285935"/>
              <a:gd name="connsiteY1" fmla="*/ 42746 h 204747"/>
              <a:gd name="connsiteX2" fmla="*/ 1242635 w 2285935"/>
              <a:gd name="connsiteY2" fmla="*/ 23658 h 204747"/>
              <a:gd name="connsiteX3" fmla="*/ 1201317 w 2285935"/>
              <a:gd name="connsiteY3" fmla="*/ 34997 h 204747"/>
              <a:gd name="connsiteX4" fmla="*/ 1210097 w 2285935"/>
              <a:gd name="connsiteY4" fmla="*/ 22391 h 204747"/>
              <a:gd name="connsiteX5" fmla="*/ 653670 w 2285935"/>
              <a:gd name="connsiteY5" fmla="*/ 22391 h 204747"/>
              <a:gd name="connsiteX6" fmla="*/ 97243 w 2285935"/>
              <a:gd name="connsiteY6" fmla="*/ 22391 h 204747"/>
              <a:gd name="connsiteX7" fmla="*/ 0 w 2285935"/>
              <a:gd name="connsiteY7" fmla="*/ 162002 h 204747"/>
              <a:gd name="connsiteX8" fmla="*/ 556427 w 2285935"/>
              <a:gd name="connsiteY8" fmla="*/ 162002 h 204747"/>
              <a:gd name="connsiteX9" fmla="*/ 1043300 w 2285935"/>
              <a:gd name="connsiteY9" fmla="*/ 181090 h 204747"/>
              <a:gd name="connsiteX10" fmla="*/ 1084618 w 2285935"/>
              <a:gd name="connsiteY10" fmla="*/ 169751 h 204747"/>
              <a:gd name="connsiteX11" fmla="*/ 1075838 w 2285935"/>
              <a:gd name="connsiteY11" fmla="*/ 182357 h 204747"/>
              <a:gd name="connsiteX12" fmla="*/ 1632265 w 2285935"/>
              <a:gd name="connsiteY12" fmla="*/ 182357 h 204747"/>
              <a:gd name="connsiteX13" fmla="*/ 2188692 w 2285935"/>
              <a:gd name="connsiteY13" fmla="*/ 182357 h 20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5935" h="204747">
                <a:moveTo>
                  <a:pt x="2285935" y="42746"/>
                </a:moveTo>
                <a:cubicBezTo>
                  <a:pt x="2100459" y="120307"/>
                  <a:pt x="1914984" y="-34816"/>
                  <a:pt x="1729508" y="42746"/>
                </a:cubicBezTo>
                <a:cubicBezTo>
                  <a:pt x="1567218" y="110612"/>
                  <a:pt x="1404926" y="329"/>
                  <a:pt x="1242635" y="23658"/>
                </a:cubicBezTo>
                <a:lnTo>
                  <a:pt x="1201317" y="34997"/>
                </a:lnTo>
                <a:lnTo>
                  <a:pt x="1210097" y="22391"/>
                </a:lnTo>
                <a:cubicBezTo>
                  <a:pt x="1024621" y="99953"/>
                  <a:pt x="839146" y="-55171"/>
                  <a:pt x="653670" y="22391"/>
                </a:cubicBezTo>
                <a:cubicBezTo>
                  <a:pt x="468195" y="99953"/>
                  <a:pt x="282719" y="-55171"/>
                  <a:pt x="97243" y="22391"/>
                </a:cubicBezTo>
                <a:lnTo>
                  <a:pt x="0" y="162002"/>
                </a:lnTo>
                <a:cubicBezTo>
                  <a:pt x="185476" y="84440"/>
                  <a:pt x="370951" y="239564"/>
                  <a:pt x="556427" y="162002"/>
                </a:cubicBezTo>
                <a:cubicBezTo>
                  <a:pt x="718718" y="94135"/>
                  <a:pt x="881009" y="204419"/>
                  <a:pt x="1043300" y="181090"/>
                </a:cubicBezTo>
                <a:lnTo>
                  <a:pt x="1084618" y="169751"/>
                </a:lnTo>
                <a:lnTo>
                  <a:pt x="1075838" y="182357"/>
                </a:lnTo>
                <a:cubicBezTo>
                  <a:pt x="1261314" y="104795"/>
                  <a:pt x="1446789" y="259919"/>
                  <a:pt x="1632265" y="182357"/>
                </a:cubicBezTo>
                <a:cubicBezTo>
                  <a:pt x="1817740" y="104795"/>
                  <a:pt x="2003216" y="259919"/>
                  <a:pt x="2188692" y="182357"/>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69" name="正方形/長方形 168">
            <a:extLst>
              <a:ext uri="{FF2B5EF4-FFF2-40B4-BE49-F238E27FC236}">
                <a16:creationId xmlns:a16="http://schemas.microsoft.com/office/drawing/2014/main" id="{382FEA87-FC88-9780-6A2E-3DEC4527BD8A}"/>
              </a:ext>
            </a:extLst>
          </p:cNvPr>
          <p:cNvSpPr/>
          <p:nvPr/>
        </p:nvSpPr>
        <p:spPr>
          <a:xfrm>
            <a:off x="6183307" y="4517146"/>
            <a:ext cx="90041" cy="83539"/>
          </a:xfrm>
          <a:prstGeom prst="rect">
            <a:avLst/>
          </a:prstGeom>
          <a:solidFill>
            <a:srgbClr val="FF66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正方形/長方形 169">
            <a:extLst>
              <a:ext uri="{FF2B5EF4-FFF2-40B4-BE49-F238E27FC236}">
                <a16:creationId xmlns:a16="http://schemas.microsoft.com/office/drawing/2014/main" id="{FD3330DC-12F4-74F1-7138-54738D709C56}"/>
              </a:ext>
            </a:extLst>
          </p:cNvPr>
          <p:cNvSpPr/>
          <p:nvPr/>
        </p:nvSpPr>
        <p:spPr>
          <a:xfrm>
            <a:off x="6276062" y="4257673"/>
            <a:ext cx="90041" cy="83539"/>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a:extLst>
              <a:ext uri="{FF2B5EF4-FFF2-40B4-BE49-F238E27FC236}">
                <a16:creationId xmlns:a16="http://schemas.microsoft.com/office/drawing/2014/main" id="{2F831A6E-F436-4F3D-F7CF-CE1A7316E92E}"/>
              </a:ext>
            </a:extLst>
          </p:cNvPr>
          <p:cNvSpPr/>
          <p:nvPr/>
        </p:nvSpPr>
        <p:spPr>
          <a:xfrm>
            <a:off x="1110684" y="2330424"/>
            <a:ext cx="972116" cy="369332"/>
          </a:xfrm>
          <a:prstGeom prst="rect">
            <a:avLst/>
          </a:prstGeom>
          <a:noFill/>
        </p:spPr>
        <p:txBody>
          <a:bodyPr wrap="square" lIns="91440" tIns="45720" rIns="91440" bIns="45720">
            <a:spAutoFit/>
          </a:bodyPr>
          <a:lstStyle/>
          <a:p>
            <a:r>
              <a:rPr lang="ja-JP" altLang="en-US" b="1" cap="none" spc="0" dirty="0">
                <a:ln w="0"/>
                <a:solidFill>
                  <a:schemeClr val="tx1"/>
                </a:solidFill>
                <a:latin typeface="Meiryo UI" panose="020B0604030504040204" pitchFamily="50" charset="-128"/>
                <a:ea typeface="Meiryo UI" panose="020B0604030504040204" pitchFamily="50" charset="-128"/>
              </a:rPr>
              <a:t>グループ</a:t>
            </a:r>
          </a:p>
        </p:txBody>
      </p:sp>
      <p:sp>
        <p:nvSpPr>
          <p:cNvPr id="178" name="正方形/長方形 177">
            <a:extLst>
              <a:ext uri="{FF2B5EF4-FFF2-40B4-BE49-F238E27FC236}">
                <a16:creationId xmlns:a16="http://schemas.microsoft.com/office/drawing/2014/main" id="{0EC5869C-D2F5-FB51-FDCF-36720C9E6E46}"/>
              </a:ext>
            </a:extLst>
          </p:cNvPr>
          <p:cNvSpPr/>
          <p:nvPr/>
        </p:nvSpPr>
        <p:spPr>
          <a:xfrm>
            <a:off x="9054534" y="2343124"/>
            <a:ext cx="972116" cy="369332"/>
          </a:xfrm>
          <a:prstGeom prst="rect">
            <a:avLst/>
          </a:prstGeom>
          <a:noFill/>
        </p:spPr>
        <p:txBody>
          <a:bodyPr wrap="square" lIns="91440" tIns="45720" rIns="91440" bIns="45720">
            <a:spAutoFit/>
          </a:bodyPr>
          <a:lstStyle/>
          <a:p>
            <a:r>
              <a:rPr lang="ja-JP" altLang="en-US" b="1" cap="none" spc="0" dirty="0">
                <a:ln w="0"/>
                <a:solidFill>
                  <a:schemeClr val="tx1"/>
                </a:solidFill>
                <a:latin typeface="Meiryo UI" panose="020B0604030504040204" pitchFamily="50" charset="-128"/>
                <a:ea typeface="Meiryo UI" panose="020B0604030504040204" pitchFamily="50" charset="-128"/>
              </a:rPr>
              <a:t>グループ</a:t>
            </a:r>
          </a:p>
        </p:txBody>
      </p:sp>
      <p:grpSp>
        <p:nvGrpSpPr>
          <p:cNvPr id="226" name="グループ化 225">
            <a:extLst>
              <a:ext uri="{FF2B5EF4-FFF2-40B4-BE49-F238E27FC236}">
                <a16:creationId xmlns:a16="http://schemas.microsoft.com/office/drawing/2014/main" id="{64CBAE2E-5086-728B-4823-E7BA40D9C10A}"/>
              </a:ext>
            </a:extLst>
          </p:cNvPr>
          <p:cNvGrpSpPr/>
          <p:nvPr/>
        </p:nvGrpSpPr>
        <p:grpSpPr>
          <a:xfrm>
            <a:off x="4337049" y="2701444"/>
            <a:ext cx="1846775" cy="3962400"/>
            <a:chOff x="4279899" y="1784350"/>
            <a:chExt cx="1846775" cy="3962400"/>
          </a:xfrm>
        </p:grpSpPr>
        <p:sp>
          <p:nvSpPr>
            <p:cNvPr id="167" name="フリーフォーム: 図形 166">
              <a:extLst>
                <a:ext uri="{FF2B5EF4-FFF2-40B4-BE49-F238E27FC236}">
                  <a16:creationId xmlns:a16="http://schemas.microsoft.com/office/drawing/2014/main" id="{4F06EC87-AD3F-6263-68E3-29F5F01F2679}"/>
                </a:ext>
              </a:extLst>
            </p:cNvPr>
            <p:cNvSpPr/>
            <p:nvPr/>
          </p:nvSpPr>
          <p:spPr>
            <a:xfrm>
              <a:off x="4279899" y="1784350"/>
              <a:ext cx="1846775" cy="3962400"/>
            </a:xfrm>
            <a:custGeom>
              <a:avLst/>
              <a:gdLst>
                <a:gd name="connsiteX0" fmla="*/ 182039 w 1866900"/>
                <a:gd name="connsiteY0" fmla="*/ 0 h 3733800"/>
                <a:gd name="connsiteX1" fmla="*/ 1367361 w 1866900"/>
                <a:gd name="connsiteY1" fmla="*/ 0 h 3733800"/>
                <a:gd name="connsiteX2" fmla="*/ 1535095 w 1866900"/>
                <a:gd name="connsiteY2" fmla="*/ 111182 h 3733800"/>
                <a:gd name="connsiteX3" fmla="*/ 1544933 w 1866900"/>
                <a:gd name="connsiteY3" fmla="*/ 142875 h 3733800"/>
                <a:gd name="connsiteX4" fmla="*/ 1631950 w 1866900"/>
                <a:gd name="connsiteY4" fmla="*/ 142875 h 3733800"/>
                <a:gd name="connsiteX5" fmla="*/ 1631950 w 1866900"/>
                <a:gd name="connsiteY5" fmla="*/ 25400 h 3733800"/>
                <a:gd name="connsiteX6" fmla="*/ 1866900 w 1866900"/>
                <a:gd name="connsiteY6" fmla="*/ 260350 h 3733800"/>
                <a:gd name="connsiteX7" fmla="*/ 1631950 w 1866900"/>
                <a:gd name="connsiteY7" fmla="*/ 495300 h 3733800"/>
                <a:gd name="connsiteX8" fmla="*/ 1631950 w 1866900"/>
                <a:gd name="connsiteY8" fmla="*/ 377825 h 3733800"/>
                <a:gd name="connsiteX9" fmla="*/ 1549400 w 1866900"/>
                <a:gd name="connsiteY9" fmla="*/ 377825 h 3733800"/>
                <a:gd name="connsiteX10" fmla="*/ 1549400 w 1866900"/>
                <a:gd name="connsiteY10" fmla="*/ 3551761 h 3733800"/>
                <a:gd name="connsiteX11" fmla="*/ 1367361 w 1866900"/>
                <a:gd name="connsiteY11" fmla="*/ 3733800 h 3733800"/>
                <a:gd name="connsiteX12" fmla="*/ 182039 w 1866900"/>
                <a:gd name="connsiteY12" fmla="*/ 3733800 h 3733800"/>
                <a:gd name="connsiteX13" fmla="*/ 0 w 1866900"/>
                <a:gd name="connsiteY13" fmla="*/ 3551761 h 3733800"/>
                <a:gd name="connsiteX14" fmla="*/ 0 w 1866900"/>
                <a:gd name="connsiteY14" fmla="*/ 182039 h 3733800"/>
                <a:gd name="connsiteX15" fmla="*/ 182039 w 1866900"/>
                <a:gd name="connsiteY15" fmla="*/ 0 h 373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6900" h="3733800">
                  <a:moveTo>
                    <a:pt x="182039" y="0"/>
                  </a:moveTo>
                  <a:lnTo>
                    <a:pt x="1367361" y="0"/>
                  </a:lnTo>
                  <a:cubicBezTo>
                    <a:pt x="1442764" y="0"/>
                    <a:pt x="1507460" y="45845"/>
                    <a:pt x="1535095" y="111182"/>
                  </a:cubicBezTo>
                  <a:lnTo>
                    <a:pt x="1544933" y="142875"/>
                  </a:lnTo>
                  <a:lnTo>
                    <a:pt x="1631950" y="142875"/>
                  </a:lnTo>
                  <a:lnTo>
                    <a:pt x="1631950" y="25400"/>
                  </a:lnTo>
                  <a:lnTo>
                    <a:pt x="1866900" y="260350"/>
                  </a:lnTo>
                  <a:lnTo>
                    <a:pt x="1631950" y="495300"/>
                  </a:lnTo>
                  <a:lnTo>
                    <a:pt x="1631950" y="377825"/>
                  </a:lnTo>
                  <a:lnTo>
                    <a:pt x="1549400" y="377825"/>
                  </a:lnTo>
                  <a:lnTo>
                    <a:pt x="1549400" y="3551761"/>
                  </a:lnTo>
                  <a:cubicBezTo>
                    <a:pt x="1549400" y="3652298"/>
                    <a:pt x="1467898" y="3733800"/>
                    <a:pt x="1367361" y="3733800"/>
                  </a:cubicBezTo>
                  <a:lnTo>
                    <a:pt x="182039" y="3733800"/>
                  </a:lnTo>
                  <a:cubicBezTo>
                    <a:pt x="81502" y="3733800"/>
                    <a:pt x="0" y="3652298"/>
                    <a:pt x="0" y="3551761"/>
                  </a:cubicBezTo>
                  <a:lnTo>
                    <a:pt x="0" y="182039"/>
                  </a:lnTo>
                  <a:cubicBezTo>
                    <a:pt x="0" y="81502"/>
                    <a:pt x="81502" y="0"/>
                    <a:pt x="182039" y="0"/>
                  </a:cubicBezTo>
                  <a:close/>
                </a:path>
              </a:pathLst>
            </a:custGeom>
            <a:solidFill>
              <a:schemeClr val="bg1"/>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 name="スマイル 5">
              <a:extLst>
                <a:ext uri="{FF2B5EF4-FFF2-40B4-BE49-F238E27FC236}">
                  <a16:creationId xmlns:a16="http://schemas.microsoft.com/office/drawing/2014/main" id="{2C86AF36-BCBE-EB7C-EC70-226C334C0565}"/>
                </a:ext>
              </a:extLst>
            </p:cNvPr>
            <p:cNvSpPr/>
            <p:nvPr/>
          </p:nvSpPr>
          <p:spPr>
            <a:xfrm>
              <a:off x="5256059" y="2581722"/>
              <a:ext cx="470958" cy="422708"/>
            </a:xfrm>
            <a:prstGeom prst="smileyFace">
              <a:avLst/>
            </a:prstGeom>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27" name="吹き出し: 円形 26">
              <a:extLst>
                <a:ext uri="{FF2B5EF4-FFF2-40B4-BE49-F238E27FC236}">
                  <a16:creationId xmlns:a16="http://schemas.microsoft.com/office/drawing/2014/main" id="{31B77FB1-3E01-415D-59ED-5F8FD2FB0B55}"/>
                </a:ext>
              </a:extLst>
            </p:cNvPr>
            <p:cNvSpPr/>
            <p:nvPr/>
          </p:nvSpPr>
          <p:spPr>
            <a:xfrm>
              <a:off x="4379159" y="2273974"/>
              <a:ext cx="1132110" cy="355600"/>
            </a:xfrm>
            <a:prstGeom prst="wedgeEllipseCallout">
              <a:avLst>
                <a:gd name="adj1" fmla="val 29913"/>
                <a:gd name="adj2" fmla="val 58419"/>
              </a:avLst>
            </a:prstGeom>
            <a:solidFill>
              <a:srgbClr val="53AE6E"/>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a:solidFill>
                    <a:sysClr val="windowText" lastClr="000000"/>
                  </a:solidFill>
                  <a:latin typeface="Meiryo UI" panose="020B0604030504040204" pitchFamily="50" charset="-128"/>
                  <a:ea typeface="Meiryo UI" panose="020B0604030504040204" pitchFamily="50" charset="-128"/>
                </a:rPr>
                <a:t>タスク完了</a:t>
              </a:r>
              <a:endParaRPr kumimoji="1" lang="en-US" altLang="ja-JP" sz="1400" dirty="0">
                <a:solidFill>
                  <a:sysClr val="windowText" lastClr="000000"/>
                </a:solidFill>
                <a:latin typeface="Meiryo UI" panose="020B0604030504040204" pitchFamily="50" charset="-128"/>
                <a:ea typeface="Meiryo UI" panose="020B0604030504040204" pitchFamily="50" charset="-128"/>
              </a:endParaRPr>
            </a:p>
          </p:txBody>
        </p:sp>
        <p:sp>
          <p:nvSpPr>
            <p:cNvPr id="28" name="吹き出し: 円形 27">
              <a:extLst>
                <a:ext uri="{FF2B5EF4-FFF2-40B4-BE49-F238E27FC236}">
                  <a16:creationId xmlns:a16="http://schemas.microsoft.com/office/drawing/2014/main" id="{78E590C0-1020-53A8-F169-705E4FC0C903}"/>
                </a:ext>
              </a:extLst>
            </p:cNvPr>
            <p:cNvSpPr/>
            <p:nvPr/>
          </p:nvSpPr>
          <p:spPr>
            <a:xfrm>
              <a:off x="4366459" y="3015336"/>
              <a:ext cx="1269997" cy="355600"/>
            </a:xfrm>
            <a:prstGeom prst="wedgeEllipseCallout">
              <a:avLst>
                <a:gd name="adj1" fmla="val 27862"/>
                <a:gd name="adj2" fmla="val 66073"/>
              </a:avLst>
            </a:prstGeom>
            <a:solidFill>
              <a:srgbClr val="D9A39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a:solidFill>
                    <a:sysClr val="windowText" lastClr="000000"/>
                  </a:solidFill>
                  <a:latin typeface="Meiryo UI" panose="020B0604030504040204" pitchFamily="50" charset="-128"/>
                  <a:ea typeface="Meiryo UI" panose="020B0604030504040204" pitchFamily="50" charset="-128"/>
                </a:rPr>
                <a:t>タスクしたよ</a:t>
              </a:r>
              <a:endParaRPr kumimoji="1" lang="en-US" altLang="ja-JP" sz="1400" dirty="0">
                <a:solidFill>
                  <a:sysClr val="windowText" lastClr="000000"/>
                </a:solidFill>
                <a:latin typeface="Meiryo UI" panose="020B0604030504040204" pitchFamily="50" charset="-128"/>
                <a:ea typeface="Meiryo UI" panose="020B0604030504040204" pitchFamily="50" charset="-128"/>
              </a:endParaRPr>
            </a:p>
          </p:txBody>
        </p:sp>
        <p:sp>
          <p:nvSpPr>
            <p:cNvPr id="29" name="吹き出し: 円形 28">
              <a:extLst>
                <a:ext uri="{FF2B5EF4-FFF2-40B4-BE49-F238E27FC236}">
                  <a16:creationId xmlns:a16="http://schemas.microsoft.com/office/drawing/2014/main" id="{43684EF5-048A-4337-92C9-4CE9C9084E60}"/>
                </a:ext>
              </a:extLst>
            </p:cNvPr>
            <p:cNvSpPr/>
            <p:nvPr/>
          </p:nvSpPr>
          <p:spPr>
            <a:xfrm>
              <a:off x="4366459" y="3871679"/>
              <a:ext cx="1257296" cy="355600"/>
            </a:xfrm>
            <a:prstGeom prst="wedgeEllipseCallout">
              <a:avLst>
                <a:gd name="adj1" fmla="val 21385"/>
                <a:gd name="adj2" fmla="val 66074"/>
              </a:avLst>
            </a:prstGeom>
            <a:solidFill>
              <a:srgbClr val="DCDB9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a:solidFill>
                    <a:sysClr val="windowText" lastClr="000000"/>
                  </a:solidFill>
                  <a:latin typeface="Meiryo UI" panose="020B0604030504040204" pitchFamily="50" charset="-128"/>
                  <a:ea typeface="Meiryo UI" panose="020B0604030504040204" pitchFamily="50" charset="-128"/>
                </a:rPr>
                <a:t>タスクおわた</a:t>
              </a:r>
              <a:endParaRPr kumimoji="1" lang="en-US" altLang="ja-JP" sz="1400" dirty="0">
                <a:solidFill>
                  <a:sysClr val="windowText" lastClr="000000"/>
                </a:solidFill>
                <a:latin typeface="Meiryo UI" panose="020B0604030504040204" pitchFamily="50" charset="-128"/>
                <a:ea typeface="Meiryo UI" panose="020B0604030504040204" pitchFamily="50" charset="-128"/>
              </a:endParaRPr>
            </a:p>
          </p:txBody>
        </p:sp>
        <p:sp>
          <p:nvSpPr>
            <p:cNvPr id="30" name="吹き出し: 円形 29">
              <a:extLst>
                <a:ext uri="{FF2B5EF4-FFF2-40B4-BE49-F238E27FC236}">
                  <a16:creationId xmlns:a16="http://schemas.microsoft.com/office/drawing/2014/main" id="{BB3BA80E-DC75-0F2C-6EE2-3C89F00051F0}"/>
                </a:ext>
              </a:extLst>
            </p:cNvPr>
            <p:cNvSpPr/>
            <p:nvPr/>
          </p:nvSpPr>
          <p:spPr>
            <a:xfrm>
              <a:off x="4366459" y="4670418"/>
              <a:ext cx="1206500" cy="460382"/>
            </a:xfrm>
            <a:prstGeom prst="wedgeEllipseCallout">
              <a:avLst>
                <a:gd name="adj1" fmla="val 26677"/>
                <a:gd name="adj2" fmla="val 65087"/>
              </a:avLst>
            </a:prstGeom>
            <a:solidFill>
              <a:srgbClr val="B3D3CB"/>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a:solidFill>
                    <a:sysClr val="windowText" lastClr="000000"/>
                  </a:solidFill>
                  <a:latin typeface="Meiryo UI" panose="020B0604030504040204" pitchFamily="50" charset="-128"/>
                  <a:ea typeface="Meiryo UI" panose="020B0604030504040204" pitchFamily="50" charset="-128"/>
                </a:rPr>
                <a:t>タスクでき</a:t>
              </a:r>
              <a:endParaRPr kumimoji="1" lang="en-US" altLang="ja-JP" sz="1400" dirty="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400" dirty="0">
                  <a:solidFill>
                    <a:sysClr val="windowText" lastClr="000000"/>
                  </a:solidFill>
                  <a:latin typeface="Meiryo UI" panose="020B0604030504040204" pitchFamily="50" charset="-128"/>
                  <a:ea typeface="Meiryo UI" panose="020B0604030504040204" pitchFamily="50" charset="-128"/>
                </a:rPr>
                <a:t>ました</a:t>
              </a:r>
              <a:endParaRPr kumimoji="1" lang="en-US" altLang="ja-JP" sz="1400" dirty="0">
                <a:solidFill>
                  <a:sysClr val="windowText" lastClr="000000"/>
                </a:solidFill>
                <a:latin typeface="Meiryo UI" panose="020B0604030504040204" pitchFamily="50" charset="-128"/>
                <a:ea typeface="Meiryo UI" panose="020B0604030504040204" pitchFamily="50" charset="-128"/>
              </a:endParaRPr>
            </a:p>
          </p:txBody>
        </p:sp>
        <p:sp>
          <p:nvSpPr>
            <p:cNvPr id="122" name="スマイル 121">
              <a:extLst>
                <a:ext uri="{FF2B5EF4-FFF2-40B4-BE49-F238E27FC236}">
                  <a16:creationId xmlns:a16="http://schemas.microsoft.com/office/drawing/2014/main" id="{1F0245AA-08A6-C0A9-0823-3D88B21C515C}"/>
                </a:ext>
              </a:extLst>
            </p:cNvPr>
            <p:cNvSpPr/>
            <p:nvPr/>
          </p:nvSpPr>
          <p:spPr>
            <a:xfrm>
              <a:off x="5256059" y="3414479"/>
              <a:ext cx="470958" cy="422708"/>
            </a:xfrm>
            <a:prstGeom prst="smileyFace">
              <a:avLst/>
            </a:prstGeom>
            <a:solidFill>
              <a:srgbClr val="D9A390"/>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23" name="スマイル 122">
              <a:extLst>
                <a:ext uri="{FF2B5EF4-FFF2-40B4-BE49-F238E27FC236}">
                  <a16:creationId xmlns:a16="http://schemas.microsoft.com/office/drawing/2014/main" id="{CBFA4232-1F8F-D4C3-A265-C2EF54C352A5}"/>
                </a:ext>
              </a:extLst>
            </p:cNvPr>
            <p:cNvSpPr/>
            <p:nvPr/>
          </p:nvSpPr>
          <p:spPr>
            <a:xfrm>
              <a:off x="5268759" y="4221836"/>
              <a:ext cx="470958" cy="422708"/>
            </a:xfrm>
            <a:prstGeom prst="smileyFace">
              <a:avLst/>
            </a:prstGeom>
            <a:solidFill>
              <a:srgbClr val="DCDB92"/>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24" name="スマイル 123">
              <a:extLst>
                <a:ext uri="{FF2B5EF4-FFF2-40B4-BE49-F238E27FC236}">
                  <a16:creationId xmlns:a16="http://schemas.microsoft.com/office/drawing/2014/main" id="{B18D5A6A-AC41-6A5E-73DF-82C5485B8C93}"/>
                </a:ext>
              </a:extLst>
            </p:cNvPr>
            <p:cNvSpPr/>
            <p:nvPr/>
          </p:nvSpPr>
          <p:spPr>
            <a:xfrm>
              <a:off x="5260975" y="5118092"/>
              <a:ext cx="470958" cy="422708"/>
            </a:xfrm>
            <a:prstGeom prst="smileyFace">
              <a:avLst/>
            </a:prstGeom>
            <a:solidFill>
              <a:srgbClr val="B3D3CB"/>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214" name="正方形/長方形 213">
              <a:extLst>
                <a:ext uri="{FF2B5EF4-FFF2-40B4-BE49-F238E27FC236}">
                  <a16:creationId xmlns:a16="http://schemas.microsoft.com/office/drawing/2014/main" id="{8A726182-1981-E9D2-7418-EAC2AFE9E05C}"/>
                </a:ext>
              </a:extLst>
            </p:cNvPr>
            <p:cNvSpPr/>
            <p:nvPr/>
          </p:nvSpPr>
          <p:spPr>
            <a:xfrm>
              <a:off x="4501584" y="1876880"/>
              <a:ext cx="972116" cy="369332"/>
            </a:xfrm>
            <a:prstGeom prst="rect">
              <a:avLst/>
            </a:prstGeom>
            <a:noFill/>
          </p:spPr>
          <p:txBody>
            <a:bodyPr wrap="square" lIns="91440" tIns="45720" rIns="91440" bIns="45720">
              <a:spAutoFit/>
            </a:bodyPr>
            <a:lstStyle/>
            <a:p>
              <a:r>
                <a:rPr lang="ja-JP" altLang="en-US" b="1" cap="none" spc="0" dirty="0">
                  <a:ln w="0"/>
                  <a:solidFill>
                    <a:schemeClr val="tx1"/>
                  </a:solidFill>
                  <a:latin typeface="Meiryo UI" panose="020B0604030504040204" pitchFamily="50" charset="-128"/>
                  <a:ea typeface="Meiryo UI" panose="020B0604030504040204" pitchFamily="50" charset="-128"/>
                </a:rPr>
                <a:t>グループ</a:t>
              </a:r>
            </a:p>
          </p:txBody>
        </p:sp>
      </p:grpSp>
      <p:sp>
        <p:nvSpPr>
          <p:cNvPr id="234" name="正方形/長方形 233">
            <a:extLst>
              <a:ext uri="{FF2B5EF4-FFF2-40B4-BE49-F238E27FC236}">
                <a16:creationId xmlns:a16="http://schemas.microsoft.com/office/drawing/2014/main" id="{ED955A5C-B912-0DDF-6B1C-5A95CEEB51B7}"/>
              </a:ext>
            </a:extLst>
          </p:cNvPr>
          <p:cNvSpPr/>
          <p:nvPr/>
        </p:nvSpPr>
        <p:spPr>
          <a:xfrm>
            <a:off x="3523527" y="231377"/>
            <a:ext cx="3884664" cy="1231106"/>
          </a:xfrm>
          <a:prstGeom prst="rect">
            <a:avLst/>
          </a:prstGeom>
          <a:noFill/>
        </p:spPr>
        <p:txBody>
          <a:bodyPr wrap="square" lIns="91440" tIns="45720" rIns="91440" bIns="45720">
            <a:spAutoFit/>
          </a:bodyPr>
          <a:lstStyle/>
          <a:p>
            <a:r>
              <a:rPr lang="ja-JP" altLang="en-US" sz="2000" b="1" dirty="0">
                <a:ln w="0"/>
                <a:latin typeface="Meiryo UI" panose="020B0604030504040204" pitchFamily="50" charset="-128"/>
                <a:ea typeface="Meiryo UI" panose="020B0604030504040204" pitchFamily="50" charset="-128"/>
              </a:rPr>
              <a:t>もっと稼げるお仕事を紹介しますね</a:t>
            </a:r>
            <a:endParaRPr lang="en-US" altLang="ja-JP" sz="2000" b="1" dirty="0">
              <a:ln w="0"/>
              <a:latin typeface="Meiryo UI" panose="020B0604030504040204" pitchFamily="50" charset="-128"/>
              <a:ea typeface="Meiryo UI" panose="020B0604030504040204" pitchFamily="50" charset="-128"/>
            </a:endParaRPr>
          </a:p>
          <a:p>
            <a:r>
              <a:rPr lang="ja-JP" altLang="en-US" dirty="0">
                <a:ln w="0"/>
                <a:latin typeface="Meiryo UI" panose="020B0604030504040204" pitchFamily="50" charset="-128"/>
                <a:ea typeface="Meiryo UI" panose="020B0604030504040204" pitchFamily="50" charset="-128"/>
              </a:rPr>
              <a:t>グループになってタスクをこなし、</a:t>
            </a:r>
            <a:endParaRPr lang="en-US" altLang="ja-JP" dirty="0">
              <a:ln w="0"/>
              <a:latin typeface="Meiryo UI" panose="020B0604030504040204" pitchFamily="50" charset="-128"/>
              <a:ea typeface="Meiryo UI" panose="020B0604030504040204" pitchFamily="50" charset="-128"/>
            </a:endParaRPr>
          </a:p>
          <a:p>
            <a:r>
              <a:rPr lang="ja-JP" altLang="en-US" dirty="0">
                <a:ln w="0"/>
                <a:latin typeface="Meiryo UI" panose="020B0604030504040204" pitchFamily="50" charset="-128"/>
                <a:ea typeface="Meiryo UI" panose="020B0604030504040204" pitchFamily="50" charset="-128"/>
              </a:rPr>
              <a:t>報酬をもらうお仕事です</a:t>
            </a:r>
            <a:endParaRPr lang="en-US" altLang="ja-JP" dirty="0">
              <a:ln w="0"/>
              <a:latin typeface="Meiryo UI" panose="020B0604030504040204" pitchFamily="50" charset="-128"/>
              <a:ea typeface="Meiryo UI" panose="020B0604030504040204" pitchFamily="50" charset="-128"/>
            </a:endParaRPr>
          </a:p>
          <a:p>
            <a:r>
              <a:rPr lang="ja-JP" altLang="en-US" dirty="0">
                <a:ln w="0"/>
                <a:latin typeface="Meiryo UI" panose="020B0604030504040204" pitchFamily="50" charset="-128"/>
                <a:ea typeface="Meiryo UI" panose="020B0604030504040204" pitchFamily="50" charset="-128"/>
              </a:rPr>
              <a:t>流れは↓な感じです</a:t>
            </a:r>
            <a:endParaRPr lang="en-US" altLang="ja-JP" dirty="0">
              <a:ln w="0"/>
              <a:latin typeface="Meiryo UI" panose="020B0604030504040204" pitchFamily="50" charset="-128"/>
              <a:ea typeface="Meiryo UI" panose="020B0604030504040204" pitchFamily="50" charset="-128"/>
            </a:endParaRPr>
          </a:p>
        </p:txBody>
      </p:sp>
      <p:sp>
        <p:nvSpPr>
          <p:cNvPr id="235" name="正方形/長方形 234">
            <a:extLst>
              <a:ext uri="{FF2B5EF4-FFF2-40B4-BE49-F238E27FC236}">
                <a16:creationId xmlns:a16="http://schemas.microsoft.com/office/drawing/2014/main" id="{BB038174-FBE5-2F31-CA72-17031099D50F}"/>
              </a:ext>
            </a:extLst>
          </p:cNvPr>
          <p:cNvSpPr/>
          <p:nvPr/>
        </p:nvSpPr>
        <p:spPr>
          <a:xfrm rot="696927">
            <a:off x="7321366" y="713086"/>
            <a:ext cx="1103472" cy="584775"/>
          </a:xfrm>
          <a:prstGeom prst="rect">
            <a:avLst/>
          </a:prstGeom>
          <a:noFill/>
        </p:spPr>
        <p:txBody>
          <a:bodyPr wrap="square" lIns="91440" tIns="45720" rIns="91440" bIns="45720">
            <a:spAutoFit/>
          </a:bodyPr>
          <a:lstStyle/>
          <a:p>
            <a:r>
              <a:rPr lang="ja-JP" altLang="en-US" sz="1600" dirty="0">
                <a:ln w="0"/>
                <a:latin typeface="Meiryo UI" panose="020B0604030504040204" pitchFamily="50" charset="-128"/>
                <a:ea typeface="Meiryo UI" panose="020B0604030504040204" pitchFamily="50" charset="-128"/>
              </a:rPr>
              <a:t>へぇ～</a:t>
            </a:r>
            <a:endParaRPr lang="en-US" altLang="ja-JP" sz="1600" dirty="0">
              <a:ln w="0"/>
              <a:latin typeface="Meiryo UI" panose="020B0604030504040204" pitchFamily="50" charset="-128"/>
              <a:ea typeface="Meiryo UI" panose="020B0604030504040204" pitchFamily="50" charset="-128"/>
            </a:endParaRPr>
          </a:p>
          <a:p>
            <a:r>
              <a:rPr lang="ja-JP" altLang="en-US" sz="1600" dirty="0">
                <a:ln w="0"/>
                <a:latin typeface="Meiryo UI" panose="020B0604030504040204" pitchFamily="50" charset="-128"/>
                <a:ea typeface="Meiryo UI" panose="020B0604030504040204" pitchFamily="50" charset="-128"/>
              </a:rPr>
              <a:t>　いいかも</a:t>
            </a:r>
            <a:endParaRPr lang="en-US" altLang="ja-JP" sz="1600" dirty="0">
              <a:ln w="0"/>
              <a:latin typeface="Meiryo UI" panose="020B0604030504040204" pitchFamily="50" charset="-128"/>
              <a:ea typeface="Meiryo UI" panose="020B0604030504040204" pitchFamily="50" charset="-128"/>
            </a:endParaRPr>
          </a:p>
        </p:txBody>
      </p:sp>
      <p:grpSp>
        <p:nvGrpSpPr>
          <p:cNvPr id="26" name="グループ化 25">
            <a:extLst>
              <a:ext uri="{FF2B5EF4-FFF2-40B4-BE49-F238E27FC236}">
                <a16:creationId xmlns:a16="http://schemas.microsoft.com/office/drawing/2014/main" id="{05398F54-5587-5910-A6D5-759F3304D223}"/>
              </a:ext>
            </a:extLst>
          </p:cNvPr>
          <p:cNvGrpSpPr/>
          <p:nvPr/>
        </p:nvGrpSpPr>
        <p:grpSpPr>
          <a:xfrm>
            <a:off x="-120650" y="1317355"/>
            <a:ext cx="3559628" cy="1003086"/>
            <a:chOff x="1149350" y="1004418"/>
            <a:chExt cx="3559628" cy="1003086"/>
          </a:xfrm>
        </p:grpSpPr>
        <p:sp>
          <p:nvSpPr>
            <p:cNvPr id="118" name="フリーフォーム: 図形 117">
              <a:extLst>
                <a:ext uri="{FF2B5EF4-FFF2-40B4-BE49-F238E27FC236}">
                  <a16:creationId xmlns:a16="http://schemas.microsoft.com/office/drawing/2014/main" id="{03D261BC-D89A-9A45-BA6C-C021D8E5C519}"/>
                </a:ext>
              </a:extLst>
            </p:cNvPr>
            <p:cNvSpPr/>
            <p:nvPr/>
          </p:nvSpPr>
          <p:spPr>
            <a:xfrm rot="10800000">
              <a:off x="1797048" y="1004418"/>
              <a:ext cx="2127252" cy="1003086"/>
            </a:xfrm>
            <a:custGeom>
              <a:avLst/>
              <a:gdLst>
                <a:gd name="connsiteX0" fmla="*/ 1774815 w 3597184"/>
                <a:gd name="connsiteY0" fmla="*/ 1785233 h 1785633"/>
                <a:gd name="connsiteX1" fmla="*/ 1688237 w 3597184"/>
                <a:gd name="connsiteY1" fmla="*/ 1783745 h 1785633"/>
                <a:gd name="connsiteX2" fmla="*/ 1264166 w 3597184"/>
                <a:gd name="connsiteY2" fmla="*/ 1587991 h 1785633"/>
                <a:gd name="connsiteX3" fmla="*/ 693235 w 3597184"/>
                <a:gd name="connsiteY3" fmla="*/ 1606045 h 1785633"/>
                <a:gd name="connsiteX4" fmla="*/ 509732 w 3597184"/>
                <a:gd name="connsiteY4" fmla="*/ 1406066 h 1785633"/>
                <a:gd name="connsiteX5" fmla="*/ 23796 w 3597184"/>
                <a:gd name="connsiteY5" fmla="*/ 1193619 h 1785633"/>
                <a:gd name="connsiteX6" fmla="*/ 101585 w 3597184"/>
                <a:gd name="connsiteY6" fmla="*/ 902166 h 1785633"/>
                <a:gd name="connsiteX7" fmla="*/ 73647 w 3597184"/>
                <a:gd name="connsiteY7" fmla="*/ 717617 h 1785633"/>
                <a:gd name="connsiteX8" fmla="*/ 265430 w 3597184"/>
                <a:gd name="connsiteY8" fmla="*/ 555558 h 1785633"/>
                <a:gd name="connsiteX9" fmla="*/ 363963 w 3597184"/>
                <a:gd name="connsiteY9" fmla="*/ 523393 h 1785633"/>
                <a:gd name="connsiteX10" fmla="*/ 365231 w 3597184"/>
                <a:gd name="connsiteY10" fmla="*/ 522979 h 1785633"/>
                <a:gd name="connsiteX11" fmla="*/ 589123 w 3597184"/>
                <a:gd name="connsiteY11" fmla="*/ 328327 h 1785633"/>
                <a:gd name="connsiteX12" fmla="*/ 713542 w 3597184"/>
                <a:gd name="connsiteY12" fmla="*/ 299984 h 1785633"/>
                <a:gd name="connsiteX13" fmla="*/ 1062401 w 3597184"/>
                <a:gd name="connsiteY13" fmla="*/ 356900 h 1785633"/>
                <a:gd name="connsiteX14" fmla="*/ 1066202 w 3597184"/>
                <a:gd name="connsiteY14" fmla="*/ 354239 h 1785633"/>
                <a:gd name="connsiteX15" fmla="*/ 1127687 w 3597184"/>
                <a:gd name="connsiteY15" fmla="*/ 311180 h 1785633"/>
                <a:gd name="connsiteX16" fmla="*/ 1322800 w 3597184"/>
                <a:gd name="connsiteY16" fmla="*/ 252268 h 1785633"/>
                <a:gd name="connsiteX17" fmla="*/ 1371357 w 3597184"/>
                <a:gd name="connsiteY17" fmla="*/ 249694 h 1785633"/>
                <a:gd name="connsiteX18" fmla="*/ 1426372 w 3597184"/>
                <a:gd name="connsiteY18" fmla="*/ 38100 h 1785633"/>
                <a:gd name="connsiteX19" fmla="*/ 1483768 w 3597184"/>
                <a:gd name="connsiteY19" fmla="*/ 258853 h 1785633"/>
                <a:gd name="connsiteX20" fmla="*/ 1522209 w 3597184"/>
                <a:gd name="connsiteY20" fmla="*/ 263418 h 1785633"/>
                <a:gd name="connsiteX21" fmla="*/ 1598538 w 3597184"/>
                <a:gd name="connsiteY21" fmla="*/ 293254 h 1785633"/>
                <a:gd name="connsiteX22" fmla="*/ 1654972 w 3597184"/>
                <a:gd name="connsiteY22" fmla="*/ 76200 h 1785633"/>
                <a:gd name="connsiteX23" fmla="*/ 1718670 w 3597184"/>
                <a:gd name="connsiteY23" fmla="*/ 321194 h 1785633"/>
                <a:gd name="connsiteX24" fmla="*/ 1749945 w 3597184"/>
                <a:gd name="connsiteY24" fmla="*/ 303399 h 1785633"/>
                <a:gd name="connsiteX25" fmla="*/ 1814365 w 3597184"/>
                <a:gd name="connsiteY25" fmla="*/ 278878 h 1785633"/>
                <a:gd name="connsiteX26" fmla="*/ 1883572 w 3597184"/>
                <a:gd name="connsiteY26" fmla="*/ 12700 h 1785633"/>
                <a:gd name="connsiteX27" fmla="*/ 1945202 w 3597184"/>
                <a:gd name="connsiteY27" fmla="*/ 249738 h 1785633"/>
                <a:gd name="connsiteX28" fmla="*/ 2001643 w 3597184"/>
                <a:gd name="connsiteY28" fmla="*/ 243455 h 1785633"/>
                <a:gd name="connsiteX29" fmla="*/ 2048807 w 3597184"/>
                <a:gd name="connsiteY29" fmla="*/ 243710 h 1785633"/>
                <a:gd name="connsiteX30" fmla="*/ 2112172 w 3597184"/>
                <a:gd name="connsiteY30" fmla="*/ 0 h 1785633"/>
                <a:gd name="connsiteX31" fmla="*/ 2178755 w 3597184"/>
                <a:gd name="connsiteY31" fmla="*/ 256088 h 1785633"/>
                <a:gd name="connsiteX32" fmla="*/ 2251307 w 3597184"/>
                <a:gd name="connsiteY32" fmla="*/ 275313 h 1785633"/>
                <a:gd name="connsiteX33" fmla="*/ 2321013 w 3597184"/>
                <a:gd name="connsiteY33" fmla="*/ 306153 h 1785633"/>
                <a:gd name="connsiteX34" fmla="*/ 2386384 w 3597184"/>
                <a:gd name="connsiteY34" fmla="*/ 353596 h 1785633"/>
                <a:gd name="connsiteX35" fmla="*/ 2386527 w 3597184"/>
                <a:gd name="connsiteY35" fmla="*/ 353700 h 1785633"/>
                <a:gd name="connsiteX36" fmla="*/ 3088475 w 3597184"/>
                <a:gd name="connsiteY36" fmla="*/ 361536 h 1785633"/>
                <a:gd name="connsiteX37" fmla="*/ 3252542 w 3597184"/>
                <a:gd name="connsiteY37" fmla="*/ 619872 h 1785633"/>
                <a:gd name="connsiteX38" fmla="*/ 3256001 w 3597184"/>
                <a:gd name="connsiteY38" fmla="*/ 624580 h 1785633"/>
                <a:gd name="connsiteX39" fmla="*/ 3592188 w 3597184"/>
                <a:gd name="connsiteY39" fmla="*/ 787381 h 1785633"/>
                <a:gd name="connsiteX40" fmla="*/ 3432271 w 3597184"/>
                <a:gd name="connsiteY40" fmla="*/ 1011998 h 1785633"/>
                <a:gd name="connsiteX41" fmla="*/ 3531545 w 3597184"/>
                <a:gd name="connsiteY41" fmla="*/ 1211276 h 1785633"/>
                <a:gd name="connsiteX42" fmla="*/ 3152841 w 3597184"/>
                <a:gd name="connsiteY42" fmla="*/ 1393744 h 1785633"/>
                <a:gd name="connsiteX43" fmla="*/ 2275369 w 3597184"/>
                <a:gd name="connsiteY43" fmla="*/ 1599092 h 1785633"/>
                <a:gd name="connsiteX44" fmla="*/ 1774815 w 3597184"/>
                <a:gd name="connsiteY44" fmla="*/ 1785233 h 1785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597184" h="1785633">
                  <a:moveTo>
                    <a:pt x="1774815" y="1785233"/>
                  </a:moveTo>
                  <a:cubicBezTo>
                    <a:pt x="1746056" y="1786073"/>
                    <a:pt x="1717121" y="1785600"/>
                    <a:pt x="1688237" y="1783745"/>
                  </a:cubicBezTo>
                  <a:cubicBezTo>
                    <a:pt x="1492142" y="1771147"/>
                    <a:pt x="1330686" y="1696623"/>
                    <a:pt x="1264166" y="1587991"/>
                  </a:cubicBezTo>
                  <a:cubicBezTo>
                    <a:pt x="1090485" y="1667598"/>
                    <a:pt x="859109" y="1674927"/>
                    <a:pt x="693235" y="1606045"/>
                  </a:cubicBezTo>
                  <a:cubicBezTo>
                    <a:pt x="584065" y="1560717"/>
                    <a:pt x="517117" y="1487810"/>
                    <a:pt x="509732" y="1406066"/>
                  </a:cubicBezTo>
                  <a:cubicBezTo>
                    <a:pt x="281679" y="1404390"/>
                    <a:pt x="89624" y="1320423"/>
                    <a:pt x="23796" y="1193619"/>
                  </a:cubicBezTo>
                  <a:cubicBezTo>
                    <a:pt x="-25722" y="1098238"/>
                    <a:pt x="2908" y="990881"/>
                    <a:pt x="101585" y="902166"/>
                  </a:cubicBezTo>
                  <a:cubicBezTo>
                    <a:pt x="54385" y="846654"/>
                    <a:pt x="44476" y="781009"/>
                    <a:pt x="73647" y="717617"/>
                  </a:cubicBezTo>
                  <a:cubicBezTo>
                    <a:pt x="103745" y="652121"/>
                    <a:pt x="172866" y="594648"/>
                    <a:pt x="265430" y="555558"/>
                  </a:cubicBezTo>
                  <a:lnTo>
                    <a:pt x="363963" y="523393"/>
                  </a:lnTo>
                  <a:lnTo>
                    <a:pt x="365231" y="522979"/>
                  </a:lnTo>
                  <a:cubicBezTo>
                    <a:pt x="383137" y="442592"/>
                    <a:pt x="467206" y="369525"/>
                    <a:pt x="589123" y="328327"/>
                  </a:cubicBezTo>
                  <a:cubicBezTo>
                    <a:pt x="629123" y="314807"/>
                    <a:pt x="671133" y="305392"/>
                    <a:pt x="713542" y="299984"/>
                  </a:cubicBezTo>
                  <a:cubicBezTo>
                    <a:pt x="840766" y="283761"/>
                    <a:pt x="971569" y="303606"/>
                    <a:pt x="1062401" y="356900"/>
                  </a:cubicBezTo>
                  <a:lnTo>
                    <a:pt x="1066202" y="354239"/>
                  </a:lnTo>
                  <a:lnTo>
                    <a:pt x="1127687" y="311180"/>
                  </a:lnTo>
                  <a:cubicBezTo>
                    <a:pt x="1182893" y="280977"/>
                    <a:pt x="1250846" y="260394"/>
                    <a:pt x="1322800" y="252268"/>
                  </a:cubicBezTo>
                  <a:lnTo>
                    <a:pt x="1371357" y="249694"/>
                  </a:lnTo>
                  <a:lnTo>
                    <a:pt x="1426372" y="38100"/>
                  </a:lnTo>
                  <a:lnTo>
                    <a:pt x="1483768" y="258853"/>
                  </a:lnTo>
                  <a:lnTo>
                    <a:pt x="1522209" y="263418"/>
                  </a:lnTo>
                  <a:lnTo>
                    <a:pt x="1598538" y="293254"/>
                  </a:lnTo>
                  <a:lnTo>
                    <a:pt x="1654972" y="76200"/>
                  </a:lnTo>
                  <a:lnTo>
                    <a:pt x="1718670" y="321194"/>
                  </a:lnTo>
                  <a:lnTo>
                    <a:pt x="1749945" y="303399"/>
                  </a:lnTo>
                  <a:lnTo>
                    <a:pt x="1814365" y="278878"/>
                  </a:lnTo>
                  <a:lnTo>
                    <a:pt x="1883572" y="12700"/>
                  </a:lnTo>
                  <a:lnTo>
                    <a:pt x="1945202" y="249738"/>
                  </a:lnTo>
                  <a:lnTo>
                    <a:pt x="2001643" y="243455"/>
                  </a:lnTo>
                  <a:lnTo>
                    <a:pt x="2048807" y="243710"/>
                  </a:lnTo>
                  <a:lnTo>
                    <a:pt x="2112172" y="0"/>
                  </a:lnTo>
                  <a:lnTo>
                    <a:pt x="2178755" y="256088"/>
                  </a:lnTo>
                  <a:lnTo>
                    <a:pt x="2251307" y="275313"/>
                  </a:lnTo>
                  <a:cubicBezTo>
                    <a:pt x="2276135" y="283914"/>
                    <a:pt x="2299526" y="294197"/>
                    <a:pt x="2321013" y="306153"/>
                  </a:cubicBezTo>
                  <a:lnTo>
                    <a:pt x="2386384" y="353596"/>
                  </a:lnTo>
                  <a:lnTo>
                    <a:pt x="2386527" y="353700"/>
                  </a:lnTo>
                  <a:cubicBezTo>
                    <a:pt x="2608445" y="257270"/>
                    <a:pt x="2900629" y="260507"/>
                    <a:pt x="3088475" y="361536"/>
                  </a:cubicBezTo>
                  <a:cubicBezTo>
                    <a:pt x="3207364" y="425504"/>
                    <a:pt x="3267541" y="520210"/>
                    <a:pt x="3252542" y="619872"/>
                  </a:cubicBezTo>
                  <a:cubicBezTo>
                    <a:pt x="3253669" y="621455"/>
                    <a:pt x="3254875" y="622996"/>
                    <a:pt x="3256001" y="624580"/>
                  </a:cubicBezTo>
                  <a:cubicBezTo>
                    <a:pt x="3424646" y="621901"/>
                    <a:pt x="3564232" y="689503"/>
                    <a:pt x="3592188" y="787381"/>
                  </a:cubicBezTo>
                  <a:cubicBezTo>
                    <a:pt x="3616031" y="870980"/>
                    <a:pt x="3553213" y="959220"/>
                    <a:pt x="3432271" y="1011998"/>
                  </a:cubicBezTo>
                  <a:cubicBezTo>
                    <a:pt x="3524102" y="1060332"/>
                    <a:pt x="3561815" y="1136072"/>
                    <a:pt x="3531545" y="1211276"/>
                  </a:cubicBezTo>
                  <a:cubicBezTo>
                    <a:pt x="3489766" y="1315215"/>
                    <a:pt x="3329619" y="1392363"/>
                    <a:pt x="3152841" y="1393744"/>
                  </a:cubicBezTo>
                  <a:cubicBezTo>
                    <a:pt x="2988094" y="1592591"/>
                    <a:pt x="2592261" y="1685206"/>
                    <a:pt x="2275369" y="1599092"/>
                  </a:cubicBezTo>
                  <a:cubicBezTo>
                    <a:pt x="2168831" y="1709186"/>
                    <a:pt x="1976129" y="1779354"/>
                    <a:pt x="1774815" y="1785233"/>
                  </a:cubicBezTo>
                  <a:close/>
                </a:path>
              </a:pathLst>
            </a:custGeom>
            <a:solidFill>
              <a:schemeClr val="bg1"/>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05" name="正方形/長方形 104">
              <a:extLst>
                <a:ext uri="{FF2B5EF4-FFF2-40B4-BE49-F238E27FC236}">
                  <a16:creationId xmlns:a16="http://schemas.microsoft.com/office/drawing/2014/main" id="{F2538FD9-33AC-3ADB-9C67-39F7E30487E8}"/>
                </a:ext>
              </a:extLst>
            </p:cNvPr>
            <p:cNvSpPr/>
            <p:nvPr/>
          </p:nvSpPr>
          <p:spPr>
            <a:xfrm>
              <a:off x="1149350" y="1171872"/>
              <a:ext cx="3559628" cy="646331"/>
            </a:xfrm>
            <a:prstGeom prst="rect">
              <a:avLst/>
            </a:prstGeom>
            <a:noFill/>
          </p:spPr>
          <p:txBody>
            <a:bodyPr wrap="square" lIns="91440" tIns="45720" rIns="91440" bIns="45720">
              <a:spAutoFit/>
            </a:bodyPr>
            <a:lstStyle/>
            <a:p>
              <a:pPr algn="ctr"/>
              <a:r>
                <a:rPr lang="ja-JP" altLang="en-US" dirty="0">
                  <a:ln w="0"/>
                  <a:latin typeface="Meiryo UI" panose="020B0604030504040204" pitchFamily="50" charset="-128"/>
                  <a:ea typeface="Meiryo UI" panose="020B0604030504040204" pitchFamily="50" charset="-128"/>
                </a:rPr>
                <a:t>資金</a:t>
              </a:r>
              <a:r>
                <a:rPr lang="en-US" altLang="ja-JP" dirty="0">
                  <a:ln w="0"/>
                  <a:latin typeface="Meiryo UI" panose="020B0604030504040204" pitchFamily="50" charset="-128"/>
                  <a:ea typeface="Meiryo UI" panose="020B0604030504040204" pitchFamily="50" charset="-128"/>
                </a:rPr>
                <a:t>1,000</a:t>
              </a:r>
              <a:r>
                <a:rPr lang="ja-JP" altLang="en-US" dirty="0">
                  <a:ln w="0"/>
                  <a:latin typeface="Meiryo UI" panose="020B0604030504040204" pitchFamily="50" charset="-128"/>
                  <a:ea typeface="Meiryo UI" panose="020B0604030504040204" pitchFamily="50" charset="-128"/>
                </a:rPr>
                <a:t>円の</a:t>
              </a:r>
              <a:endParaRPr lang="en-US" altLang="ja-JP" dirty="0">
                <a:ln w="0"/>
                <a:latin typeface="Meiryo UI" panose="020B0604030504040204" pitchFamily="50" charset="-128"/>
                <a:ea typeface="Meiryo UI" panose="020B0604030504040204" pitchFamily="50" charset="-128"/>
              </a:endParaRPr>
            </a:p>
            <a:p>
              <a:pPr algn="ctr"/>
              <a:r>
                <a:rPr lang="ja-JP" altLang="en-US" dirty="0">
                  <a:ln w="0"/>
                  <a:latin typeface="Meiryo UI" panose="020B0604030504040204" pitchFamily="50" charset="-128"/>
                  <a:ea typeface="Meiryo UI" panose="020B0604030504040204" pitchFamily="50" charset="-128"/>
                </a:rPr>
                <a:t>タスクをします！</a:t>
              </a:r>
              <a:endParaRPr lang="ja-JP" altLang="en-US" b="0" cap="none" spc="0" dirty="0">
                <a:ln w="0"/>
                <a:solidFill>
                  <a:schemeClr val="tx1"/>
                </a:solidFill>
                <a:latin typeface="Meiryo UI" panose="020B0604030504040204" pitchFamily="50" charset="-128"/>
                <a:ea typeface="Meiryo UI" panose="020B0604030504040204" pitchFamily="50" charset="-128"/>
              </a:endParaRPr>
            </a:p>
          </p:txBody>
        </p:sp>
      </p:grpSp>
      <p:cxnSp>
        <p:nvCxnSpPr>
          <p:cNvPr id="238" name="直線コネクタ 237">
            <a:extLst>
              <a:ext uri="{FF2B5EF4-FFF2-40B4-BE49-F238E27FC236}">
                <a16:creationId xmlns:a16="http://schemas.microsoft.com/office/drawing/2014/main" id="{BA9E1C32-80A2-86EA-578F-338078621A59}"/>
              </a:ext>
            </a:extLst>
          </p:cNvPr>
          <p:cNvCxnSpPr>
            <a:cxnSpLocks/>
          </p:cNvCxnSpPr>
          <p:nvPr/>
        </p:nvCxnSpPr>
        <p:spPr>
          <a:xfrm flipH="1">
            <a:off x="3105150" y="190500"/>
            <a:ext cx="457200" cy="41910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2" name="直線コネクタ 241">
            <a:extLst>
              <a:ext uri="{FF2B5EF4-FFF2-40B4-BE49-F238E27FC236}">
                <a16:creationId xmlns:a16="http://schemas.microsoft.com/office/drawing/2014/main" id="{0CE3FBA9-AD27-A373-03E3-47BFF3212531}"/>
              </a:ext>
            </a:extLst>
          </p:cNvPr>
          <p:cNvCxnSpPr>
            <a:cxnSpLocks/>
          </p:cNvCxnSpPr>
          <p:nvPr/>
        </p:nvCxnSpPr>
        <p:spPr>
          <a:xfrm flipH="1">
            <a:off x="3105150" y="95250"/>
            <a:ext cx="457200" cy="41910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3" name="直線コネクタ 242">
            <a:extLst>
              <a:ext uri="{FF2B5EF4-FFF2-40B4-BE49-F238E27FC236}">
                <a16:creationId xmlns:a16="http://schemas.microsoft.com/office/drawing/2014/main" id="{7BE4DA63-39E6-8062-534C-03CF59C3824D}"/>
              </a:ext>
            </a:extLst>
          </p:cNvPr>
          <p:cNvCxnSpPr>
            <a:cxnSpLocks/>
          </p:cNvCxnSpPr>
          <p:nvPr/>
        </p:nvCxnSpPr>
        <p:spPr>
          <a:xfrm flipH="1" flipV="1">
            <a:off x="2969216" y="1255040"/>
            <a:ext cx="571500" cy="19050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5" name="直線コネクタ 244">
            <a:extLst>
              <a:ext uri="{FF2B5EF4-FFF2-40B4-BE49-F238E27FC236}">
                <a16:creationId xmlns:a16="http://schemas.microsoft.com/office/drawing/2014/main" id="{0B0600F4-0F5A-957A-EA28-4057914831E0}"/>
              </a:ext>
            </a:extLst>
          </p:cNvPr>
          <p:cNvCxnSpPr>
            <a:cxnSpLocks/>
          </p:cNvCxnSpPr>
          <p:nvPr/>
        </p:nvCxnSpPr>
        <p:spPr>
          <a:xfrm flipH="1" flipV="1">
            <a:off x="3013451" y="1339635"/>
            <a:ext cx="571500" cy="19050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46" name="正方形/長方形 245">
            <a:extLst>
              <a:ext uri="{FF2B5EF4-FFF2-40B4-BE49-F238E27FC236}">
                <a16:creationId xmlns:a16="http://schemas.microsoft.com/office/drawing/2014/main" id="{68611892-F8E8-4C8B-25DD-C5580401DBA3}"/>
              </a:ext>
            </a:extLst>
          </p:cNvPr>
          <p:cNvSpPr/>
          <p:nvPr/>
        </p:nvSpPr>
        <p:spPr>
          <a:xfrm rot="20685494">
            <a:off x="971096" y="575370"/>
            <a:ext cx="1254493" cy="584775"/>
          </a:xfrm>
          <a:prstGeom prst="rect">
            <a:avLst/>
          </a:prstGeom>
          <a:noFill/>
        </p:spPr>
        <p:txBody>
          <a:bodyPr wrap="square" lIns="91440" tIns="45720" rIns="91440" bIns="45720">
            <a:spAutoFit/>
          </a:bodyPr>
          <a:lstStyle/>
          <a:p>
            <a:r>
              <a:rPr lang="ja-JP" altLang="en-US" sz="1600" dirty="0">
                <a:ln w="0"/>
                <a:latin typeface="Meiryo UI" panose="020B0604030504040204" pitchFamily="50" charset="-128"/>
                <a:ea typeface="Meiryo UI" panose="020B0604030504040204" pitchFamily="50" charset="-128"/>
              </a:rPr>
              <a:t>そろそろ</a:t>
            </a:r>
            <a:endParaRPr lang="en-US" altLang="ja-JP" sz="1600" dirty="0">
              <a:ln w="0"/>
              <a:latin typeface="Meiryo UI" panose="020B0604030504040204" pitchFamily="50" charset="-128"/>
              <a:ea typeface="Meiryo UI" panose="020B0604030504040204" pitchFamily="50" charset="-128"/>
            </a:endParaRPr>
          </a:p>
          <a:p>
            <a:r>
              <a:rPr lang="ja-JP" altLang="en-US" sz="1600" dirty="0">
                <a:ln w="0"/>
                <a:latin typeface="Meiryo UI" panose="020B0604030504040204" pitchFamily="50" charset="-128"/>
                <a:ea typeface="Meiryo UI" panose="020B0604030504040204" pitchFamily="50" charset="-128"/>
              </a:rPr>
              <a:t>仕掛けるか</a:t>
            </a:r>
            <a:endParaRPr lang="en-US" altLang="ja-JP" sz="1600" dirty="0">
              <a:ln w="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8812704"/>
      </p:ext>
    </p:extLst>
  </p:cSld>
  <p:clrMapOvr>
    <a:masterClrMapping/>
  </p:clrMapOvr>
  <mc:AlternateContent xmlns:mc="http://schemas.openxmlformats.org/markup-compatibility/2006" xmlns:p14="http://schemas.microsoft.com/office/powerpoint/2010/main">
    <mc:Choice Requires="p14">
      <p:transition spd="slow" p14:dur="2000" advTm="4595"/>
    </mc:Choice>
    <mc:Fallback xmlns="">
      <p:transition spd="slow" advTm="459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D0FF5-5C3E-F051-3D7E-EE07AB845344}"/>
            </a:ext>
          </a:extLst>
        </p:cNvPr>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6902A667-33B2-C034-01DA-C189D63FAA98}"/>
              </a:ext>
            </a:extLst>
          </p:cNvPr>
          <p:cNvSpPr/>
          <p:nvPr/>
        </p:nvSpPr>
        <p:spPr>
          <a:xfrm>
            <a:off x="2839831" y="295885"/>
            <a:ext cx="4177250" cy="6765790"/>
          </a:xfrm>
          <a:prstGeom prst="roundRect">
            <a:avLst>
              <a:gd name="adj" fmla="val 11952"/>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正方形/長方形 2">
            <a:extLst>
              <a:ext uri="{FF2B5EF4-FFF2-40B4-BE49-F238E27FC236}">
                <a16:creationId xmlns:a16="http://schemas.microsoft.com/office/drawing/2014/main" id="{36B498D7-234F-B2EA-7698-EDA4C541D980}"/>
              </a:ext>
            </a:extLst>
          </p:cNvPr>
          <p:cNvSpPr/>
          <p:nvPr/>
        </p:nvSpPr>
        <p:spPr>
          <a:xfrm>
            <a:off x="3125298" y="638823"/>
            <a:ext cx="3634451" cy="6192455"/>
          </a:xfrm>
          <a:prstGeom prst="rect">
            <a:avLst/>
          </a:prstGeom>
          <a:solidFill>
            <a:srgbClr val="89E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descr="部屋 が含まれている画像&#10;&#10;AI によって生成されたコンテンツは間違っている可能性があります。">
            <a:extLst>
              <a:ext uri="{FF2B5EF4-FFF2-40B4-BE49-F238E27FC236}">
                <a16:creationId xmlns:a16="http://schemas.microsoft.com/office/drawing/2014/main" id="{1B9EDAE1-6B7C-0B87-52C9-DFB7C5A34B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9434" y="2975674"/>
            <a:ext cx="2359989" cy="3249139"/>
          </a:xfrm>
          <a:prstGeom prst="rect">
            <a:avLst/>
          </a:prstGeom>
        </p:spPr>
      </p:pic>
      <p:grpSp>
        <p:nvGrpSpPr>
          <p:cNvPr id="28" name="グループ化 27">
            <a:extLst>
              <a:ext uri="{FF2B5EF4-FFF2-40B4-BE49-F238E27FC236}">
                <a16:creationId xmlns:a16="http://schemas.microsoft.com/office/drawing/2014/main" id="{7782DDAE-F3D5-DAA6-5325-048DD4635CF8}"/>
              </a:ext>
            </a:extLst>
          </p:cNvPr>
          <p:cNvGrpSpPr/>
          <p:nvPr/>
        </p:nvGrpSpPr>
        <p:grpSpPr>
          <a:xfrm>
            <a:off x="3290503" y="1386459"/>
            <a:ext cx="3360749" cy="1080000"/>
            <a:chOff x="2000397" y="1560565"/>
            <a:chExt cx="3360749" cy="1080000"/>
          </a:xfrm>
        </p:grpSpPr>
        <p:grpSp>
          <p:nvGrpSpPr>
            <p:cNvPr id="92" name="グループ化 91">
              <a:extLst>
                <a:ext uri="{FF2B5EF4-FFF2-40B4-BE49-F238E27FC236}">
                  <a16:creationId xmlns:a16="http://schemas.microsoft.com/office/drawing/2014/main" id="{3D83CC42-1A4D-17B1-1E3C-079F2A5F0A61}"/>
                </a:ext>
              </a:extLst>
            </p:cNvPr>
            <p:cNvGrpSpPr/>
            <p:nvPr/>
          </p:nvGrpSpPr>
          <p:grpSpPr>
            <a:xfrm>
              <a:off x="2000397" y="1560565"/>
              <a:ext cx="1080000" cy="1080000"/>
              <a:chOff x="1968202" y="1321279"/>
              <a:chExt cx="1080000" cy="1080000"/>
            </a:xfrm>
          </p:grpSpPr>
          <p:sp>
            <p:nvSpPr>
              <p:cNvPr id="8" name="楕円 7">
                <a:extLst>
                  <a:ext uri="{FF2B5EF4-FFF2-40B4-BE49-F238E27FC236}">
                    <a16:creationId xmlns:a16="http://schemas.microsoft.com/office/drawing/2014/main" id="{8DCC35B2-EF44-D1AD-B077-C8718A69FD27}"/>
                  </a:ext>
                </a:extLst>
              </p:cNvPr>
              <p:cNvSpPr/>
              <p:nvPr/>
            </p:nvSpPr>
            <p:spPr>
              <a:xfrm>
                <a:off x="1968202" y="1321279"/>
                <a:ext cx="1080000" cy="1080000"/>
              </a:xfrm>
              <a:prstGeom prst="ellipse">
                <a:avLst/>
              </a:prstGeom>
              <a:solidFill>
                <a:schemeClr val="bg1"/>
              </a:solidFill>
              <a:ln w="127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0" name="グループ化 39">
                <a:extLst>
                  <a:ext uri="{FF2B5EF4-FFF2-40B4-BE49-F238E27FC236}">
                    <a16:creationId xmlns:a16="http://schemas.microsoft.com/office/drawing/2014/main" id="{95883352-4CC2-E936-6F7B-7CE3F1E94AAB}"/>
                  </a:ext>
                </a:extLst>
              </p:cNvPr>
              <p:cNvGrpSpPr/>
              <p:nvPr/>
            </p:nvGrpSpPr>
            <p:grpSpPr>
              <a:xfrm>
                <a:off x="2072055" y="1631877"/>
                <a:ext cx="918798" cy="245181"/>
                <a:chOff x="6285053" y="706052"/>
                <a:chExt cx="1639747" cy="393543"/>
              </a:xfrm>
            </p:grpSpPr>
            <p:sp>
              <p:nvSpPr>
                <p:cNvPr id="17" name="四角形: 角を丸くする 16">
                  <a:extLst>
                    <a:ext uri="{FF2B5EF4-FFF2-40B4-BE49-F238E27FC236}">
                      <a16:creationId xmlns:a16="http://schemas.microsoft.com/office/drawing/2014/main" id="{7F666B67-C45F-49CD-0BDE-2F34A68DC7CB}"/>
                    </a:ext>
                  </a:extLst>
                </p:cNvPr>
                <p:cNvSpPr/>
                <p:nvPr/>
              </p:nvSpPr>
              <p:spPr>
                <a:xfrm>
                  <a:off x="6285053" y="706052"/>
                  <a:ext cx="578734" cy="393543"/>
                </a:xfrm>
                <a:prstGeom prst="roundRect">
                  <a:avLst/>
                </a:prstGeom>
                <a:solidFill>
                  <a:schemeClr val="bg1"/>
                </a:solidFill>
                <a:ln w="635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D0E5012B-1CD5-A770-5D31-4AB5DF651B19}"/>
                    </a:ext>
                  </a:extLst>
                </p:cNvPr>
                <p:cNvSpPr/>
                <p:nvPr/>
              </p:nvSpPr>
              <p:spPr>
                <a:xfrm>
                  <a:off x="6969888" y="706052"/>
                  <a:ext cx="578734" cy="393543"/>
                </a:xfrm>
                <a:prstGeom prst="roundRect">
                  <a:avLst/>
                </a:prstGeom>
                <a:solidFill>
                  <a:schemeClr val="bg1"/>
                </a:solidFill>
                <a:ln w="635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コネクタ 19">
                  <a:extLst>
                    <a:ext uri="{FF2B5EF4-FFF2-40B4-BE49-F238E27FC236}">
                      <a16:creationId xmlns:a16="http://schemas.microsoft.com/office/drawing/2014/main" id="{4B4A7771-B916-BB61-45AB-189662EFF5A9}"/>
                    </a:ext>
                  </a:extLst>
                </p:cNvPr>
                <p:cNvCxnSpPr>
                  <a:cxnSpLocks/>
                </p:cNvCxnSpPr>
                <p:nvPr/>
              </p:nvCxnSpPr>
              <p:spPr>
                <a:xfrm>
                  <a:off x="6863787" y="804817"/>
                  <a:ext cx="106101" cy="0"/>
                </a:xfrm>
                <a:prstGeom prst="line">
                  <a:avLst/>
                </a:prstGeom>
                <a:ln w="793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70E07CD6-9AD1-7611-DECF-00281EDB7149}"/>
                    </a:ext>
                  </a:extLst>
                </p:cNvPr>
                <p:cNvCxnSpPr>
                  <a:cxnSpLocks/>
                </p:cNvCxnSpPr>
                <p:nvPr/>
              </p:nvCxnSpPr>
              <p:spPr>
                <a:xfrm>
                  <a:off x="7503382" y="739744"/>
                  <a:ext cx="294898"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B813771E-E850-1EA2-13FA-24DA08B4F4D7}"/>
                    </a:ext>
                  </a:extLst>
                </p:cNvPr>
                <p:cNvCxnSpPr>
                  <a:cxnSpLocks/>
                </p:cNvCxnSpPr>
                <p:nvPr/>
              </p:nvCxnSpPr>
              <p:spPr>
                <a:xfrm>
                  <a:off x="7798280" y="739744"/>
                  <a:ext cx="126520" cy="89639"/>
                </a:xfrm>
                <a:prstGeom prst="line">
                  <a:avLst/>
                </a:prstGeom>
                <a:ln w="66675">
                  <a:solidFill>
                    <a:srgbClr val="00B0F0"/>
                  </a:solidFill>
                </a:ln>
              </p:spPr>
              <p:style>
                <a:lnRef idx="1">
                  <a:schemeClr val="accent1"/>
                </a:lnRef>
                <a:fillRef idx="0">
                  <a:schemeClr val="accent1"/>
                </a:fillRef>
                <a:effectRef idx="0">
                  <a:schemeClr val="accent1"/>
                </a:effectRef>
                <a:fontRef idx="minor">
                  <a:schemeClr val="tx1"/>
                </a:fontRef>
              </p:style>
            </p:cxnSp>
          </p:grpSp>
        </p:grpSp>
        <p:sp>
          <p:nvSpPr>
            <p:cNvPr id="83" name="フリーフォーム: 図形 82">
              <a:extLst>
                <a:ext uri="{FF2B5EF4-FFF2-40B4-BE49-F238E27FC236}">
                  <a16:creationId xmlns:a16="http://schemas.microsoft.com/office/drawing/2014/main" id="{E38C6997-E586-13FB-FBC8-B6C891252D30}"/>
                </a:ext>
              </a:extLst>
            </p:cNvPr>
            <p:cNvSpPr/>
            <p:nvPr/>
          </p:nvSpPr>
          <p:spPr>
            <a:xfrm rot="16200000">
              <a:off x="3908823" y="1089053"/>
              <a:ext cx="676490" cy="2103756"/>
            </a:xfrm>
            <a:custGeom>
              <a:avLst/>
              <a:gdLst>
                <a:gd name="connsiteX0" fmla="*/ 565225 w 565225"/>
                <a:gd name="connsiteY0" fmla="*/ 271032 h 2103756"/>
                <a:gd name="connsiteX1" fmla="*/ 565225 w 565225"/>
                <a:gd name="connsiteY1" fmla="*/ 2009550 h 2103756"/>
                <a:gd name="connsiteX2" fmla="*/ 471019 w 565225"/>
                <a:gd name="connsiteY2" fmla="*/ 2103756 h 2103756"/>
                <a:gd name="connsiteX3" fmla="*/ 94206 w 565225"/>
                <a:gd name="connsiteY3" fmla="*/ 2103756 h 2103756"/>
                <a:gd name="connsiteX4" fmla="*/ 0 w 565225"/>
                <a:gd name="connsiteY4" fmla="*/ 2009550 h 2103756"/>
                <a:gd name="connsiteX5" fmla="*/ 0 w 565225"/>
                <a:gd name="connsiteY5" fmla="*/ 271032 h 2103756"/>
                <a:gd name="connsiteX6" fmla="*/ 94206 w 565225"/>
                <a:gd name="connsiteY6" fmla="*/ 176826 h 2103756"/>
                <a:gd name="connsiteX7" fmla="*/ 347979 w 565225"/>
                <a:gd name="connsiteY7" fmla="*/ 176826 h 2103756"/>
                <a:gd name="connsiteX8" fmla="*/ 400210 w 565225"/>
                <a:gd name="connsiteY8" fmla="*/ 0 h 2103756"/>
                <a:gd name="connsiteX9" fmla="*/ 452440 w 565225"/>
                <a:gd name="connsiteY9" fmla="*/ 176826 h 2103756"/>
                <a:gd name="connsiteX10" fmla="*/ 471019 w 565225"/>
                <a:gd name="connsiteY10" fmla="*/ 176826 h 2103756"/>
                <a:gd name="connsiteX11" fmla="*/ 565225 w 565225"/>
                <a:gd name="connsiteY11" fmla="*/ 271032 h 21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5225" h="2103756">
                  <a:moveTo>
                    <a:pt x="565225" y="271032"/>
                  </a:moveTo>
                  <a:lnTo>
                    <a:pt x="565225" y="2009550"/>
                  </a:lnTo>
                  <a:cubicBezTo>
                    <a:pt x="565225" y="2061579"/>
                    <a:pt x="523048" y="2103756"/>
                    <a:pt x="471019" y="2103756"/>
                  </a:cubicBezTo>
                  <a:lnTo>
                    <a:pt x="94206" y="2103756"/>
                  </a:lnTo>
                  <a:cubicBezTo>
                    <a:pt x="42177" y="2103756"/>
                    <a:pt x="0" y="2061579"/>
                    <a:pt x="0" y="2009550"/>
                  </a:cubicBezTo>
                  <a:lnTo>
                    <a:pt x="0" y="271032"/>
                  </a:lnTo>
                  <a:cubicBezTo>
                    <a:pt x="0" y="219003"/>
                    <a:pt x="42177" y="176826"/>
                    <a:pt x="94206" y="176826"/>
                  </a:cubicBezTo>
                  <a:lnTo>
                    <a:pt x="347979" y="176826"/>
                  </a:lnTo>
                  <a:lnTo>
                    <a:pt x="400210" y="0"/>
                  </a:lnTo>
                  <a:lnTo>
                    <a:pt x="452440" y="176826"/>
                  </a:lnTo>
                  <a:lnTo>
                    <a:pt x="471019" y="176826"/>
                  </a:lnTo>
                  <a:cubicBezTo>
                    <a:pt x="523048" y="176826"/>
                    <a:pt x="565225" y="219003"/>
                    <a:pt x="565225" y="271032"/>
                  </a:cubicBezTo>
                  <a:close/>
                </a:path>
              </a:pathLst>
            </a:custGeom>
            <a:solidFill>
              <a:schemeClr val="bg1"/>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84" name="正方形/長方形 83">
              <a:extLst>
                <a:ext uri="{FF2B5EF4-FFF2-40B4-BE49-F238E27FC236}">
                  <a16:creationId xmlns:a16="http://schemas.microsoft.com/office/drawing/2014/main" id="{DE7BCC87-9C2A-108E-2AC7-882008673ECE}"/>
                </a:ext>
              </a:extLst>
            </p:cNvPr>
            <p:cNvSpPr/>
            <p:nvPr/>
          </p:nvSpPr>
          <p:spPr>
            <a:xfrm>
              <a:off x="3433754" y="1870600"/>
              <a:ext cx="1927392" cy="523220"/>
            </a:xfrm>
            <a:prstGeom prst="rect">
              <a:avLst/>
            </a:prstGeom>
            <a:noFill/>
          </p:spPr>
          <p:txBody>
            <a:bodyPr wrap="square" lIns="91440" tIns="45720" rIns="91440" bIns="45720">
              <a:spAutoFit/>
            </a:bodyPr>
            <a:lstStyle/>
            <a:p>
              <a:r>
                <a:rPr lang="en-US" altLang="ja-JP" sz="1400" dirty="0">
                  <a:ln w="0"/>
                  <a:latin typeface="BIZ UDPゴシック" panose="020B0400000000000000" pitchFamily="50" charset="-128"/>
                  <a:ea typeface="BIZ UDPゴシック" panose="020B0400000000000000" pitchFamily="50" charset="-128"/>
                </a:rPr>
                <a:t>30</a:t>
              </a:r>
              <a:r>
                <a:rPr lang="ja-JP" altLang="en-US" sz="1400" dirty="0">
                  <a:ln w="0"/>
                  <a:latin typeface="BIZ UDPゴシック" panose="020B0400000000000000" pitchFamily="50" charset="-128"/>
                  <a:ea typeface="BIZ UDPゴシック" panose="020B0400000000000000" pitchFamily="50" charset="-128"/>
                </a:rPr>
                <a:t>代男性です</a:t>
              </a:r>
              <a:endParaRPr lang="en-US" altLang="ja-JP" sz="1400" dirty="0">
                <a:ln w="0"/>
                <a:latin typeface="BIZ UDPゴシック" panose="020B0400000000000000" pitchFamily="50" charset="-128"/>
                <a:ea typeface="BIZ UDPゴシック" panose="020B0400000000000000" pitchFamily="50" charset="-128"/>
              </a:endParaRPr>
            </a:p>
            <a:p>
              <a:r>
                <a:rPr lang="ja-JP" altLang="en-US" sz="1400" dirty="0">
                  <a:ln w="0"/>
                  <a:latin typeface="BIZ UDPゴシック" panose="020B0400000000000000" pitchFamily="50" charset="-128"/>
                  <a:ea typeface="BIZ UDPゴシック" panose="020B0400000000000000" pitchFamily="50" charset="-128"/>
                </a:rPr>
                <a:t>よろしくお願いします</a:t>
              </a:r>
              <a:endParaRPr lang="en-US" altLang="ja-JP" sz="1400" dirty="0">
                <a:ln w="0"/>
                <a:latin typeface="BIZ UDPゴシック" panose="020B0400000000000000" pitchFamily="50" charset="-128"/>
                <a:ea typeface="BIZ UDPゴシック" panose="020B0400000000000000" pitchFamily="50" charset="-128"/>
              </a:endParaRPr>
            </a:p>
          </p:txBody>
        </p:sp>
      </p:grpSp>
      <p:grpSp>
        <p:nvGrpSpPr>
          <p:cNvPr id="27" name="グループ化 26">
            <a:extLst>
              <a:ext uri="{FF2B5EF4-FFF2-40B4-BE49-F238E27FC236}">
                <a16:creationId xmlns:a16="http://schemas.microsoft.com/office/drawing/2014/main" id="{D82253FE-00AA-87BC-0A38-5E1402DADAAC}"/>
              </a:ext>
            </a:extLst>
          </p:cNvPr>
          <p:cNvGrpSpPr/>
          <p:nvPr/>
        </p:nvGrpSpPr>
        <p:grpSpPr>
          <a:xfrm>
            <a:off x="3260823" y="2716465"/>
            <a:ext cx="3362048" cy="1080000"/>
            <a:chOff x="1970717" y="2890571"/>
            <a:chExt cx="3362048" cy="1080000"/>
          </a:xfrm>
        </p:grpSpPr>
        <p:sp>
          <p:nvSpPr>
            <p:cNvPr id="85" name="フリーフォーム: 図形 84">
              <a:extLst>
                <a:ext uri="{FF2B5EF4-FFF2-40B4-BE49-F238E27FC236}">
                  <a16:creationId xmlns:a16="http://schemas.microsoft.com/office/drawing/2014/main" id="{2BB5286E-5061-2246-6AD3-B019A59ACE12}"/>
                </a:ext>
              </a:extLst>
            </p:cNvPr>
            <p:cNvSpPr/>
            <p:nvPr/>
          </p:nvSpPr>
          <p:spPr>
            <a:xfrm rot="16200000">
              <a:off x="3809757" y="2400844"/>
              <a:ext cx="857075" cy="2103756"/>
            </a:xfrm>
            <a:custGeom>
              <a:avLst/>
              <a:gdLst>
                <a:gd name="connsiteX0" fmla="*/ 565225 w 565225"/>
                <a:gd name="connsiteY0" fmla="*/ 271032 h 2103756"/>
                <a:gd name="connsiteX1" fmla="*/ 565225 w 565225"/>
                <a:gd name="connsiteY1" fmla="*/ 2009550 h 2103756"/>
                <a:gd name="connsiteX2" fmla="*/ 471019 w 565225"/>
                <a:gd name="connsiteY2" fmla="*/ 2103756 h 2103756"/>
                <a:gd name="connsiteX3" fmla="*/ 94206 w 565225"/>
                <a:gd name="connsiteY3" fmla="*/ 2103756 h 2103756"/>
                <a:gd name="connsiteX4" fmla="*/ 0 w 565225"/>
                <a:gd name="connsiteY4" fmla="*/ 2009550 h 2103756"/>
                <a:gd name="connsiteX5" fmla="*/ 0 w 565225"/>
                <a:gd name="connsiteY5" fmla="*/ 271032 h 2103756"/>
                <a:gd name="connsiteX6" fmla="*/ 94206 w 565225"/>
                <a:gd name="connsiteY6" fmla="*/ 176826 h 2103756"/>
                <a:gd name="connsiteX7" fmla="*/ 347979 w 565225"/>
                <a:gd name="connsiteY7" fmla="*/ 176826 h 2103756"/>
                <a:gd name="connsiteX8" fmla="*/ 400210 w 565225"/>
                <a:gd name="connsiteY8" fmla="*/ 0 h 2103756"/>
                <a:gd name="connsiteX9" fmla="*/ 452440 w 565225"/>
                <a:gd name="connsiteY9" fmla="*/ 176826 h 2103756"/>
                <a:gd name="connsiteX10" fmla="*/ 471019 w 565225"/>
                <a:gd name="connsiteY10" fmla="*/ 176826 h 2103756"/>
                <a:gd name="connsiteX11" fmla="*/ 565225 w 565225"/>
                <a:gd name="connsiteY11" fmla="*/ 271032 h 21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5225" h="2103756">
                  <a:moveTo>
                    <a:pt x="565225" y="271032"/>
                  </a:moveTo>
                  <a:lnTo>
                    <a:pt x="565225" y="2009550"/>
                  </a:lnTo>
                  <a:cubicBezTo>
                    <a:pt x="565225" y="2061579"/>
                    <a:pt x="523048" y="2103756"/>
                    <a:pt x="471019" y="2103756"/>
                  </a:cubicBezTo>
                  <a:lnTo>
                    <a:pt x="94206" y="2103756"/>
                  </a:lnTo>
                  <a:cubicBezTo>
                    <a:pt x="42177" y="2103756"/>
                    <a:pt x="0" y="2061579"/>
                    <a:pt x="0" y="2009550"/>
                  </a:cubicBezTo>
                  <a:lnTo>
                    <a:pt x="0" y="271032"/>
                  </a:lnTo>
                  <a:cubicBezTo>
                    <a:pt x="0" y="219003"/>
                    <a:pt x="42177" y="176826"/>
                    <a:pt x="94206" y="176826"/>
                  </a:cubicBezTo>
                  <a:lnTo>
                    <a:pt x="347979" y="176826"/>
                  </a:lnTo>
                  <a:lnTo>
                    <a:pt x="400210" y="0"/>
                  </a:lnTo>
                  <a:lnTo>
                    <a:pt x="452440" y="176826"/>
                  </a:lnTo>
                  <a:lnTo>
                    <a:pt x="471019" y="176826"/>
                  </a:lnTo>
                  <a:cubicBezTo>
                    <a:pt x="523048" y="176826"/>
                    <a:pt x="565225" y="219003"/>
                    <a:pt x="565225" y="271032"/>
                  </a:cubicBezTo>
                  <a:close/>
                </a:path>
              </a:pathLst>
            </a:custGeom>
            <a:solidFill>
              <a:schemeClr val="bg1"/>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nvGrpSpPr>
            <p:cNvPr id="98" name="グループ化 97">
              <a:extLst>
                <a:ext uri="{FF2B5EF4-FFF2-40B4-BE49-F238E27FC236}">
                  <a16:creationId xmlns:a16="http://schemas.microsoft.com/office/drawing/2014/main" id="{ECC82E20-6D89-F08E-D7DC-47C7AA74E70D}"/>
                </a:ext>
              </a:extLst>
            </p:cNvPr>
            <p:cNvGrpSpPr/>
            <p:nvPr/>
          </p:nvGrpSpPr>
          <p:grpSpPr>
            <a:xfrm>
              <a:off x="1970717" y="2890571"/>
              <a:ext cx="1080000" cy="1080000"/>
              <a:chOff x="1994198" y="2682328"/>
              <a:chExt cx="1080000" cy="1080000"/>
            </a:xfrm>
          </p:grpSpPr>
          <p:sp>
            <p:nvSpPr>
              <p:cNvPr id="11" name="楕円 10">
                <a:extLst>
                  <a:ext uri="{FF2B5EF4-FFF2-40B4-BE49-F238E27FC236}">
                    <a16:creationId xmlns:a16="http://schemas.microsoft.com/office/drawing/2014/main" id="{A309C8DA-AE11-34BD-9698-CECEE07BA452}"/>
                  </a:ext>
                </a:extLst>
              </p:cNvPr>
              <p:cNvSpPr/>
              <p:nvPr/>
            </p:nvSpPr>
            <p:spPr>
              <a:xfrm>
                <a:off x="1994198" y="2682328"/>
                <a:ext cx="1080000" cy="1080000"/>
              </a:xfrm>
              <a:prstGeom prst="ellipse">
                <a:avLst/>
              </a:prstGeom>
              <a:solidFill>
                <a:srgbClr val="FFCC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6" name="グループ化 45">
                <a:extLst>
                  <a:ext uri="{FF2B5EF4-FFF2-40B4-BE49-F238E27FC236}">
                    <a16:creationId xmlns:a16="http://schemas.microsoft.com/office/drawing/2014/main" id="{CBD60A3D-E4E4-69AC-FF00-B6697D8D2C78}"/>
                  </a:ext>
                </a:extLst>
              </p:cNvPr>
              <p:cNvGrpSpPr/>
              <p:nvPr/>
            </p:nvGrpSpPr>
            <p:grpSpPr>
              <a:xfrm>
                <a:off x="2115650" y="2817606"/>
                <a:ext cx="807054" cy="671911"/>
                <a:chOff x="2147022" y="2814760"/>
                <a:chExt cx="807054" cy="671911"/>
              </a:xfrm>
            </p:grpSpPr>
            <p:sp>
              <p:nvSpPr>
                <p:cNvPr id="41" name="雲 40">
                  <a:extLst>
                    <a:ext uri="{FF2B5EF4-FFF2-40B4-BE49-F238E27FC236}">
                      <a16:creationId xmlns:a16="http://schemas.microsoft.com/office/drawing/2014/main" id="{0287DC47-F84C-7D11-BFC8-D7E0C3CF412F}"/>
                    </a:ext>
                  </a:extLst>
                </p:cNvPr>
                <p:cNvSpPr/>
                <p:nvPr/>
              </p:nvSpPr>
              <p:spPr>
                <a:xfrm>
                  <a:off x="2147022" y="2814760"/>
                  <a:ext cx="807054" cy="671911"/>
                </a:xfrm>
                <a:prstGeom prst="cloud">
                  <a:avLst/>
                </a:prstGeom>
                <a:solidFill>
                  <a:srgbClr val="FF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雲 41">
                  <a:extLst>
                    <a:ext uri="{FF2B5EF4-FFF2-40B4-BE49-F238E27FC236}">
                      <a16:creationId xmlns:a16="http://schemas.microsoft.com/office/drawing/2014/main" id="{03A858A2-5BBE-C031-9E66-D67B5DDD2688}"/>
                    </a:ext>
                  </a:extLst>
                </p:cNvPr>
                <p:cNvSpPr/>
                <p:nvPr/>
              </p:nvSpPr>
              <p:spPr>
                <a:xfrm>
                  <a:off x="2274072" y="2855302"/>
                  <a:ext cx="514764" cy="416120"/>
                </a:xfrm>
                <a:prstGeom prst="cloud">
                  <a:avLst/>
                </a:prstGeom>
                <a:solidFill>
                  <a:srgbClr val="FF57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雲 42">
                  <a:extLst>
                    <a:ext uri="{FF2B5EF4-FFF2-40B4-BE49-F238E27FC236}">
                      <a16:creationId xmlns:a16="http://schemas.microsoft.com/office/drawing/2014/main" id="{C54B85BC-79B1-FCD3-5535-93D4AB1A9C1C}"/>
                    </a:ext>
                  </a:extLst>
                </p:cNvPr>
                <p:cNvSpPr/>
                <p:nvPr/>
              </p:nvSpPr>
              <p:spPr>
                <a:xfrm flipV="1">
                  <a:off x="2378399" y="2936783"/>
                  <a:ext cx="273646" cy="196476"/>
                </a:xfrm>
                <a:prstGeom prst="cloud">
                  <a:avLst/>
                </a:prstGeom>
                <a:solidFill>
                  <a:srgbClr val="AC00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4" name="楕円 43">
                <a:extLst>
                  <a:ext uri="{FF2B5EF4-FFF2-40B4-BE49-F238E27FC236}">
                    <a16:creationId xmlns:a16="http://schemas.microsoft.com/office/drawing/2014/main" id="{5BAFEDC1-62B3-242B-0436-DDF2F7286488}"/>
                  </a:ext>
                </a:extLst>
              </p:cNvPr>
              <p:cNvSpPr/>
              <p:nvPr/>
            </p:nvSpPr>
            <p:spPr>
              <a:xfrm rot="14200693">
                <a:off x="2613461" y="3119528"/>
                <a:ext cx="269000" cy="573049"/>
              </a:xfrm>
              <a:custGeom>
                <a:avLst/>
                <a:gdLst>
                  <a:gd name="connsiteX0" fmla="*/ 0 w 548640"/>
                  <a:gd name="connsiteY0" fmla="*/ 405843 h 811685"/>
                  <a:gd name="connsiteX1" fmla="*/ 274320 w 548640"/>
                  <a:gd name="connsiteY1" fmla="*/ 0 h 811685"/>
                  <a:gd name="connsiteX2" fmla="*/ 548640 w 548640"/>
                  <a:gd name="connsiteY2" fmla="*/ 405843 h 811685"/>
                  <a:gd name="connsiteX3" fmla="*/ 274320 w 548640"/>
                  <a:gd name="connsiteY3" fmla="*/ 811686 h 811685"/>
                  <a:gd name="connsiteX4" fmla="*/ 0 w 548640"/>
                  <a:gd name="connsiteY4" fmla="*/ 405843 h 811685"/>
                  <a:gd name="connsiteX0" fmla="*/ 0 w 548640"/>
                  <a:gd name="connsiteY0" fmla="*/ 442182 h 848025"/>
                  <a:gd name="connsiteX1" fmla="*/ 274320 w 548640"/>
                  <a:gd name="connsiteY1" fmla="*/ 36339 h 848025"/>
                  <a:gd name="connsiteX2" fmla="*/ 548640 w 548640"/>
                  <a:gd name="connsiteY2" fmla="*/ 442182 h 848025"/>
                  <a:gd name="connsiteX3" fmla="*/ 274320 w 548640"/>
                  <a:gd name="connsiteY3" fmla="*/ 848025 h 848025"/>
                  <a:gd name="connsiteX4" fmla="*/ 0 w 548640"/>
                  <a:gd name="connsiteY4" fmla="*/ 442182 h 848025"/>
                  <a:gd name="connsiteX0" fmla="*/ 0 w 548640"/>
                  <a:gd name="connsiteY0" fmla="*/ 405843 h 811686"/>
                  <a:gd name="connsiteX1" fmla="*/ 274320 w 548640"/>
                  <a:gd name="connsiteY1" fmla="*/ 0 h 811686"/>
                  <a:gd name="connsiteX2" fmla="*/ 548640 w 548640"/>
                  <a:gd name="connsiteY2" fmla="*/ 405843 h 811686"/>
                  <a:gd name="connsiteX3" fmla="*/ 274320 w 548640"/>
                  <a:gd name="connsiteY3" fmla="*/ 811686 h 811686"/>
                  <a:gd name="connsiteX4" fmla="*/ 0 w 548640"/>
                  <a:gd name="connsiteY4" fmla="*/ 405843 h 811686"/>
                  <a:gd name="connsiteX0" fmla="*/ 0 w 556265"/>
                  <a:gd name="connsiteY0" fmla="*/ 50731 h 456574"/>
                  <a:gd name="connsiteX1" fmla="*/ 548640 w 556265"/>
                  <a:gd name="connsiteY1" fmla="*/ 50731 h 456574"/>
                  <a:gd name="connsiteX2" fmla="*/ 274320 w 556265"/>
                  <a:gd name="connsiteY2" fmla="*/ 456574 h 456574"/>
                  <a:gd name="connsiteX3" fmla="*/ 0 w 556265"/>
                  <a:gd name="connsiteY3" fmla="*/ 50731 h 456574"/>
                  <a:gd name="connsiteX0" fmla="*/ 0 w 556265"/>
                  <a:gd name="connsiteY0" fmla="*/ 129005 h 534848"/>
                  <a:gd name="connsiteX1" fmla="*/ 548640 w 556265"/>
                  <a:gd name="connsiteY1" fmla="*/ 129005 h 534848"/>
                  <a:gd name="connsiteX2" fmla="*/ 274320 w 556265"/>
                  <a:gd name="connsiteY2" fmla="*/ 534848 h 534848"/>
                  <a:gd name="connsiteX3" fmla="*/ 0 w 556265"/>
                  <a:gd name="connsiteY3" fmla="*/ 129005 h 534848"/>
                  <a:gd name="connsiteX0" fmla="*/ 18828 w 575093"/>
                  <a:gd name="connsiteY0" fmla="*/ 185193 h 591036"/>
                  <a:gd name="connsiteX1" fmla="*/ 567468 w 575093"/>
                  <a:gd name="connsiteY1" fmla="*/ 185193 h 591036"/>
                  <a:gd name="connsiteX2" fmla="*/ 293148 w 575093"/>
                  <a:gd name="connsiteY2" fmla="*/ 591036 h 591036"/>
                  <a:gd name="connsiteX3" fmla="*/ 18828 w 575093"/>
                  <a:gd name="connsiteY3" fmla="*/ 185193 h 591036"/>
                  <a:gd name="connsiteX0" fmla="*/ 18828 w 572052"/>
                  <a:gd name="connsiteY0" fmla="*/ 185193 h 591036"/>
                  <a:gd name="connsiteX1" fmla="*/ 567468 w 572052"/>
                  <a:gd name="connsiteY1" fmla="*/ 185193 h 591036"/>
                  <a:gd name="connsiteX2" fmla="*/ 293148 w 572052"/>
                  <a:gd name="connsiteY2" fmla="*/ 591036 h 591036"/>
                  <a:gd name="connsiteX3" fmla="*/ 18828 w 572052"/>
                  <a:gd name="connsiteY3" fmla="*/ 185193 h 591036"/>
                  <a:gd name="connsiteX0" fmla="*/ 18828 w 572052"/>
                  <a:gd name="connsiteY0" fmla="*/ 186275 h 592118"/>
                  <a:gd name="connsiteX1" fmla="*/ 293148 w 572052"/>
                  <a:gd name="connsiteY1" fmla="*/ 0 h 592118"/>
                  <a:gd name="connsiteX2" fmla="*/ 567468 w 572052"/>
                  <a:gd name="connsiteY2" fmla="*/ 186275 h 592118"/>
                  <a:gd name="connsiteX3" fmla="*/ 293148 w 572052"/>
                  <a:gd name="connsiteY3" fmla="*/ 592118 h 592118"/>
                  <a:gd name="connsiteX4" fmla="*/ 18828 w 572052"/>
                  <a:gd name="connsiteY4" fmla="*/ 186275 h 592118"/>
                  <a:gd name="connsiteX0" fmla="*/ 18 w 553242"/>
                  <a:gd name="connsiteY0" fmla="*/ 431984 h 837827"/>
                  <a:gd name="connsiteX1" fmla="*/ 262146 w 553242"/>
                  <a:gd name="connsiteY1" fmla="*/ 0 h 837827"/>
                  <a:gd name="connsiteX2" fmla="*/ 548658 w 553242"/>
                  <a:gd name="connsiteY2" fmla="*/ 431984 h 837827"/>
                  <a:gd name="connsiteX3" fmla="*/ 274338 w 553242"/>
                  <a:gd name="connsiteY3" fmla="*/ 837827 h 837827"/>
                  <a:gd name="connsiteX4" fmla="*/ 18 w 553242"/>
                  <a:gd name="connsiteY4" fmla="*/ 431984 h 837827"/>
                  <a:gd name="connsiteX0" fmla="*/ 267 w 553491"/>
                  <a:gd name="connsiteY0" fmla="*/ 431984 h 837827"/>
                  <a:gd name="connsiteX1" fmla="*/ 262395 w 553491"/>
                  <a:gd name="connsiteY1" fmla="*/ 0 h 837827"/>
                  <a:gd name="connsiteX2" fmla="*/ 548907 w 553491"/>
                  <a:gd name="connsiteY2" fmla="*/ 431984 h 837827"/>
                  <a:gd name="connsiteX3" fmla="*/ 274587 w 553491"/>
                  <a:gd name="connsiteY3" fmla="*/ 837827 h 837827"/>
                  <a:gd name="connsiteX4" fmla="*/ 267 w 553491"/>
                  <a:gd name="connsiteY4" fmla="*/ 431984 h 837827"/>
                  <a:gd name="connsiteX0" fmla="*/ 775 w 553999"/>
                  <a:gd name="connsiteY0" fmla="*/ 431984 h 837827"/>
                  <a:gd name="connsiteX1" fmla="*/ 262903 w 553999"/>
                  <a:gd name="connsiteY1" fmla="*/ 0 h 837827"/>
                  <a:gd name="connsiteX2" fmla="*/ 549415 w 553999"/>
                  <a:gd name="connsiteY2" fmla="*/ 431984 h 837827"/>
                  <a:gd name="connsiteX3" fmla="*/ 275095 w 553999"/>
                  <a:gd name="connsiteY3" fmla="*/ 837827 h 837827"/>
                  <a:gd name="connsiteX4" fmla="*/ 775 w 553999"/>
                  <a:gd name="connsiteY4" fmla="*/ 431984 h 837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999" h="837827">
                    <a:moveTo>
                      <a:pt x="775" y="431984"/>
                    </a:moveTo>
                    <a:cubicBezTo>
                      <a:pt x="-13449" y="316513"/>
                      <a:pt x="171463" y="0"/>
                      <a:pt x="262903" y="0"/>
                    </a:cubicBezTo>
                    <a:cubicBezTo>
                      <a:pt x="354343" y="0"/>
                      <a:pt x="549415" y="333298"/>
                      <a:pt x="549415" y="431984"/>
                    </a:cubicBezTo>
                    <a:cubicBezTo>
                      <a:pt x="582943" y="705053"/>
                      <a:pt x="426598" y="837827"/>
                      <a:pt x="275095" y="837827"/>
                    </a:cubicBezTo>
                    <a:cubicBezTo>
                      <a:pt x="123592" y="837827"/>
                      <a:pt x="14999" y="547455"/>
                      <a:pt x="775" y="43198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雲 94">
                <a:extLst>
                  <a:ext uri="{FF2B5EF4-FFF2-40B4-BE49-F238E27FC236}">
                    <a16:creationId xmlns:a16="http://schemas.microsoft.com/office/drawing/2014/main" id="{B6D4B153-F5A3-C0A5-84C3-713CDFDF6C31}"/>
                  </a:ext>
                </a:extLst>
              </p:cNvPr>
              <p:cNvSpPr/>
              <p:nvPr/>
            </p:nvSpPr>
            <p:spPr>
              <a:xfrm>
                <a:off x="2510127" y="3040890"/>
                <a:ext cx="450372" cy="312013"/>
              </a:xfrm>
              <a:prstGeom prst="cloud">
                <a:avLst/>
              </a:prstGeom>
              <a:solidFill>
                <a:srgbClr val="FF33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雲 93">
                <a:extLst>
                  <a:ext uri="{FF2B5EF4-FFF2-40B4-BE49-F238E27FC236}">
                    <a16:creationId xmlns:a16="http://schemas.microsoft.com/office/drawing/2014/main" id="{4F724D6C-EBFD-ADA5-21B4-F2A2129D63B1}"/>
                  </a:ext>
                </a:extLst>
              </p:cNvPr>
              <p:cNvSpPr/>
              <p:nvPr/>
            </p:nvSpPr>
            <p:spPr>
              <a:xfrm flipV="1">
                <a:off x="2654733" y="3121244"/>
                <a:ext cx="181013" cy="144830"/>
              </a:xfrm>
              <a:prstGeom prst="cloud">
                <a:avLst/>
              </a:prstGeom>
              <a:solidFill>
                <a:srgbClr val="AC00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雲 95">
                <a:extLst>
                  <a:ext uri="{FF2B5EF4-FFF2-40B4-BE49-F238E27FC236}">
                    <a16:creationId xmlns:a16="http://schemas.microsoft.com/office/drawing/2014/main" id="{64376682-C48F-67E1-FAA1-52DF904088AF}"/>
                  </a:ext>
                </a:extLst>
              </p:cNvPr>
              <p:cNvSpPr/>
              <p:nvPr/>
            </p:nvSpPr>
            <p:spPr>
              <a:xfrm>
                <a:off x="2130813" y="3130246"/>
                <a:ext cx="514764" cy="416120"/>
              </a:xfrm>
              <a:prstGeom prst="cloud">
                <a:avLst/>
              </a:prstGeom>
              <a:solidFill>
                <a:srgbClr val="FF57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雲 96">
                <a:extLst>
                  <a:ext uri="{FF2B5EF4-FFF2-40B4-BE49-F238E27FC236}">
                    <a16:creationId xmlns:a16="http://schemas.microsoft.com/office/drawing/2014/main" id="{2D9E2061-255D-E9BB-B1AA-796C902E5F90}"/>
                  </a:ext>
                </a:extLst>
              </p:cNvPr>
              <p:cNvSpPr/>
              <p:nvPr/>
            </p:nvSpPr>
            <p:spPr>
              <a:xfrm rot="19962235" flipV="1">
                <a:off x="2302611" y="3214738"/>
                <a:ext cx="206370" cy="168943"/>
              </a:xfrm>
              <a:prstGeom prst="cloud">
                <a:avLst/>
              </a:prstGeom>
              <a:solidFill>
                <a:srgbClr val="FA00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3">
                <a:extLst>
                  <a:ext uri="{FF2B5EF4-FFF2-40B4-BE49-F238E27FC236}">
                    <a16:creationId xmlns:a16="http://schemas.microsoft.com/office/drawing/2014/main" id="{B4420122-EFA8-9CEA-A5CD-D2562C176FB5}"/>
                  </a:ext>
                </a:extLst>
              </p:cNvPr>
              <p:cNvSpPr/>
              <p:nvPr/>
            </p:nvSpPr>
            <p:spPr>
              <a:xfrm rot="6915013">
                <a:off x="2247528" y="3270726"/>
                <a:ext cx="183078" cy="411046"/>
              </a:xfrm>
              <a:custGeom>
                <a:avLst/>
                <a:gdLst>
                  <a:gd name="connsiteX0" fmla="*/ 0 w 548640"/>
                  <a:gd name="connsiteY0" fmla="*/ 405843 h 811685"/>
                  <a:gd name="connsiteX1" fmla="*/ 274320 w 548640"/>
                  <a:gd name="connsiteY1" fmla="*/ 0 h 811685"/>
                  <a:gd name="connsiteX2" fmla="*/ 548640 w 548640"/>
                  <a:gd name="connsiteY2" fmla="*/ 405843 h 811685"/>
                  <a:gd name="connsiteX3" fmla="*/ 274320 w 548640"/>
                  <a:gd name="connsiteY3" fmla="*/ 811686 h 811685"/>
                  <a:gd name="connsiteX4" fmla="*/ 0 w 548640"/>
                  <a:gd name="connsiteY4" fmla="*/ 405843 h 811685"/>
                  <a:gd name="connsiteX0" fmla="*/ 0 w 548640"/>
                  <a:gd name="connsiteY0" fmla="*/ 442182 h 848025"/>
                  <a:gd name="connsiteX1" fmla="*/ 274320 w 548640"/>
                  <a:gd name="connsiteY1" fmla="*/ 36339 h 848025"/>
                  <a:gd name="connsiteX2" fmla="*/ 548640 w 548640"/>
                  <a:gd name="connsiteY2" fmla="*/ 442182 h 848025"/>
                  <a:gd name="connsiteX3" fmla="*/ 274320 w 548640"/>
                  <a:gd name="connsiteY3" fmla="*/ 848025 h 848025"/>
                  <a:gd name="connsiteX4" fmla="*/ 0 w 548640"/>
                  <a:gd name="connsiteY4" fmla="*/ 442182 h 848025"/>
                  <a:gd name="connsiteX0" fmla="*/ 0 w 548640"/>
                  <a:gd name="connsiteY0" fmla="*/ 405843 h 811686"/>
                  <a:gd name="connsiteX1" fmla="*/ 274320 w 548640"/>
                  <a:gd name="connsiteY1" fmla="*/ 0 h 811686"/>
                  <a:gd name="connsiteX2" fmla="*/ 548640 w 548640"/>
                  <a:gd name="connsiteY2" fmla="*/ 405843 h 811686"/>
                  <a:gd name="connsiteX3" fmla="*/ 274320 w 548640"/>
                  <a:gd name="connsiteY3" fmla="*/ 811686 h 811686"/>
                  <a:gd name="connsiteX4" fmla="*/ 0 w 548640"/>
                  <a:gd name="connsiteY4" fmla="*/ 405843 h 811686"/>
                  <a:gd name="connsiteX0" fmla="*/ 0 w 556265"/>
                  <a:gd name="connsiteY0" fmla="*/ 50731 h 456574"/>
                  <a:gd name="connsiteX1" fmla="*/ 548640 w 556265"/>
                  <a:gd name="connsiteY1" fmla="*/ 50731 h 456574"/>
                  <a:gd name="connsiteX2" fmla="*/ 274320 w 556265"/>
                  <a:gd name="connsiteY2" fmla="*/ 456574 h 456574"/>
                  <a:gd name="connsiteX3" fmla="*/ 0 w 556265"/>
                  <a:gd name="connsiteY3" fmla="*/ 50731 h 456574"/>
                  <a:gd name="connsiteX0" fmla="*/ 0 w 556265"/>
                  <a:gd name="connsiteY0" fmla="*/ 129005 h 534848"/>
                  <a:gd name="connsiteX1" fmla="*/ 548640 w 556265"/>
                  <a:gd name="connsiteY1" fmla="*/ 129005 h 534848"/>
                  <a:gd name="connsiteX2" fmla="*/ 274320 w 556265"/>
                  <a:gd name="connsiteY2" fmla="*/ 534848 h 534848"/>
                  <a:gd name="connsiteX3" fmla="*/ 0 w 556265"/>
                  <a:gd name="connsiteY3" fmla="*/ 129005 h 534848"/>
                  <a:gd name="connsiteX0" fmla="*/ 18828 w 575093"/>
                  <a:gd name="connsiteY0" fmla="*/ 185193 h 591036"/>
                  <a:gd name="connsiteX1" fmla="*/ 567468 w 575093"/>
                  <a:gd name="connsiteY1" fmla="*/ 185193 h 591036"/>
                  <a:gd name="connsiteX2" fmla="*/ 293148 w 575093"/>
                  <a:gd name="connsiteY2" fmla="*/ 591036 h 591036"/>
                  <a:gd name="connsiteX3" fmla="*/ 18828 w 575093"/>
                  <a:gd name="connsiteY3" fmla="*/ 185193 h 591036"/>
                  <a:gd name="connsiteX0" fmla="*/ 18828 w 572052"/>
                  <a:gd name="connsiteY0" fmla="*/ 185193 h 591036"/>
                  <a:gd name="connsiteX1" fmla="*/ 567468 w 572052"/>
                  <a:gd name="connsiteY1" fmla="*/ 185193 h 591036"/>
                  <a:gd name="connsiteX2" fmla="*/ 293148 w 572052"/>
                  <a:gd name="connsiteY2" fmla="*/ 591036 h 591036"/>
                  <a:gd name="connsiteX3" fmla="*/ 18828 w 572052"/>
                  <a:gd name="connsiteY3" fmla="*/ 185193 h 591036"/>
                  <a:gd name="connsiteX0" fmla="*/ 18828 w 572052"/>
                  <a:gd name="connsiteY0" fmla="*/ 186275 h 592118"/>
                  <a:gd name="connsiteX1" fmla="*/ 293148 w 572052"/>
                  <a:gd name="connsiteY1" fmla="*/ 0 h 592118"/>
                  <a:gd name="connsiteX2" fmla="*/ 567468 w 572052"/>
                  <a:gd name="connsiteY2" fmla="*/ 186275 h 592118"/>
                  <a:gd name="connsiteX3" fmla="*/ 293148 w 572052"/>
                  <a:gd name="connsiteY3" fmla="*/ 592118 h 592118"/>
                  <a:gd name="connsiteX4" fmla="*/ 18828 w 572052"/>
                  <a:gd name="connsiteY4" fmla="*/ 186275 h 592118"/>
                  <a:gd name="connsiteX0" fmla="*/ 18 w 553242"/>
                  <a:gd name="connsiteY0" fmla="*/ 431984 h 837827"/>
                  <a:gd name="connsiteX1" fmla="*/ 262146 w 553242"/>
                  <a:gd name="connsiteY1" fmla="*/ 0 h 837827"/>
                  <a:gd name="connsiteX2" fmla="*/ 548658 w 553242"/>
                  <a:gd name="connsiteY2" fmla="*/ 431984 h 837827"/>
                  <a:gd name="connsiteX3" fmla="*/ 274338 w 553242"/>
                  <a:gd name="connsiteY3" fmla="*/ 837827 h 837827"/>
                  <a:gd name="connsiteX4" fmla="*/ 18 w 553242"/>
                  <a:gd name="connsiteY4" fmla="*/ 431984 h 837827"/>
                  <a:gd name="connsiteX0" fmla="*/ 267 w 553491"/>
                  <a:gd name="connsiteY0" fmla="*/ 431984 h 837827"/>
                  <a:gd name="connsiteX1" fmla="*/ 262395 w 553491"/>
                  <a:gd name="connsiteY1" fmla="*/ 0 h 837827"/>
                  <a:gd name="connsiteX2" fmla="*/ 548907 w 553491"/>
                  <a:gd name="connsiteY2" fmla="*/ 431984 h 837827"/>
                  <a:gd name="connsiteX3" fmla="*/ 274587 w 553491"/>
                  <a:gd name="connsiteY3" fmla="*/ 837827 h 837827"/>
                  <a:gd name="connsiteX4" fmla="*/ 267 w 553491"/>
                  <a:gd name="connsiteY4" fmla="*/ 431984 h 837827"/>
                  <a:gd name="connsiteX0" fmla="*/ 775 w 553999"/>
                  <a:gd name="connsiteY0" fmla="*/ 431984 h 837827"/>
                  <a:gd name="connsiteX1" fmla="*/ 262903 w 553999"/>
                  <a:gd name="connsiteY1" fmla="*/ 0 h 837827"/>
                  <a:gd name="connsiteX2" fmla="*/ 549415 w 553999"/>
                  <a:gd name="connsiteY2" fmla="*/ 431984 h 837827"/>
                  <a:gd name="connsiteX3" fmla="*/ 275095 w 553999"/>
                  <a:gd name="connsiteY3" fmla="*/ 837827 h 837827"/>
                  <a:gd name="connsiteX4" fmla="*/ 775 w 553999"/>
                  <a:gd name="connsiteY4" fmla="*/ 431984 h 837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999" h="837827">
                    <a:moveTo>
                      <a:pt x="775" y="431984"/>
                    </a:moveTo>
                    <a:cubicBezTo>
                      <a:pt x="-13449" y="316513"/>
                      <a:pt x="171463" y="0"/>
                      <a:pt x="262903" y="0"/>
                    </a:cubicBezTo>
                    <a:cubicBezTo>
                      <a:pt x="354343" y="0"/>
                      <a:pt x="549415" y="333298"/>
                      <a:pt x="549415" y="431984"/>
                    </a:cubicBezTo>
                    <a:cubicBezTo>
                      <a:pt x="582943" y="705053"/>
                      <a:pt x="426598" y="837827"/>
                      <a:pt x="275095" y="837827"/>
                    </a:cubicBezTo>
                    <a:cubicBezTo>
                      <a:pt x="123592" y="837827"/>
                      <a:pt x="14999" y="547455"/>
                      <a:pt x="775" y="43198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0" name="正方形/長方形 99">
              <a:extLst>
                <a:ext uri="{FF2B5EF4-FFF2-40B4-BE49-F238E27FC236}">
                  <a16:creationId xmlns:a16="http://schemas.microsoft.com/office/drawing/2014/main" id="{9E75BF25-CB66-3890-C16D-60C06CBFB0D0}"/>
                </a:ext>
              </a:extLst>
            </p:cNvPr>
            <p:cNvSpPr/>
            <p:nvPr/>
          </p:nvSpPr>
          <p:spPr>
            <a:xfrm>
              <a:off x="3405373" y="3066391"/>
              <a:ext cx="1927392" cy="738664"/>
            </a:xfrm>
            <a:prstGeom prst="rect">
              <a:avLst/>
            </a:prstGeom>
            <a:noFill/>
          </p:spPr>
          <p:txBody>
            <a:bodyPr wrap="square" lIns="91440" tIns="45720" rIns="91440" bIns="45720">
              <a:spAutoFit/>
            </a:bodyPr>
            <a:lstStyle/>
            <a:p>
              <a:r>
                <a:rPr lang="ja-JP" altLang="en-US" sz="1400" dirty="0">
                  <a:ln w="0"/>
                  <a:latin typeface="BIZ UDPゴシック" panose="020B0400000000000000" pitchFamily="50" charset="-128"/>
                  <a:ea typeface="BIZ UDPゴシック" panose="020B0400000000000000" pitchFamily="50" charset="-128"/>
                </a:rPr>
                <a:t>初めてで、分からないことだらけですが、頑張ります</a:t>
              </a:r>
              <a:r>
                <a:rPr lang="en-US" altLang="ja-JP" sz="1400" dirty="0">
                  <a:ln w="0"/>
                  <a:latin typeface="BIZ UDPゴシック" panose="020B0400000000000000" pitchFamily="50" charset="-128"/>
                  <a:ea typeface="BIZ UDPゴシック" panose="020B0400000000000000" pitchFamily="50" charset="-128"/>
                </a:rPr>
                <a:t>(^^)/</a:t>
              </a:r>
            </a:p>
          </p:txBody>
        </p:sp>
      </p:grpSp>
      <p:grpSp>
        <p:nvGrpSpPr>
          <p:cNvPr id="23" name="グループ化 22">
            <a:extLst>
              <a:ext uri="{FF2B5EF4-FFF2-40B4-BE49-F238E27FC236}">
                <a16:creationId xmlns:a16="http://schemas.microsoft.com/office/drawing/2014/main" id="{FA802F4F-2962-20A1-E418-9E8959F849F9}"/>
              </a:ext>
            </a:extLst>
          </p:cNvPr>
          <p:cNvGrpSpPr/>
          <p:nvPr/>
        </p:nvGrpSpPr>
        <p:grpSpPr>
          <a:xfrm>
            <a:off x="5555219" y="5031780"/>
            <a:ext cx="1080000" cy="1080000"/>
            <a:chOff x="4173328" y="5388766"/>
            <a:chExt cx="1080000" cy="1080000"/>
          </a:xfrm>
        </p:grpSpPr>
        <p:sp>
          <p:nvSpPr>
            <p:cNvPr id="102" name="楕円 101">
              <a:extLst>
                <a:ext uri="{FF2B5EF4-FFF2-40B4-BE49-F238E27FC236}">
                  <a16:creationId xmlns:a16="http://schemas.microsoft.com/office/drawing/2014/main" id="{99685838-8A9A-9CA8-3376-C5D252757C2B}"/>
                </a:ext>
              </a:extLst>
            </p:cNvPr>
            <p:cNvSpPr/>
            <p:nvPr/>
          </p:nvSpPr>
          <p:spPr>
            <a:xfrm>
              <a:off x="4173328" y="5388766"/>
              <a:ext cx="1080000" cy="1080000"/>
            </a:xfrm>
            <a:prstGeom prst="ellipse">
              <a:avLst/>
            </a:prstGeom>
            <a:solidFill>
              <a:schemeClr val="bg1"/>
            </a:solidFill>
            <a:ln w="127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9" name="図 108" descr="図形&#10;&#10;AI によって生成されたコンテンツは間違っている可能性があります。">
              <a:extLst>
                <a:ext uri="{FF2B5EF4-FFF2-40B4-BE49-F238E27FC236}">
                  <a16:creationId xmlns:a16="http://schemas.microsoft.com/office/drawing/2014/main" id="{D18F42D5-885D-561A-5F3F-0935E691E9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9993" y="5514100"/>
              <a:ext cx="966670" cy="732000"/>
            </a:xfrm>
            <a:prstGeom prst="ellipse">
              <a:avLst/>
            </a:prstGeom>
          </p:spPr>
        </p:pic>
      </p:grpSp>
      <p:grpSp>
        <p:nvGrpSpPr>
          <p:cNvPr id="24" name="グループ化 23">
            <a:extLst>
              <a:ext uri="{FF2B5EF4-FFF2-40B4-BE49-F238E27FC236}">
                <a16:creationId xmlns:a16="http://schemas.microsoft.com/office/drawing/2014/main" id="{BC9D9A46-9178-3B5E-F515-8469E29A6462}"/>
              </a:ext>
            </a:extLst>
          </p:cNvPr>
          <p:cNvGrpSpPr/>
          <p:nvPr/>
        </p:nvGrpSpPr>
        <p:grpSpPr>
          <a:xfrm>
            <a:off x="3404866" y="5304702"/>
            <a:ext cx="2111736" cy="647145"/>
            <a:chOff x="2023320" y="5478808"/>
            <a:chExt cx="2111736" cy="647145"/>
          </a:xfrm>
        </p:grpSpPr>
        <p:sp>
          <p:nvSpPr>
            <p:cNvPr id="99" name="フリーフォーム: 図形 98">
              <a:extLst>
                <a:ext uri="{FF2B5EF4-FFF2-40B4-BE49-F238E27FC236}">
                  <a16:creationId xmlns:a16="http://schemas.microsoft.com/office/drawing/2014/main" id="{599F2EEA-B4EA-0AA8-3CD4-46BE67DF3F6D}"/>
                </a:ext>
              </a:extLst>
            </p:cNvPr>
            <p:cNvSpPr/>
            <p:nvPr/>
          </p:nvSpPr>
          <p:spPr>
            <a:xfrm rot="16200000" flipV="1">
              <a:off x="2759605" y="4750503"/>
              <a:ext cx="647145" cy="2103756"/>
            </a:xfrm>
            <a:custGeom>
              <a:avLst/>
              <a:gdLst>
                <a:gd name="connsiteX0" fmla="*/ 565225 w 565225"/>
                <a:gd name="connsiteY0" fmla="*/ 271032 h 2103756"/>
                <a:gd name="connsiteX1" fmla="*/ 565225 w 565225"/>
                <a:gd name="connsiteY1" fmla="*/ 2009550 h 2103756"/>
                <a:gd name="connsiteX2" fmla="*/ 471019 w 565225"/>
                <a:gd name="connsiteY2" fmla="*/ 2103756 h 2103756"/>
                <a:gd name="connsiteX3" fmla="*/ 94206 w 565225"/>
                <a:gd name="connsiteY3" fmla="*/ 2103756 h 2103756"/>
                <a:gd name="connsiteX4" fmla="*/ 0 w 565225"/>
                <a:gd name="connsiteY4" fmla="*/ 2009550 h 2103756"/>
                <a:gd name="connsiteX5" fmla="*/ 0 w 565225"/>
                <a:gd name="connsiteY5" fmla="*/ 271032 h 2103756"/>
                <a:gd name="connsiteX6" fmla="*/ 94206 w 565225"/>
                <a:gd name="connsiteY6" fmla="*/ 176826 h 2103756"/>
                <a:gd name="connsiteX7" fmla="*/ 347979 w 565225"/>
                <a:gd name="connsiteY7" fmla="*/ 176826 h 2103756"/>
                <a:gd name="connsiteX8" fmla="*/ 400210 w 565225"/>
                <a:gd name="connsiteY8" fmla="*/ 0 h 2103756"/>
                <a:gd name="connsiteX9" fmla="*/ 452440 w 565225"/>
                <a:gd name="connsiteY9" fmla="*/ 176826 h 2103756"/>
                <a:gd name="connsiteX10" fmla="*/ 471019 w 565225"/>
                <a:gd name="connsiteY10" fmla="*/ 176826 h 2103756"/>
                <a:gd name="connsiteX11" fmla="*/ 565225 w 565225"/>
                <a:gd name="connsiteY11" fmla="*/ 271032 h 21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5225" h="2103756">
                  <a:moveTo>
                    <a:pt x="565225" y="271032"/>
                  </a:moveTo>
                  <a:lnTo>
                    <a:pt x="565225" y="2009550"/>
                  </a:lnTo>
                  <a:cubicBezTo>
                    <a:pt x="565225" y="2061579"/>
                    <a:pt x="523048" y="2103756"/>
                    <a:pt x="471019" y="2103756"/>
                  </a:cubicBezTo>
                  <a:lnTo>
                    <a:pt x="94206" y="2103756"/>
                  </a:lnTo>
                  <a:cubicBezTo>
                    <a:pt x="42177" y="2103756"/>
                    <a:pt x="0" y="2061579"/>
                    <a:pt x="0" y="2009550"/>
                  </a:cubicBezTo>
                  <a:lnTo>
                    <a:pt x="0" y="271032"/>
                  </a:lnTo>
                  <a:cubicBezTo>
                    <a:pt x="0" y="219003"/>
                    <a:pt x="42177" y="176826"/>
                    <a:pt x="94206" y="176826"/>
                  </a:cubicBezTo>
                  <a:lnTo>
                    <a:pt x="347979" y="176826"/>
                  </a:lnTo>
                  <a:lnTo>
                    <a:pt x="400210" y="0"/>
                  </a:lnTo>
                  <a:lnTo>
                    <a:pt x="452440" y="176826"/>
                  </a:lnTo>
                  <a:lnTo>
                    <a:pt x="471019" y="176826"/>
                  </a:lnTo>
                  <a:cubicBezTo>
                    <a:pt x="523048" y="176826"/>
                    <a:pt x="565225" y="219003"/>
                    <a:pt x="565225" y="271032"/>
                  </a:cubicBezTo>
                  <a:close/>
                </a:path>
              </a:pathLst>
            </a:custGeom>
            <a:solidFill>
              <a:srgbClr val="B6DCC1"/>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10" name="正方形/長方形 109">
              <a:extLst>
                <a:ext uri="{FF2B5EF4-FFF2-40B4-BE49-F238E27FC236}">
                  <a16:creationId xmlns:a16="http://schemas.microsoft.com/office/drawing/2014/main" id="{77430E03-B3A2-A8B2-4A59-C3BF124F3468}"/>
                </a:ext>
              </a:extLst>
            </p:cNvPr>
            <p:cNvSpPr/>
            <p:nvPr/>
          </p:nvSpPr>
          <p:spPr>
            <a:xfrm>
              <a:off x="2023320" y="5567041"/>
              <a:ext cx="1927392" cy="523220"/>
            </a:xfrm>
            <a:prstGeom prst="rect">
              <a:avLst/>
            </a:prstGeom>
            <a:noFill/>
          </p:spPr>
          <p:txBody>
            <a:bodyPr wrap="square" lIns="91440" tIns="45720" rIns="91440" bIns="45720">
              <a:spAutoFit/>
            </a:bodyPr>
            <a:lstStyle/>
            <a:p>
              <a:r>
                <a:rPr lang="ja-JP" altLang="en-US" sz="1400" dirty="0">
                  <a:ln w="0"/>
                  <a:latin typeface="BIZ UDPゴシック" panose="020B0400000000000000" pitchFamily="50" charset="-128"/>
                  <a:ea typeface="BIZ UDPゴシック" panose="020B0400000000000000" pitchFamily="50" charset="-128"/>
                </a:rPr>
                <a:t>私も初めてです</a:t>
              </a:r>
              <a:endParaRPr lang="en-US" altLang="ja-JP" sz="1400" dirty="0">
                <a:ln w="0"/>
                <a:latin typeface="BIZ UDPゴシック" panose="020B0400000000000000" pitchFamily="50" charset="-128"/>
                <a:ea typeface="BIZ UDPゴシック" panose="020B0400000000000000" pitchFamily="50" charset="-128"/>
              </a:endParaRPr>
            </a:p>
            <a:p>
              <a:r>
                <a:rPr lang="ja-JP" altLang="en-US" sz="1400" dirty="0">
                  <a:ln w="0"/>
                  <a:latin typeface="BIZ UDPゴシック" panose="020B0400000000000000" pitchFamily="50" charset="-128"/>
                  <a:ea typeface="BIZ UDPゴシック" panose="020B0400000000000000" pitchFamily="50" charset="-128"/>
                </a:rPr>
                <a:t>よろしくお願いします</a:t>
              </a:r>
              <a:endParaRPr lang="en-US" altLang="ja-JP" sz="1400" dirty="0">
                <a:ln w="0"/>
                <a:latin typeface="BIZ UDPゴシック" panose="020B0400000000000000" pitchFamily="50" charset="-128"/>
                <a:ea typeface="BIZ UDPゴシック" panose="020B0400000000000000" pitchFamily="50" charset="-128"/>
              </a:endParaRPr>
            </a:p>
          </p:txBody>
        </p:sp>
      </p:grpSp>
      <p:grpSp>
        <p:nvGrpSpPr>
          <p:cNvPr id="26" name="グループ化 25">
            <a:extLst>
              <a:ext uri="{FF2B5EF4-FFF2-40B4-BE49-F238E27FC236}">
                <a16:creationId xmlns:a16="http://schemas.microsoft.com/office/drawing/2014/main" id="{5763DBFF-DCC2-B482-563C-59E5D68CDB81}"/>
              </a:ext>
            </a:extLst>
          </p:cNvPr>
          <p:cNvGrpSpPr/>
          <p:nvPr/>
        </p:nvGrpSpPr>
        <p:grpSpPr>
          <a:xfrm>
            <a:off x="3292195" y="3946124"/>
            <a:ext cx="3320336" cy="1080000"/>
            <a:chOff x="2002089" y="4120230"/>
            <a:chExt cx="3320336" cy="1080000"/>
          </a:xfrm>
        </p:grpSpPr>
        <p:grpSp>
          <p:nvGrpSpPr>
            <p:cNvPr id="52" name="グループ化 51">
              <a:extLst>
                <a:ext uri="{FF2B5EF4-FFF2-40B4-BE49-F238E27FC236}">
                  <a16:creationId xmlns:a16="http://schemas.microsoft.com/office/drawing/2014/main" id="{19745D79-0A95-CB4B-D7C2-5BEBEE128B60}"/>
                </a:ext>
              </a:extLst>
            </p:cNvPr>
            <p:cNvGrpSpPr/>
            <p:nvPr/>
          </p:nvGrpSpPr>
          <p:grpSpPr>
            <a:xfrm>
              <a:off x="2002089" y="4120230"/>
              <a:ext cx="1080000" cy="1080000"/>
              <a:chOff x="2025570" y="4095437"/>
              <a:chExt cx="1080000" cy="1080000"/>
            </a:xfrm>
          </p:grpSpPr>
          <p:sp>
            <p:nvSpPr>
              <p:cNvPr id="12" name="楕円 11">
                <a:extLst>
                  <a:ext uri="{FF2B5EF4-FFF2-40B4-BE49-F238E27FC236}">
                    <a16:creationId xmlns:a16="http://schemas.microsoft.com/office/drawing/2014/main" id="{0958157C-438F-4BBD-2C8D-6CF34EA09089}"/>
                  </a:ext>
                </a:extLst>
              </p:cNvPr>
              <p:cNvSpPr/>
              <p:nvPr/>
            </p:nvSpPr>
            <p:spPr>
              <a:xfrm>
                <a:off x="2025570" y="4095437"/>
                <a:ext cx="1080000" cy="1080000"/>
              </a:xfrm>
              <a:prstGeom prst="ellipse">
                <a:avLst/>
              </a:prstGeom>
              <a:gradFill flip="none" rotWithShape="1">
                <a:gsLst>
                  <a:gs pos="0">
                    <a:srgbClr val="BFBFBF"/>
                  </a:gs>
                  <a:gs pos="51000">
                    <a:schemeClr val="bg1">
                      <a:lumMod val="50000"/>
                    </a:schemeClr>
                  </a:gs>
                  <a:gs pos="100000">
                    <a:schemeClr val="bg1"/>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0" name="グループ化 49">
                <a:extLst>
                  <a:ext uri="{FF2B5EF4-FFF2-40B4-BE49-F238E27FC236}">
                    <a16:creationId xmlns:a16="http://schemas.microsoft.com/office/drawing/2014/main" id="{BEEA6E3A-DD8F-5105-411C-01528C6BEA60}"/>
                  </a:ext>
                </a:extLst>
              </p:cNvPr>
              <p:cNvGrpSpPr/>
              <p:nvPr/>
            </p:nvGrpSpPr>
            <p:grpSpPr>
              <a:xfrm>
                <a:off x="2173028" y="4330105"/>
                <a:ext cx="880673" cy="707950"/>
                <a:chOff x="6412644" y="1362855"/>
                <a:chExt cx="801890" cy="596096"/>
              </a:xfrm>
              <a:effectLst>
                <a:outerShdw blurRad="50800" dist="38100" dir="8100000" algn="tr" rotWithShape="0">
                  <a:prstClr val="black">
                    <a:alpha val="40000"/>
                  </a:prstClr>
                </a:outerShdw>
              </a:effectLst>
            </p:grpSpPr>
            <p:sp>
              <p:nvSpPr>
                <p:cNvPr id="48" name="台形 47">
                  <a:extLst>
                    <a:ext uri="{FF2B5EF4-FFF2-40B4-BE49-F238E27FC236}">
                      <a16:creationId xmlns:a16="http://schemas.microsoft.com/office/drawing/2014/main" id="{4BB32F18-EDE1-DDCD-6409-ED4BFE7ED3E7}"/>
                    </a:ext>
                  </a:extLst>
                </p:cNvPr>
                <p:cNvSpPr/>
                <p:nvPr/>
              </p:nvSpPr>
              <p:spPr>
                <a:xfrm flipV="1">
                  <a:off x="6412644" y="1362855"/>
                  <a:ext cx="682906" cy="596096"/>
                </a:xfrm>
                <a:prstGeom prst="trapezoid">
                  <a:avLst/>
                </a:prstGeom>
                <a:gradFill>
                  <a:gsLst>
                    <a:gs pos="0">
                      <a:schemeClr val="bg1"/>
                    </a:gs>
                    <a:gs pos="61000">
                      <a:schemeClr val="bg2">
                        <a:lumMod val="90000"/>
                      </a:schemeClr>
                    </a:gs>
                    <a:gs pos="100000">
                      <a:schemeClr val="bg1"/>
                    </a:gs>
                  </a:gsLst>
                  <a:lin ang="210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アーチ 48">
                  <a:extLst>
                    <a:ext uri="{FF2B5EF4-FFF2-40B4-BE49-F238E27FC236}">
                      <a16:creationId xmlns:a16="http://schemas.microsoft.com/office/drawing/2014/main" id="{C9BB65A2-A1C7-CCD1-5458-D367DA6A32D6}"/>
                    </a:ext>
                  </a:extLst>
                </p:cNvPr>
                <p:cNvSpPr/>
                <p:nvPr/>
              </p:nvSpPr>
              <p:spPr>
                <a:xfrm rot="6146113">
                  <a:off x="6850203" y="1436691"/>
                  <a:ext cx="361091" cy="367570"/>
                </a:xfrm>
                <a:prstGeom prst="blockArc">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sp>
          <p:nvSpPr>
            <p:cNvPr id="87" name="フリーフォーム: 図形 86">
              <a:extLst>
                <a:ext uri="{FF2B5EF4-FFF2-40B4-BE49-F238E27FC236}">
                  <a16:creationId xmlns:a16="http://schemas.microsoft.com/office/drawing/2014/main" id="{26B54FD6-6E5E-0DEA-8749-E9CE943B6DEF}"/>
                </a:ext>
              </a:extLst>
            </p:cNvPr>
            <p:cNvSpPr/>
            <p:nvPr/>
          </p:nvSpPr>
          <p:spPr>
            <a:xfrm rot="16200000">
              <a:off x="3856770" y="3682292"/>
              <a:ext cx="763052" cy="2103756"/>
            </a:xfrm>
            <a:custGeom>
              <a:avLst/>
              <a:gdLst>
                <a:gd name="connsiteX0" fmla="*/ 565225 w 565225"/>
                <a:gd name="connsiteY0" fmla="*/ 271032 h 2103756"/>
                <a:gd name="connsiteX1" fmla="*/ 565225 w 565225"/>
                <a:gd name="connsiteY1" fmla="*/ 2009550 h 2103756"/>
                <a:gd name="connsiteX2" fmla="*/ 471019 w 565225"/>
                <a:gd name="connsiteY2" fmla="*/ 2103756 h 2103756"/>
                <a:gd name="connsiteX3" fmla="*/ 94206 w 565225"/>
                <a:gd name="connsiteY3" fmla="*/ 2103756 h 2103756"/>
                <a:gd name="connsiteX4" fmla="*/ 0 w 565225"/>
                <a:gd name="connsiteY4" fmla="*/ 2009550 h 2103756"/>
                <a:gd name="connsiteX5" fmla="*/ 0 w 565225"/>
                <a:gd name="connsiteY5" fmla="*/ 271032 h 2103756"/>
                <a:gd name="connsiteX6" fmla="*/ 94206 w 565225"/>
                <a:gd name="connsiteY6" fmla="*/ 176826 h 2103756"/>
                <a:gd name="connsiteX7" fmla="*/ 347979 w 565225"/>
                <a:gd name="connsiteY7" fmla="*/ 176826 h 2103756"/>
                <a:gd name="connsiteX8" fmla="*/ 400210 w 565225"/>
                <a:gd name="connsiteY8" fmla="*/ 0 h 2103756"/>
                <a:gd name="connsiteX9" fmla="*/ 452440 w 565225"/>
                <a:gd name="connsiteY9" fmla="*/ 176826 h 2103756"/>
                <a:gd name="connsiteX10" fmla="*/ 471019 w 565225"/>
                <a:gd name="connsiteY10" fmla="*/ 176826 h 2103756"/>
                <a:gd name="connsiteX11" fmla="*/ 565225 w 565225"/>
                <a:gd name="connsiteY11" fmla="*/ 271032 h 21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5225" h="2103756">
                  <a:moveTo>
                    <a:pt x="565225" y="271032"/>
                  </a:moveTo>
                  <a:lnTo>
                    <a:pt x="565225" y="2009550"/>
                  </a:lnTo>
                  <a:cubicBezTo>
                    <a:pt x="565225" y="2061579"/>
                    <a:pt x="523048" y="2103756"/>
                    <a:pt x="471019" y="2103756"/>
                  </a:cubicBezTo>
                  <a:lnTo>
                    <a:pt x="94206" y="2103756"/>
                  </a:lnTo>
                  <a:cubicBezTo>
                    <a:pt x="42177" y="2103756"/>
                    <a:pt x="0" y="2061579"/>
                    <a:pt x="0" y="2009550"/>
                  </a:cubicBezTo>
                  <a:lnTo>
                    <a:pt x="0" y="271032"/>
                  </a:lnTo>
                  <a:cubicBezTo>
                    <a:pt x="0" y="219003"/>
                    <a:pt x="42177" y="176826"/>
                    <a:pt x="94206" y="176826"/>
                  </a:cubicBezTo>
                  <a:lnTo>
                    <a:pt x="347979" y="176826"/>
                  </a:lnTo>
                  <a:lnTo>
                    <a:pt x="400210" y="0"/>
                  </a:lnTo>
                  <a:lnTo>
                    <a:pt x="452440" y="176826"/>
                  </a:lnTo>
                  <a:lnTo>
                    <a:pt x="471019" y="176826"/>
                  </a:lnTo>
                  <a:cubicBezTo>
                    <a:pt x="523048" y="176826"/>
                    <a:pt x="565225" y="219003"/>
                    <a:pt x="565225" y="271032"/>
                  </a:cubicBezTo>
                  <a:close/>
                </a:path>
              </a:pathLst>
            </a:custGeom>
            <a:solidFill>
              <a:schemeClr val="bg1"/>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11" name="正方形/長方形 110">
              <a:extLst>
                <a:ext uri="{FF2B5EF4-FFF2-40B4-BE49-F238E27FC236}">
                  <a16:creationId xmlns:a16="http://schemas.microsoft.com/office/drawing/2014/main" id="{0A8BBBFB-78C2-BE7F-7DC9-1EBEDE03E932}"/>
                </a:ext>
              </a:extLst>
            </p:cNvPr>
            <p:cNvSpPr/>
            <p:nvPr/>
          </p:nvSpPr>
          <p:spPr>
            <a:xfrm>
              <a:off x="3395033" y="4457316"/>
              <a:ext cx="1927392" cy="523220"/>
            </a:xfrm>
            <a:prstGeom prst="rect">
              <a:avLst/>
            </a:prstGeom>
            <a:noFill/>
          </p:spPr>
          <p:txBody>
            <a:bodyPr wrap="square" lIns="91440" tIns="45720" rIns="91440" bIns="45720">
              <a:spAutoFit/>
            </a:bodyPr>
            <a:lstStyle/>
            <a:p>
              <a:r>
                <a:rPr lang="ja-JP" altLang="en-US" sz="1400" dirty="0">
                  <a:ln w="0"/>
                  <a:latin typeface="BIZ UDPゴシック" panose="020B0400000000000000" pitchFamily="50" charset="-128"/>
                  <a:ea typeface="BIZ UDPゴシック" panose="020B0400000000000000" pitchFamily="50" charset="-128"/>
                </a:rPr>
                <a:t>皆で楽しく稼げればいいんじゃないですかね</a:t>
              </a:r>
              <a:endParaRPr lang="en-US" altLang="ja-JP" sz="1400" dirty="0">
                <a:ln w="0"/>
                <a:latin typeface="BIZ UDPゴシック" panose="020B0400000000000000" pitchFamily="50" charset="-128"/>
                <a:ea typeface="BIZ UDPゴシック" panose="020B0400000000000000" pitchFamily="50" charset="-128"/>
              </a:endParaRPr>
            </a:p>
          </p:txBody>
        </p:sp>
      </p:grpSp>
      <p:sp>
        <p:nvSpPr>
          <p:cNvPr id="112" name="正方形/長方形 111">
            <a:extLst>
              <a:ext uri="{FF2B5EF4-FFF2-40B4-BE49-F238E27FC236}">
                <a16:creationId xmlns:a16="http://schemas.microsoft.com/office/drawing/2014/main" id="{BFFF98A3-4453-1377-5911-14BA7E86AFE9}"/>
              </a:ext>
            </a:extLst>
          </p:cNvPr>
          <p:cNvSpPr/>
          <p:nvPr/>
        </p:nvSpPr>
        <p:spPr>
          <a:xfrm>
            <a:off x="7294107" y="5258687"/>
            <a:ext cx="566181" cy="923330"/>
          </a:xfrm>
          <a:prstGeom prst="rect">
            <a:avLst/>
          </a:prstGeom>
          <a:noFill/>
        </p:spPr>
        <p:txBody>
          <a:bodyPr wrap="none" lIns="91440" tIns="45720" rIns="91440" bIns="45720">
            <a:spAutoFit/>
          </a:bodyPr>
          <a:lstStyle/>
          <a:p>
            <a:pPr algn="ctr"/>
            <a:r>
              <a:rPr lang="en-US" altLang="ja-JP" sz="5400" b="0" cap="none" spc="0" dirty="0">
                <a:ln w="0"/>
                <a:solidFill>
                  <a:srgbClr val="FFFF00"/>
                </a:solidFill>
                <a:effectLst>
                  <a:outerShdw blurRad="38100" dist="19050" dir="2700000" algn="tl" rotWithShape="0">
                    <a:schemeClr val="dk1">
                      <a:alpha val="40000"/>
                    </a:schemeClr>
                  </a:outerShdw>
                </a:effectLst>
              </a:rPr>
              <a:t>\</a:t>
            </a:r>
            <a:endParaRPr lang="ja-JP" altLang="en-US" sz="5400" b="0" cap="none" spc="0" dirty="0">
              <a:ln w="0"/>
              <a:solidFill>
                <a:srgbClr val="FFFF00"/>
              </a:solidFill>
              <a:effectLst>
                <a:outerShdw blurRad="38100" dist="19050" dir="2700000" algn="tl" rotWithShape="0">
                  <a:schemeClr val="dk1">
                    <a:alpha val="40000"/>
                  </a:schemeClr>
                </a:outerShdw>
              </a:effectLst>
            </a:endParaRPr>
          </a:p>
        </p:txBody>
      </p:sp>
      <p:sp>
        <p:nvSpPr>
          <p:cNvPr id="113" name="正方形/長方形 112">
            <a:extLst>
              <a:ext uri="{FF2B5EF4-FFF2-40B4-BE49-F238E27FC236}">
                <a16:creationId xmlns:a16="http://schemas.microsoft.com/office/drawing/2014/main" id="{9479A49F-758F-8D4F-4B62-E5E56C9129F1}"/>
              </a:ext>
            </a:extLst>
          </p:cNvPr>
          <p:cNvSpPr/>
          <p:nvPr/>
        </p:nvSpPr>
        <p:spPr>
          <a:xfrm>
            <a:off x="9074305" y="6109580"/>
            <a:ext cx="566181" cy="923330"/>
          </a:xfrm>
          <a:prstGeom prst="rect">
            <a:avLst/>
          </a:prstGeom>
          <a:noFill/>
        </p:spPr>
        <p:txBody>
          <a:bodyPr wrap="none" lIns="91440" tIns="45720" rIns="91440" bIns="45720">
            <a:spAutoFit/>
          </a:bodyPr>
          <a:lstStyle/>
          <a:p>
            <a:pPr algn="ctr"/>
            <a:r>
              <a:rPr lang="en-US" altLang="ja-JP" sz="5400" b="0" cap="none" spc="0" dirty="0">
                <a:ln w="0"/>
                <a:solidFill>
                  <a:srgbClr val="FFFF00"/>
                </a:solidFill>
                <a:effectLst>
                  <a:outerShdw blurRad="38100" dist="19050" dir="2700000" algn="tl" rotWithShape="0">
                    <a:schemeClr val="dk1">
                      <a:alpha val="40000"/>
                    </a:schemeClr>
                  </a:outerShdw>
                </a:effectLst>
              </a:rPr>
              <a:t>\</a:t>
            </a:r>
            <a:endParaRPr lang="ja-JP" altLang="en-US" sz="5400" b="0" cap="none" spc="0" dirty="0">
              <a:ln w="0"/>
              <a:solidFill>
                <a:srgbClr val="FFFF00"/>
              </a:solidFill>
              <a:effectLst>
                <a:outerShdw blurRad="38100" dist="19050" dir="2700000" algn="tl" rotWithShape="0">
                  <a:schemeClr val="dk1">
                    <a:alpha val="40000"/>
                  </a:schemeClr>
                </a:outerShdw>
              </a:effectLst>
            </a:endParaRPr>
          </a:p>
        </p:txBody>
      </p:sp>
      <p:sp>
        <p:nvSpPr>
          <p:cNvPr id="114" name="正方形/長方形 113">
            <a:extLst>
              <a:ext uri="{FF2B5EF4-FFF2-40B4-BE49-F238E27FC236}">
                <a16:creationId xmlns:a16="http://schemas.microsoft.com/office/drawing/2014/main" id="{A6A4814C-7C45-6E19-48D1-DC59E6D61DBB}"/>
              </a:ext>
            </a:extLst>
          </p:cNvPr>
          <p:cNvSpPr/>
          <p:nvPr/>
        </p:nvSpPr>
        <p:spPr>
          <a:xfrm>
            <a:off x="9534464" y="4802383"/>
            <a:ext cx="566181" cy="923330"/>
          </a:xfrm>
          <a:prstGeom prst="rect">
            <a:avLst/>
          </a:prstGeom>
          <a:noFill/>
        </p:spPr>
        <p:txBody>
          <a:bodyPr wrap="none" lIns="91440" tIns="45720" rIns="91440" bIns="45720">
            <a:spAutoFit/>
          </a:bodyPr>
          <a:lstStyle/>
          <a:p>
            <a:pPr algn="ctr"/>
            <a:r>
              <a:rPr lang="en-US" altLang="ja-JP" sz="5400" b="0" cap="none" spc="0" dirty="0">
                <a:ln w="0"/>
                <a:solidFill>
                  <a:srgbClr val="FFFF00"/>
                </a:solidFill>
                <a:effectLst>
                  <a:outerShdw blurRad="38100" dist="19050" dir="2700000" algn="tl" rotWithShape="0">
                    <a:schemeClr val="dk1">
                      <a:alpha val="40000"/>
                    </a:schemeClr>
                  </a:outerShdw>
                </a:effectLst>
              </a:rPr>
              <a:t>\</a:t>
            </a:r>
            <a:endParaRPr lang="ja-JP" altLang="en-US" sz="5400" b="0" cap="none" spc="0" dirty="0">
              <a:ln w="0"/>
              <a:solidFill>
                <a:srgbClr val="FFFF00"/>
              </a:solidFill>
              <a:effectLst>
                <a:outerShdw blurRad="38100" dist="19050" dir="2700000" algn="tl" rotWithShape="0">
                  <a:schemeClr val="dk1">
                    <a:alpha val="40000"/>
                  </a:schemeClr>
                </a:outerShdw>
              </a:effectLst>
            </a:endParaRPr>
          </a:p>
        </p:txBody>
      </p:sp>
      <p:sp>
        <p:nvSpPr>
          <p:cNvPr id="115" name="正方形/長方形 114">
            <a:extLst>
              <a:ext uri="{FF2B5EF4-FFF2-40B4-BE49-F238E27FC236}">
                <a16:creationId xmlns:a16="http://schemas.microsoft.com/office/drawing/2014/main" id="{63DF9086-C2EF-45B0-E121-7FF84EDF3E69}"/>
              </a:ext>
            </a:extLst>
          </p:cNvPr>
          <p:cNvSpPr/>
          <p:nvPr/>
        </p:nvSpPr>
        <p:spPr>
          <a:xfrm>
            <a:off x="7593897" y="5974822"/>
            <a:ext cx="566181" cy="923330"/>
          </a:xfrm>
          <a:prstGeom prst="rect">
            <a:avLst/>
          </a:prstGeom>
          <a:noFill/>
        </p:spPr>
        <p:txBody>
          <a:bodyPr wrap="none" lIns="91440" tIns="45720" rIns="91440" bIns="45720">
            <a:spAutoFit/>
          </a:bodyPr>
          <a:lstStyle/>
          <a:p>
            <a:pPr algn="ctr"/>
            <a:r>
              <a:rPr lang="en-US" altLang="ja-JP" sz="5400" b="0" cap="none" spc="0" dirty="0">
                <a:ln w="0"/>
                <a:solidFill>
                  <a:srgbClr val="FFFF00"/>
                </a:solidFill>
                <a:effectLst>
                  <a:outerShdw blurRad="38100" dist="19050" dir="2700000" algn="tl" rotWithShape="0">
                    <a:schemeClr val="dk1">
                      <a:alpha val="40000"/>
                    </a:schemeClr>
                  </a:outerShdw>
                </a:effectLst>
              </a:rPr>
              <a:t>\</a:t>
            </a:r>
            <a:endParaRPr lang="ja-JP" altLang="en-US" sz="5400" b="0" cap="none" spc="0" dirty="0">
              <a:ln w="0"/>
              <a:solidFill>
                <a:srgbClr val="FFFF00"/>
              </a:solidFill>
              <a:effectLst>
                <a:outerShdw blurRad="38100" dist="19050" dir="2700000" algn="tl" rotWithShape="0">
                  <a:schemeClr val="dk1">
                    <a:alpha val="40000"/>
                  </a:schemeClr>
                </a:outerShdw>
              </a:effectLst>
            </a:endParaRPr>
          </a:p>
        </p:txBody>
      </p:sp>
      <p:sp>
        <p:nvSpPr>
          <p:cNvPr id="116" name="正方形/長方形 115">
            <a:extLst>
              <a:ext uri="{FF2B5EF4-FFF2-40B4-BE49-F238E27FC236}">
                <a16:creationId xmlns:a16="http://schemas.microsoft.com/office/drawing/2014/main" id="{441D6F50-7229-F7DB-F68D-94EDAAD4CEB3}"/>
              </a:ext>
            </a:extLst>
          </p:cNvPr>
          <p:cNvSpPr/>
          <p:nvPr/>
        </p:nvSpPr>
        <p:spPr>
          <a:xfrm>
            <a:off x="9693641" y="3686424"/>
            <a:ext cx="566181" cy="923330"/>
          </a:xfrm>
          <a:prstGeom prst="rect">
            <a:avLst/>
          </a:prstGeom>
          <a:noFill/>
        </p:spPr>
        <p:txBody>
          <a:bodyPr wrap="none" lIns="91440" tIns="45720" rIns="91440" bIns="45720">
            <a:spAutoFit/>
          </a:bodyPr>
          <a:lstStyle/>
          <a:p>
            <a:pPr algn="ctr"/>
            <a:r>
              <a:rPr lang="en-US" altLang="ja-JP" sz="5400" b="0" cap="none" spc="0" dirty="0">
                <a:ln w="0"/>
                <a:solidFill>
                  <a:srgbClr val="FFFF00"/>
                </a:solidFill>
                <a:effectLst>
                  <a:outerShdw blurRad="38100" dist="19050" dir="2700000" algn="tl" rotWithShape="0">
                    <a:schemeClr val="dk1">
                      <a:alpha val="40000"/>
                    </a:schemeClr>
                  </a:outerShdw>
                </a:effectLst>
              </a:rPr>
              <a:t>\</a:t>
            </a:r>
            <a:endParaRPr lang="ja-JP" altLang="en-US" sz="5400" b="0" cap="none" spc="0" dirty="0">
              <a:ln w="0"/>
              <a:solidFill>
                <a:srgbClr val="FFFF00"/>
              </a:solidFill>
              <a:effectLst>
                <a:outerShdw blurRad="38100" dist="19050" dir="2700000" algn="tl" rotWithShape="0">
                  <a:schemeClr val="dk1">
                    <a:alpha val="40000"/>
                  </a:schemeClr>
                </a:outerShdw>
              </a:effectLst>
            </a:endParaRPr>
          </a:p>
        </p:txBody>
      </p:sp>
      <p:sp>
        <p:nvSpPr>
          <p:cNvPr id="4" name="四角形: 角を丸くする 3">
            <a:extLst>
              <a:ext uri="{FF2B5EF4-FFF2-40B4-BE49-F238E27FC236}">
                <a16:creationId xmlns:a16="http://schemas.microsoft.com/office/drawing/2014/main" id="{377FC8E4-0A56-BDC8-A916-4724657FC3B7}"/>
              </a:ext>
            </a:extLst>
          </p:cNvPr>
          <p:cNvSpPr/>
          <p:nvPr/>
        </p:nvSpPr>
        <p:spPr>
          <a:xfrm>
            <a:off x="3203311" y="675036"/>
            <a:ext cx="3523565" cy="508000"/>
          </a:xfrm>
          <a:prstGeom prst="roundRect">
            <a:avLst>
              <a:gd name="adj" fmla="val 50000"/>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D12156AD-3C4A-9084-CFFF-0906F3BC3E0D}"/>
              </a:ext>
            </a:extLst>
          </p:cNvPr>
          <p:cNvSpPr/>
          <p:nvPr/>
        </p:nvSpPr>
        <p:spPr>
          <a:xfrm>
            <a:off x="3237930" y="736896"/>
            <a:ext cx="1991130" cy="369332"/>
          </a:xfrm>
          <a:prstGeom prst="rect">
            <a:avLst/>
          </a:prstGeom>
          <a:noFill/>
        </p:spPr>
        <p:txBody>
          <a:bodyPr wrap="square" lIns="91440" tIns="45720" rIns="91440" bIns="45720">
            <a:spAutoFit/>
          </a:bodyPr>
          <a:lstStyle/>
          <a:p>
            <a:pPr algn="ctr"/>
            <a:r>
              <a:rPr lang="en-US" altLang="ja-JP" dirty="0">
                <a:ln w="0"/>
                <a:solidFill>
                  <a:schemeClr val="tx1">
                    <a:lumMod val="75000"/>
                    <a:lumOff val="25000"/>
                  </a:schemeClr>
                </a:solidFill>
                <a:latin typeface="BIZ UDPゴシック" panose="020B0400000000000000" pitchFamily="50" charset="-128"/>
                <a:ea typeface="BIZ UDPゴシック" panose="020B0400000000000000" pitchFamily="50" charset="-128"/>
              </a:rPr>
              <a:t>&lt;</a:t>
            </a:r>
            <a:r>
              <a:rPr lang="ja-JP" altLang="en-US" dirty="0">
                <a:ln w="0"/>
                <a:solidFill>
                  <a:schemeClr val="tx1">
                    <a:lumMod val="75000"/>
                    <a:lumOff val="25000"/>
                  </a:schemeClr>
                </a:solidFill>
                <a:latin typeface="BIZ UDPゴシック" panose="020B0400000000000000" pitchFamily="50" charset="-128"/>
                <a:ea typeface="BIZ UDPゴシック" panose="020B0400000000000000" pitchFamily="50" charset="-128"/>
              </a:rPr>
              <a:t>タスクグループ     </a:t>
            </a:r>
            <a:endParaRPr lang="ja-JP" altLang="en-US" cap="none" spc="0" dirty="0">
              <a:ln w="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cxnSp>
        <p:nvCxnSpPr>
          <p:cNvPr id="6" name="直線コネクタ 5">
            <a:extLst>
              <a:ext uri="{FF2B5EF4-FFF2-40B4-BE49-F238E27FC236}">
                <a16:creationId xmlns:a16="http://schemas.microsoft.com/office/drawing/2014/main" id="{A1C7D714-8ED2-EC0A-CBD4-F9F4FB09C01F}"/>
              </a:ext>
            </a:extLst>
          </p:cNvPr>
          <p:cNvCxnSpPr/>
          <p:nvPr/>
        </p:nvCxnSpPr>
        <p:spPr>
          <a:xfrm>
            <a:off x="6015677" y="827436"/>
            <a:ext cx="35560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A1EABB1D-4ED5-440A-232F-E4557CFD713C}"/>
              </a:ext>
            </a:extLst>
          </p:cNvPr>
          <p:cNvCxnSpPr/>
          <p:nvPr/>
        </p:nvCxnSpPr>
        <p:spPr>
          <a:xfrm>
            <a:off x="6015677" y="903636"/>
            <a:ext cx="35560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9FB454A0-63E0-3DC4-6121-52BF75F143F4}"/>
              </a:ext>
            </a:extLst>
          </p:cNvPr>
          <p:cNvCxnSpPr/>
          <p:nvPr/>
        </p:nvCxnSpPr>
        <p:spPr>
          <a:xfrm>
            <a:off x="6015677" y="992536"/>
            <a:ext cx="35560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 name="四角形: 角を丸くする 12">
            <a:extLst>
              <a:ext uri="{FF2B5EF4-FFF2-40B4-BE49-F238E27FC236}">
                <a16:creationId xmlns:a16="http://schemas.microsoft.com/office/drawing/2014/main" id="{0FD3CB1F-3FA1-3F59-D5EC-594566BA324A}"/>
              </a:ext>
            </a:extLst>
          </p:cNvPr>
          <p:cNvSpPr/>
          <p:nvPr/>
        </p:nvSpPr>
        <p:spPr>
          <a:xfrm>
            <a:off x="3147041" y="6328684"/>
            <a:ext cx="3587262" cy="508000"/>
          </a:xfrm>
          <a:prstGeom prst="roundRect">
            <a:avLst>
              <a:gd name="adj" fmla="val 5000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グラフィックス 13" descr="カメラ 単色塗りつぶし">
            <a:extLst>
              <a:ext uri="{FF2B5EF4-FFF2-40B4-BE49-F238E27FC236}">
                <a16:creationId xmlns:a16="http://schemas.microsoft.com/office/drawing/2014/main" id="{5D37726D-8F09-ED6C-D99B-F08B7CF3275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19981" y="6346587"/>
            <a:ext cx="407194" cy="407194"/>
          </a:xfrm>
          <a:prstGeom prst="rect">
            <a:avLst/>
          </a:prstGeom>
        </p:spPr>
      </p:pic>
      <p:sp>
        <p:nvSpPr>
          <p:cNvPr id="15" name="四角形: 角を丸くする 14">
            <a:extLst>
              <a:ext uri="{FF2B5EF4-FFF2-40B4-BE49-F238E27FC236}">
                <a16:creationId xmlns:a16="http://schemas.microsoft.com/office/drawing/2014/main" id="{4C23C7F6-3443-F76A-DD67-40E01AE2B3E1}"/>
              </a:ext>
            </a:extLst>
          </p:cNvPr>
          <p:cNvSpPr/>
          <p:nvPr/>
        </p:nvSpPr>
        <p:spPr>
          <a:xfrm>
            <a:off x="4874436" y="6414849"/>
            <a:ext cx="1612900" cy="29210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a:extLst>
              <a:ext uri="{FF2B5EF4-FFF2-40B4-BE49-F238E27FC236}">
                <a16:creationId xmlns:a16="http://schemas.microsoft.com/office/drawing/2014/main" id="{0CD90E1E-68A0-F1E3-4DF0-CA61DB86C3CD}"/>
              </a:ext>
            </a:extLst>
          </p:cNvPr>
          <p:cNvSpPr/>
          <p:nvPr/>
        </p:nvSpPr>
        <p:spPr>
          <a:xfrm>
            <a:off x="3956910" y="6424814"/>
            <a:ext cx="355600" cy="254000"/>
          </a:xfrm>
          <a:prstGeom prst="rect">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スマイル 18">
            <a:extLst>
              <a:ext uri="{FF2B5EF4-FFF2-40B4-BE49-F238E27FC236}">
                <a16:creationId xmlns:a16="http://schemas.microsoft.com/office/drawing/2014/main" id="{BB9C9C1A-A60E-70BB-1594-0F0E88F8B931}"/>
              </a:ext>
            </a:extLst>
          </p:cNvPr>
          <p:cNvSpPr/>
          <p:nvPr/>
        </p:nvSpPr>
        <p:spPr>
          <a:xfrm>
            <a:off x="6167101" y="6451582"/>
            <a:ext cx="215900" cy="215900"/>
          </a:xfrm>
          <a:prstGeom prst="smileyFace">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二等辺三角形 20">
            <a:extLst>
              <a:ext uri="{FF2B5EF4-FFF2-40B4-BE49-F238E27FC236}">
                <a16:creationId xmlns:a16="http://schemas.microsoft.com/office/drawing/2014/main" id="{477ADD78-BDD5-1A73-796C-2E1FD42E60E3}"/>
              </a:ext>
            </a:extLst>
          </p:cNvPr>
          <p:cNvSpPr/>
          <p:nvPr/>
        </p:nvSpPr>
        <p:spPr>
          <a:xfrm>
            <a:off x="4008504" y="6459887"/>
            <a:ext cx="127000" cy="177800"/>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二等辺三角形 21">
            <a:extLst>
              <a:ext uri="{FF2B5EF4-FFF2-40B4-BE49-F238E27FC236}">
                <a16:creationId xmlns:a16="http://schemas.microsoft.com/office/drawing/2014/main" id="{FFE3245F-5027-6ACB-CD40-9C517F210079}"/>
              </a:ext>
            </a:extLst>
          </p:cNvPr>
          <p:cNvSpPr/>
          <p:nvPr/>
        </p:nvSpPr>
        <p:spPr>
          <a:xfrm>
            <a:off x="4135504" y="6561487"/>
            <a:ext cx="152400" cy="76200"/>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7B0CBD72-2437-8EBD-A391-6547A2973E5D}"/>
              </a:ext>
            </a:extLst>
          </p:cNvPr>
          <p:cNvSpPr/>
          <p:nvPr/>
        </p:nvSpPr>
        <p:spPr>
          <a:xfrm rot="604344">
            <a:off x="7458453" y="1590488"/>
            <a:ext cx="2816797" cy="1384995"/>
          </a:xfrm>
          <a:prstGeom prst="rect">
            <a:avLst/>
          </a:prstGeom>
          <a:noFill/>
        </p:spPr>
        <p:txBody>
          <a:bodyPr wrap="none" lIns="91440" tIns="45720" rIns="91440" bIns="45720">
            <a:spAutoFit/>
          </a:bodyPr>
          <a:lstStyle/>
          <a:p>
            <a:r>
              <a:rPr lang="ja-JP" altLang="en-US" sz="2800" dirty="0">
                <a:ln w="0"/>
                <a:latin typeface="Meiryo UI" panose="020B0604030504040204" pitchFamily="50" charset="-128"/>
                <a:ea typeface="Meiryo UI" panose="020B0604030504040204" pitchFamily="50" charset="-128"/>
              </a:rPr>
              <a:t>優しそうな人たちで</a:t>
            </a:r>
            <a:endParaRPr lang="en-US" altLang="ja-JP" sz="2800" dirty="0">
              <a:ln w="0"/>
              <a:latin typeface="Meiryo UI" panose="020B0604030504040204" pitchFamily="50" charset="-128"/>
              <a:ea typeface="Meiryo UI" panose="020B0604030504040204" pitchFamily="50" charset="-128"/>
            </a:endParaRPr>
          </a:p>
          <a:p>
            <a:r>
              <a:rPr lang="ja-JP" altLang="en-US" sz="2800" b="0" cap="none" spc="0" dirty="0">
                <a:ln w="0"/>
                <a:solidFill>
                  <a:schemeClr val="tx1"/>
                </a:solidFill>
                <a:latin typeface="Meiryo UI" panose="020B0604030504040204" pitchFamily="50" charset="-128"/>
                <a:ea typeface="Meiryo UI" panose="020B0604030504040204" pitchFamily="50" charset="-128"/>
              </a:rPr>
              <a:t>良かったぁ</a:t>
            </a:r>
            <a:endParaRPr lang="en-US" altLang="ja-JP" sz="2800" b="0" cap="none" spc="0" dirty="0">
              <a:ln w="0"/>
              <a:solidFill>
                <a:schemeClr val="tx1"/>
              </a:solidFill>
              <a:latin typeface="Meiryo UI" panose="020B0604030504040204" pitchFamily="50" charset="-128"/>
              <a:ea typeface="Meiryo UI" panose="020B0604030504040204" pitchFamily="50" charset="-128"/>
            </a:endParaRPr>
          </a:p>
          <a:p>
            <a:r>
              <a:rPr lang="ja-JP" altLang="en-US" sz="2800" dirty="0">
                <a:ln w="0"/>
                <a:latin typeface="Meiryo UI" panose="020B0604030504040204" pitchFamily="50" charset="-128"/>
                <a:ea typeface="Meiryo UI" panose="020B0604030504040204" pitchFamily="50" charset="-128"/>
              </a:rPr>
              <a:t>　頑張ろう！</a:t>
            </a:r>
            <a:endParaRPr lang="ja-JP" altLang="en-US" sz="2800" b="0" cap="none" spc="0" dirty="0">
              <a:ln w="0"/>
              <a:solidFill>
                <a:schemeClr val="tx1"/>
              </a:solidFill>
              <a:latin typeface="Meiryo UI" panose="020B0604030504040204" pitchFamily="50" charset="-128"/>
              <a:ea typeface="Meiryo UI" panose="020B0604030504040204" pitchFamily="50" charset="-128"/>
            </a:endParaRPr>
          </a:p>
        </p:txBody>
      </p:sp>
      <p:pic>
        <p:nvPicPr>
          <p:cNvPr id="34" name="図 33" descr="時計, 記号 が含まれている画像&#10;&#10;自動的に生成された説明">
            <a:extLst>
              <a:ext uri="{FF2B5EF4-FFF2-40B4-BE49-F238E27FC236}">
                <a16:creationId xmlns:a16="http://schemas.microsoft.com/office/drawing/2014/main" id="{6276AF6F-AD0E-18ED-135D-9680F531BD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645656" y="4621513"/>
            <a:ext cx="1951387" cy="2938162"/>
          </a:xfrm>
          <a:prstGeom prst="rect">
            <a:avLst/>
          </a:prstGeom>
        </p:spPr>
      </p:pic>
      <p:grpSp>
        <p:nvGrpSpPr>
          <p:cNvPr id="36" name="グループ化 35">
            <a:extLst>
              <a:ext uri="{FF2B5EF4-FFF2-40B4-BE49-F238E27FC236}">
                <a16:creationId xmlns:a16="http://schemas.microsoft.com/office/drawing/2014/main" id="{4C44D2A0-3315-2BC9-90EE-638B20C5A153}"/>
              </a:ext>
            </a:extLst>
          </p:cNvPr>
          <p:cNvGrpSpPr/>
          <p:nvPr/>
        </p:nvGrpSpPr>
        <p:grpSpPr>
          <a:xfrm>
            <a:off x="380608" y="5736764"/>
            <a:ext cx="1881978" cy="1636931"/>
            <a:chOff x="523322" y="2869875"/>
            <a:chExt cx="1881978" cy="1636931"/>
          </a:xfrm>
        </p:grpSpPr>
        <p:sp>
          <p:nvSpPr>
            <p:cNvPr id="37" name="正方形/長方形 36">
              <a:extLst>
                <a:ext uri="{FF2B5EF4-FFF2-40B4-BE49-F238E27FC236}">
                  <a16:creationId xmlns:a16="http://schemas.microsoft.com/office/drawing/2014/main" id="{2BE6B252-3B05-A0A3-001F-1845C89E2C82}"/>
                </a:ext>
              </a:extLst>
            </p:cNvPr>
            <p:cNvSpPr/>
            <p:nvPr/>
          </p:nvSpPr>
          <p:spPr>
            <a:xfrm rot="21118514">
              <a:off x="523322" y="2875590"/>
              <a:ext cx="1881978" cy="1631216"/>
            </a:xfrm>
            <a:prstGeom prst="rect">
              <a:avLst/>
            </a:prstGeom>
            <a:noFill/>
          </p:spPr>
          <p:txBody>
            <a:bodyPr wrap="square" lIns="91440" tIns="45720" rIns="91440" bIns="45720">
              <a:spAutoFit/>
            </a:bodyPr>
            <a:lstStyle/>
            <a:p>
              <a:r>
                <a:rPr lang="ja-JP" altLang="en-US" sz="2000" dirty="0">
                  <a:ln w="76200">
                    <a:solidFill>
                      <a:schemeClr val="bg1"/>
                    </a:solidFill>
                  </a:ln>
                  <a:solidFill>
                    <a:schemeClr val="bg1"/>
                  </a:solidFill>
                  <a:latin typeface="Meiryo UI" panose="020B0604030504040204" pitchFamily="50" charset="-128"/>
                  <a:ea typeface="Meiryo UI" panose="020B0604030504040204" pitchFamily="50" charset="-128"/>
                </a:rPr>
                <a:t>メガネは</a:t>
              </a:r>
              <a:r>
                <a:rPr lang="en-US" altLang="ja-JP" sz="2000" dirty="0">
                  <a:ln w="76200">
                    <a:solidFill>
                      <a:schemeClr val="bg1"/>
                    </a:solidFill>
                  </a:ln>
                  <a:solidFill>
                    <a:schemeClr val="bg1"/>
                  </a:solidFill>
                  <a:latin typeface="Meiryo UI" panose="020B0604030504040204" pitchFamily="50" charset="-128"/>
                  <a:ea typeface="Meiryo UI" panose="020B0604030504040204" pitchFamily="50" charset="-128"/>
                </a:rPr>
                <a:t>30</a:t>
              </a:r>
              <a:r>
                <a:rPr lang="ja-JP" altLang="en-US" sz="2000" dirty="0">
                  <a:ln w="76200">
                    <a:solidFill>
                      <a:schemeClr val="bg1"/>
                    </a:solidFill>
                  </a:ln>
                  <a:solidFill>
                    <a:schemeClr val="bg1"/>
                  </a:solidFill>
                  <a:latin typeface="Meiryo UI" panose="020B0604030504040204" pitchFamily="50" charset="-128"/>
                  <a:ea typeface="Meiryo UI" panose="020B0604030504040204" pitchFamily="50" charset="-128"/>
                </a:rPr>
                <a:t>代男</a:t>
              </a:r>
              <a:endParaRPr lang="en-US" altLang="ja-JP" sz="2000" dirty="0">
                <a:ln w="76200">
                  <a:solidFill>
                    <a:schemeClr val="bg1"/>
                  </a:solidFill>
                </a:ln>
                <a:solidFill>
                  <a:schemeClr val="bg1"/>
                </a:solidFill>
                <a:latin typeface="Meiryo UI" panose="020B0604030504040204" pitchFamily="50" charset="-128"/>
                <a:ea typeface="Meiryo UI" panose="020B0604030504040204" pitchFamily="50" charset="-128"/>
              </a:endParaRPr>
            </a:p>
            <a:p>
              <a:r>
                <a:rPr lang="ja-JP" altLang="en-US" sz="2000" dirty="0">
                  <a:ln w="76200">
                    <a:solidFill>
                      <a:schemeClr val="bg1"/>
                    </a:solidFill>
                  </a:ln>
                  <a:solidFill>
                    <a:schemeClr val="bg1"/>
                  </a:solidFill>
                  <a:latin typeface="Meiryo UI" panose="020B0604030504040204" pitchFamily="50" charset="-128"/>
                  <a:ea typeface="Meiryo UI" panose="020B0604030504040204" pitchFamily="50" charset="-128"/>
                </a:rPr>
                <a:t>花は</a:t>
              </a:r>
              <a:r>
                <a:rPr lang="en-US" altLang="ja-JP" sz="2000" dirty="0">
                  <a:ln w="76200">
                    <a:solidFill>
                      <a:schemeClr val="bg1"/>
                    </a:solidFill>
                  </a:ln>
                  <a:solidFill>
                    <a:schemeClr val="bg1"/>
                  </a:solidFill>
                  <a:latin typeface="Meiryo UI" panose="020B0604030504040204" pitchFamily="50" charset="-128"/>
                  <a:ea typeface="Meiryo UI" panose="020B0604030504040204" pitchFamily="50" charset="-128"/>
                </a:rPr>
                <a:t>60</a:t>
              </a:r>
              <a:r>
                <a:rPr lang="ja-JP" altLang="en-US" sz="2000" dirty="0">
                  <a:ln w="76200">
                    <a:solidFill>
                      <a:schemeClr val="bg1"/>
                    </a:solidFill>
                  </a:ln>
                  <a:solidFill>
                    <a:schemeClr val="bg1"/>
                  </a:solidFill>
                  <a:latin typeface="Meiryo UI" panose="020B0604030504040204" pitchFamily="50" charset="-128"/>
                  <a:ea typeface="Meiryo UI" panose="020B0604030504040204" pitchFamily="50" charset="-128"/>
                </a:rPr>
                <a:t>代女。</a:t>
              </a:r>
              <a:endParaRPr lang="en-US" altLang="ja-JP" sz="2000" dirty="0">
                <a:ln w="76200">
                  <a:solidFill>
                    <a:schemeClr val="bg1"/>
                  </a:solidFill>
                </a:ln>
                <a:solidFill>
                  <a:schemeClr val="bg1"/>
                </a:solidFill>
                <a:latin typeface="Meiryo UI" panose="020B0604030504040204" pitchFamily="50" charset="-128"/>
                <a:ea typeface="Meiryo UI" panose="020B0604030504040204" pitchFamily="50" charset="-128"/>
              </a:endParaRPr>
            </a:p>
            <a:p>
              <a:r>
                <a:rPr lang="ja-JP" altLang="en-US" sz="2000" dirty="0">
                  <a:ln w="76200">
                    <a:solidFill>
                      <a:schemeClr val="bg1"/>
                    </a:solidFill>
                  </a:ln>
                  <a:solidFill>
                    <a:schemeClr val="bg1"/>
                  </a:solidFill>
                  <a:latin typeface="Meiryo UI" panose="020B0604030504040204" pitchFamily="50" charset="-128"/>
                  <a:ea typeface="Meiryo UI" panose="020B0604030504040204" pitchFamily="50" charset="-128"/>
                </a:rPr>
                <a:t>カップはちょっと</a:t>
              </a:r>
              <a:endParaRPr lang="en-US" altLang="ja-JP" sz="2000" dirty="0">
                <a:ln w="76200">
                  <a:solidFill>
                    <a:schemeClr val="bg1"/>
                  </a:solidFill>
                </a:ln>
                <a:solidFill>
                  <a:schemeClr val="bg1"/>
                </a:solidFill>
                <a:latin typeface="Meiryo UI" panose="020B0604030504040204" pitchFamily="50" charset="-128"/>
                <a:ea typeface="Meiryo UI" panose="020B0604030504040204" pitchFamily="50" charset="-128"/>
              </a:endParaRPr>
            </a:p>
            <a:p>
              <a:r>
                <a:rPr lang="ja-JP" altLang="en-US" sz="2000" dirty="0">
                  <a:ln w="76200">
                    <a:solidFill>
                      <a:schemeClr val="bg1"/>
                    </a:solidFill>
                  </a:ln>
                  <a:solidFill>
                    <a:schemeClr val="bg1"/>
                  </a:solidFill>
                  <a:latin typeface="Meiryo UI" panose="020B0604030504040204" pitchFamily="50" charset="-128"/>
                  <a:ea typeface="Meiryo UI" panose="020B0604030504040204" pitchFamily="50" charset="-128"/>
                </a:rPr>
                <a:t>偏屈な感じの</a:t>
              </a:r>
              <a:endParaRPr lang="en-US" altLang="ja-JP" sz="2000" dirty="0">
                <a:ln w="76200">
                  <a:solidFill>
                    <a:schemeClr val="bg1"/>
                  </a:solidFill>
                </a:ln>
                <a:solidFill>
                  <a:schemeClr val="bg1"/>
                </a:solidFill>
                <a:latin typeface="Meiryo UI" panose="020B0604030504040204" pitchFamily="50" charset="-128"/>
                <a:ea typeface="Meiryo UI" panose="020B0604030504040204" pitchFamily="50" charset="-128"/>
              </a:endParaRPr>
            </a:p>
            <a:p>
              <a:r>
                <a:rPr lang="ja-JP" altLang="en-US" sz="2000" dirty="0">
                  <a:ln w="76200">
                    <a:solidFill>
                      <a:schemeClr val="bg1"/>
                    </a:solidFill>
                  </a:ln>
                  <a:solidFill>
                    <a:schemeClr val="bg1"/>
                  </a:solidFill>
                  <a:latin typeface="Meiryo UI" panose="020B0604030504040204" pitchFamily="50" charset="-128"/>
                  <a:ea typeface="Meiryo UI" panose="020B0604030504040204" pitchFamily="50" charset="-128"/>
                </a:rPr>
                <a:t>キャラにしよう</a:t>
              </a:r>
              <a:endParaRPr lang="en-US" altLang="ja-JP" sz="2000" dirty="0">
                <a:ln w="76200">
                  <a:solidFill>
                    <a:schemeClr val="bg1"/>
                  </a:solidFill>
                </a:ln>
                <a:solidFill>
                  <a:schemeClr val="bg1"/>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EBCD6982-9158-6839-9577-89F66A20C142}"/>
                </a:ext>
              </a:extLst>
            </p:cNvPr>
            <p:cNvSpPr/>
            <p:nvPr/>
          </p:nvSpPr>
          <p:spPr>
            <a:xfrm rot="21118514">
              <a:off x="523322" y="2869875"/>
              <a:ext cx="1881978" cy="1631216"/>
            </a:xfrm>
            <a:prstGeom prst="rect">
              <a:avLst/>
            </a:prstGeom>
            <a:noFill/>
          </p:spPr>
          <p:txBody>
            <a:bodyPr wrap="square" lIns="91440" tIns="45720" rIns="91440" bIns="45720">
              <a:spAutoFit/>
            </a:bodyPr>
            <a:lstStyle/>
            <a:p>
              <a:r>
                <a:rPr lang="ja-JP" altLang="en-US" sz="2000" dirty="0">
                  <a:ln w="0"/>
                  <a:latin typeface="Meiryo UI" panose="020B0604030504040204" pitchFamily="50" charset="-128"/>
                  <a:ea typeface="Meiryo UI" panose="020B0604030504040204" pitchFamily="50" charset="-128"/>
                </a:rPr>
                <a:t>メガネは</a:t>
              </a:r>
              <a:r>
                <a:rPr lang="en-US" altLang="ja-JP" sz="2000" dirty="0">
                  <a:ln w="0"/>
                  <a:latin typeface="Meiryo UI" panose="020B0604030504040204" pitchFamily="50" charset="-128"/>
                  <a:ea typeface="Meiryo UI" panose="020B0604030504040204" pitchFamily="50" charset="-128"/>
                </a:rPr>
                <a:t>30</a:t>
              </a:r>
              <a:r>
                <a:rPr lang="ja-JP" altLang="en-US" sz="2000" dirty="0">
                  <a:ln w="0"/>
                  <a:latin typeface="Meiryo UI" panose="020B0604030504040204" pitchFamily="50" charset="-128"/>
                  <a:ea typeface="Meiryo UI" panose="020B0604030504040204" pitchFamily="50" charset="-128"/>
                </a:rPr>
                <a:t>代男</a:t>
              </a:r>
              <a:endParaRPr lang="en-US" altLang="ja-JP" sz="2000" dirty="0">
                <a:ln w="0"/>
                <a:latin typeface="Meiryo UI" panose="020B0604030504040204" pitchFamily="50" charset="-128"/>
                <a:ea typeface="Meiryo UI" panose="020B0604030504040204" pitchFamily="50" charset="-128"/>
              </a:endParaRPr>
            </a:p>
            <a:p>
              <a:r>
                <a:rPr lang="ja-JP" altLang="en-US" sz="2000" dirty="0">
                  <a:ln w="0"/>
                  <a:latin typeface="Meiryo UI" panose="020B0604030504040204" pitchFamily="50" charset="-128"/>
                  <a:ea typeface="Meiryo UI" panose="020B0604030504040204" pitchFamily="50" charset="-128"/>
                </a:rPr>
                <a:t>花は</a:t>
              </a:r>
              <a:r>
                <a:rPr lang="en-US" altLang="ja-JP" sz="2000" dirty="0">
                  <a:ln w="0"/>
                  <a:latin typeface="Meiryo UI" panose="020B0604030504040204" pitchFamily="50" charset="-128"/>
                  <a:ea typeface="Meiryo UI" panose="020B0604030504040204" pitchFamily="50" charset="-128"/>
                </a:rPr>
                <a:t>60</a:t>
              </a:r>
              <a:r>
                <a:rPr lang="ja-JP" altLang="en-US" sz="2000" dirty="0">
                  <a:ln w="0"/>
                  <a:latin typeface="Meiryo UI" panose="020B0604030504040204" pitchFamily="50" charset="-128"/>
                  <a:ea typeface="Meiryo UI" panose="020B0604030504040204" pitchFamily="50" charset="-128"/>
                </a:rPr>
                <a:t>代女。</a:t>
              </a:r>
              <a:endParaRPr lang="en-US" altLang="ja-JP" sz="2000" dirty="0">
                <a:ln w="0"/>
                <a:latin typeface="Meiryo UI" panose="020B0604030504040204" pitchFamily="50" charset="-128"/>
                <a:ea typeface="Meiryo UI" panose="020B0604030504040204" pitchFamily="50" charset="-128"/>
              </a:endParaRPr>
            </a:p>
            <a:p>
              <a:r>
                <a:rPr lang="ja-JP" altLang="en-US" sz="2000" dirty="0">
                  <a:ln w="0"/>
                  <a:latin typeface="Meiryo UI" panose="020B0604030504040204" pitchFamily="50" charset="-128"/>
                  <a:ea typeface="Meiryo UI" panose="020B0604030504040204" pitchFamily="50" charset="-128"/>
                </a:rPr>
                <a:t>カップはちょっと</a:t>
              </a:r>
              <a:endParaRPr lang="en-US" altLang="ja-JP" sz="2000" dirty="0">
                <a:ln w="0"/>
                <a:latin typeface="Meiryo UI" panose="020B0604030504040204" pitchFamily="50" charset="-128"/>
                <a:ea typeface="Meiryo UI" panose="020B0604030504040204" pitchFamily="50" charset="-128"/>
              </a:endParaRPr>
            </a:p>
            <a:p>
              <a:r>
                <a:rPr lang="ja-JP" altLang="en-US" sz="2000" dirty="0">
                  <a:ln w="0"/>
                  <a:latin typeface="Meiryo UI" panose="020B0604030504040204" pitchFamily="50" charset="-128"/>
                  <a:ea typeface="Meiryo UI" panose="020B0604030504040204" pitchFamily="50" charset="-128"/>
                </a:rPr>
                <a:t>偏屈な感じの</a:t>
              </a:r>
              <a:endParaRPr lang="en-US" altLang="ja-JP" sz="2000" dirty="0">
                <a:ln w="0"/>
                <a:latin typeface="Meiryo UI" panose="020B0604030504040204" pitchFamily="50" charset="-128"/>
                <a:ea typeface="Meiryo UI" panose="020B0604030504040204" pitchFamily="50" charset="-128"/>
              </a:endParaRPr>
            </a:p>
            <a:p>
              <a:r>
                <a:rPr lang="ja-JP" altLang="en-US" sz="2000" dirty="0">
                  <a:ln w="0"/>
                  <a:latin typeface="Meiryo UI" panose="020B0604030504040204" pitchFamily="50" charset="-128"/>
                  <a:ea typeface="Meiryo UI" panose="020B0604030504040204" pitchFamily="50" charset="-128"/>
                </a:rPr>
                <a:t>キャラにしよう</a:t>
              </a:r>
              <a:endParaRPr lang="en-US" altLang="ja-JP" sz="2000" dirty="0">
                <a:ln w="0"/>
                <a:latin typeface="Meiryo UI" panose="020B0604030504040204" pitchFamily="50" charset="-128"/>
                <a:ea typeface="Meiryo UI" panose="020B0604030504040204" pitchFamily="50" charset="-128"/>
              </a:endParaRPr>
            </a:p>
          </p:txBody>
        </p:sp>
      </p:grpSp>
      <p:cxnSp>
        <p:nvCxnSpPr>
          <p:cNvPr id="39" name="直線コネクタ 38">
            <a:extLst>
              <a:ext uri="{FF2B5EF4-FFF2-40B4-BE49-F238E27FC236}">
                <a16:creationId xmlns:a16="http://schemas.microsoft.com/office/drawing/2014/main" id="{EC102E60-E3F6-31CF-9D06-8CEC2B2B16AF}"/>
              </a:ext>
            </a:extLst>
          </p:cNvPr>
          <p:cNvCxnSpPr>
            <a:cxnSpLocks/>
          </p:cNvCxnSpPr>
          <p:nvPr/>
        </p:nvCxnSpPr>
        <p:spPr>
          <a:xfrm>
            <a:off x="1296202" y="4720909"/>
            <a:ext cx="331917" cy="259835"/>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522052E3-8D44-CEDA-4563-73F5F697EB1D}"/>
              </a:ext>
            </a:extLst>
          </p:cNvPr>
          <p:cNvCxnSpPr>
            <a:cxnSpLocks/>
          </p:cNvCxnSpPr>
          <p:nvPr/>
        </p:nvCxnSpPr>
        <p:spPr>
          <a:xfrm flipH="1">
            <a:off x="2394552" y="4482571"/>
            <a:ext cx="205603" cy="396445"/>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4F1FE3F5-BC9A-8BD3-5E22-36AC350B2AD3}"/>
              </a:ext>
            </a:extLst>
          </p:cNvPr>
          <p:cNvCxnSpPr>
            <a:cxnSpLocks/>
          </p:cNvCxnSpPr>
          <p:nvPr/>
        </p:nvCxnSpPr>
        <p:spPr>
          <a:xfrm>
            <a:off x="1206774" y="4755048"/>
            <a:ext cx="420129" cy="299994"/>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80F09DE0-44B3-22FF-57E2-61C8847BB1A0}"/>
              </a:ext>
            </a:extLst>
          </p:cNvPr>
          <p:cNvCxnSpPr>
            <a:cxnSpLocks/>
          </p:cNvCxnSpPr>
          <p:nvPr/>
        </p:nvCxnSpPr>
        <p:spPr>
          <a:xfrm flipH="1">
            <a:off x="2376808" y="4513356"/>
            <a:ext cx="167846" cy="287295"/>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4" name="正方形/長方形 53">
            <a:extLst>
              <a:ext uri="{FF2B5EF4-FFF2-40B4-BE49-F238E27FC236}">
                <a16:creationId xmlns:a16="http://schemas.microsoft.com/office/drawing/2014/main" id="{77E70E16-ECAE-0B61-368F-1983DB2D78A0}"/>
              </a:ext>
            </a:extLst>
          </p:cNvPr>
          <p:cNvSpPr/>
          <p:nvPr/>
        </p:nvSpPr>
        <p:spPr>
          <a:xfrm rot="21039076">
            <a:off x="1185889" y="4190734"/>
            <a:ext cx="1904892" cy="400110"/>
          </a:xfrm>
          <a:prstGeom prst="rect">
            <a:avLst/>
          </a:prstGeom>
          <a:noFill/>
        </p:spPr>
        <p:txBody>
          <a:bodyPr wrap="square" lIns="91440" tIns="45720" rIns="91440" bIns="45720">
            <a:spAutoFit/>
          </a:bodyPr>
          <a:lstStyle/>
          <a:p>
            <a:r>
              <a:rPr lang="ja-JP" altLang="en-US" sz="2000" dirty="0">
                <a:ln w="0"/>
                <a:latin typeface="Meiryo UI" panose="020B0604030504040204" pitchFamily="50" charset="-128"/>
                <a:ea typeface="Meiryo UI" panose="020B0604030504040204" pitchFamily="50" charset="-128"/>
              </a:rPr>
              <a:t>よろしくねぇ～</a:t>
            </a:r>
            <a:endParaRPr lang="en-US" altLang="ja-JP" sz="2000" dirty="0">
              <a:ln w="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46984240"/>
      </p:ext>
    </p:extLst>
  </p:cSld>
  <p:clrMapOvr>
    <a:masterClrMapping/>
  </p:clrMapOvr>
  <mc:AlternateContent xmlns:mc="http://schemas.openxmlformats.org/markup-compatibility/2006" xmlns:p14="http://schemas.microsoft.com/office/powerpoint/2010/main">
    <mc:Choice Requires="p14">
      <p:transition spd="slow" p14:dur="2000" advTm="4595"/>
    </mc:Choice>
    <mc:Fallback xmlns="">
      <p:transition spd="slow" advTm="459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256F5-26D0-35E4-7EDE-D022B1254F2A}"/>
            </a:ext>
          </a:extLst>
        </p:cNvPr>
        <p:cNvGrpSpPr/>
        <p:nvPr/>
      </p:nvGrpSpPr>
      <p:grpSpPr>
        <a:xfrm>
          <a:off x="0" y="0"/>
          <a:ext cx="0" cy="0"/>
          <a:chOff x="0" y="0"/>
          <a:chExt cx="0" cy="0"/>
        </a:xfrm>
      </p:grpSpPr>
      <p:pic>
        <p:nvPicPr>
          <p:cNvPr id="3" name="図 2" descr="人の顔の絵&#10;&#10;低い精度で自動的に生成された説明">
            <a:extLst>
              <a:ext uri="{FF2B5EF4-FFF2-40B4-BE49-F238E27FC236}">
                <a16:creationId xmlns:a16="http://schemas.microsoft.com/office/drawing/2014/main" id="{F9519F07-D542-FD75-232B-1C44F5989A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0346" y="2336436"/>
            <a:ext cx="2811398" cy="3870622"/>
          </a:xfrm>
          <a:prstGeom prst="rect">
            <a:avLst/>
          </a:prstGeom>
        </p:spPr>
      </p:pic>
      <p:sp>
        <p:nvSpPr>
          <p:cNvPr id="4" name="四角形: 角を丸くする 3">
            <a:extLst>
              <a:ext uri="{FF2B5EF4-FFF2-40B4-BE49-F238E27FC236}">
                <a16:creationId xmlns:a16="http://schemas.microsoft.com/office/drawing/2014/main" id="{2A354748-C5D3-DD16-93E5-8706512F50EF}"/>
              </a:ext>
            </a:extLst>
          </p:cNvPr>
          <p:cNvSpPr/>
          <p:nvPr/>
        </p:nvSpPr>
        <p:spPr>
          <a:xfrm>
            <a:off x="2366533" y="482348"/>
            <a:ext cx="4177250" cy="6765790"/>
          </a:xfrm>
          <a:prstGeom prst="roundRect">
            <a:avLst>
              <a:gd name="adj" fmla="val 11952"/>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a:extLst>
              <a:ext uri="{FF2B5EF4-FFF2-40B4-BE49-F238E27FC236}">
                <a16:creationId xmlns:a16="http://schemas.microsoft.com/office/drawing/2014/main" id="{A60DBB40-D398-18B6-CC0D-5A50496559CC}"/>
              </a:ext>
            </a:extLst>
          </p:cNvPr>
          <p:cNvSpPr/>
          <p:nvPr/>
        </p:nvSpPr>
        <p:spPr>
          <a:xfrm>
            <a:off x="2627287" y="812929"/>
            <a:ext cx="3634451" cy="6192455"/>
          </a:xfrm>
          <a:prstGeom prst="rect">
            <a:avLst/>
          </a:prstGeom>
          <a:solidFill>
            <a:srgbClr val="89E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 name="グループ化 6">
            <a:extLst>
              <a:ext uri="{FF2B5EF4-FFF2-40B4-BE49-F238E27FC236}">
                <a16:creationId xmlns:a16="http://schemas.microsoft.com/office/drawing/2014/main" id="{42D93F6C-5D80-6615-DB32-821EA2D97E11}"/>
              </a:ext>
            </a:extLst>
          </p:cNvPr>
          <p:cNvGrpSpPr/>
          <p:nvPr/>
        </p:nvGrpSpPr>
        <p:grpSpPr>
          <a:xfrm>
            <a:off x="2928416" y="1597635"/>
            <a:ext cx="1080000" cy="1080000"/>
            <a:chOff x="1968202" y="1321279"/>
            <a:chExt cx="1080000" cy="1080000"/>
          </a:xfrm>
        </p:grpSpPr>
        <p:sp>
          <p:nvSpPr>
            <p:cNvPr id="10" name="楕円 9">
              <a:extLst>
                <a:ext uri="{FF2B5EF4-FFF2-40B4-BE49-F238E27FC236}">
                  <a16:creationId xmlns:a16="http://schemas.microsoft.com/office/drawing/2014/main" id="{0B984C65-855B-A0EB-DC02-761DA4F5C0B4}"/>
                </a:ext>
              </a:extLst>
            </p:cNvPr>
            <p:cNvSpPr/>
            <p:nvPr/>
          </p:nvSpPr>
          <p:spPr>
            <a:xfrm>
              <a:off x="1968202" y="1321279"/>
              <a:ext cx="1080000" cy="1080000"/>
            </a:xfrm>
            <a:prstGeom prst="ellipse">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1" name="グループ化 10">
              <a:extLst>
                <a:ext uri="{FF2B5EF4-FFF2-40B4-BE49-F238E27FC236}">
                  <a16:creationId xmlns:a16="http://schemas.microsoft.com/office/drawing/2014/main" id="{FB4D6869-6DBD-1E22-FA12-889F9C62A5EB}"/>
                </a:ext>
              </a:extLst>
            </p:cNvPr>
            <p:cNvGrpSpPr/>
            <p:nvPr/>
          </p:nvGrpSpPr>
          <p:grpSpPr>
            <a:xfrm>
              <a:off x="2072055" y="1631877"/>
              <a:ext cx="918798" cy="245181"/>
              <a:chOff x="6285053" y="706052"/>
              <a:chExt cx="1639747" cy="393543"/>
            </a:xfrm>
          </p:grpSpPr>
          <p:sp>
            <p:nvSpPr>
              <p:cNvPr id="12" name="四角形: 角を丸くする 11">
                <a:extLst>
                  <a:ext uri="{FF2B5EF4-FFF2-40B4-BE49-F238E27FC236}">
                    <a16:creationId xmlns:a16="http://schemas.microsoft.com/office/drawing/2014/main" id="{79DDA5E5-5417-3850-0B46-3A938BD3F3E4}"/>
                  </a:ext>
                </a:extLst>
              </p:cNvPr>
              <p:cNvSpPr/>
              <p:nvPr/>
            </p:nvSpPr>
            <p:spPr>
              <a:xfrm>
                <a:off x="6285053" y="706052"/>
                <a:ext cx="578734" cy="393543"/>
              </a:xfrm>
              <a:prstGeom prst="roundRect">
                <a:avLst/>
              </a:prstGeom>
              <a:solidFill>
                <a:schemeClr val="bg1"/>
              </a:solidFill>
              <a:ln w="635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D59B5855-9946-92B7-8BDE-7851372A9FB9}"/>
                  </a:ext>
                </a:extLst>
              </p:cNvPr>
              <p:cNvSpPr/>
              <p:nvPr/>
            </p:nvSpPr>
            <p:spPr>
              <a:xfrm>
                <a:off x="6969888" y="706052"/>
                <a:ext cx="578734" cy="393543"/>
              </a:xfrm>
              <a:prstGeom prst="roundRect">
                <a:avLst/>
              </a:prstGeom>
              <a:solidFill>
                <a:schemeClr val="bg1"/>
              </a:solidFill>
              <a:ln w="635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E30422E1-AE7F-ED4B-1025-B9E7461DAFA1}"/>
                  </a:ext>
                </a:extLst>
              </p:cNvPr>
              <p:cNvCxnSpPr>
                <a:cxnSpLocks/>
              </p:cNvCxnSpPr>
              <p:nvPr/>
            </p:nvCxnSpPr>
            <p:spPr>
              <a:xfrm>
                <a:off x="6863787" y="804817"/>
                <a:ext cx="106101" cy="0"/>
              </a:xfrm>
              <a:prstGeom prst="line">
                <a:avLst/>
              </a:prstGeom>
              <a:ln w="793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853899A2-E496-B69A-1CEE-3ACEBBAC9DC4}"/>
                  </a:ext>
                </a:extLst>
              </p:cNvPr>
              <p:cNvCxnSpPr>
                <a:cxnSpLocks/>
              </p:cNvCxnSpPr>
              <p:nvPr/>
            </p:nvCxnSpPr>
            <p:spPr>
              <a:xfrm>
                <a:off x="7503382" y="739744"/>
                <a:ext cx="294898"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BCE4896B-81A8-CF3D-F945-3E11F9831AEE}"/>
                  </a:ext>
                </a:extLst>
              </p:cNvPr>
              <p:cNvCxnSpPr>
                <a:cxnSpLocks/>
              </p:cNvCxnSpPr>
              <p:nvPr/>
            </p:nvCxnSpPr>
            <p:spPr>
              <a:xfrm>
                <a:off x="7798280" y="739744"/>
                <a:ext cx="126520" cy="89639"/>
              </a:xfrm>
              <a:prstGeom prst="line">
                <a:avLst/>
              </a:prstGeom>
              <a:ln w="666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19" name="グループ化 18">
            <a:extLst>
              <a:ext uri="{FF2B5EF4-FFF2-40B4-BE49-F238E27FC236}">
                <a16:creationId xmlns:a16="http://schemas.microsoft.com/office/drawing/2014/main" id="{822B73BC-2F71-4B09-F389-D39DFCF9DF36}"/>
              </a:ext>
            </a:extLst>
          </p:cNvPr>
          <p:cNvGrpSpPr/>
          <p:nvPr/>
        </p:nvGrpSpPr>
        <p:grpSpPr>
          <a:xfrm>
            <a:off x="2935807" y="3203325"/>
            <a:ext cx="1080000" cy="1080000"/>
            <a:chOff x="1994198" y="2682328"/>
            <a:chExt cx="1080000" cy="1080000"/>
          </a:xfrm>
        </p:grpSpPr>
        <p:sp>
          <p:nvSpPr>
            <p:cNvPr id="21" name="楕円 20">
              <a:extLst>
                <a:ext uri="{FF2B5EF4-FFF2-40B4-BE49-F238E27FC236}">
                  <a16:creationId xmlns:a16="http://schemas.microsoft.com/office/drawing/2014/main" id="{F34E5FBA-92A7-77EE-51C2-A2BCD8AA50E8}"/>
                </a:ext>
              </a:extLst>
            </p:cNvPr>
            <p:cNvSpPr/>
            <p:nvPr/>
          </p:nvSpPr>
          <p:spPr>
            <a:xfrm>
              <a:off x="1994198" y="2682328"/>
              <a:ext cx="1080000" cy="1080000"/>
            </a:xfrm>
            <a:prstGeom prst="ellipse">
              <a:avLst/>
            </a:prstGeom>
            <a:solidFill>
              <a:srgbClr val="FFCC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2" name="グループ化 21">
              <a:extLst>
                <a:ext uri="{FF2B5EF4-FFF2-40B4-BE49-F238E27FC236}">
                  <a16:creationId xmlns:a16="http://schemas.microsoft.com/office/drawing/2014/main" id="{75870795-1976-1C55-9DE4-655D25267D9F}"/>
                </a:ext>
              </a:extLst>
            </p:cNvPr>
            <p:cNvGrpSpPr/>
            <p:nvPr/>
          </p:nvGrpSpPr>
          <p:grpSpPr>
            <a:xfrm>
              <a:off x="2115650" y="2817606"/>
              <a:ext cx="807054" cy="671911"/>
              <a:chOff x="2147022" y="2814760"/>
              <a:chExt cx="807054" cy="671911"/>
            </a:xfrm>
          </p:grpSpPr>
          <p:sp>
            <p:nvSpPr>
              <p:cNvPr id="29" name="雲 28">
                <a:extLst>
                  <a:ext uri="{FF2B5EF4-FFF2-40B4-BE49-F238E27FC236}">
                    <a16:creationId xmlns:a16="http://schemas.microsoft.com/office/drawing/2014/main" id="{ED3C4231-B7DC-C85E-B53B-3FFDDE660B33}"/>
                  </a:ext>
                </a:extLst>
              </p:cNvPr>
              <p:cNvSpPr/>
              <p:nvPr/>
            </p:nvSpPr>
            <p:spPr>
              <a:xfrm>
                <a:off x="2147022" y="2814760"/>
                <a:ext cx="807054" cy="671911"/>
              </a:xfrm>
              <a:prstGeom prst="cloud">
                <a:avLst/>
              </a:prstGeom>
              <a:solidFill>
                <a:srgbClr val="FF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雲 29">
                <a:extLst>
                  <a:ext uri="{FF2B5EF4-FFF2-40B4-BE49-F238E27FC236}">
                    <a16:creationId xmlns:a16="http://schemas.microsoft.com/office/drawing/2014/main" id="{69D98A87-0300-B705-72B3-105AF5474762}"/>
                  </a:ext>
                </a:extLst>
              </p:cNvPr>
              <p:cNvSpPr/>
              <p:nvPr/>
            </p:nvSpPr>
            <p:spPr>
              <a:xfrm>
                <a:off x="2274072" y="2855302"/>
                <a:ext cx="514764" cy="416120"/>
              </a:xfrm>
              <a:prstGeom prst="cloud">
                <a:avLst/>
              </a:prstGeom>
              <a:solidFill>
                <a:srgbClr val="FF57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雲 30">
                <a:extLst>
                  <a:ext uri="{FF2B5EF4-FFF2-40B4-BE49-F238E27FC236}">
                    <a16:creationId xmlns:a16="http://schemas.microsoft.com/office/drawing/2014/main" id="{6777CE26-18E0-A981-D887-CB5A8D4B41DE}"/>
                  </a:ext>
                </a:extLst>
              </p:cNvPr>
              <p:cNvSpPr/>
              <p:nvPr/>
            </p:nvSpPr>
            <p:spPr>
              <a:xfrm flipV="1">
                <a:off x="2378399" y="2936783"/>
                <a:ext cx="273646" cy="196476"/>
              </a:xfrm>
              <a:prstGeom prst="cloud">
                <a:avLst/>
              </a:prstGeom>
              <a:solidFill>
                <a:srgbClr val="AC00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楕円 43">
              <a:extLst>
                <a:ext uri="{FF2B5EF4-FFF2-40B4-BE49-F238E27FC236}">
                  <a16:creationId xmlns:a16="http://schemas.microsoft.com/office/drawing/2014/main" id="{DABDAE34-88D5-9D97-C099-19C86DF252E3}"/>
                </a:ext>
              </a:extLst>
            </p:cNvPr>
            <p:cNvSpPr/>
            <p:nvPr/>
          </p:nvSpPr>
          <p:spPr>
            <a:xfrm rot="14200693">
              <a:off x="2613461" y="3119528"/>
              <a:ext cx="269000" cy="573049"/>
            </a:xfrm>
            <a:custGeom>
              <a:avLst/>
              <a:gdLst>
                <a:gd name="connsiteX0" fmla="*/ 0 w 548640"/>
                <a:gd name="connsiteY0" fmla="*/ 405843 h 811685"/>
                <a:gd name="connsiteX1" fmla="*/ 274320 w 548640"/>
                <a:gd name="connsiteY1" fmla="*/ 0 h 811685"/>
                <a:gd name="connsiteX2" fmla="*/ 548640 w 548640"/>
                <a:gd name="connsiteY2" fmla="*/ 405843 h 811685"/>
                <a:gd name="connsiteX3" fmla="*/ 274320 w 548640"/>
                <a:gd name="connsiteY3" fmla="*/ 811686 h 811685"/>
                <a:gd name="connsiteX4" fmla="*/ 0 w 548640"/>
                <a:gd name="connsiteY4" fmla="*/ 405843 h 811685"/>
                <a:gd name="connsiteX0" fmla="*/ 0 w 548640"/>
                <a:gd name="connsiteY0" fmla="*/ 442182 h 848025"/>
                <a:gd name="connsiteX1" fmla="*/ 274320 w 548640"/>
                <a:gd name="connsiteY1" fmla="*/ 36339 h 848025"/>
                <a:gd name="connsiteX2" fmla="*/ 548640 w 548640"/>
                <a:gd name="connsiteY2" fmla="*/ 442182 h 848025"/>
                <a:gd name="connsiteX3" fmla="*/ 274320 w 548640"/>
                <a:gd name="connsiteY3" fmla="*/ 848025 h 848025"/>
                <a:gd name="connsiteX4" fmla="*/ 0 w 548640"/>
                <a:gd name="connsiteY4" fmla="*/ 442182 h 848025"/>
                <a:gd name="connsiteX0" fmla="*/ 0 w 548640"/>
                <a:gd name="connsiteY0" fmla="*/ 405843 h 811686"/>
                <a:gd name="connsiteX1" fmla="*/ 274320 w 548640"/>
                <a:gd name="connsiteY1" fmla="*/ 0 h 811686"/>
                <a:gd name="connsiteX2" fmla="*/ 548640 w 548640"/>
                <a:gd name="connsiteY2" fmla="*/ 405843 h 811686"/>
                <a:gd name="connsiteX3" fmla="*/ 274320 w 548640"/>
                <a:gd name="connsiteY3" fmla="*/ 811686 h 811686"/>
                <a:gd name="connsiteX4" fmla="*/ 0 w 548640"/>
                <a:gd name="connsiteY4" fmla="*/ 405843 h 811686"/>
                <a:gd name="connsiteX0" fmla="*/ 0 w 556265"/>
                <a:gd name="connsiteY0" fmla="*/ 50731 h 456574"/>
                <a:gd name="connsiteX1" fmla="*/ 548640 w 556265"/>
                <a:gd name="connsiteY1" fmla="*/ 50731 h 456574"/>
                <a:gd name="connsiteX2" fmla="*/ 274320 w 556265"/>
                <a:gd name="connsiteY2" fmla="*/ 456574 h 456574"/>
                <a:gd name="connsiteX3" fmla="*/ 0 w 556265"/>
                <a:gd name="connsiteY3" fmla="*/ 50731 h 456574"/>
                <a:gd name="connsiteX0" fmla="*/ 0 w 556265"/>
                <a:gd name="connsiteY0" fmla="*/ 129005 h 534848"/>
                <a:gd name="connsiteX1" fmla="*/ 548640 w 556265"/>
                <a:gd name="connsiteY1" fmla="*/ 129005 h 534848"/>
                <a:gd name="connsiteX2" fmla="*/ 274320 w 556265"/>
                <a:gd name="connsiteY2" fmla="*/ 534848 h 534848"/>
                <a:gd name="connsiteX3" fmla="*/ 0 w 556265"/>
                <a:gd name="connsiteY3" fmla="*/ 129005 h 534848"/>
                <a:gd name="connsiteX0" fmla="*/ 18828 w 575093"/>
                <a:gd name="connsiteY0" fmla="*/ 185193 h 591036"/>
                <a:gd name="connsiteX1" fmla="*/ 567468 w 575093"/>
                <a:gd name="connsiteY1" fmla="*/ 185193 h 591036"/>
                <a:gd name="connsiteX2" fmla="*/ 293148 w 575093"/>
                <a:gd name="connsiteY2" fmla="*/ 591036 h 591036"/>
                <a:gd name="connsiteX3" fmla="*/ 18828 w 575093"/>
                <a:gd name="connsiteY3" fmla="*/ 185193 h 591036"/>
                <a:gd name="connsiteX0" fmla="*/ 18828 w 572052"/>
                <a:gd name="connsiteY0" fmla="*/ 185193 h 591036"/>
                <a:gd name="connsiteX1" fmla="*/ 567468 w 572052"/>
                <a:gd name="connsiteY1" fmla="*/ 185193 h 591036"/>
                <a:gd name="connsiteX2" fmla="*/ 293148 w 572052"/>
                <a:gd name="connsiteY2" fmla="*/ 591036 h 591036"/>
                <a:gd name="connsiteX3" fmla="*/ 18828 w 572052"/>
                <a:gd name="connsiteY3" fmla="*/ 185193 h 591036"/>
                <a:gd name="connsiteX0" fmla="*/ 18828 w 572052"/>
                <a:gd name="connsiteY0" fmla="*/ 186275 h 592118"/>
                <a:gd name="connsiteX1" fmla="*/ 293148 w 572052"/>
                <a:gd name="connsiteY1" fmla="*/ 0 h 592118"/>
                <a:gd name="connsiteX2" fmla="*/ 567468 w 572052"/>
                <a:gd name="connsiteY2" fmla="*/ 186275 h 592118"/>
                <a:gd name="connsiteX3" fmla="*/ 293148 w 572052"/>
                <a:gd name="connsiteY3" fmla="*/ 592118 h 592118"/>
                <a:gd name="connsiteX4" fmla="*/ 18828 w 572052"/>
                <a:gd name="connsiteY4" fmla="*/ 186275 h 592118"/>
                <a:gd name="connsiteX0" fmla="*/ 18 w 553242"/>
                <a:gd name="connsiteY0" fmla="*/ 431984 h 837827"/>
                <a:gd name="connsiteX1" fmla="*/ 262146 w 553242"/>
                <a:gd name="connsiteY1" fmla="*/ 0 h 837827"/>
                <a:gd name="connsiteX2" fmla="*/ 548658 w 553242"/>
                <a:gd name="connsiteY2" fmla="*/ 431984 h 837827"/>
                <a:gd name="connsiteX3" fmla="*/ 274338 w 553242"/>
                <a:gd name="connsiteY3" fmla="*/ 837827 h 837827"/>
                <a:gd name="connsiteX4" fmla="*/ 18 w 553242"/>
                <a:gd name="connsiteY4" fmla="*/ 431984 h 837827"/>
                <a:gd name="connsiteX0" fmla="*/ 267 w 553491"/>
                <a:gd name="connsiteY0" fmla="*/ 431984 h 837827"/>
                <a:gd name="connsiteX1" fmla="*/ 262395 w 553491"/>
                <a:gd name="connsiteY1" fmla="*/ 0 h 837827"/>
                <a:gd name="connsiteX2" fmla="*/ 548907 w 553491"/>
                <a:gd name="connsiteY2" fmla="*/ 431984 h 837827"/>
                <a:gd name="connsiteX3" fmla="*/ 274587 w 553491"/>
                <a:gd name="connsiteY3" fmla="*/ 837827 h 837827"/>
                <a:gd name="connsiteX4" fmla="*/ 267 w 553491"/>
                <a:gd name="connsiteY4" fmla="*/ 431984 h 837827"/>
                <a:gd name="connsiteX0" fmla="*/ 775 w 553999"/>
                <a:gd name="connsiteY0" fmla="*/ 431984 h 837827"/>
                <a:gd name="connsiteX1" fmla="*/ 262903 w 553999"/>
                <a:gd name="connsiteY1" fmla="*/ 0 h 837827"/>
                <a:gd name="connsiteX2" fmla="*/ 549415 w 553999"/>
                <a:gd name="connsiteY2" fmla="*/ 431984 h 837827"/>
                <a:gd name="connsiteX3" fmla="*/ 275095 w 553999"/>
                <a:gd name="connsiteY3" fmla="*/ 837827 h 837827"/>
                <a:gd name="connsiteX4" fmla="*/ 775 w 553999"/>
                <a:gd name="connsiteY4" fmla="*/ 431984 h 837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999" h="837827">
                  <a:moveTo>
                    <a:pt x="775" y="431984"/>
                  </a:moveTo>
                  <a:cubicBezTo>
                    <a:pt x="-13449" y="316513"/>
                    <a:pt x="171463" y="0"/>
                    <a:pt x="262903" y="0"/>
                  </a:cubicBezTo>
                  <a:cubicBezTo>
                    <a:pt x="354343" y="0"/>
                    <a:pt x="549415" y="333298"/>
                    <a:pt x="549415" y="431984"/>
                  </a:cubicBezTo>
                  <a:cubicBezTo>
                    <a:pt x="582943" y="705053"/>
                    <a:pt x="426598" y="837827"/>
                    <a:pt x="275095" y="837827"/>
                  </a:cubicBezTo>
                  <a:cubicBezTo>
                    <a:pt x="123592" y="837827"/>
                    <a:pt x="14999" y="547455"/>
                    <a:pt x="775" y="43198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雲 23">
              <a:extLst>
                <a:ext uri="{FF2B5EF4-FFF2-40B4-BE49-F238E27FC236}">
                  <a16:creationId xmlns:a16="http://schemas.microsoft.com/office/drawing/2014/main" id="{5537683C-094C-0280-5748-4027729B3DC8}"/>
                </a:ext>
              </a:extLst>
            </p:cNvPr>
            <p:cNvSpPr/>
            <p:nvPr/>
          </p:nvSpPr>
          <p:spPr>
            <a:xfrm>
              <a:off x="2510127" y="3040890"/>
              <a:ext cx="450372" cy="312013"/>
            </a:xfrm>
            <a:prstGeom prst="cloud">
              <a:avLst/>
            </a:prstGeom>
            <a:solidFill>
              <a:srgbClr val="FF33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雲 24">
              <a:extLst>
                <a:ext uri="{FF2B5EF4-FFF2-40B4-BE49-F238E27FC236}">
                  <a16:creationId xmlns:a16="http://schemas.microsoft.com/office/drawing/2014/main" id="{93D98937-6076-02DF-B97B-C899822E4F2E}"/>
                </a:ext>
              </a:extLst>
            </p:cNvPr>
            <p:cNvSpPr/>
            <p:nvPr/>
          </p:nvSpPr>
          <p:spPr>
            <a:xfrm flipV="1">
              <a:off x="2654733" y="3121244"/>
              <a:ext cx="181013" cy="144830"/>
            </a:xfrm>
            <a:prstGeom prst="cloud">
              <a:avLst/>
            </a:prstGeom>
            <a:solidFill>
              <a:srgbClr val="AC00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雲 25">
              <a:extLst>
                <a:ext uri="{FF2B5EF4-FFF2-40B4-BE49-F238E27FC236}">
                  <a16:creationId xmlns:a16="http://schemas.microsoft.com/office/drawing/2014/main" id="{AF9BEFC0-C847-427E-85C8-F631F845B9D1}"/>
                </a:ext>
              </a:extLst>
            </p:cNvPr>
            <p:cNvSpPr/>
            <p:nvPr/>
          </p:nvSpPr>
          <p:spPr>
            <a:xfrm>
              <a:off x="2130813" y="3130246"/>
              <a:ext cx="514764" cy="416120"/>
            </a:xfrm>
            <a:prstGeom prst="cloud">
              <a:avLst/>
            </a:prstGeom>
            <a:solidFill>
              <a:srgbClr val="FF57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雲 26">
              <a:extLst>
                <a:ext uri="{FF2B5EF4-FFF2-40B4-BE49-F238E27FC236}">
                  <a16:creationId xmlns:a16="http://schemas.microsoft.com/office/drawing/2014/main" id="{3F643632-B7E1-8309-D9E7-B58BBA470A4A}"/>
                </a:ext>
              </a:extLst>
            </p:cNvPr>
            <p:cNvSpPr/>
            <p:nvPr/>
          </p:nvSpPr>
          <p:spPr>
            <a:xfrm rot="19962235" flipV="1">
              <a:off x="2302611" y="3214738"/>
              <a:ext cx="206370" cy="168943"/>
            </a:xfrm>
            <a:prstGeom prst="cloud">
              <a:avLst/>
            </a:prstGeom>
            <a:solidFill>
              <a:srgbClr val="FA00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43">
              <a:extLst>
                <a:ext uri="{FF2B5EF4-FFF2-40B4-BE49-F238E27FC236}">
                  <a16:creationId xmlns:a16="http://schemas.microsoft.com/office/drawing/2014/main" id="{66A82537-993B-41A4-8898-130CF27EED04}"/>
                </a:ext>
              </a:extLst>
            </p:cNvPr>
            <p:cNvSpPr/>
            <p:nvPr/>
          </p:nvSpPr>
          <p:spPr>
            <a:xfrm rot="6915013">
              <a:off x="2247528" y="3270726"/>
              <a:ext cx="183078" cy="411046"/>
            </a:xfrm>
            <a:custGeom>
              <a:avLst/>
              <a:gdLst>
                <a:gd name="connsiteX0" fmla="*/ 0 w 548640"/>
                <a:gd name="connsiteY0" fmla="*/ 405843 h 811685"/>
                <a:gd name="connsiteX1" fmla="*/ 274320 w 548640"/>
                <a:gd name="connsiteY1" fmla="*/ 0 h 811685"/>
                <a:gd name="connsiteX2" fmla="*/ 548640 w 548640"/>
                <a:gd name="connsiteY2" fmla="*/ 405843 h 811685"/>
                <a:gd name="connsiteX3" fmla="*/ 274320 w 548640"/>
                <a:gd name="connsiteY3" fmla="*/ 811686 h 811685"/>
                <a:gd name="connsiteX4" fmla="*/ 0 w 548640"/>
                <a:gd name="connsiteY4" fmla="*/ 405843 h 811685"/>
                <a:gd name="connsiteX0" fmla="*/ 0 w 548640"/>
                <a:gd name="connsiteY0" fmla="*/ 442182 h 848025"/>
                <a:gd name="connsiteX1" fmla="*/ 274320 w 548640"/>
                <a:gd name="connsiteY1" fmla="*/ 36339 h 848025"/>
                <a:gd name="connsiteX2" fmla="*/ 548640 w 548640"/>
                <a:gd name="connsiteY2" fmla="*/ 442182 h 848025"/>
                <a:gd name="connsiteX3" fmla="*/ 274320 w 548640"/>
                <a:gd name="connsiteY3" fmla="*/ 848025 h 848025"/>
                <a:gd name="connsiteX4" fmla="*/ 0 w 548640"/>
                <a:gd name="connsiteY4" fmla="*/ 442182 h 848025"/>
                <a:gd name="connsiteX0" fmla="*/ 0 w 548640"/>
                <a:gd name="connsiteY0" fmla="*/ 405843 h 811686"/>
                <a:gd name="connsiteX1" fmla="*/ 274320 w 548640"/>
                <a:gd name="connsiteY1" fmla="*/ 0 h 811686"/>
                <a:gd name="connsiteX2" fmla="*/ 548640 w 548640"/>
                <a:gd name="connsiteY2" fmla="*/ 405843 h 811686"/>
                <a:gd name="connsiteX3" fmla="*/ 274320 w 548640"/>
                <a:gd name="connsiteY3" fmla="*/ 811686 h 811686"/>
                <a:gd name="connsiteX4" fmla="*/ 0 w 548640"/>
                <a:gd name="connsiteY4" fmla="*/ 405843 h 811686"/>
                <a:gd name="connsiteX0" fmla="*/ 0 w 556265"/>
                <a:gd name="connsiteY0" fmla="*/ 50731 h 456574"/>
                <a:gd name="connsiteX1" fmla="*/ 548640 w 556265"/>
                <a:gd name="connsiteY1" fmla="*/ 50731 h 456574"/>
                <a:gd name="connsiteX2" fmla="*/ 274320 w 556265"/>
                <a:gd name="connsiteY2" fmla="*/ 456574 h 456574"/>
                <a:gd name="connsiteX3" fmla="*/ 0 w 556265"/>
                <a:gd name="connsiteY3" fmla="*/ 50731 h 456574"/>
                <a:gd name="connsiteX0" fmla="*/ 0 w 556265"/>
                <a:gd name="connsiteY0" fmla="*/ 129005 h 534848"/>
                <a:gd name="connsiteX1" fmla="*/ 548640 w 556265"/>
                <a:gd name="connsiteY1" fmla="*/ 129005 h 534848"/>
                <a:gd name="connsiteX2" fmla="*/ 274320 w 556265"/>
                <a:gd name="connsiteY2" fmla="*/ 534848 h 534848"/>
                <a:gd name="connsiteX3" fmla="*/ 0 w 556265"/>
                <a:gd name="connsiteY3" fmla="*/ 129005 h 534848"/>
                <a:gd name="connsiteX0" fmla="*/ 18828 w 575093"/>
                <a:gd name="connsiteY0" fmla="*/ 185193 h 591036"/>
                <a:gd name="connsiteX1" fmla="*/ 567468 w 575093"/>
                <a:gd name="connsiteY1" fmla="*/ 185193 h 591036"/>
                <a:gd name="connsiteX2" fmla="*/ 293148 w 575093"/>
                <a:gd name="connsiteY2" fmla="*/ 591036 h 591036"/>
                <a:gd name="connsiteX3" fmla="*/ 18828 w 575093"/>
                <a:gd name="connsiteY3" fmla="*/ 185193 h 591036"/>
                <a:gd name="connsiteX0" fmla="*/ 18828 w 572052"/>
                <a:gd name="connsiteY0" fmla="*/ 185193 h 591036"/>
                <a:gd name="connsiteX1" fmla="*/ 567468 w 572052"/>
                <a:gd name="connsiteY1" fmla="*/ 185193 h 591036"/>
                <a:gd name="connsiteX2" fmla="*/ 293148 w 572052"/>
                <a:gd name="connsiteY2" fmla="*/ 591036 h 591036"/>
                <a:gd name="connsiteX3" fmla="*/ 18828 w 572052"/>
                <a:gd name="connsiteY3" fmla="*/ 185193 h 591036"/>
                <a:gd name="connsiteX0" fmla="*/ 18828 w 572052"/>
                <a:gd name="connsiteY0" fmla="*/ 186275 h 592118"/>
                <a:gd name="connsiteX1" fmla="*/ 293148 w 572052"/>
                <a:gd name="connsiteY1" fmla="*/ 0 h 592118"/>
                <a:gd name="connsiteX2" fmla="*/ 567468 w 572052"/>
                <a:gd name="connsiteY2" fmla="*/ 186275 h 592118"/>
                <a:gd name="connsiteX3" fmla="*/ 293148 w 572052"/>
                <a:gd name="connsiteY3" fmla="*/ 592118 h 592118"/>
                <a:gd name="connsiteX4" fmla="*/ 18828 w 572052"/>
                <a:gd name="connsiteY4" fmla="*/ 186275 h 592118"/>
                <a:gd name="connsiteX0" fmla="*/ 18 w 553242"/>
                <a:gd name="connsiteY0" fmla="*/ 431984 h 837827"/>
                <a:gd name="connsiteX1" fmla="*/ 262146 w 553242"/>
                <a:gd name="connsiteY1" fmla="*/ 0 h 837827"/>
                <a:gd name="connsiteX2" fmla="*/ 548658 w 553242"/>
                <a:gd name="connsiteY2" fmla="*/ 431984 h 837827"/>
                <a:gd name="connsiteX3" fmla="*/ 274338 w 553242"/>
                <a:gd name="connsiteY3" fmla="*/ 837827 h 837827"/>
                <a:gd name="connsiteX4" fmla="*/ 18 w 553242"/>
                <a:gd name="connsiteY4" fmla="*/ 431984 h 837827"/>
                <a:gd name="connsiteX0" fmla="*/ 267 w 553491"/>
                <a:gd name="connsiteY0" fmla="*/ 431984 h 837827"/>
                <a:gd name="connsiteX1" fmla="*/ 262395 w 553491"/>
                <a:gd name="connsiteY1" fmla="*/ 0 h 837827"/>
                <a:gd name="connsiteX2" fmla="*/ 548907 w 553491"/>
                <a:gd name="connsiteY2" fmla="*/ 431984 h 837827"/>
                <a:gd name="connsiteX3" fmla="*/ 274587 w 553491"/>
                <a:gd name="connsiteY3" fmla="*/ 837827 h 837827"/>
                <a:gd name="connsiteX4" fmla="*/ 267 w 553491"/>
                <a:gd name="connsiteY4" fmla="*/ 431984 h 837827"/>
                <a:gd name="connsiteX0" fmla="*/ 775 w 553999"/>
                <a:gd name="connsiteY0" fmla="*/ 431984 h 837827"/>
                <a:gd name="connsiteX1" fmla="*/ 262903 w 553999"/>
                <a:gd name="connsiteY1" fmla="*/ 0 h 837827"/>
                <a:gd name="connsiteX2" fmla="*/ 549415 w 553999"/>
                <a:gd name="connsiteY2" fmla="*/ 431984 h 837827"/>
                <a:gd name="connsiteX3" fmla="*/ 275095 w 553999"/>
                <a:gd name="connsiteY3" fmla="*/ 837827 h 837827"/>
                <a:gd name="connsiteX4" fmla="*/ 775 w 553999"/>
                <a:gd name="connsiteY4" fmla="*/ 431984 h 837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999" h="837827">
                  <a:moveTo>
                    <a:pt x="775" y="431984"/>
                  </a:moveTo>
                  <a:cubicBezTo>
                    <a:pt x="-13449" y="316513"/>
                    <a:pt x="171463" y="0"/>
                    <a:pt x="262903" y="0"/>
                  </a:cubicBezTo>
                  <a:cubicBezTo>
                    <a:pt x="354343" y="0"/>
                    <a:pt x="549415" y="333298"/>
                    <a:pt x="549415" y="431984"/>
                  </a:cubicBezTo>
                  <a:cubicBezTo>
                    <a:pt x="582943" y="705053"/>
                    <a:pt x="426598" y="837827"/>
                    <a:pt x="275095" y="837827"/>
                  </a:cubicBezTo>
                  <a:cubicBezTo>
                    <a:pt x="123592" y="837827"/>
                    <a:pt x="14999" y="547455"/>
                    <a:pt x="775" y="431984"/>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9" name="グループ化 38">
            <a:extLst>
              <a:ext uri="{FF2B5EF4-FFF2-40B4-BE49-F238E27FC236}">
                <a16:creationId xmlns:a16="http://schemas.microsoft.com/office/drawing/2014/main" id="{33A765DF-6290-2C92-4D5A-8B0AEB7F3ED9}"/>
              </a:ext>
            </a:extLst>
          </p:cNvPr>
          <p:cNvGrpSpPr/>
          <p:nvPr/>
        </p:nvGrpSpPr>
        <p:grpSpPr>
          <a:xfrm>
            <a:off x="2965153" y="4812209"/>
            <a:ext cx="1080000" cy="1080000"/>
            <a:chOff x="2025570" y="4095437"/>
            <a:chExt cx="1080000" cy="1080000"/>
          </a:xfrm>
        </p:grpSpPr>
        <p:sp>
          <p:nvSpPr>
            <p:cNvPr id="42" name="楕円 41">
              <a:extLst>
                <a:ext uri="{FF2B5EF4-FFF2-40B4-BE49-F238E27FC236}">
                  <a16:creationId xmlns:a16="http://schemas.microsoft.com/office/drawing/2014/main" id="{A92AF05B-A070-AA98-6F2C-869138D1599A}"/>
                </a:ext>
              </a:extLst>
            </p:cNvPr>
            <p:cNvSpPr/>
            <p:nvPr/>
          </p:nvSpPr>
          <p:spPr>
            <a:xfrm>
              <a:off x="2025570" y="4095437"/>
              <a:ext cx="1080000" cy="1080000"/>
            </a:xfrm>
            <a:prstGeom prst="ellipse">
              <a:avLst/>
            </a:prstGeom>
            <a:gradFill flip="none" rotWithShape="1">
              <a:gsLst>
                <a:gs pos="0">
                  <a:srgbClr val="BFBFBF"/>
                </a:gs>
                <a:gs pos="51000">
                  <a:schemeClr val="bg1">
                    <a:lumMod val="50000"/>
                  </a:schemeClr>
                </a:gs>
                <a:gs pos="100000">
                  <a:schemeClr val="bg1"/>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3" name="グループ化 42">
              <a:extLst>
                <a:ext uri="{FF2B5EF4-FFF2-40B4-BE49-F238E27FC236}">
                  <a16:creationId xmlns:a16="http://schemas.microsoft.com/office/drawing/2014/main" id="{D0A069FA-B4A4-7F5B-134C-E1B10D903CB0}"/>
                </a:ext>
              </a:extLst>
            </p:cNvPr>
            <p:cNvGrpSpPr/>
            <p:nvPr/>
          </p:nvGrpSpPr>
          <p:grpSpPr>
            <a:xfrm>
              <a:off x="2173028" y="4330105"/>
              <a:ext cx="880673" cy="707950"/>
              <a:chOff x="6412644" y="1362855"/>
              <a:chExt cx="801890" cy="596096"/>
            </a:xfrm>
            <a:effectLst>
              <a:outerShdw blurRad="50800" dist="38100" dir="8100000" algn="tr" rotWithShape="0">
                <a:prstClr val="black">
                  <a:alpha val="40000"/>
                </a:prstClr>
              </a:outerShdw>
            </a:effectLst>
          </p:grpSpPr>
          <p:sp>
            <p:nvSpPr>
              <p:cNvPr id="44" name="台形 43">
                <a:extLst>
                  <a:ext uri="{FF2B5EF4-FFF2-40B4-BE49-F238E27FC236}">
                    <a16:creationId xmlns:a16="http://schemas.microsoft.com/office/drawing/2014/main" id="{B53F0E32-3BDC-0462-807A-099BA83C1F1A}"/>
                  </a:ext>
                </a:extLst>
              </p:cNvPr>
              <p:cNvSpPr/>
              <p:nvPr/>
            </p:nvSpPr>
            <p:spPr>
              <a:xfrm flipV="1">
                <a:off x="6412644" y="1362855"/>
                <a:ext cx="682906" cy="596096"/>
              </a:xfrm>
              <a:prstGeom prst="trapezoid">
                <a:avLst/>
              </a:prstGeom>
              <a:gradFill>
                <a:gsLst>
                  <a:gs pos="0">
                    <a:schemeClr val="bg1"/>
                  </a:gs>
                  <a:gs pos="61000">
                    <a:schemeClr val="bg2">
                      <a:lumMod val="90000"/>
                    </a:schemeClr>
                  </a:gs>
                  <a:gs pos="100000">
                    <a:schemeClr val="bg1"/>
                  </a:gs>
                </a:gsLst>
                <a:lin ang="210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アーチ 44">
                <a:extLst>
                  <a:ext uri="{FF2B5EF4-FFF2-40B4-BE49-F238E27FC236}">
                    <a16:creationId xmlns:a16="http://schemas.microsoft.com/office/drawing/2014/main" id="{3FF46D7B-0678-F681-01C9-0E663AB3E748}"/>
                  </a:ext>
                </a:extLst>
              </p:cNvPr>
              <p:cNvSpPr/>
              <p:nvPr/>
            </p:nvSpPr>
            <p:spPr>
              <a:xfrm rot="6146113">
                <a:off x="6850203" y="1436691"/>
                <a:ext cx="361091" cy="367570"/>
              </a:xfrm>
              <a:prstGeom prst="blockArc">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sp>
        <p:nvSpPr>
          <p:cNvPr id="47" name="四角形: 角を丸くする 46">
            <a:extLst>
              <a:ext uri="{FF2B5EF4-FFF2-40B4-BE49-F238E27FC236}">
                <a16:creationId xmlns:a16="http://schemas.microsoft.com/office/drawing/2014/main" id="{BFD0EEF4-9052-7B67-A8D7-404C8B46A85A}"/>
              </a:ext>
            </a:extLst>
          </p:cNvPr>
          <p:cNvSpPr/>
          <p:nvPr/>
        </p:nvSpPr>
        <p:spPr>
          <a:xfrm>
            <a:off x="2705300" y="849142"/>
            <a:ext cx="3523565" cy="508000"/>
          </a:xfrm>
          <a:prstGeom prst="roundRect">
            <a:avLst>
              <a:gd name="adj" fmla="val 50000"/>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241C913B-06AF-7D78-B52C-94B9D71484C7}"/>
              </a:ext>
            </a:extLst>
          </p:cNvPr>
          <p:cNvSpPr/>
          <p:nvPr/>
        </p:nvSpPr>
        <p:spPr>
          <a:xfrm>
            <a:off x="2739919" y="911002"/>
            <a:ext cx="1991130" cy="369332"/>
          </a:xfrm>
          <a:prstGeom prst="rect">
            <a:avLst/>
          </a:prstGeom>
          <a:noFill/>
        </p:spPr>
        <p:txBody>
          <a:bodyPr wrap="square" lIns="91440" tIns="45720" rIns="91440" bIns="45720">
            <a:spAutoFit/>
          </a:bodyPr>
          <a:lstStyle/>
          <a:p>
            <a:pPr algn="ctr"/>
            <a:r>
              <a:rPr lang="en-US" altLang="ja-JP" dirty="0">
                <a:ln w="0"/>
                <a:solidFill>
                  <a:schemeClr val="tx1">
                    <a:lumMod val="75000"/>
                    <a:lumOff val="25000"/>
                  </a:schemeClr>
                </a:solidFill>
                <a:latin typeface="BIZ UDPゴシック" panose="020B0400000000000000" pitchFamily="50" charset="-128"/>
                <a:ea typeface="BIZ UDPゴシック" panose="020B0400000000000000" pitchFamily="50" charset="-128"/>
              </a:rPr>
              <a:t>&lt;</a:t>
            </a:r>
            <a:r>
              <a:rPr lang="ja-JP" altLang="en-US" dirty="0">
                <a:ln w="0"/>
                <a:solidFill>
                  <a:schemeClr val="tx1">
                    <a:lumMod val="75000"/>
                    <a:lumOff val="25000"/>
                  </a:schemeClr>
                </a:solidFill>
                <a:latin typeface="BIZ UDPゴシック" panose="020B0400000000000000" pitchFamily="50" charset="-128"/>
                <a:ea typeface="BIZ UDPゴシック" panose="020B0400000000000000" pitchFamily="50" charset="-128"/>
              </a:rPr>
              <a:t>タスクグループ     </a:t>
            </a:r>
            <a:endParaRPr lang="ja-JP" altLang="en-US" cap="none" spc="0" dirty="0">
              <a:ln w="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cxnSp>
        <p:nvCxnSpPr>
          <p:cNvPr id="49" name="直線コネクタ 48">
            <a:extLst>
              <a:ext uri="{FF2B5EF4-FFF2-40B4-BE49-F238E27FC236}">
                <a16:creationId xmlns:a16="http://schemas.microsoft.com/office/drawing/2014/main" id="{DEB38BED-8650-EDE3-9E1E-60CCF36A8BC3}"/>
              </a:ext>
            </a:extLst>
          </p:cNvPr>
          <p:cNvCxnSpPr/>
          <p:nvPr/>
        </p:nvCxnSpPr>
        <p:spPr>
          <a:xfrm>
            <a:off x="5517666" y="1001542"/>
            <a:ext cx="35560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1CE00DB3-0E89-1A7F-6BFD-27189FB2DD02}"/>
              </a:ext>
            </a:extLst>
          </p:cNvPr>
          <p:cNvCxnSpPr/>
          <p:nvPr/>
        </p:nvCxnSpPr>
        <p:spPr>
          <a:xfrm>
            <a:off x="5517666" y="1077742"/>
            <a:ext cx="35560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BDA3572B-6B00-458D-390E-1F897DAE57DA}"/>
              </a:ext>
            </a:extLst>
          </p:cNvPr>
          <p:cNvCxnSpPr/>
          <p:nvPr/>
        </p:nvCxnSpPr>
        <p:spPr>
          <a:xfrm>
            <a:off x="5517666" y="1166642"/>
            <a:ext cx="35560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2" name="四角形: 角を丸くする 51">
            <a:extLst>
              <a:ext uri="{FF2B5EF4-FFF2-40B4-BE49-F238E27FC236}">
                <a16:creationId xmlns:a16="http://schemas.microsoft.com/office/drawing/2014/main" id="{0DF57806-CD2C-5362-C816-E634FBCD307B}"/>
              </a:ext>
            </a:extLst>
          </p:cNvPr>
          <p:cNvSpPr/>
          <p:nvPr/>
        </p:nvSpPr>
        <p:spPr>
          <a:xfrm>
            <a:off x="2649030" y="6502790"/>
            <a:ext cx="3587262" cy="508000"/>
          </a:xfrm>
          <a:prstGeom prst="roundRect">
            <a:avLst>
              <a:gd name="adj" fmla="val 5000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3" name="グラフィックス 52" descr="カメラ 単色塗りつぶし">
            <a:extLst>
              <a:ext uri="{FF2B5EF4-FFF2-40B4-BE49-F238E27FC236}">
                <a16:creationId xmlns:a16="http://schemas.microsoft.com/office/drawing/2014/main" id="{521C4655-3F38-FE0B-FA55-185C3B6506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21970" y="6520693"/>
            <a:ext cx="407194" cy="407194"/>
          </a:xfrm>
          <a:prstGeom prst="rect">
            <a:avLst/>
          </a:prstGeom>
        </p:spPr>
      </p:pic>
      <p:sp>
        <p:nvSpPr>
          <p:cNvPr id="54" name="四角形: 角を丸くする 53">
            <a:extLst>
              <a:ext uri="{FF2B5EF4-FFF2-40B4-BE49-F238E27FC236}">
                <a16:creationId xmlns:a16="http://schemas.microsoft.com/office/drawing/2014/main" id="{B43DD753-E41F-B771-D5ED-ABBA79AABC9D}"/>
              </a:ext>
            </a:extLst>
          </p:cNvPr>
          <p:cNvSpPr/>
          <p:nvPr/>
        </p:nvSpPr>
        <p:spPr>
          <a:xfrm>
            <a:off x="4376425" y="6588955"/>
            <a:ext cx="1612900" cy="29210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正方形/長方形 54">
            <a:extLst>
              <a:ext uri="{FF2B5EF4-FFF2-40B4-BE49-F238E27FC236}">
                <a16:creationId xmlns:a16="http://schemas.microsoft.com/office/drawing/2014/main" id="{EC4A9743-FCA8-7C1D-1A6B-74CC17A52685}"/>
              </a:ext>
            </a:extLst>
          </p:cNvPr>
          <p:cNvSpPr/>
          <p:nvPr/>
        </p:nvSpPr>
        <p:spPr>
          <a:xfrm>
            <a:off x="3458899" y="6598920"/>
            <a:ext cx="355600" cy="254000"/>
          </a:xfrm>
          <a:prstGeom prst="rect">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スマイル 55">
            <a:extLst>
              <a:ext uri="{FF2B5EF4-FFF2-40B4-BE49-F238E27FC236}">
                <a16:creationId xmlns:a16="http://schemas.microsoft.com/office/drawing/2014/main" id="{30A4D46C-0DE6-EC89-44F6-52B0E0328B07}"/>
              </a:ext>
            </a:extLst>
          </p:cNvPr>
          <p:cNvSpPr/>
          <p:nvPr/>
        </p:nvSpPr>
        <p:spPr>
          <a:xfrm>
            <a:off x="5669090" y="6625688"/>
            <a:ext cx="215900" cy="215900"/>
          </a:xfrm>
          <a:prstGeom prst="smileyFace">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二等辺三角形 56">
            <a:extLst>
              <a:ext uri="{FF2B5EF4-FFF2-40B4-BE49-F238E27FC236}">
                <a16:creationId xmlns:a16="http://schemas.microsoft.com/office/drawing/2014/main" id="{827C4835-FDC9-8DE8-DCB7-BC9728869D94}"/>
              </a:ext>
            </a:extLst>
          </p:cNvPr>
          <p:cNvSpPr/>
          <p:nvPr/>
        </p:nvSpPr>
        <p:spPr>
          <a:xfrm>
            <a:off x="3510493" y="6633993"/>
            <a:ext cx="127000" cy="177800"/>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二等辺三角形 57">
            <a:extLst>
              <a:ext uri="{FF2B5EF4-FFF2-40B4-BE49-F238E27FC236}">
                <a16:creationId xmlns:a16="http://schemas.microsoft.com/office/drawing/2014/main" id="{2555BD99-16D1-E8E9-3F37-EF8668D22E7D}"/>
              </a:ext>
            </a:extLst>
          </p:cNvPr>
          <p:cNvSpPr/>
          <p:nvPr/>
        </p:nvSpPr>
        <p:spPr>
          <a:xfrm>
            <a:off x="3637493" y="6735593"/>
            <a:ext cx="152400" cy="76200"/>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フリーフォーム: 図形 74">
            <a:extLst>
              <a:ext uri="{FF2B5EF4-FFF2-40B4-BE49-F238E27FC236}">
                <a16:creationId xmlns:a16="http://schemas.microsoft.com/office/drawing/2014/main" id="{6EFE1DAF-283E-4BAB-9112-17D1EEA044FF}"/>
              </a:ext>
            </a:extLst>
          </p:cNvPr>
          <p:cNvSpPr/>
          <p:nvPr/>
        </p:nvSpPr>
        <p:spPr>
          <a:xfrm rot="635617">
            <a:off x="6654584" y="466047"/>
            <a:ext cx="3686789" cy="2265609"/>
          </a:xfrm>
          <a:custGeom>
            <a:avLst/>
            <a:gdLst>
              <a:gd name="connsiteX0" fmla="*/ 768422 w 3686789"/>
              <a:gd name="connsiteY0" fmla="*/ 290090 h 2265609"/>
              <a:gd name="connsiteX1" fmla="*/ 1459354 w 3686789"/>
              <a:gd name="connsiteY1" fmla="*/ 510719 h 2265609"/>
              <a:gd name="connsiteX2" fmla="*/ 1659396 w 3686789"/>
              <a:gd name="connsiteY2" fmla="*/ 151007 h 2265609"/>
              <a:gd name="connsiteX3" fmla="*/ 1956388 w 3686789"/>
              <a:gd name="connsiteY3" fmla="*/ 347468 h 2265609"/>
              <a:gd name="connsiteX4" fmla="*/ 2524427 w 3686789"/>
              <a:gd name="connsiteY4" fmla="*/ 0 h 2265609"/>
              <a:gd name="connsiteX5" fmla="*/ 2479195 w 3686789"/>
              <a:gd name="connsiteY5" fmla="*/ 462304 h 2265609"/>
              <a:gd name="connsiteX6" fmla="*/ 3073519 w 3686789"/>
              <a:gd name="connsiteY6" fmla="*/ 253839 h 2265609"/>
              <a:gd name="connsiteX7" fmla="*/ 2795815 w 3686789"/>
              <a:gd name="connsiteY7" fmla="*/ 522723 h 2265609"/>
              <a:gd name="connsiteX8" fmla="*/ 3686789 w 3686789"/>
              <a:gd name="connsiteY8" fmla="*/ 531766 h 2265609"/>
              <a:gd name="connsiteX9" fmla="*/ 2899079 w 3686789"/>
              <a:gd name="connsiteY9" fmla="*/ 752395 h 2265609"/>
              <a:gd name="connsiteX10" fmla="*/ 3118409 w 3686789"/>
              <a:gd name="connsiteY10" fmla="*/ 903482 h 2265609"/>
              <a:gd name="connsiteX11" fmla="*/ 2795815 w 3686789"/>
              <a:gd name="connsiteY11" fmla="*/ 985107 h 2265609"/>
              <a:gd name="connsiteX12" fmla="*/ 3222014 w 3686789"/>
              <a:gd name="connsiteY12" fmla="*/ 1250950 h 2265609"/>
              <a:gd name="connsiteX13" fmla="*/ 2498824 w 3686789"/>
              <a:gd name="connsiteY13" fmla="*/ 1148358 h 2265609"/>
              <a:gd name="connsiteX14" fmla="*/ 2550370 w 3686789"/>
              <a:gd name="connsiteY14" fmla="*/ 1390033 h 2265609"/>
              <a:gd name="connsiteX15" fmla="*/ 2263518 w 3686789"/>
              <a:gd name="connsiteY15" fmla="*/ 1320159 h 2265609"/>
              <a:gd name="connsiteX16" fmla="*/ 2377000 w 3686789"/>
              <a:gd name="connsiteY16" fmla="*/ 1926919 h 2265609"/>
              <a:gd name="connsiteX17" fmla="*/ 2531863 w 3686789"/>
              <a:gd name="connsiteY17" fmla="*/ 1897955 h 2265609"/>
              <a:gd name="connsiteX18" fmla="*/ 2280065 w 3686789"/>
              <a:gd name="connsiteY18" fmla="*/ 2265609 h 2265609"/>
              <a:gd name="connsiteX19" fmla="*/ 1912410 w 3686789"/>
              <a:gd name="connsiteY19" fmla="*/ 2013811 h 2265609"/>
              <a:gd name="connsiteX20" fmla="*/ 2067274 w 3686789"/>
              <a:gd name="connsiteY20" fmla="*/ 1984847 h 2265609"/>
              <a:gd name="connsiteX21" fmla="*/ 1977742 w 3686789"/>
              <a:gd name="connsiteY21" fmla="*/ 1506145 h 2265609"/>
              <a:gd name="connsiteX22" fmla="*/ 1684999 w 3686789"/>
              <a:gd name="connsiteY22" fmla="*/ 1390034 h 2265609"/>
              <a:gd name="connsiteX23" fmla="*/ 1484956 w 3686789"/>
              <a:gd name="connsiteY23" fmla="*/ 1577452 h 2265609"/>
              <a:gd name="connsiteX24" fmla="*/ 1284744 w 3686789"/>
              <a:gd name="connsiteY24" fmla="*/ 1450452 h 2265609"/>
              <a:gd name="connsiteX25" fmla="*/ 839257 w 3686789"/>
              <a:gd name="connsiteY25" fmla="*/ 1728539 h 2265609"/>
              <a:gd name="connsiteX26" fmla="*/ 820140 w 3686789"/>
              <a:gd name="connsiteY26" fmla="*/ 1459655 h 2265609"/>
              <a:gd name="connsiteX27" fmla="*/ 219330 w 3686789"/>
              <a:gd name="connsiteY27" fmla="*/ 1426445 h 2265609"/>
              <a:gd name="connsiteX28" fmla="*/ 568380 w 3686789"/>
              <a:gd name="connsiteY28" fmla="*/ 1229984 h 2265609"/>
              <a:gd name="connsiteX29" fmla="*/ 0 w 3686789"/>
              <a:gd name="connsiteY29" fmla="*/ 1030481 h 2265609"/>
              <a:gd name="connsiteX30" fmla="*/ 671644 w 3686789"/>
              <a:gd name="connsiteY30" fmla="*/ 927649 h 2265609"/>
              <a:gd name="connsiteX31" fmla="*/ 200042 w 3686789"/>
              <a:gd name="connsiteY31" fmla="*/ 661806 h 2265609"/>
              <a:gd name="connsiteX32" fmla="*/ 916918 w 3686789"/>
              <a:gd name="connsiteY32" fmla="*/ 625555 h 226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686789" h="2265609">
                <a:moveTo>
                  <a:pt x="768422" y="290090"/>
                </a:moveTo>
                <a:lnTo>
                  <a:pt x="1459354" y="510719"/>
                </a:lnTo>
                <a:lnTo>
                  <a:pt x="1659396" y="151007"/>
                </a:lnTo>
                <a:lnTo>
                  <a:pt x="1956388" y="347468"/>
                </a:lnTo>
                <a:lnTo>
                  <a:pt x="2524427" y="0"/>
                </a:lnTo>
                <a:cubicBezTo>
                  <a:pt x="2509406" y="154128"/>
                  <a:pt x="2494215" y="308176"/>
                  <a:pt x="2479195" y="462304"/>
                </a:cubicBezTo>
                <a:lnTo>
                  <a:pt x="3073519" y="253839"/>
                </a:lnTo>
                <a:lnTo>
                  <a:pt x="2795815" y="522723"/>
                </a:lnTo>
                <a:lnTo>
                  <a:pt x="3686789" y="531766"/>
                </a:lnTo>
                <a:lnTo>
                  <a:pt x="2899079" y="752395"/>
                </a:lnTo>
                <a:lnTo>
                  <a:pt x="3118409" y="903482"/>
                </a:lnTo>
                <a:lnTo>
                  <a:pt x="2795815" y="985107"/>
                </a:lnTo>
                <a:lnTo>
                  <a:pt x="3222014" y="1250950"/>
                </a:lnTo>
                <a:lnTo>
                  <a:pt x="2498824" y="1148358"/>
                </a:lnTo>
                <a:cubicBezTo>
                  <a:pt x="2516062" y="1228943"/>
                  <a:pt x="2533131" y="1309448"/>
                  <a:pt x="2550370" y="1390033"/>
                </a:cubicBezTo>
                <a:lnTo>
                  <a:pt x="2263518" y="1320159"/>
                </a:lnTo>
                <a:lnTo>
                  <a:pt x="2377000" y="1926919"/>
                </a:lnTo>
                <a:lnTo>
                  <a:pt x="2531863" y="1897955"/>
                </a:lnTo>
                <a:lnTo>
                  <a:pt x="2280065" y="2265609"/>
                </a:lnTo>
                <a:lnTo>
                  <a:pt x="1912410" y="2013811"/>
                </a:lnTo>
                <a:lnTo>
                  <a:pt x="2067274" y="1984847"/>
                </a:lnTo>
                <a:lnTo>
                  <a:pt x="1977742" y="1506145"/>
                </a:lnTo>
                <a:lnTo>
                  <a:pt x="1684999" y="1390034"/>
                </a:lnTo>
                <a:lnTo>
                  <a:pt x="1484956" y="1577452"/>
                </a:lnTo>
                <a:lnTo>
                  <a:pt x="1284744" y="1450452"/>
                </a:lnTo>
                <a:lnTo>
                  <a:pt x="839257" y="1728539"/>
                </a:lnTo>
                <a:cubicBezTo>
                  <a:pt x="832941" y="1638911"/>
                  <a:pt x="826455" y="1549283"/>
                  <a:pt x="820140" y="1459655"/>
                </a:cubicBezTo>
                <a:lnTo>
                  <a:pt x="219330" y="1426445"/>
                </a:lnTo>
                <a:lnTo>
                  <a:pt x="568380" y="1229984"/>
                </a:lnTo>
                <a:lnTo>
                  <a:pt x="0" y="1030481"/>
                </a:lnTo>
                <a:lnTo>
                  <a:pt x="671644" y="927649"/>
                </a:lnTo>
                <a:lnTo>
                  <a:pt x="200042" y="661806"/>
                </a:lnTo>
                <a:lnTo>
                  <a:pt x="916918" y="625555"/>
                </a:lnTo>
                <a:close/>
              </a:path>
            </a:pathLst>
          </a:cu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0" name="正方形/長方形 59">
            <a:extLst>
              <a:ext uri="{FF2B5EF4-FFF2-40B4-BE49-F238E27FC236}">
                <a16:creationId xmlns:a16="http://schemas.microsoft.com/office/drawing/2014/main" id="{9702EBA9-7363-5660-A1E0-53EE02547705}"/>
              </a:ext>
            </a:extLst>
          </p:cNvPr>
          <p:cNvSpPr/>
          <p:nvPr/>
        </p:nvSpPr>
        <p:spPr>
          <a:xfrm>
            <a:off x="7303385" y="987636"/>
            <a:ext cx="2236510" cy="707886"/>
          </a:xfrm>
          <a:prstGeom prst="rect">
            <a:avLst/>
          </a:prstGeom>
          <a:noFill/>
        </p:spPr>
        <p:txBody>
          <a:bodyPr wrap="none" lIns="91440" tIns="45720" rIns="91440" bIns="45720">
            <a:spAutoFit/>
          </a:bodyPr>
          <a:lstStyle/>
          <a:p>
            <a:pPr algn="ctr"/>
            <a:r>
              <a:rPr lang="ja-JP" altLang="en-US" sz="4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連帯責任</a:t>
            </a:r>
          </a:p>
        </p:txBody>
      </p:sp>
      <p:sp>
        <p:nvSpPr>
          <p:cNvPr id="79" name="フリーフォーム: 図形 78">
            <a:extLst>
              <a:ext uri="{FF2B5EF4-FFF2-40B4-BE49-F238E27FC236}">
                <a16:creationId xmlns:a16="http://schemas.microsoft.com/office/drawing/2014/main" id="{EB2E36BC-8492-E64B-BF46-2E9CB23CADBF}"/>
              </a:ext>
            </a:extLst>
          </p:cNvPr>
          <p:cNvSpPr/>
          <p:nvPr/>
        </p:nvSpPr>
        <p:spPr>
          <a:xfrm rot="12192665">
            <a:off x="3739250" y="4048938"/>
            <a:ext cx="3774799" cy="2962989"/>
          </a:xfrm>
          <a:custGeom>
            <a:avLst/>
            <a:gdLst>
              <a:gd name="connsiteX0" fmla="*/ 4010377 w 4665292"/>
              <a:gd name="connsiteY0" fmla="*/ 1648307 h 2528909"/>
              <a:gd name="connsiteX1" fmla="*/ 3180569 w 4665292"/>
              <a:gd name="connsiteY1" fmla="*/ 1513127 h 2528909"/>
              <a:gd name="connsiteX2" fmla="*/ 3239716 w 4665292"/>
              <a:gd name="connsiteY2" fmla="*/ 1831569 h 2528909"/>
              <a:gd name="connsiteX3" fmla="*/ 2698783 w 4665292"/>
              <a:gd name="connsiteY3" fmla="*/ 1680257 h 2528909"/>
              <a:gd name="connsiteX4" fmla="*/ 2587542 w 4665292"/>
              <a:gd name="connsiteY4" fmla="*/ 1986783 h 2528909"/>
              <a:gd name="connsiteX5" fmla="*/ 2246767 w 4665292"/>
              <a:gd name="connsiteY5" fmla="*/ 1831569 h 2528909"/>
              <a:gd name="connsiteX6" fmla="*/ 2017233 w 4665292"/>
              <a:gd name="connsiteY6" fmla="*/ 2078520 h 2528909"/>
              <a:gd name="connsiteX7" fmla="*/ 1787503 w 4665292"/>
              <a:gd name="connsiteY7" fmla="*/ 1911180 h 2528909"/>
              <a:gd name="connsiteX8" fmla="*/ 1276340 w 4665292"/>
              <a:gd name="connsiteY8" fmla="*/ 2277599 h 2528909"/>
              <a:gd name="connsiteX9" fmla="*/ 1265143 w 4665292"/>
              <a:gd name="connsiteY9" fmla="*/ 2096740 h 2528909"/>
              <a:gd name="connsiteX10" fmla="*/ 965513 w 4665292"/>
              <a:gd name="connsiteY10" fmla="*/ 2343922 h 2528909"/>
              <a:gd name="connsiteX11" fmla="*/ 1021172 w 4665292"/>
              <a:gd name="connsiteY11" fmla="*/ 2411390 h 2528909"/>
              <a:gd name="connsiteX12" fmla="*/ 603831 w 4665292"/>
              <a:gd name="connsiteY12" fmla="*/ 2528909 h 2528909"/>
              <a:gd name="connsiteX13" fmla="*/ 798538 w 4665292"/>
              <a:gd name="connsiteY13" fmla="*/ 2141516 h 2528909"/>
              <a:gd name="connsiteX14" fmla="*/ 854196 w 4665292"/>
              <a:gd name="connsiteY14" fmla="*/ 2208985 h 2528909"/>
              <a:gd name="connsiteX15" fmla="*/ 1204344 w 4665292"/>
              <a:gd name="connsiteY15" fmla="*/ 1920128 h 2528909"/>
              <a:gd name="connsiteX16" fmla="*/ 565021 w 4665292"/>
              <a:gd name="connsiteY16" fmla="*/ 1879546 h 2528909"/>
              <a:gd name="connsiteX17" fmla="*/ 965530 w 4665292"/>
              <a:gd name="connsiteY17" fmla="*/ 1620680 h 2528909"/>
              <a:gd name="connsiteX18" fmla="*/ 0 w 4665292"/>
              <a:gd name="connsiteY18" fmla="*/ 1442479 h 2528909"/>
              <a:gd name="connsiteX19" fmla="*/ 692126 w 4665292"/>
              <a:gd name="connsiteY19" fmla="*/ 1194053 h 2528909"/>
              <a:gd name="connsiteX20" fmla="*/ 542891 w 4665292"/>
              <a:gd name="connsiteY20" fmla="*/ 872025 h 2528909"/>
              <a:gd name="connsiteX21" fmla="*/ 1365451 w 4665292"/>
              <a:gd name="connsiteY21" fmla="*/ 824259 h 2528909"/>
              <a:gd name="connsiteX22" fmla="*/ 1195063 w 4665292"/>
              <a:gd name="connsiteY22" fmla="*/ 382236 h 2528909"/>
              <a:gd name="connsiteX23" fmla="*/ 1987856 w 4665292"/>
              <a:gd name="connsiteY23" fmla="*/ 672946 h 2528909"/>
              <a:gd name="connsiteX24" fmla="*/ 2217390 w 4665292"/>
              <a:gd name="connsiteY24" fmla="*/ 198973 h 2528909"/>
              <a:gd name="connsiteX25" fmla="*/ 2558165 w 4665292"/>
              <a:gd name="connsiteY25" fmla="*/ 457840 h 2528909"/>
              <a:gd name="connsiteX26" fmla="*/ 3209947 w 4665292"/>
              <a:gd name="connsiteY26" fmla="*/ 0 h 2528909"/>
              <a:gd name="connsiteX27" fmla="*/ 3158047 w 4665292"/>
              <a:gd name="connsiteY27" fmla="*/ 609152 h 2528909"/>
              <a:gd name="connsiteX28" fmla="*/ 3839989 w 4665292"/>
              <a:gd name="connsiteY28" fmla="*/ 334470 h 2528909"/>
              <a:gd name="connsiteX29" fmla="*/ 3728748 w 4665292"/>
              <a:gd name="connsiteY29" fmla="*/ 651436 h 2528909"/>
              <a:gd name="connsiteX30" fmla="*/ 4665292 w 4665292"/>
              <a:gd name="connsiteY30" fmla="*/ 625074 h 2528909"/>
              <a:gd name="connsiteX31" fmla="*/ 3639832 w 4665292"/>
              <a:gd name="connsiteY31" fmla="*/ 991388 h 2528909"/>
              <a:gd name="connsiteX32" fmla="*/ 3891497 w 4665292"/>
              <a:gd name="connsiteY32" fmla="*/ 1190467 h 2528909"/>
              <a:gd name="connsiteX33" fmla="*/ 3608693 w 4665292"/>
              <a:gd name="connsiteY33" fmla="*/ 1296439 h 2528909"/>
              <a:gd name="connsiteX0" fmla="*/ 4010377 w 4316556"/>
              <a:gd name="connsiteY0" fmla="*/ 1648307 h 2528909"/>
              <a:gd name="connsiteX1" fmla="*/ 3180569 w 4316556"/>
              <a:gd name="connsiteY1" fmla="*/ 1513127 h 2528909"/>
              <a:gd name="connsiteX2" fmla="*/ 3239716 w 4316556"/>
              <a:gd name="connsiteY2" fmla="*/ 1831569 h 2528909"/>
              <a:gd name="connsiteX3" fmla="*/ 2698783 w 4316556"/>
              <a:gd name="connsiteY3" fmla="*/ 1680257 h 2528909"/>
              <a:gd name="connsiteX4" fmla="*/ 2587542 w 4316556"/>
              <a:gd name="connsiteY4" fmla="*/ 1986783 h 2528909"/>
              <a:gd name="connsiteX5" fmla="*/ 2246767 w 4316556"/>
              <a:gd name="connsiteY5" fmla="*/ 1831569 h 2528909"/>
              <a:gd name="connsiteX6" fmla="*/ 2017233 w 4316556"/>
              <a:gd name="connsiteY6" fmla="*/ 2078520 h 2528909"/>
              <a:gd name="connsiteX7" fmla="*/ 1787503 w 4316556"/>
              <a:gd name="connsiteY7" fmla="*/ 1911180 h 2528909"/>
              <a:gd name="connsiteX8" fmla="*/ 1276340 w 4316556"/>
              <a:gd name="connsiteY8" fmla="*/ 2277599 h 2528909"/>
              <a:gd name="connsiteX9" fmla="*/ 1265143 w 4316556"/>
              <a:gd name="connsiteY9" fmla="*/ 2096740 h 2528909"/>
              <a:gd name="connsiteX10" fmla="*/ 965513 w 4316556"/>
              <a:gd name="connsiteY10" fmla="*/ 2343922 h 2528909"/>
              <a:gd name="connsiteX11" fmla="*/ 1021172 w 4316556"/>
              <a:gd name="connsiteY11" fmla="*/ 2411390 h 2528909"/>
              <a:gd name="connsiteX12" fmla="*/ 603831 w 4316556"/>
              <a:gd name="connsiteY12" fmla="*/ 2528909 h 2528909"/>
              <a:gd name="connsiteX13" fmla="*/ 798538 w 4316556"/>
              <a:gd name="connsiteY13" fmla="*/ 2141516 h 2528909"/>
              <a:gd name="connsiteX14" fmla="*/ 854196 w 4316556"/>
              <a:gd name="connsiteY14" fmla="*/ 2208985 h 2528909"/>
              <a:gd name="connsiteX15" fmla="*/ 1204344 w 4316556"/>
              <a:gd name="connsiteY15" fmla="*/ 1920128 h 2528909"/>
              <a:gd name="connsiteX16" fmla="*/ 565021 w 4316556"/>
              <a:gd name="connsiteY16" fmla="*/ 1879546 h 2528909"/>
              <a:gd name="connsiteX17" fmla="*/ 965530 w 4316556"/>
              <a:gd name="connsiteY17" fmla="*/ 1620680 h 2528909"/>
              <a:gd name="connsiteX18" fmla="*/ 0 w 4316556"/>
              <a:gd name="connsiteY18" fmla="*/ 1442479 h 2528909"/>
              <a:gd name="connsiteX19" fmla="*/ 692126 w 4316556"/>
              <a:gd name="connsiteY19" fmla="*/ 1194053 h 2528909"/>
              <a:gd name="connsiteX20" fmla="*/ 542891 w 4316556"/>
              <a:gd name="connsiteY20" fmla="*/ 872025 h 2528909"/>
              <a:gd name="connsiteX21" fmla="*/ 1365451 w 4316556"/>
              <a:gd name="connsiteY21" fmla="*/ 824259 h 2528909"/>
              <a:gd name="connsiteX22" fmla="*/ 1195063 w 4316556"/>
              <a:gd name="connsiteY22" fmla="*/ 382236 h 2528909"/>
              <a:gd name="connsiteX23" fmla="*/ 1987856 w 4316556"/>
              <a:gd name="connsiteY23" fmla="*/ 672946 h 2528909"/>
              <a:gd name="connsiteX24" fmla="*/ 2217390 w 4316556"/>
              <a:gd name="connsiteY24" fmla="*/ 198973 h 2528909"/>
              <a:gd name="connsiteX25" fmla="*/ 2558165 w 4316556"/>
              <a:gd name="connsiteY25" fmla="*/ 457840 h 2528909"/>
              <a:gd name="connsiteX26" fmla="*/ 3209947 w 4316556"/>
              <a:gd name="connsiteY26" fmla="*/ 0 h 2528909"/>
              <a:gd name="connsiteX27" fmla="*/ 3158047 w 4316556"/>
              <a:gd name="connsiteY27" fmla="*/ 609152 h 2528909"/>
              <a:gd name="connsiteX28" fmla="*/ 3839989 w 4316556"/>
              <a:gd name="connsiteY28" fmla="*/ 334470 h 2528909"/>
              <a:gd name="connsiteX29" fmla="*/ 3728748 w 4316556"/>
              <a:gd name="connsiteY29" fmla="*/ 651436 h 2528909"/>
              <a:gd name="connsiteX30" fmla="*/ 4316556 w 4316556"/>
              <a:gd name="connsiteY30" fmla="*/ 708426 h 2528909"/>
              <a:gd name="connsiteX31" fmla="*/ 3639832 w 4316556"/>
              <a:gd name="connsiteY31" fmla="*/ 991388 h 2528909"/>
              <a:gd name="connsiteX32" fmla="*/ 3891497 w 4316556"/>
              <a:gd name="connsiteY32" fmla="*/ 1190467 h 2528909"/>
              <a:gd name="connsiteX33" fmla="*/ 3608693 w 4316556"/>
              <a:gd name="connsiteY33" fmla="*/ 1296439 h 2528909"/>
              <a:gd name="connsiteX34" fmla="*/ 4010377 w 4316556"/>
              <a:gd name="connsiteY34" fmla="*/ 1648307 h 252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16556" h="2528909">
                <a:moveTo>
                  <a:pt x="4010377" y="1648307"/>
                </a:moveTo>
                <a:lnTo>
                  <a:pt x="3180569" y="1513127"/>
                </a:lnTo>
                <a:cubicBezTo>
                  <a:pt x="3200350" y="1619310"/>
                  <a:pt x="3219935" y="1725387"/>
                  <a:pt x="3239716" y="1831569"/>
                </a:cubicBezTo>
                <a:lnTo>
                  <a:pt x="2698783" y="1680257"/>
                </a:lnTo>
                <a:lnTo>
                  <a:pt x="2587542" y="1986783"/>
                </a:lnTo>
                <a:lnTo>
                  <a:pt x="2246767" y="1831569"/>
                </a:lnTo>
                <a:lnTo>
                  <a:pt x="2017233" y="2078520"/>
                </a:lnTo>
                <a:lnTo>
                  <a:pt x="1787503" y="1911180"/>
                </a:lnTo>
                <a:lnTo>
                  <a:pt x="1276340" y="2277599"/>
                </a:lnTo>
                <a:lnTo>
                  <a:pt x="1265143" y="2096740"/>
                </a:lnTo>
                <a:lnTo>
                  <a:pt x="965513" y="2343922"/>
                </a:lnTo>
                <a:lnTo>
                  <a:pt x="1021172" y="2411390"/>
                </a:lnTo>
                <a:lnTo>
                  <a:pt x="603831" y="2528909"/>
                </a:lnTo>
                <a:lnTo>
                  <a:pt x="798538" y="2141516"/>
                </a:lnTo>
                <a:lnTo>
                  <a:pt x="854196" y="2208985"/>
                </a:lnTo>
                <a:lnTo>
                  <a:pt x="1204344" y="1920128"/>
                </a:lnTo>
                <a:lnTo>
                  <a:pt x="565021" y="1879546"/>
                </a:lnTo>
                <a:lnTo>
                  <a:pt x="965530" y="1620680"/>
                </a:lnTo>
                <a:lnTo>
                  <a:pt x="0" y="1442479"/>
                </a:lnTo>
                <a:lnTo>
                  <a:pt x="692126" y="1194053"/>
                </a:lnTo>
                <a:lnTo>
                  <a:pt x="542891" y="872025"/>
                </a:lnTo>
                <a:lnTo>
                  <a:pt x="1365451" y="824259"/>
                </a:lnTo>
                <a:lnTo>
                  <a:pt x="1195063" y="382236"/>
                </a:lnTo>
                <a:lnTo>
                  <a:pt x="1987856" y="672946"/>
                </a:lnTo>
                <a:lnTo>
                  <a:pt x="2217390" y="198973"/>
                </a:lnTo>
                <a:lnTo>
                  <a:pt x="2558165" y="457840"/>
                </a:lnTo>
                <a:lnTo>
                  <a:pt x="3209947" y="0"/>
                </a:lnTo>
                <a:cubicBezTo>
                  <a:pt x="3192712" y="203086"/>
                  <a:pt x="3175282" y="406066"/>
                  <a:pt x="3158047" y="609152"/>
                </a:cubicBezTo>
                <a:lnTo>
                  <a:pt x="3839989" y="334470"/>
                </a:lnTo>
                <a:lnTo>
                  <a:pt x="3728748" y="651436"/>
                </a:lnTo>
                <a:lnTo>
                  <a:pt x="4316556" y="708426"/>
                </a:lnTo>
                <a:lnTo>
                  <a:pt x="3639832" y="991388"/>
                </a:lnTo>
                <a:lnTo>
                  <a:pt x="3891497" y="1190467"/>
                </a:lnTo>
                <a:lnTo>
                  <a:pt x="3608693" y="1296439"/>
                </a:lnTo>
                <a:lnTo>
                  <a:pt x="4010377" y="1648307"/>
                </a:lnTo>
                <a:close/>
              </a:path>
            </a:pathLst>
          </a:custGeom>
          <a:solidFill>
            <a:srgbClr val="FFFF99"/>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82" name="フリーフォーム: 図形 81">
            <a:extLst>
              <a:ext uri="{FF2B5EF4-FFF2-40B4-BE49-F238E27FC236}">
                <a16:creationId xmlns:a16="http://schemas.microsoft.com/office/drawing/2014/main" id="{316A10F6-141B-4948-E2F8-EE700B7ED35B}"/>
              </a:ext>
            </a:extLst>
          </p:cNvPr>
          <p:cNvSpPr/>
          <p:nvPr/>
        </p:nvSpPr>
        <p:spPr>
          <a:xfrm rot="1362080">
            <a:off x="3739636" y="1255109"/>
            <a:ext cx="3737818" cy="2043638"/>
          </a:xfrm>
          <a:custGeom>
            <a:avLst/>
            <a:gdLst>
              <a:gd name="connsiteX0" fmla="*/ 2477478 w 4074812"/>
              <a:gd name="connsiteY0" fmla="*/ 0 h 2043410"/>
              <a:gd name="connsiteX1" fmla="*/ 2555299 w 4074812"/>
              <a:gd name="connsiteY1" fmla="*/ 256939 h 2043410"/>
              <a:gd name="connsiteX2" fmla="*/ 3131682 w 4074812"/>
              <a:gd name="connsiteY2" fmla="*/ 159040 h 2043410"/>
              <a:gd name="connsiteX3" fmla="*/ 2844739 w 4074812"/>
              <a:gd name="connsiteY3" fmla="*/ 425410 h 2043410"/>
              <a:gd name="connsiteX4" fmla="*/ 3427339 w 4074812"/>
              <a:gd name="connsiteY4" fmla="*/ 496002 h 2043410"/>
              <a:gd name="connsiteX5" fmla="*/ 2979429 w 4074812"/>
              <a:gd name="connsiteY5" fmla="*/ 752500 h 2043410"/>
              <a:gd name="connsiteX6" fmla="*/ 3274874 w 4074812"/>
              <a:gd name="connsiteY6" fmla="*/ 878210 h 2043410"/>
              <a:gd name="connsiteX7" fmla="*/ 3678095 w 4074812"/>
              <a:gd name="connsiteY7" fmla="*/ 878210 h 2043410"/>
              <a:gd name="connsiteX8" fmla="*/ 3678095 w 4074812"/>
              <a:gd name="connsiteY8" fmla="*/ 790746 h 2043410"/>
              <a:gd name="connsiteX9" fmla="*/ 4074812 w 4074812"/>
              <a:gd name="connsiteY9" fmla="*/ 965673 h 2043410"/>
              <a:gd name="connsiteX10" fmla="*/ 3678095 w 4074812"/>
              <a:gd name="connsiteY10" fmla="*/ 1140600 h 2043410"/>
              <a:gd name="connsiteX11" fmla="*/ 3678095 w 4074812"/>
              <a:gd name="connsiteY11" fmla="*/ 1053137 h 2043410"/>
              <a:gd name="connsiteX12" fmla="*/ 2770953 w 4074812"/>
              <a:gd name="connsiteY12" fmla="*/ 1053137 h 2043410"/>
              <a:gd name="connsiteX13" fmla="*/ 2648885 w 4074812"/>
              <a:gd name="connsiteY13" fmla="*/ 1087796 h 2043410"/>
              <a:gd name="connsiteX14" fmla="*/ 2864022 w 4074812"/>
              <a:gd name="connsiteY14" fmla="*/ 1381359 h 2043410"/>
              <a:gd name="connsiteX15" fmla="*/ 2160665 w 4074812"/>
              <a:gd name="connsiteY15" fmla="*/ 1316800 h 2043410"/>
              <a:gd name="connsiteX16" fmla="*/ 2051098 w 4074812"/>
              <a:gd name="connsiteY16" fmla="*/ 1709405 h 2043410"/>
              <a:gd name="connsiteX17" fmla="*/ 1726196 w 4074812"/>
              <a:gd name="connsiteY17" fmla="*/ 1582979 h 2043410"/>
              <a:gd name="connsiteX18" fmla="*/ 1265393 w 4074812"/>
              <a:gd name="connsiteY18" fmla="*/ 2043410 h 2043410"/>
              <a:gd name="connsiteX19" fmla="*/ 1205559 w 4074812"/>
              <a:gd name="connsiteY19" fmla="*/ 1584724 h 2043410"/>
              <a:gd name="connsiteX20" fmla="*/ 688991 w 4074812"/>
              <a:gd name="connsiteY20" fmla="*/ 1915880 h 2043410"/>
              <a:gd name="connsiteX21" fmla="*/ 892280 w 4074812"/>
              <a:gd name="connsiteY21" fmla="*/ 1594644 h 2043410"/>
              <a:gd name="connsiteX22" fmla="*/ 0 w 4074812"/>
              <a:gd name="connsiteY22" fmla="*/ 1919336 h 2043410"/>
              <a:gd name="connsiteX23" fmla="*/ 743475 w 4074812"/>
              <a:gd name="connsiteY23" fmla="*/ 1394006 h 2043410"/>
              <a:gd name="connsiteX24" fmla="*/ 502201 w 4074812"/>
              <a:gd name="connsiteY24" fmla="*/ 1294814 h 2043410"/>
              <a:gd name="connsiteX25" fmla="*/ 789592 w 4074812"/>
              <a:gd name="connsiteY25" fmla="*/ 1145679 h 2043410"/>
              <a:gd name="connsiteX26" fmla="*/ 326912 w 4074812"/>
              <a:gd name="connsiteY26" fmla="*/ 979872 h 2043410"/>
              <a:gd name="connsiteX27" fmla="*/ 1034607 w 4074812"/>
              <a:gd name="connsiteY27" fmla="*/ 922832 h 2043410"/>
              <a:gd name="connsiteX28" fmla="*/ 932116 w 4074812"/>
              <a:gd name="connsiteY28" fmla="*/ 699336 h 2043410"/>
              <a:gd name="connsiteX29" fmla="*/ 1404096 w 4074812"/>
              <a:gd name="connsiteY29" fmla="*/ 708720 h 2043410"/>
              <a:gd name="connsiteX30" fmla="*/ 1444249 w 4074812"/>
              <a:gd name="connsiteY30" fmla="*/ 461838 h 2043410"/>
              <a:gd name="connsiteX31" fmla="*/ 1751681 w 4074812"/>
              <a:gd name="connsiteY31" fmla="*/ 511883 h 2043410"/>
              <a:gd name="connsiteX32" fmla="*/ 1899511 w 4074812"/>
              <a:gd name="connsiteY32" fmla="*/ 286571 h 2043410"/>
              <a:gd name="connsiteX33" fmla="*/ 2117332 w 4074812"/>
              <a:gd name="connsiteY33" fmla="*/ 366516 h 2043410"/>
              <a:gd name="connsiteX0" fmla="*/ 2150566 w 3747900"/>
              <a:gd name="connsiteY0" fmla="*/ 0 h 2043410"/>
              <a:gd name="connsiteX1" fmla="*/ 2228387 w 3747900"/>
              <a:gd name="connsiteY1" fmla="*/ 256939 h 2043410"/>
              <a:gd name="connsiteX2" fmla="*/ 2804770 w 3747900"/>
              <a:gd name="connsiteY2" fmla="*/ 159040 h 2043410"/>
              <a:gd name="connsiteX3" fmla="*/ 2517827 w 3747900"/>
              <a:gd name="connsiteY3" fmla="*/ 425410 h 2043410"/>
              <a:gd name="connsiteX4" fmla="*/ 3100427 w 3747900"/>
              <a:gd name="connsiteY4" fmla="*/ 496002 h 2043410"/>
              <a:gd name="connsiteX5" fmla="*/ 2652517 w 3747900"/>
              <a:gd name="connsiteY5" fmla="*/ 752500 h 2043410"/>
              <a:gd name="connsiteX6" fmla="*/ 2947962 w 3747900"/>
              <a:gd name="connsiteY6" fmla="*/ 878210 h 2043410"/>
              <a:gd name="connsiteX7" fmla="*/ 3351183 w 3747900"/>
              <a:gd name="connsiteY7" fmla="*/ 878210 h 2043410"/>
              <a:gd name="connsiteX8" fmla="*/ 3351183 w 3747900"/>
              <a:gd name="connsiteY8" fmla="*/ 790746 h 2043410"/>
              <a:gd name="connsiteX9" fmla="*/ 3747900 w 3747900"/>
              <a:gd name="connsiteY9" fmla="*/ 965673 h 2043410"/>
              <a:gd name="connsiteX10" fmla="*/ 3351183 w 3747900"/>
              <a:gd name="connsiteY10" fmla="*/ 1140600 h 2043410"/>
              <a:gd name="connsiteX11" fmla="*/ 3351183 w 3747900"/>
              <a:gd name="connsiteY11" fmla="*/ 1053137 h 2043410"/>
              <a:gd name="connsiteX12" fmla="*/ 2444041 w 3747900"/>
              <a:gd name="connsiteY12" fmla="*/ 1053137 h 2043410"/>
              <a:gd name="connsiteX13" fmla="*/ 2321973 w 3747900"/>
              <a:gd name="connsiteY13" fmla="*/ 1087796 h 2043410"/>
              <a:gd name="connsiteX14" fmla="*/ 2537110 w 3747900"/>
              <a:gd name="connsiteY14" fmla="*/ 1381359 h 2043410"/>
              <a:gd name="connsiteX15" fmla="*/ 1833753 w 3747900"/>
              <a:gd name="connsiteY15" fmla="*/ 1316800 h 2043410"/>
              <a:gd name="connsiteX16" fmla="*/ 1724186 w 3747900"/>
              <a:gd name="connsiteY16" fmla="*/ 1709405 h 2043410"/>
              <a:gd name="connsiteX17" fmla="*/ 1399284 w 3747900"/>
              <a:gd name="connsiteY17" fmla="*/ 1582979 h 2043410"/>
              <a:gd name="connsiteX18" fmla="*/ 938481 w 3747900"/>
              <a:gd name="connsiteY18" fmla="*/ 2043410 h 2043410"/>
              <a:gd name="connsiteX19" fmla="*/ 878647 w 3747900"/>
              <a:gd name="connsiteY19" fmla="*/ 1584724 h 2043410"/>
              <a:gd name="connsiteX20" fmla="*/ 362079 w 3747900"/>
              <a:gd name="connsiteY20" fmla="*/ 1915880 h 2043410"/>
              <a:gd name="connsiteX21" fmla="*/ 565368 w 3747900"/>
              <a:gd name="connsiteY21" fmla="*/ 1594644 h 2043410"/>
              <a:gd name="connsiteX22" fmla="*/ 125515 w 3747900"/>
              <a:gd name="connsiteY22" fmla="*/ 1717207 h 2043410"/>
              <a:gd name="connsiteX23" fmla="*/ 416563 w 3747900"/>
              <a:gd name="connsiteY23" fmla="*/ 1394006 h 2043410"/>
              <a:gd name="connsiteX24" fmla="*/ 175289 w 3747900"/>
              <a:gd name="connsiteY24" fmla="*/ 1294814 h 2043410"/>
              <a:gd name="connsiteX25" fmla="*/ 462680 w 3747900"/>
              <a:gd name="connsiteY25" fmla="*/ 1145679 h 2043410"/>
              <a:gd name="connsiteX26" fmla="*/ 0 w 3747900"/>
              <a:gd name="connsiteY26" fmla="*/ 979872 h 2043410"/>
              <a:gd name="connsiteX27" fmla="*/ 707695 w 3747900"/>
              <a:gd name="connsiteY27" fmla="*/ 922832 h 2043410"/>
              <a:gd name="connsiteX28" fmla="*/ 605204 w 3747900"/>
              <a:gd name="connsiteY28" fmla="*/ 699336 h 2043410"/>
              <a:gd name="connsiteX29" fmla="*/ 1077184 w 3747900"/>
              <a:gd name="connsiteY29" fmla="*/ 708720 h 2043410"/>
              <a:gd name="connsiteX30" fmla="*/ 1117337 w 3747900"/>
              <a:gd name="connsiteY30" fmla="*/ 461838 h 2043410"/>
              <a:gd name="connsiteX31" fmla="*/ 1424769 w 3747900"/>
              <a:gd name="connsiteY31" fmla="*/ 511883 h 2043410"/>
              <a:gd name="connsiteX32" fmla="*/ 1572599 w 3747900"/>
              <a:gd name="connsiteY32" fmla="*/ 286571 h 2043410"/>
              <a:gd name="connsiteX33" fmla="*/ 1790420 w 3747900"/>
              <a:gd name="connsiteY33" fmla="*/ 366516 h 2043410"/>
              <a:gd name="connsiteX34" fmla="*/ 2150566 w 3747900"/>
              <a:gd name="connsiteY34" fmla="*/ 0 h 2043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747900" h="2043410">
                <a:moveTo>
                  <a:pt x="2150566" y="0"/>
                </a:moveTo>
                <a:lnTo>
                  <a:pt x="2228387" y="256939"/>
                </a:lnTo>
                <a:lnTo>
                  <a:pt x="2804770" y="159040"/>
                </a:lnTo>
                <a:lnTo>
                  <a:pt x="2517827" y="425410"/>
                </a:lnTo>
                <a:lnTo>
                  <a:pt x="3100427" y="496002"/>
                </a:lnTo>
                <a:lnTo>
                  <a:pt x="2652517" y="752500"/>
                </a:lnTo>
                <a:lnTo>
                  <a:pt x="2947962" y="878210"/>
                </a:lnTo>
                <a:lnTo>
                  <a:pt x="3351183" y="878210"/>
                </a:lnTo>
                <a:lnTo>
                  <a:pt x="3351183" y="790746"/>
                </a:lnTo>
                <a:lnTo>
                  <a:pt x="3747900" y="965673"/>
                </a:lnTo>
                <a:lnTo>
                  <a:pt x="3351183" y="1140600"/>
                </a:lnTo>
                <a:lnTo>
                  <a:pt x="3351183" y="1053137"/>
                </a:lnTo>
                <a:lnTo>
                  <a:pt x="2444041" y="1053137"/>
                </a:lnTo>
                <a:lnTo>
                  <a:pt x="2321973" y="1087796"/>
                </a:lnTo>
                <a:lnTo>
                  <a:pt x="2537110" y="1381359"/>
                </a:lnTo>
                <a:lnTo>
                  <a:pt x="1833753" y="1316800"/>
                </a:lnTo>
                <a:lnTo>
                  <a:pt x="1724186" y="1709405"/>
                </a:lnTo>
                <a:lnTo>
                  <a:pt x="1399284" y="1582979"/>
                </a:lnTo>
                <a:lnTo>
                  <a:pt x="938481" y="2043410"/>
                </a:lnTo>
                <a:cubicBezTo>
                  <a:pt x="918476" y="1890501"/>
                  <a:pt x="898651" y="1737633"/>
                  <a:pt x="878647" y="1584724"/>
                </a:cubicBezTo>
                <a:lnTo>
                  <a:pt x="362079" y="1915880"/>
                </a:lnTo>
                <a:lnTo>
                  <a:pt x="565368" y="1594644"/>
                </a:lnTo>
                <a:lnTo>
                  <a:pt x="125515" y="1717207"/>
                </a:lnTo>
                <a:lnTo>
                  <a:pt x="416563" y="1394006"/>
                </a:lnTo>
                <a:lnTo>
                  <a:pt x="175289" y="1294814"/>
                </a:lnTo>
                <a:lnTo>
                  <a:pt x="462680" y="1145679"/>
                </a:lnTo>
                <a:lnTo>
                  <a:pt x="0" y="979872"/>
                </a:lnTo>
                <a:lnTo>
                  <a:pt x="707695" y="922832"/>
                </a:lnTo>
                <a:lnTo>
                  <a:pt x="605204" y="699336"/>
                </a:lnTo>
                <a:lnTo>
                  <a:pt x="1077184" y="708720"/>
                </a:lnTo>
                <a:lnTo>
                  <a:pt x="1117337" y="461838"/>
                </a:lnTo>
                <a:lnTo>
                  <a:pt x="1424769" y="511883"/>
                </a:lnTo>
                <a:lnTo>
                  <a:pt x="1572599" y="286571"/>
                </a:lnTo>
                <a:lnTo>
                  <a:pt x="1790420" y="366516"/>
                </a:lnTo>
                <a:lnTo>
                  <a:pt x="2150566" y="0"/>
                </a:lnTo>
                <a:close/>
              </a:path>
            </a:pathLst>
          </a:custGeom>
          <a:solidFill>
            <a:srgbClr val="FFFF99"/>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81" name="フリーフォーム: 図形 80">
            <a:extLst>
              <a:ext uri="{FF2B5EF4-FFF2-40B4-BE49-F238E27FC236}">
                <a16:creationId xmlns:a16="http://schemas.microsoft.com/office/drawing/2014/main" id="{86B11170-EE8F-2D3D-0857-01ADE9AB2939}"/>
              </a:ext>
            </a:extLst>
          </p:cNvPr>
          <p:cNvSpPr/>
          <p:nvPr/>
        </p:nvSpPr>
        <p:spPr>
          <a:xfrm>
            <a:off x="3841260" y="3031603"/>
            <a:ext cx="3566274" cy="1423443"/>
          </a:xfrm>
          <a:custGeom>
            <a:avLst/>
            <a:gdLst>
              <a:gd name="connsiteX0" fmla="*/ 3030360 w 4072901"/>
              <a:gd name="connsiteY0" fmla="*/ 0 h 1423443"/>
              <a:gd name="connsiteX1" fmla="*/ 3002866 w 4072901"/>
              <a:gd name="connsiteY1" fmla="*/ 267046 h 1423443"/>
              <a:gd name="connsiteX2" fmla="*/ 3550792 w 4072901"/>
              <a:gd name="connsiteY2" fmla="*/ 394390 h 1423443"/>
              <a:gd name="connsiteX3" fmla="*/ 3676184 w 4072901"/>
              <a:gd name="connsiteY3" fmla="*/ 394390 h 1423443"/>
              <a:gd name="connsiteX4" fmla="*/ 3676184 w 4072901"/>
              <a:gd name="connsiteY4" fmla="*/ 306926 h 1423443"/>
              <a:gd name="connsiteX5" fmla="*/ 4072901 w 4072901"/>
              <a:gd name="connsiteY5" fmla="*/ 481853 h 1423443"/>
              <a:gd name="connsiteX6" fmla="*/ 3676184 w 4072901"/>
              <a:gd name="connsiteY6" fmla="*/ 656780 h 1423443"/>
              <a:gd name="connsiteX7" fmla="*/ 3676184 w 4072901"/>
              <a:gd name="connsiteY7" fmla="*/ 569317 h 1423443"/>
              <a:gd name="connsiteX8" fmla="*/ 3265252 w 4072901"/>
              <a:gd name="connsiteY8" fmla="*/ 569317 h 1423443"/>
              <a:gd name="connsiteX9" fmla="*/ 3709727 w 4072901"/>
              <a:gd name="connsiteY9" fmla="*/ 823206 h 1423443"/>
              <a:gd name="connsiteX10" fmla="*/ 3313197 w 4072901"/>
              <a:gd name="connsiteY10" fmla="*/ 912489 h 1423443"/>
              <a:gd name="connsiteX11" fmla="*/ 3456917 w 4072901"/>
              <a:gd name="connsiteY11" fmla="*/ 1152134 h 1423443"/>
              <a:gd name="connsiteX12" fmla="*/ 2769184 w 4072901"/>
              <a:gd name="connsiteY12" fmla="*/ 1069763 h 1423443"/>
              <a:gd name="connsiteX13" fmla="*/ 2853389 w 4072901"/>
              <a:gd name="connsiteY13" fmla="*/ 1423443 h 1423443"/>
              <a:gd name="connsiteX14" fmla="*/ 2233954 w 4072901"/>
              <a:gd name="connsiteY14" fmla="*/ 1093222 h 1423443"/>
              <a:gd name="connsiteX15" fmla="*/ 1982666 w 4072901"/>
              <a:gd name="connsiteY15" fmla="*/ 1413353 h 1423443"/>
              <a:gd name="connsiteX16" fmla="*/ 1733667 w 4072901"/>
              <a:gd name="connsiteY16" fmla="*/ 1171669 h 1423443"/>
              <a:gd name="connsiteX17" fmla="*/ 1134584 w 4072901"/>
              <a:gd name="connsiteY17" fmla="*/ 1419236 h 1423443"/>
              <a:gd name="connsiteX18" fmla="*/ 1256109 w 4072901"/>
              <a:gd name="connsiteY18" fmla="*/ 972942 h 1423443"/>
              <a:gd name="connsiteX19" fmla="*/ 655643 w 4072901"/>
              <a:gd name="connsiteY19" fmla="*/ 1079757 h 1423443"/>
              <a:gd name="connsiteX20" fmla="*/ 829453 w 4072901"/>
              <a:gd name="connsiteY20" fmla="*/ 861572 h 1423443"/>
              <a:gd name="connsiteX21" fmla="*/ 0 w 4072901"/>
              <a:gd name="connsiteY21" fmla="*/ 781048 h 1423443"/>
              <a:gd name="connsiteX22" fmla="*/ 906171 w 4072901"/>
              <a:gd name="connsiteY22" fmla="*/ 619143 h 1423443"/>
              <a:gd name="connsiteX23" fmla="*/ 723303 w 4072901"/>
              <a:gd name="connsiteY23" fmla="*/ 434770 h 1423443"/>
              <a:gd name="connsiteX24" fmla="*/ 945086 w 4072901"/>
              <a:gd name="connsiteY24" fmla="*/ 345985 h 1423443"/>
              <a:gd name="connsiteX25" fmla="*/ 683816 w 4072901"/>
              <a:gd name="connsiteY25" fmla="*/ 76695 h 1423443"/>
              <a:gd name="connsiteX26" fmla="*/ 1353971 w 4072901"/>
              <a:gd name="connsiteY26" fmla="*/ 296374 h 1423443"/>
              <a:gd name="connsiteX27" fmla="*/ 1346010 w 4072901"/>
              <a:gd name="connsiteY27" fmla="*/ 50697 h 1423443"/>
              <a:gd name="connsiteX28" fmla="*/ 1774722 w 4072901"/>
              <a:gd name="connsiteY28" fmla="*/ 240970 h 1423443"/>
              <a:gd name="connsiteX29" fmla="*/ 1906409 w 4072901"/>
              <a:gd name="connsiteY29" fmla="*/ 28601 h 1423443"/>
              <a:gd name="connsiteX30" fmla="*/ 2168769 w 4072901"/>
              <a:gd name="connsiteY30" fmla="*/ 193079 h 1423443"/>
              <a:gd name="connsiteX31" fmla="*/ 2390793 w 4072901"/>
              <a:gd name="connsiteY31" fmla="*/ 42048 h 1423443"/>
              <a:gd name="connsiteX32" fmla="*/ 2559577 w 4072901"/>
              <a:gd name="connsiteY32" fmla="*/ 199636 h 1423443"/>
              <a:gd name="connsiteX0" fmla="*/ 2523733 w 3566274"/>
              <a:gd name="connsiteY0" fmla="*/ 0 h 1423443"/>
              <a:gd name="connsiteX1" fmla="*/ 2496239 w 3566274"/>
              <a:gd name="connsiteY1" fmla="*/ 267046 h 1423443"/>
              <a:gd name="connsiteX2" fmla="*/ 3044165 w 3566274"/>
              <a:gd name="connsiteY2" fmla="*/ 394390 h 1423443"/>
              <a:gd name="connsiteX3" fmla="*/ 3169557 w 3566274"/>
              <a:gd name="connsiteY3" fmla="*/ 394390 h 1423443"/>
              <a:gd name="connsiteX4" fmla="*/ 3169557 w 3566274"/>
              <a:gd name="connsiteY4" fmla="*/ 306926 h 1423443"/>
              <a:gd name="connsiteX5" fmla="*/ 3566274 w 3566274"/>
              <a:gd name="connsiteY5" fmla="*/ 481853 h 1423443"/>
              <a:gd name="connsiteX6" fmla="*/ 3169557 w 3566274"/>
              <a:gd name="connsiteY6" fmla="*/ 656780 h 1423443"/>
              <a:gd name="connsiteX7" fmla="*/ 3169557 w 3566274"/>
              <a:gd name="connsiteY7" fmla="*/ 569317 h 1423443"/>
              <a:gd name="connsiteX8" fmla="*/ 2758625 w 3566274"/>
              <a:gd name="connsiteY8" fmla="*/ 569317 h 1423443"/>
              <a:gd name="connsiteX9" fmla="*/ 3203100 w 3566274"/>
              <a:gd name="connsiteY9" fmla="*/ 823206 h 1423443"/>
              <a:gd name="connsiteX10" fmla="*/ 2806570 w 3566274"/>
              <a:gd name="connsiteY10" fmla="*/ 912489 h 1423443"/>
              <a:gd name="connsiteX11" fmla="*/ 2950290 w 3566274"/>
              <a:gd name="connsiteY11" fmla="*/ 1152134 h 1423443"/>
              <a:gd name="connsiteX12" fmla="*/ 2262557 w 3566274"/>
              <a:gd name="connsiteY12" fmla="*/ 1069763 h 1423443"/>
              <a:gd name="connsiteX13" fmla="*/ 2346762 w 3566274"/>
              <a:gd name="connsiteY13" fmla="*/ 1423443 h 1423443"/>
              <a:gd name="connsiteX14" fmla="*/ 1727327 w 3566274"/>
              <a:gd name="connsiteY14" fmla="*/ 1093222 h 1423443"/>
              <a:gd name="connsiteX15" fmla="*/ 1476039 w 3566274"/>
              <a:gd name="connsiteY15" fmla="*/ 1413353 h 1423443"/>
              <a:gd name="connsiteX16" fmla="*/ 1227040 w 3566274"/>
              <a:gd name="connsiteY16" fmla="*/ 1171669 h 1423443"/>
              <a:gd name="connsiteX17" fmla="*/ 627957 w 3566274"/>
              <a:gd name="connsiteY17" fmla="*/ 1419236 h 1423443"/>
              <a:gd name="connsiteX18" fmla="*/ 749482 w 3566274"/>
              <a:gd name="connsiteY18" fmla="*/ 972942 h 1423443"/>
              <a:gd name="connsiteX19" fmla="*/ 149016 w 3566274"/>
              <a:gd name="connsiteY19" fmla="*/ 1079757 h 1423443"/>
              <a:gd name="connsiteX20" fmla="*/ 322826 w 3566274"/>
              <a:gd name="connsiteY20" fmla="*/ 861572 h 1423443"/>
              <a:gd name="connsiteX21" fmla="*/ 0 w 3566274"/>
              <a:gd name="connsiteY21" fmla="*/ 756335 h 1423443"/>
              <a:gd name="connsiteX22" fmla="*/ 399544 w 3566274"/>
              <a:gd name="connsiteY22" fmla="*/ 619143 h 1423443"/>
              <a:gd name="connsiteX23" fmla="*/ 216676 w 3566274"/>
              <a:gd name="connsiteY23" fmla="*/ 434770 h 1423443"/>
              <a:gd name="connsiteX24" fmla="*/ 438459 w 3566274"/>
              <a:gd name="connsiteY24" fmla="*/ 345985 h 1423443"/>
              <a:gd name="connsiteX25" fmla="*/ 177189 w 3566274"/>
              <a:gd name="connsiteY25" fmla="*/ 76695 h 1423443"/>
              <a:gd name="connsiteX26" fmla="*/ 847344 w 3566274"/>
              <a:gd name="connsiteY26" fmla="*/ 296374 h 1423443"/>
              <a:gd name="connsiteX27" fmla="*/ 839383 w 3566274"/>
              <a:gd name="connsiteY27" fmla="*/ 50697 h 1423443"/>
              <a:gd name="connsiteX28" fmla="*/ 1268095 w 3566274"/>
              <a:gd name="connsiteY28" fmla="*/ 240970 h 1423443"/>
              <a:gd name="connsiteX29" fmla="*/ 1399782 w 3566274"/>
              <a:gd name="connsiteY29" fmla="*/ 28601 h 1423443"/>
              <a:gd name="connsiteX30" fmla="*/ 1662142 w 3566274"/>
              <a:gd name="connsiteY30" fmla="*/ 193079 h 1423443"/>
              <a:gd name="connsiteX31" fmla="*/ 1884166 w 3566274"/>
              <a:gd name="connsiteY31" fmla="*/ 42048 h 1423443"/>
              <a:gd name="connsiteX32" fmla="*/ 2052950 w 3566274"/>
              <a:gd name="connsiteY32" fmla="*/ 199636 h 1423443"/>
              <a:gd name="connsiteX33" fmla="*/ 2523733 w 3566274"/>
              <a:gd name="connsiteY33" fmla="*/ 0 h 142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566274" h="1423443">
                <a:moveTo>
                  <a:pt x="2523733" y="0"/>
                </a:moveTo>
                <a:cubicBezTo>
                  <a:pt x="2514515" y="89006"/>
                  <a:pt x="2505458" y="178040"/>
                  <a:pt x="2496239" y="267046"/>
                </a:cubicBezTo>
                <a:lnTo>
                  <a:pt x="3044165" y="394390"/>
                </a:lnTo>
                <a:lnTo>
                  <a:pt x="3169557" y="394390"/>
                </a:lnTo>
                <a:lnTo>
                  <a:pt x="3169557" y="306926"/>
                </a:lnTo>
                <a:lnTo>
                  <a:pt x="3566274" y="481853"/>
                </a:lnTo>
                <a:lnTo>
                  <a:pt x="3169557" y="656780"/>
                </a:lnTo>
                <a:lnTo>
                  <a:pt x="3169557" y="569317"/>
                </a:lnTo>
                <a:lnTo>
                  <a:pt x="2758625" y="569317"/>
                </a:lnTo>
                <a:lnTo>
                  <a:pt x="3203100" y="823206"/>
                </a:lnTo>
                <a:lnTo>
                  <a:pt x="2806570" y="912489"/>
                </a:lnTo>
                <a:lnTo>
                  <a:pt x="2950290" y="1152134"/>
                </a:lnTo>
                <a:lnTo>
                  <a:pt x="2262557" y="1069763"/>
                </a:lnTo>
                <a:lnTo>
                  <a:pt x="2346762" y="1423443"/>
                </a:lnTo>
                <a:lnTo>
                  <a:pt x="1727327" y="1093222"/>
                </a:lnTo>
                <a:lnTo>
                  <a:pt x="1476039" y="1413353"/>
                </a:lnTo>
                <a:lnTo>
                  <a:pt x="1227040" y="1171669"/>
                </a:lnTo>
                <a:lnTo>
                  <a:pt x="627957" y="1419236"/>
                </a:lnTo>
                <a:lnTo>
                  <a:pt x="749482" y="972942"/>
                </a:lnTo>
                <a:lnTo>
                  <a:pt x="149016" y="1079757"/>
                </a:lnTo>
                <a:lnTo>
                  <a:pt x="322826" y="861572"/>
                </a:lnTo>
                <a:lnTo>
                  <a:pt x="0" y="756335"/>
                </a:lnTo>
                <a:lnTo>
                  <a:pt x="399544" y="619143"/>
                </a:lnTo>
                <a:lnTo>
                  <a:pt x="216676" y="434770"/>
                </a:lnTo>
                <a:lnTo>
                  <a:pt x="438459" y="345985"/>
                </a:lnTo>
                <a:lnTo>
                  <a:pt x="177189" y="76695"/>
                </a:lnTo>
                <a:lnTo>
                  <a:pt x="847344" y="296374"/>
                </a:lnTo>
                <a:cubicBezTo>
                  <a:pt x="844641" y="214446"/>
                  <a:pt x="842086" y="132625"/>
                  <a:pt x="839383" y="50697"/>
                </a:cubicBezTo>
                <a:lnTo>
                  <a:pt x="1268095" y="240970"/>
                </a:lnTo>
                <a:lnTo>
                  <a:pt x="1399782" y="28601"/>
                </a:lnTo>
                <a:lnTo>
                  <a:pt x="1662142" y="193079"/>
                </a:lnTo>
                <a:lnTo>
                  <a:pt x="1884166" y="42048"/>
                </a:lnTo>
                <a:lnTo>
                  <a:pt x="2052950" y="199636"/>
                </a:lnTo>
                <a:lnTo>
                  <a:pt x="2523733" y="0"/>
                </a:lnTo>
                <a:close/>
              </a:path>
            </a:pathLst>
          </a:custGeom>
          <a:solidFill>
            <a:srgbClr val="FFFF99"/>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8" name="正方形/長方形 67">
            <a:extLst>
              <a:ext uri="{FF2B5EF4-FFF2-40B4-BE49-F238E27FC236}">
                <a16:creationId xmlns:a16="http://schemas.microsoft.com/office/drawing/2014/main" id="{2A0BF7C7-6E0A-18CE-FB85-438B6319DD90}"/>
              </a:ext>
            </a:extLst>
          </p:cNvPr>
          <p:cNvSpPr/>
          <p:nvPr/>
        </p:nvSpPr>
        <p:spPr>
          <a:xfrm>
            <a:off x="4219823" y="3294132"/>
            <a:ext cx="2593980" cy="707886"/>
          </a:xfrm>
          <a:prstGeom prst="rect">
            <a:avLst/>
          </a:prstGeom>
          <a:noFill/>
        </p:spPr>
        <p:txBody>
          <a:bodyPr wrap="none" lIns="91440" tIns="45720" rIns="91440" bIns="45720">
            <a:spAutoFit/>
          </a:bodyPr>
          <a:lstStyle/>
          <a:p>
            <a:r>
              <a:rPr lang="ja-JP" altLang="en-US" sz="2000" b="0" cap="none" spc="0" dirty="0">
                <a:ln w="0"/>
                <a:solidFill>
                  <a:schemeClr val="tx1"/>
                </a:solidFill>
                <a:latin typeface="BIZ UDPゴシック" panose="020B0400000000000000" pitchFamily="50" charset="-128"/>
                <a:ea typeface="BIZ UDPゴシック" panose="020B0400000000000000" pitchFamily="50" charset="-128"/>
              </a:rPr>
              <a:t>あなたのせいで</a:t>
            </a:r>
            <a:endParaRPr lang="en-US" altLang="ja-JP" sz="2000" b="0" cap="none" spc="0" dirty="0">
              <a:ln w="0"/>
              <a:solidFill>
                <a:schemeClr val="tx1"/>
              </a:solidFill>
              <a:latin typeface="BIZ UDPゴシック" panose="020B0400000000000000" pitchFamily="50" charset="-128"/>
              <a:ea typeface="BIZ UDPゴシック" panose="020B0400000000000000" pitchFamily="50" charset="-128"/>
            </a:endParaRPr>
          </a:p>
          <a:p>
            <a:r>
              <a:rPr lang="ja-JP" altLang="en-US" sz="2000" dirty="0">
                <a:ln w="0"/>
                <a:latin typeface="BIZ UDPゴシック" panose="020B0400000000000000" pitchFamily="50" charset="-128"/>
                <a:ea typeface="BIZ UDPゴシック" panose="020B0400000000000000" pitchFamily="50" charset="-128"/>
              </a:rPr>
              <a:t>損しちゃうじゃない！</a:t>
            </a:r>
            <a:endParaRPr lang="ja-JP" altLang="en-US" sz="2000" b="0" cap="none" spc="0" dirty="0">
              <a:ln w="0"/>
              <a:solidFill>
                <a:schemeClr val="tx1"/>
              </a:solidFill>
              <a:latin typeface="BIZ UDPゴシック" panose="020B0400000000000000" pitchFamily="50" charset="-128"/>
              <a:ea typeface="BIZ UDPゴシック" panose="020B0400000000000000" pitchFamily="50" charset="-128"/>
            </a:endParaRPr>
          </a:p>
        </p:txBody>
      </p:sp>
      <p:sp>
        <p:nvSpPr>
          <p:cNvPr id="67" name="正方形/長方形 66">
            <a:extLst>
              <a:ext uri="{FF2B5EF4-FFF2-40B4-BE49-F238E27FC236}">
                <a16:creationId xmlns:a16="http://schemas.microsoft.com/office/drawing/2014/main" id="{2C8E19B8-0533-BAEF-2575-23FD4870AEA4}"/>
              </a:ext>
            </a:extLst>
          </p:cNvPr>
          <p:cNvSpPr/>
          <p:nvPr/>
        </p:nvSpPr>
        <p:spPr>
          <a:xfrm>
            <a:off x="4387153" y="1709478"/>
            <a:ext cx="2236510" cy="707886"/>
          </a:xfrm>
          <a:prstGeom prst="rect">
            <a:avLst/>
          </a:prstGeom>
          <a:noFill/>
        </p:spPr>
        <p:txBody>
          <a:bodyPr wrap="none" lIns="91440" tIns="45720" rIns="91440" bIns="45720">
            <a:spAutoFit/>
          </a:bodyPr>
          <a:lstStyle/>
          <a:p>
            <a:r>
              <a:rPr lang="ja-JP" altLang="en-US" sz="2000" b="0" cap="none" spc="0" dirty="0">
                <a:ln w="0"/>
                <a:solidFill>
                  <a:schemeClr val="tx1"/>
                </a:solidFill>
                <a:latin typeface="BIZ UDPゴシック" panose="020B0400000000000000" pitchFamily="50" charset="-128"/>
                <a:ea typeface="BIZ UDPゴシック" panose="020B0400000000000000" pitchFamily="50" charset="-128"/>
              </a:rPr>
              <a:t>早く追加金を</a:t>
            </a:r>
            <a:endParaRPr lang="en-US" altLang="ja-JP" sz="2000" b="0" cap="none" spc="0" dirty="0">
              <a:ln w="0"/>
              <a:solidFill>
                <a:schemeClr val="tx1"/>
              </a:solidFill>
              <a:latin typeface="BIZ UDPゴシック" panose="020B0400000000000000" pitchFamily="50" charset="-128"/>
              <a:ea typeface="BIZ UDPゴシック" panose="020B0400000000000000" pitchFamily="50" charset="-128"/>
            </a:endParaRPr>
          </a:p>
          <a:p>
            <a:r>
              <a:rPr lang="ja-JP" altLang="en-US" sz="2000" dirty="0">
                <a:ln w="0"/>
                <a:latin typeface="BIZ UDPゴシック" panose="020B0400000000000000" pitchFamily="50" charset="-128"/>
                <a:ea typeface="BIZ UDPゴシック" panose="020B0400000000000000" pitchFamily="50" charset="-128"/>
              </a:rPr>
              <a:t>払ってください！</a:t>
            </a:r>
            <a:endParaRPr lang="ja-JP" altLang="en-US" sz="2000" b="0" cap="none" spc="0" dirty="0">
              <a:ln w="0"/>
              <a:solidFill>
                <a:schemeClr val="tx1"/>
              </a:solidFill>
              <a:latin typeface="BIZ UDPゴシック" panose="020B0400000000000000" pitchFamily="50" charset="-128"/>
              <a:ea typeface="BIZ UDPゴシック" panose="020B0400000000000000" pitchFamily="50" charset="-128"/>
            </a:endParaRPr>
          </a:p>
        </p:txBody>
      </p:sp>
      <p:sp>
        <p:nvSpPr>
          <p:cNvPr id="83" name="正方形/長方形 82">
            <a:extLst>
              <a:ext uri="{FF2B5EF4-FFF2-40B4-BE49-F238E27FC236}">
                <a16:creationId xmlns:a16="http://schemas.microsoft.com/office/drawing/2014/main" id="{4FD81DF7-31D3-DE01-3FD6-C597D386D119}"/>
              </a:ext>
            </a:extLst>
          </p:cNvPr>
          <p:cNvSpPr/>
          <p:nvPr/>
        </p:nvSpPr>
        <p:spPr>
          <a:xfrm>
            <a:off x="8000368" y="6262702"/>
            <a:ext cx="1984839" cy="584775"/>
          </a:xfrm>
          <a:prstGeom prst="rect">
            <a:avLst/>
          </a:prstGeom>
          <a:noFill/>
        </p:spPr>
        <p:txBody>
          <a:bodyPr wrap="none" lIns="91440" tIns="45720" rIns="91440" bIns="45720">
            <a:spAutoFit/>
          </a:bodyPr>
          <a:lstStyle/>
          <a:p>
            <a:r>
              <a:rPr lang="ja-JP" altLang="en-US" sz="3200" b="0" cap="none" spc="0" dirty="0">
                <a:ln w="0"/>
                <a:solidFill>
                  <a:schemeClr val="tx1"/>
                </a:solidFill>
                <a:latin typeface="Meiryo UI" panose="020B0604030504040204" pitchFamily="50" charset="-128"/>
                <a:ea typeface="Meiryo UI" panose="020B0604030504040204" pitchFamily="50" charset="-128"/>
              </a:rPr>
              <a:t>どうしよう</a:t>
            </a:r>
            <a:r>
              <a:rPr lang="en-US" altLang="ja-JP" sz="3200" b="0" cap="none" spc="0" dirty="0">
                <a:ln w="0"/>
                <a:solidFill>
                  <a:schemeClr val="tx1"/>
                </a:solidFill>
                <a:latin typeface="Meiryo UI" panose="020B0604030504040204" pitchFamily="50" charset="-128"/>
                <a:ea typeface="Meiryo UI" panose="020B0604030504040204" pitchFamily="50" charset="-128"/>
              </a:rPr>
              <a:t>…</a:t>
            </a:r>
            <a:endParaRPr lang="ja-JP" altLang="en-US" sz="3200" b="0" cap="none" spc="0" dirty="0">
              <a:ln w="0"/>
              <a:solidFill>
                <a:schemeClr val="tx1"/>
              </a:solidFill>
              <a:latin typeface="Meiryo UI" panose="020B0604030504040204" pitchFamily="50" charset="-128"/>
              <a:ea typeface="Meiryo UI" panose="020B0604030504040204" pitchFamily="50" charset="-128"/>
            </a:endParaRPr>
          </a:p>
        </p:txBody>
      </p:sp>
      <p:cxnSp>
        <p:nvCxnSpPr>
          <p:cNvPr id="8" name="直線コネクタ 7">
            <a:extLst>
              <a:ext uri="{FF2B5EF4-FFF2-40B4-BE49-F238E27FC236}">
                <a16:creationId xmlns:a16="http://schemas.microsoft.com/office/drawing/2014/main" id="{110F65B2-B726-1DD2-4BD2-D04C2EA091CB}"/>
              </a:ext>
            </a:extLst>
          </p:cNvPr>
          <p:cNvCxnSpPr>
            <a:cxnSpLocks/>
          </p:cNvCxnSpPr>
          <p:nvPr/>
        </p:nvCxnSpPr>
        <p:spPr>
          <a:xfrm>
            <a:off x="986229" y="4705408"/>
            <a:ext cx="331917" cy="259835"/>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78F139EF-4174-A2D9-F037-F09DF1A8D39B}"/>
              </a:ext>
            </a:extLst>
          </p:cNvPr>
          <p:cNvCxnSpPr>
            <a:cxnSpLocks/>
          </p:cNvCxnSpPr>
          <p:nvPr/>
        </p:nvCxnSpPr>
        <p:spPr>
          <a:xfrm>
            <a:off x="865805" y="4708551"/>
            <a:ext cx="420129" cy="299994"/>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6" name="正方形/長方形 45">
            <a:extLst>
              <a:ext uri="{FF2B5EF4-FFF2-40B4-BE49-F238E27FC236}">
                <a16:creationId xmlns:a16="http://schemas.microsoft.com/office/drawing/2014/main" id="{FFC4A06F-A953-64D1-40D9-6D293C749048}"/>
              </a:ext>
            </a:extLst>
          </p:cNvPr>
          <p:cNvSpPr/>
          <p:nvPr/>
        </p:nvSpPr>
        <p:spPr>
          <a:xfrm rot="21039076">
            <a:off x="1108392" y="4021346"/>
            <a:ext cx="1904892" cy="707886"/>
          </a:xfrm>
          <a:prstGeom prst="rect">
            <a:avLst/>
          </a:prstGeom>
          <a:noFill/>
        </p:spPr>
        <p:txBody>
          <a:bodyPr wrap="square" lIns="91440" tIns="45720" rIns="91440" bIns="45720">
            <a:spAutoFit/>
          </a:bodyPr>
          <a:lstStyle/>
          <a:p>
            <a:r>
              <a:rPr lang="ja-JP" altLang="en-US" sz="2000" dirty="0">
                <a:ln w="76200">
                  <a:solidFill>
                    <a:schemeClr val="bg1"/>
                  </a:solidFill>
                </a:ln>
                <a:solidFill>
                  <a:schemeClr val="bg1"/>
                </a:solidFill>
                <a:latin typeface="Meiryo UI" panose="020B0604030504040204" pitchFamily="50" charset="-128"/>
                <a:ea typeface="Meiryo UI" panose="020B0604030504040204" pitchFamily="50" charset="-128"/>
              </a:rPr>
              <a:t>早く支払って！</a:t>
            </a:r>
            <a:br>
              <a:rPr lang="en-US" altLang="ja-JP" sz="2000" dirty="0">
                <a:ln w="76200">
                  <a:solidFill>
                    <a:schemeClr val="bg1"/>
                  </a:solidFill>
                </a:ln>
                <a:solidFill>
                  <a:schemeClr val="bg1"/>
                </a:solidFill>
                <a:latin typeface="Meiryo UI" panose="020B0604030504040204" pitchFamily="50" charset="-128"/>
                <a:ea typeface="Meiryo UI" panose="020B0604030504040204" pitchFamily="50" charset="-128"/>
              </a:rPr>
            </a:br>
            <a:r>
              <a:rPr lang="ja-JP" altLang="en-US" sz="2000" dirty="0">
                <a:ln w="76200">
                  <a:solidFill>
                    <a:schemeClr val="bg1"/>
                  </a:solidFill>
                </a:ln>
                <a:solidFill>
                  <a:schemeClr val="bg1"/>
                </a:solidFill>
                <a:latin typeface="Meiryo UI" panose="020B0604030504040204" pitchFamily="50" charset="-128"/>
                <a:ea typeface="Meiryo UI" panose="020B0604030504040204" pitchFamily="50" charset="-128"/>
              </a:rPr>
              <a:t>損しちゃう！</a:t>
            </a:r>
            <a:endParaRPr lang="en-US" altLang="ja-JP" sz="2000" dirty="0">
              <a:ln w="76200">
                <a:solidFill>
                  <a:schemeClr val="bg1"/>
                </a:solidFill>
              </a:ln>
              <a:solidFill>
                <a:schemeClr val="bg1"/>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CC504082-C7DD-9AD2-853F-49B5DEEA7E3B}"/>
              </a:ext>
            </a:extLst>
          </p:cNvPr>
          <p:cNvSpPr/>
          <p:nvPr/>
        </p:nvSpPr>
        <p:spPr>
          <a:xfrm>
            <a:off x="4295116" y="5094810"/>
            <a:ext cx="2858475" cy="1015663"/>
          </a:xfrm>
          <a:prstGeom prst="rect">
            <a:avLst/>
          </a:prstGeom>
          <a:noFill/>
        </p:spPr>
        <p:txBody>
          <a:bodyPr wrap="none" lIns="91440" tIns="45720" rIns="91440" bIns="45720">
            <a:spAutoFit/>
          </a:bodyPr>
          <a:lstStyle/>
          <a:p>
            <a:r>
              <a:rPr lang="ja-JP" altLang="en-US" sz="2000" b="0" cap="none" spc="0" dirty="0">
                <a:ln w="0"/>
                <a:solidFill>
                  <a:schemeClr val="tx1"/>
                </a:solidFill>
                <a:latin typeface="BIZ UDPゴシック" panose="020B0400000000000000" pitchFamily="50" charset="-128"/>
                <a:ea typeface="BIZ UDPゴシック" panose="020B0400000000000000" pitchFamily="50" charset="-128"/>
              </a:rPr>
              <a:t>借金してでも</a:t>
            </a:r>
            <a:endParaRPr lang="en-US" altLang="ja-JP" sz="2000" b="0" cap="none" spc="0" dirty="0">
              <a:ln w="0"/>
              <a:solidFill>
                <a:schemeClr val="tx1"/>
              </a:solidFill>
              <a:latin typeface="BIZ UDPゴシック" panose="020B0400000000000000" pitchFamily="50" charset="-128"/>
              <a:ea typeface="BIZ UDPゴシック" panose="020B0400000000000000" pitchFamily="50" charset="-128"/>
            </a:endParaRPr>
          </a:p>
          <a:p>
            <a:r>
              <a:rPr lang="ja-JP" altLang="en-US" sz="2000" dirty="0">
                <a:ln w="0"/>
                <a:latin typeface="BIZ UDPゴシック" panose="020B0400000000000000" pitchFamily="50" charset="-128"/>
                <a:ea typeface="BIZ UDPゴシック" panose="020B0400000000000000" pitchFamily="50" charset="-128"/>
              </a:rPr>
              <a:t>今回は支払った方が</a:t>
            </a:r>
            <a:endParaRPr lang="en-US" altLang="ja-JP" sz="2000" dirty="0">
              <a:ln w="0"/>
              <a:latin typeface="BIZ UDPゴシック" panose="020B0400000000000000" pitchFamily="50" charset="-128"/>
              <a:ea typeface="BIZ UDPゴシック" panose="020B0400000000000000" pitchFamily="50" charset="-128"/>
            </a:endParaRPr>
          </a:p>
          <a:p>
            <a:r>
              <a:rPr lang="ja-JP" altLang="en-US" sz="2000" dirty="0">
                <a:ln w="0"/>
                <a:latin typeface="BIZ UDPゴシック" panose="020B0400000000000000" pitchFamily="50" charset="-128"/>
                <a:ea typeface="BIZ UDPゴシック" panose="020B0400000000000000" pitchFamily="50" charset="-128"/>
              </a:rPr>
              <a:t>　いいと思いますけどね</a:t>
            </a:r>
            <a:endParaRPr lang="ja-JP" altLang="en-US" sz="2000" b="0" cap="none" spc="0" dirty="0">
              <a:ln w="0"/>
              <a:solidFill>
                <a:schemeClr val="tx1"/>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CDEC7447-36BF-0EF3-0765-2FEF7D9480F4}"/>
              </a:ext>
            </a:extLst>
          </p:cNvPr>
          <p:cNvSpPr/>
          <p:nvPr/>
        </p:nvSpPr>
        <p:spPr>
          <a:xfrm rot="21039076">
            <a:off x="1108392" y="4021346"/>
            <a:ext cx="1904892" cy="707886"/>
          </a:xfrm>
          <a:prstGeom prst="rect">
            <a:avLst/>
          </a:prstGeom>
          <a:noFill/>
        </p:spPr>
        <p:txBody>
          <a:bodyPr wrap="square" lIns="91440" tIns="45720" rIns="91440" bIns="45720">
            <a:spAutoFit/>
          </a:bodyPr>
          <a:lstStyle/>
          <a:p>
            <a:r>
              <a:rPr lang="ja-JP" altLang="en-US" sz="2000" dirty="0">
                <a:ln w="0"/>
                <a:latin typeface="Meiryo UI" panose="020B0604030504040204" pitchFamily="50" charset="-128"/>
                <a:ea typeface="Meiryo UI" panose="020B0604030504040204" pitchFamily="50" charset="-128"/>
              </a:rPr>
              <a:t>早く支払って！</a:t>
            </a:r>
            <a:br>
              <a:rPr lang="en-US" altLang="ja-JP" sz="2000" dirty="0">
                <a:ln w="0"/>
                <a:latin typeface="Meiryo UI" panose="020B0604030504040204" pitchFamily="50" charset="-128"/>
                <a:ea typeface="Meiryo UI" panose="020B0604030504040204" pitchFamily="50" charset="-128"/>
              </a:rPr>
            </a:br>
            <a:r>
              <a:rPr lang="ja-JP" altLang="en-US" sz="2000" dirty="0">
                <a:ln w="0"/>
                <a:latin typeface="Meiryo UI" panose="020B0604030504040204" pitchFamily="50" charset="-128"/>
                <a:ea typeface="Meiryo UI" panose="020B0604030504040204" pitchFamily="50" charset="-128"/>
              </a:rPr>
              <a:t>損しちゃう！</a:t>
            </a:r>
            <a:endParaRPr lang="en-US" altLang="ja-JP" sz="2000" dirty="0">
              <a:ln w="0"/>
              <a:latin typeface="Meiryo UI" panose="020B0604030504040204" pitchFamily="50" charset="-128"/>
              <a:ea typeface="Meiryo UI" panose="020B0604030504040204" pitchFamily="50" charset="-128"/>
            </a:endParaRPr>
          </a:p>
        </p:txBody>
      </p:sp>
      <p:pic>
        <p:nvPicPr>
          <p:cNvPr id="32" name="図 31">
            <a:extLst>
              <a:ext uri="{FF2B5EF4-FFF2-40B4-BE49-F238E27FC236}">
                <a16:creationId xmlns:a16="http://schemas.microsoft.com/office/drawing/2014/main" id="{CD3C3ACB-B09A-66DF-AFAE-B005A529C3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320170" y="4607675"/>
            <a:ext cx="1941109" cy="2952000"/>
          </a:xfrm>
          <a:prstGeom prst="rect">
            <a:avLst/>
          </a:prstGeom>
        </p:spPr>
      </p:pic>
      <p:cxnSp>
        <p:nvCxnSpPr>
          <p:cNvPr id="33" name="直線コネクタ 32">
            <a:extLst>
              <a:ext uri="{FF2B5EF4-FFF2-40B4-BE49-F238E27FC236}">
                <a16:creationId xmlns:a16="http://schemas.microsoft.com/office/drawing/2014/main" id="{D4373A13-B9C2-80D3-0367-334F5A728F57}"/>
              </a:ext>
            </a:extLst>
          </p:cNvPr>
          <p:cNvCxnSpPr>
            <a:cxnSpLocks/>
          </p:cNvCxnSpPr>
          <p:nvPr/>
        </p:nvCxnSpPr>
        <p:spPr>
          <a:xfrm flipH="1">
            <a:off x="2614531" y="4246536"/>
            <a:ext cx="237157" cy="418463"/>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CCA6C5F7-208E-AC02-11FF-F554CECA3C40}"/>
              </a:ext>
            </a:extLst>
          </p:cNvPr>
          <p:cNvCxnSpPr>
            <a:cxnSpLocks/>
          </p:cNvCxnSpPr>
          <p:nvPr/>
        </p:nvCxnSpPr>
        <p:spPr>
          <a:xfrm flipH="1">
            <a:off x="2611948" y="4367940"/>
            <a:ext cx="237157" cy="418463"/>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7" name="正方形/長方形 36">
            <a:extLst>
              <a:ext uri="{FF2B5EF4-FFF2-40B4-BE49-F238E27FC236}">
                <a16:creationId xmlns:a16="http://schemas.microsoft.com/office/drawing/2014/main" id="{61934E98-4E80-B92E-6704-7FC0CC889FA2}"/>
              </a:ext>
            </a:extLst>
          </p:cNvPr>
          <p:cNvSpPr/>
          <p:nvPr/>
        </p:nvSpPr>
        <p:spPr>
          <a:xfrm>
            <a:off x="475449" y="6441792"/>
            <a:ext cx="1503934" cy="707886"/>
          </a:xfrm>
          <a:prstGeom prst="rect">
            <a:avLst/>
          </a:prstGeom>
          <a:noFill/>
        </p:spPr>
        <p:txBody>
          <a:bodyPr wrap="square" lIns="91440" tIns="45720" rIns="91440" bIns="45720">
            <a:spAutoFit/>
          </a:bodyPr>
          <a:lstStyle/>
          <a:p>
            <a:r>
              <a:rPr lang="ja-JP" altLang="en-US" sz="2000" dirty="0">
                <a:ln w="76200">
                  <a:solidFill>
                    <a:schemeClr val="bg1"/>
                  </a:solidFill>
                </a:ln>
                <a:solidFill>
                  <a:schemeClr val="bg1"/>
                </a:solidFill>
                <a:latin typeface="Meiryo UI" panose="020B0604030504040204" pitchFamily="50" charset="-128"/>
                <a:ea typeface="Meiryo UI" panose="020B0604030504040204" pitchFamily="50" charset="-128"/>
              </a:rPr>
              <a:t>今回も</a:t>
            </a:r>
            <a:endParaRPr lang="en-US" altLang="ja-JP" sz="2000" dirty="0">
              <a:ln w="76200">
                <a:solidFill>
                  <a:schemeClr val="bg1"/>
                </a:solidFill>
              </a:ln>
              <a:solidFill>
                <a:schemeClr val="bg1"/>
              </a:solidFill>
              <a:latin typeface="Meiryo UI" panose="020B0604030504040204" pitchFamily="50" charset="-128"/>
              <a:ea typeface="Meiryo UI" panose="020B0604030504040204" pitchFamily="50" charset="-128"/>
            </a:endParaRPr>
          </a:p>
          <a:p>
            <a:r>
              <a:rPr lang="ja-JP" altLang="en-US" sz="2000" dirty="0">
                <a:ln w="76200">
                  <a:solidFill>
                    <a:schemeClr val="bg1"/>
                  </a:solidFill>
                </a:ln>
                <a:solidFill>
                  <a:schemeClr val="bg1"/>
                </a:solidFill>
                <a:latin typeface="Meiryo UI" panose="020B0604030504040204" pitchFamily="50" charset="-128"/>
                <a:ea typeface="Meiryo UI" panose="020B0604030504040204" pitchFamily="50" charset="-128"/>
              </a:rPr>
              <a:t>いただきだな</a:t>
            </a:r>
            <a:endParaRPr lang="en-US" altLang="ja-JP" sz="2000" dirty="0">
              <a:ln w="76200">
                <a:solidFill>
                  <a:schemeClr val="bg1"/>
                </a:solidFill>
              </a:ln>
              <a:solidFill>
                <a:schemeClr val="bg1"/>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8B73AE36-BA2B-07A3-E3A1-048FFFEF0FEE}"/>
              </a:ext>
            </a:extLst>
          </p:cNvPr>
          <p:cNvSpPr/>
          <p:nvPr/>
        </p:nvSpPr>
        <p:spPr>
          <a:xfrm>
            <a:off x="473124" y="6439467"/>
            <a:ext cx="1503934" cy="707886"/>
          </a:xfrm>
          <a:prstGeom prst="rect">
            <a:avLst/>
          </a:prstGeom>
          <a:noFill/>
        </p:spPr>
        <p:txBody>
          <a:bodyPr wrap="square" lIns="91440" tIns="45720" rIns="91440" bIns="45720">
            <a:spAutoFit/>
          </a:bodyPr>
          <a:lstStyle/>
          <a:p>
            <a:r>
              <a:rPr lang="ja-JP" altLang="en-US" sz="2000" dirty="0">
                <a:ln w="0"/>
                <a:latin typeface="Meiryo UI" panose="020B0604030504040204" pitchFamily="50" charset="-128"/>
                <a:ea typeface="Meiryo UI" panose="020B0604030504040204" pitchFamily="50" charset="-128"/>
              </a:rPr>
              <a:t>今回も</a:t>
            </a:r>
            <a:endParaRPr lang="en-US" altLang="ja-JP" sz="2000" dirty="0">
              <a:ln w="0"/>
              <a:latin typeface="Meiryo UI" panose="020B0604030504040204" pitchFamily="50" charset="-128"/>
              <a:ea typeface="Meiryo UI" panose="020B0604030504040204" pitchFamily="50" charset="-128"/>
            </a:endParaRPr>
          </a:p>
          <a:p>
            <a:r>
              <a:rPr lang="ja-JP" altLang="en-US" sz="2000" dirty="0">
                <a:ln w="0"/>
                <a:latin typeface="Meiryo UI" panose="020B0604030504040204" pitchFamily="50" charset="-128"/>
                <a:ea typeface="Meiryo UI" panose="020B0604030504040204" pitchFamily="50" charset="-128"/>
              </a:rPr>
              <a:t>いただきだな</a:t>
            </a:r>
            <a:endParaRPr lang="en-US" altLang="ja-JP" sz="2000" dirty="0">
              <a:ln w="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95363323"/>
      </p:ext>
    </p:extLst>
  </p:cSld>
  <p:clrMapOvr>
    <a:masterClrMapping/>
  </p:clrMapOvr>
  <mc:AlternateContent xmlns:mc="http://schemas.openxmlformats.org/markup-compatibility/2006" xmlns:p14="http://schemas.microsoft.com/office/powerpoint/2010/main">
    <mc:Choice Requires="p14">
      <p:transition spd="slow" p14:dur="2000" advTm="4595"/>
    </mc:Choice>
    <mc:Fallback xmlns="">
      <p:transition spd="slow" advTm="459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6EF4227-851A-CA22-926F-3D48B81D1E89}"/>
              </a:ext>
            </a:extLst>
          </p:cNvPr>
          <p:cNvSpPr txBox="1"/>
          <p:nvPr/>
        </p:nvSpPr>
        <p:spPr>
          <a:xfrm>
            <a:off x="1102514" y="1257678"/>
            <a:ext cx="8784435" cy="4140301"/>
          </a:xfrm>
          <a:prstGeom prst="rect">
            <a:avLst/>
          </a:prstGeom>
          <a:noFill/>
        </p:spPr>
        <p:txBody>
          <a:bodyPr wrap="square" rtlCol="0">
            <a:spAutoFit/>
          </a:bodyPr>
          <a:lstStyle/>
          <a:p>
            <a:pPr marL="457200" indent="-457200">
              <a:lnSpc>
                <a:spcPct val="120000"/>
              </a:lnSpc>
              <a:buFont typeface="Wingdings" panose="05000000000000000000" pitchFamily="2" charset="2"/>
              <a:buChar char="Ø"/>
            </a:pPr>
            <a:r>
              <a:rPr kumimoji="1" lang="ja-JP" altLang="en-US" sz="3200" dirty="0">
                <a:latin typeface="BIZ UDPゴシック" panose="020B0400000000000000" pitchFamily="50" charset="-128"/>
                <a:ea typeface="BIZ UDPゴシック" panose="020B0400000000000000" pitchFamily="50" charset="-128"/>
              </a:rPr>
              <a:t>簡単に高額報酬が稼げることを強調する</a:t>
            </a:r>
            <a:br>
              <a:rPr kumimoji="1" lang="en-US" altLang="ja-JP" sz="3200" dirty="0">
                <a:latin typeface="BIZ UDPゴシック" panose="020B0400000000000000" pitchFamily="50" charset="-128"/>
                <a:ea typeface="BIZ UDPゴシック" panose="020B0400000000000000" pitchFamily="50" charset="-128"/>
              </a:rPr>
            </a:br>
            <a:r>
              <a:rPr kumimoji="1" lang="ja-JP" altLang="en-US" sz="3200" dirty="0">
                <a:latin typeface="BIZ UDPゴシック" panose="020B0400000000000000" pitchFamily="50" charset="-128"/>
                <a:ea typeface="BIZ UDPゴシック" panose="020B0400000000000000" pitchFamily="50" charset="-128"/>
              </a:rPr>
              <a:t>広告をうのみにしない</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20000"/>
              </a:lnSpc>
              <a:buFont typeface="Wingdings" panose="05000000000000000000" pitchFamily="2" charset="2"/>
              <a:buChar char="Ø"/>
            </a:pPr>
            <a:r>
              <a:rPr kumimoji="1" lang="ja-JP" altLang="en-US" sz="3200" dirty="0">
                <a:latin typeface="BIZ UDPゴシック" panose="020B0400000000000000" pitchFamily="50" charset="-128"/>
                <a:ea typeface="BIZ UDPゴシック" panose="020B0400000000000000" pitchFamily="50" charset="-128"/>
              </a:rPr>
              <a:t>仕事をする前に支払いを求められたら断る</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20000"/>
              </a:lnSpc>
              <a:buFont typeface="Wingdings" panose="05000000000000000000" pitchFamily="2" charset="2"/>
              <a:buChar char="Ø"/>
            </a:pPr>
            <a:r>
              <a:rPr kumimoji="1" lang="ja-JP" altLang="en-US" sz="3200" dirty="0">
                <a:latin typeface="BIZ UDPゴシック" panose="020B0400000000000000" pitchFamily="50" charset="-128"/>
                <a:ea typeface="BIZ UDPゴシック" panose="020B0400000000000000" pitchFamily="50" charset="-128"/>
              </a:rPr>
              <a:t>個人名義の口座への振り込みを求められたら、警戒する</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nSpc>
                <a:spcPct val="120000"/>
              </a:lnSpc>
              <a:buFont typeface="Wingdings" panose="05000000000000000000" pitchFamily="2" charset="2"/>
              <a:buChar char="Ø"/>
            </a:pPr>
            <a:r>
              <a:rPr kumimoji="1" lang="ja-JP" altLang="en-US" sz="3200" dirty="0">
                <a:latin typeface="BIZ UDPゴシック" panose="020B0400000000000000" pitchFamily="50" charset="-128"/>
                <a:ea typeface="BIZ UDPゴシック" panose="020B0400000000000000" pitchFamily="50" charset="-128"/>
              </a:rPr>
              <a:t>ネット上でしか知らない人との金銭のやり取りはリスクを伴うので慎重に</a:t>
            </a:r>
            <a:endParaRPr kumimoji="1" lang="en-US" altLang="ja-JP" sz="3200" dirty="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2F373A73-2006-8332-28B9-AF5B6C8E81BF}"/>
              </a:ext>
            </a:extLst>
          </p:cNvPr>
          <p:cNvSpPr/>
          <p:nvPr/>
        </p:nvSpPr>
        <p:spPr>
          <a:xfrm>
            <a:off x="1343297" y="362963"/>
            <a:ext cx="2234906" cy="646331"/>
          </a:xfrm>
          <a:prstGeom prst="rect">
            <a:avLst/>
          </a:prstGeom>
          <a:noFill/>
        </p:spPr>
        <p:txBody>
          <a:bodyPr wrap="none" lIns="91440" tIns="45720" rIns="91440" bIns="45720">
            <a:spAutoFit/>
          </a:bodyPr>
          <a:lstStyle/>
          <a:p>
            <a:pPr algn="ctr"/>
            <a:r>
              <a:rPr lang="ja-JP" altLang="en-US" sz="3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アドバイス</a:t>
            </a:r>
            <a:endParaRPr lang="en-US" altLang="ja-JP" sz="44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80630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D22372F9-473B-28BE-5B18-AD3793EE0829}"/>
              </a:ext>
            </a:extLst>
          </p:cNvPr>
          <p:cNvSpPr>
            <a:spLocks noChangeArrowheads="1"/>
          </p:cNvSpPr>
          <p:nvPr/>
        </p:nvSpPr>
        <p:spPr bwMode="auto">
          <a:xfrm>
            <a:off x="811162" y="5297009"/>
            <a:ext cx="9512710" cy="2148450"/>
          </a:xfrm>
          <a:prstGeom prst="rect">
            <a:avLst/>
          </a:prstGeom>
          <a:solidFill>
            <a:schemeClr val="bg1">
              <a:lumMod val="85000"/>
            </a:schemeClr>
          </a:solidFill>
          <a:ln>
            <a:noFill/>
          </a:ln>
          <a:effectLst/>
        </p:spPr>
        <p:txBody>
          <a:bodyPr vert="horz" wrap="square" lIns="144000" tIns="45720" rIns="108000" bIns="180000" numCol="1" anchor="ctr" anchorCtr="0" compatLnSpc="1">
            <a:prstTxWarp prst="textNoShape">
              <a:avLst/>
            </a:prstTxWarp>
            <a:spAutoFit/>
          </a:bodyPr>
          <a:lstStyle/>
          <a:p>
            <a:pPr defTabSz="914400" eaLnBrk="0" fontAlgn="ctr" hangingPunct="0">
              <a:lnSpc>
                <a:spcPct val="130000"/>
              </a:lnSpc>
              <a:spcBef>
                <a:spcPct val="0"/>
              </a:spcBef>
              <a:spcAft>
                <a:spcPct val="0"/>
              </a:spcAft>
            </a:pPr>
            <a:r>
              <a:rPr lang="ja-JP" altLang="en-US" sz="1600" dirty="0">
                <a:latin typeface="+mn-ea"/>
              </a:rPr>
              <a:t>または</a:t>
            </a:r>
            <a:endParaRPr lang="en-US" altLang="ja-JP" sz="1600" dirty="0">
              <a:latin typeface="+mn-ea"/>
            </a:endParaRPr>
          </a:p>
          <a:p>
            <a:pPr defTabSz="914400" eaLnBrk="0" fontAlgn="ctr" hangingPunct="0">
              <a:lnSpc>
                <a:spcPct val="130000"/>
              </a:lnSpc>
              <a:spcBef>
                <a:spcPct val="0"/>
              </a:spcBef>
              <a:spcAft>
                <a:spcPct val="0"/>
              </a:spcAft>
            </a:pPr>
            <a:r>
              <a:rPr lang="ja-JP" altLang="en-US" sz="3200" b="1" dirty="0">
                <a:latin typeface="+mn-ea"/>
              </a:rPr>
              <a:t>埼玉県消費生活支援センター　</a:t>
            </a:r>
            <a:r>
              <a:rPr lang="ja-JP" altLang="en-US" sz="2400" b="1" dirty="0">
                <a:latin typeface="+mn-ea"/>
              </a:rPr>
              <a:t>へご相談ください</a:t>
            </a:r>
            <a:br>
              <a:rPr lang="en-US" altLang="ja-JP" sz="2200" b="1" dirty="0">
                <a:latin typeface="+mn-ea"/>
              </a:rPr>
            </a:br>
            <a:r>
              <a:rPr lang="ja-JP" altLang="en-US" sz="3200" b="1" dirty="0">
                <a:latin typeface="+mn-ea"/>
              </a:rPr>
              <a:t>川口：</a:t>
            </a:r>
            <a:r>
              <a:rPr lang="en-US" altLang="ja-JP" sz="3200" b="1" dirty="0">
                <a:solidFill>
                  <a:srgbClr val="FF0000"/>
                </a:solidFill>
                <a:latin typeface="+mn-ea"/>
              </a:rPr>
              <a:t>048-261-0999</a:t>
            </a:r>
            <a:r>
              <a:rPr lang="ja-JP" altLang="en-US" sz="3200" b="1" dirty="0">
                <a:latin typeface="+mn-ea"/>
              </a:rPr>
              <a:t>／</a:t>
            </a:r>
            <a:r>
              <a:rPr lang="ja-JP" altLang="en-US" sz="2200" b="1" dirty="0">
                <a:latin typeface="+mn-ea"/>
              </a:rPr>
              <a:t> </a:t>
            </a:r>
            <a:r>
              <a:rPr lang="ja-JP" altLang="en-US" sz="3200" b="1" dirty="0">
                <a:latin typeface="+mn-ea"/>
              </a:rPr>
              <a:t>熊谷：</a:t>
            </a:r>
            <a:r>
              <a:rPr lang="en-US" altLang="ja-JP" sz="3200" b="1" dirty="0">
                <a:solidFill>
                  <a:srgbClr val="FF0000"/>
                </a:solidFill>
                <a:latin typeface="+mn-ea"/>
              </a:rPr>
              <a:t>048-524-0999</a:t>
            </a:r>
          </a:p>
          <a:p>
            <a:pPr algn="ctr" defTabSz="914400" eaLnBrk="0" fontAlgn="ctr" hangingPunct="0">
              <a:lnSpc>
                <a:spcPct val="130000"/>
              </a:lnSpc>
              <a:spcBef>
                <a:spcPct val="0"/>
              </a:spcBef>
              <a:spcAft>
                <a:spcPct val="0"/>
              </a:spcAft>
            </a:pPr>
            <a:r>
              <a:rPr lang="ja-JP" altLang="en-US" sz="1600" dirty="0">
                <a:latin typeface="+mn-ea"/>
              </a:rPr>
              <a:t>受付：９</a:t>
            </a:r>
            <a:r>
              <a:rPr lang="en-US" altLang="ja-JP" sz="1600" dirty="0">
                <a:latin typeface="+mn-ea"/>
              </a:rPr>
              <a:t>:00</a:t>
            </a:r>
            <a:r>
              <a:rPr lang="ja-JP" altLang="en-US" sz="1600" dirty="0">
                <a:latin typeface="+mn-ea"/>
              </a:rPr>
              <a:t>～</a:t>
            </a:r>
            <a:r>
              <a:rPr lang="en-US" altLang="ja-JP" sz="1600" dirty="0">
                <a:latin typeface="+mn-ea"/>
              </a:rPr>
              <a:t>16:00</a:t>
            </a:r>
            <a:r>
              <a:rPr lang="ja-JP" altLang="en-US" sz="1600" dirty="0">
                <a:latin typeface="+mn-ea"/>
              </a:rPr>
              <a:t>（月～土）日曜・祝日・</a:t>
            </a:r>
            <a:r>
              <a:rPr lang="en-US" altLang="ja-JP" sz="1600" dirty="0">
                <a:latin typeface="+mn-ea"/>
              </a:rPr>
              <a:t>12</a:t>
            </a:r>
            <a:r>
              <a:rPr lang="ja-JP" altLang="en-US" sz="1600" dirty="0">
                <a:latin typeface="+mn-ea"/>
              </a:rPr>
              <a:t>月</a:t>
            </a:r>
            <a:r>
              <a:rPr lang="en-US" altLang="ja-JP" sz="1600" dirty="0">
                <a:latin typeface="+mn-ea"/>
              </a:rPr>
              <a:t>29</a:t>
            </a:r>
            <a:r>
              <a:rPr lang="ja-JP" altLang="en-US" sz="1600" dirty="0">
                <a:latin typeface="+mn-ea"/>
              </a:rPr>
              <a:t>日～</a:t>
            </a:r>
            <a:r>
              <a:rPr lang="en-US" altLang="ja-JP" sz="1600" dirty="0">
                <a:latin typeface="+mn-ea"/>
              </a:rPr>
              <a:t>1</a:t>
            </a:r>
            <a:r>
              <a:rPr lang="ja-JP" altLang="en-US" sz="1600" dirty="0">
                <a:latin typeface="+mn-ea"/>
              </a:rPr>
              <a:t>月</a:t>
            </a:r>
            <a:r>
              <a:rPr lang="en-US" altLang="ja-JP" sz="1600" dirty="0">
                <a:latin typeface="+mn-ea"/>
              </a:rPr>
              <a:t>3</a:t>
            </a:r>
            <a:r>
              <a:rPr lang="ja-JP" altLang="en-US" sz="1600" dirty="0">
                <a:latin typeface="+mn-ea"/>
              </a:rPr>
              <a:t>日はお休みです</a:t>
            </a:r>
            <a:endParaRPr lang="en-US" altLang="ja-JP" sz="3200" dirty="0">
              <a:latin typeface="+mn-ea"/>
            </a:endParaRPr>
          </a:p>
        </p:txBody>
      </p:sp>
      <p:pic>
        <p:nvPicPr>
          <p:cNvPr id="7" name="Picture 2" descr="https://www.caa.go.jp/policies/policy/local_cooperation/local_consumer_administration/hotline/img/hotline_iyayan.jpg">
            <a:extLst>
              <a:ext uri="{FF2B5EF4-FFF2-40B4-BE49-F238E27FC236}">
                <a16:creationId xmlns:a16="http://schemas.microsoft.com/office/drawing/2014/main" id="{C6ACC76C-EDF3-96C6-2EC3-A5B039F253E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91033" y="2837137"/>
            <a:ext cx="6936826" cy="2312275"/>
          </a:xfrm>
          <a:prstGeom prst="rect">
            <a:avLst/>
          </a:prstGeom>
          <a:noFill/>
          <a:extLst>
            <a:ext uri="{909E8E84-426E-40DD-AFC4-6F175D3DCCD1}">
              <a14:hiddenFill xmlns:a14="http://schemas.microsoft.com/office/drawing/2010/main">
                <a:solidFill>
                  <a:srgbClr val="FFFFFF"/>
                </a:solidFill>
              </a14:hiddenFill>
            </a:ext>
          </a:extLst>
        </p:spPr>
      </p:pic>
      <p:sp>
        <p:nvSpPr>
          <p:cNvPr id="10" name="フリーフォーム: 図形 9">
            <a:extLst>
              <a:ext uri="{FF2B5EF4-FFF2-40B4-BE49-F238E27FC236}">
                <a16:creationId xmlns:a16="http://schemas.microsoft.com/office/drawing/2014/main" id="{FE610015-62D8-B9F8-6594-EA76CC475166}"/>
              </a:ext>
            </a:extLst>
          </p:cNvPr>
          <p:cNvSpPr/>
          <p:nvPr/>
        </p:nvSpPr>
        <p:spPr>
          <a:xfrm flipH="1">
            <a:off x="7993624" y="1177871"/>
            <a:ext cx="2005781" cy="1845548"/>
          </a:xfrm>
          <a:custGeom>
            <a:avLst/>
            <a:gdLst>
              <a:gd name="connsiteX0" fmla="*/ 1010265 w 2020530"/>
              <a:gd name="connsiteY0" fmla="*/ 0 h 1784554"/>
              <a:gd name="connsiteX1" fmla="*/ 0 w 2020530"/>
              <a:gd name="connsiteY1" fmla="*/ 781665 h 1784554"/>
              <a:gd name="connsiteX2" fmla="*/ 1010265 w 2020530"/>
              <a:gd name="connsiteY2" fmla="*/ 1563330 h 1784554"/>
              <a:gd name="connsiteX3" fmla="*/ 1113559 w 2020530"/>
              <a:gd name="connsiteY3" fmla="*/ 1559294 h 1784554"/>
              <a:gd name="connsiteX4" fmla="*/ 1197828 w 2020530"/>
              <a:gd name="connsiteY4" fmla="*/ 1549344 h 1784554"/>
              <a:gd name="connsiteX5" fmla="*/ 1206530 w 2020530"/>
              <a:gd name="connsiteY5" fmla="*/ 1577378 h 1784554"/>
              <a:gd name="connsiteX6" fmla="*/ 1519086 w 2020530"/>
              <a:gd name="connsiteY6" fmla="*/ 1784554 h 1784554"/>
              <a:gd name="connsiteX7" fmla="*/ 1360966 w 2020530"/>
              <a:gd name="connsiteY7" fmla="*/ 1543387 h 1784554"/>
              <a:gd name="connsiteX8" fmla="*/ 1357404 w 2020530"/>
              <a:gd name="connsiteY8" fmla="*/ 1512976 h 1784554"/>
              <a:gd name="connsiteX9" fmla="*/ 1403506 w 2020530"/>
              <a:gd name="connsiteY9" fmla="*/ 1501903 h 1784554"/>
              <a:gd name="connsiteX10" fmla="*/ 2020530 w 2020530"/>
              <a:gd name="connsiteY10" fmla="*/ 781665 h 1784554"/>
              <a:gd name="connsiteX11" fmla="*/ 1010265 w 2020530"/>
              <a:gd name="connsiteY11" fmla="*/ 0 h 178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0530" h="1784554">
                <a:moveTo>
                  <a:pt x="1010265" y="0"/>
                </a:moveTo>
                <a:cubicBezTo>
                  <a:pt x="452311" y="0"/>
                  <a:pt x="0" y="349963"/>
                  <a:pt x="0" y="781665"/>
                </a:cubicBezTo>
                <a:cubicBezTo>
                  <a:pt x="0" y="1213367"/>
                  <a:pt x="452311" y="1563330"/>
                  <a:pt x="1010265" y="1563330"/>
                </a:cubicBezTo>
                <a:cubicBezTo>
                  <a:pt x="1045137" y="1563330"/>
                  <a:pt x="1079597" y="1561963"/>
                  <a:pt x="1113559" y="1559294"/>
                </a:cubicBezTo>
                <a:lnTo>
                  <a:pt x="1197828" y="1549344"/>
                </a:lnTo>
                <a:lnTo>
                  <a:pt x="1206530" y="1577378"/>
                </a:lnTo>
                <a:cubicBezTo>
                  <a:pt x="1258025" y="1699127"/>
                  <a:pt x="1378579" y="1784554"/>
                  <a:pt x="1519086" y="1784554"/>
                </a:cubicBezTo>
                <a:cubicBezTo>
                  <a:pt x="1439009" y="1724496"/>
                  <a:pt x="1383644" y="1638790"/>
                  <a:pt x="1360966" y="1543387"/>
                </a:cubicBezTo>
                <a:lnTo>
                  <a:pt x="1357404" y="1512976"/>
                </a:lnTo>
                <a:lnTo>
                  <a:pt x="1403506" y="1501903"/>
                </a:lnTo>
                <a:cubicBezTo>
                  <a:pt x="1766105" y="1383240"/>
                  <a:pt x="2020530" y="1105441"/>
                  <a:pt x="2020530" y="781665"/>
                </a:cubicBezTo>
                <a:cubicBezTo>
                  <a:pt x="2020530" y="349963"/>
                  <a:pt x="1568219" y="0"/>
                  <a:pt x="1010265" y="0"/>
                </a:cubicBezTo>
                <a:close/>
              </a:path>
            </a:pathLst>
          </a:custGeom>
          <a:solidFill>
            <a:srgbClr val="99CFA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tIns="0" bIns="216000" rtlCol="0" anchor="ctr">
            <a:noAutofit/>
          </a:bodyPr>
          <a:lstStyle/>
          <a:p>
            <a:pPr algn="ctr">
              <a:lnSpc>
                <a:spcPct val="120000"/>
              </a:lnSpc>
            </a:pP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お住まいの</a:t>
            </a:r>
            <a:endParaRPr kumimoji="1" lang="en-US" altLang="ja-JP" sz="1600" dirty="0">
              <a:solidFill>
                <a:sysClr val="windowText" lastClr="000000"/>
              </a:solidFill>
              <a:latin typeface="BIZ UDPゴシック" panose="020B0400000000000000" pitchFamily="50" charset="-128"/>
              <a:ea typeface="BIZ UDPゴシック" panose="020B0400000000000000" pitchFamily="50" charset="-128"/>
            </a:endParaRPr>
          </a:p>
          <a:p>
            <a:pPr algn="ctr">
              <a:lnSpc>
                <a:spcPct val="120000"/>
              </a:lnSpc>
            </a:pP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郵便番号を</a:t>
            </a:r>
            <a:endParaRPr kumimoji="1" lang="en-US" altLang="ja-JP" sz="1600" dirty="0">
              <a:solidFill>
                <a:sysClr val="windowText" lastClr="000000"/>
              </a:solidFill>
              <a:latin typeface="BIZ UDPゴシック" panose="020B0400000000000000" pitchFamily="50" charset="-128"/>
              <a:ea typeface="BIZ UDPゴシック" panose="020B0400000000000000" pitchFamily="50" charset="-128"/>
            </a:endParaRPr>
          </a:p>
          <a:p>
            <a:pPr algn="ctr">
              <a:lnSpc>
                <a:spcPct val="120000"/>
              </a:lnSpc>
            </a:pP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控えておくと</a:t>
            </a:r>
            <a:endParaRPr kumimoji="1" lang="en-US" altLang="ja-JP" sz="1600" dirty="0">
              <a:solidFill>
                <a:sysClr val="windowText" lastClr="000000"/>
              </a:solidFill>
              <a:latin typeface="BIZ UDPゴシック" panose="020B0400000000000000" pitchFamily="50" charset="-128"/>
              <a:ea typeface="BIZ UDPゴシック" panose="020B0400000000000000" pitchFamily="50" charset="-128"/>
            </a:endParaRPr>
          </a:p>
          <a:p>
            <a:pPr algn="ctr">
              <a:lnSpc>
                <a:spcPct val="120000"/>
              </a:lnSpc>
            </a:pP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スムーズです☆</a:t>
            </a:r>
          </a:p>
        </p:txBody>
      </p:sp>
      <p:sp>
        <p:nvSpPr>
          <p:cNvPr id="11" name="フリーフォーム: 図形 10">
            <a:extLst>
              <a:ext uri="{FF2B5EF4-FFF2-40B4-BE49-F238E27FC236}">
                <a16:creationId xmlns:a16="http://schemas.microsoft.com/office/drawing/2014/main" id="{079B15CF-5976-14D4-B5E5-43A2954E5578}"/>
              </a:ext>
            </a:extLst>
          </p:cNvPr>
          <p:cNvSpPr/>
          <p:nvPr/>
        </p:nvSpPr>
        <p:spPr>
          <a:xfrm>
            <a:off x="924086" y="774916"/>
            <a:ext cx="2723537" cy="2158962"/>
          </a:xfrm>
          <a:custGeom>
            <a:avLst/>
            <a:gdLst>
              <a:gd name="connsiteX0" fmla="*/ 1010265 w 2020530"/>
              <a:gd name="connsiteY0" fmla="*/ 0 h 1784554"/>
              <a:gd name="connsiteX1" fmla="*/ 0 w 2020530"/>
              <a:gd name="connsiteY1" fmla="*/ 781665 h 1784554"/>
              <a:gd name="connsiteX2" fmla="*/ 1010265 w 2020530"/>
              <a:gd name="connsiteY2" fmla="*/ 1563330 h 1784554"/>
              <a:gd name="connsiteX3" fmla="*/ 1113559 w 2020530"/>
              <a:gd name="connsiteY3" fmla="*/ 1559294 h 1784554"/>
              <a:gd name="connsiteX4" fmla="*/ 1197828 w 2020530"/>
              <a:gd name="connsiteY4" fmla="*/ 1549344 h 1784554"/>
              <a:gd name="connsiteX5" fmla="*/ 1206530 w 2020530"/>
              <a:gd name="connsiteY5" fmla="*/ 1577378 h 1784554"/>
              <a:gd name="connsiteX6" fmla="*/ 1519086 w 2020530"/>
              <a:gd name="connsiteY6" fmla="*/ 1784554 h 1784554"/>
              <a:gd name="connsiteX7" fmla="*/ 1360966 w 2020530"/>
              <a:gd name="connsiteY7" fmla="*/ 1543387 h 1784554"/>
              <a:gd name="connsiteX8" fmla="*/ 1357404 w 2020530"/>
              <a:gd name="connsiteY8" fmla="*/ 1512976 h 1784554"/>
              <a:gd name="connsiteX9" fmla="*/ 1403506 w 2020530"/>
              <a:gd name="connsiteY9" fmla="*/ 1501903 h 1784554"/>
              <a:gd name="connsiteX10" fmla="*/ 2020530 w 2020530"/>
              <a:gd name="connsiteY10" fmla="*/ 781665 h 1784554"/>
              <a:gd name="connsiteX11" fmla="*/ 1010265 w 2020530"/>
              <a:gd name="connsiteY11" fmla="*/ 0 h 178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0530" h="1784554">
                <a:moveTo>
                  <a:pt x="1010265" y="0"/>
                </a:moveTo>
                <a:cubicBezTo>
                  <a:pt x="452311" y="0"/>
                  <a:pt x="0" y="349963"/>
                  <a:pt x="0" y="781665"/>
                </a:cubicBezTo>
                <a:cubicBezTo>
                  <a:pt x="0" y="1213367"/>
                  <a:pt x="452311" y="1563330"/>
                  <a:pt x="1010265" y="1563330"/>
                </a:cubicBezTo>
                <a:cubicBezTo>
                  <a:pt x="1045137" y="1563330"/>
                  <a:pt x="1079597" y="1561963"/>
                  <a:pt x="1113559" y="1559294"/>
                </a:cubicBezTo>
                <a:lnTo>
                  <a:pt x="1197828" y="1549344"/>
                </a:lnTo>
                <a:lnTo>
                  <a:pt x="1206530" y="1577378"/>
                </a:lnTo>
                <a:cubicBezTo>
                  <a:pt x="1258025" y="1699127"/>
                  <a:pt x="1378579" y="1784554"/>
                  <a:pt x="1519086" y="1784554"/>
                </a:cubicBezTo>
                <a:cubicBezTo>
                  <a:pt x="1439009" y="1724496"/>
                  <a:pt x="1383644" y="1638790"/>
                  <a:pt x="1360966" y="1543387"/>
                </a:cubicBezTo>
                <a:lnTo>
                  <a:pt x="1357404" y="1512976"/>
                </a:lnTo>
                <a:lnTo>
                  <a:pt x="1403506" y="1501903"/>
                </a:lnTo>
                <a:cubicBezTo>
                  <a:pt x="1766105" y="1383240"/>
                  <a:pt x="2020530" y="1105441"/>
                  <a:pt x="2020530" y="781665"/>
                </a:cubicBezTo>
                <a:cubicBezTo>
                  <a:pt x="2020530" y="349963"/>
                  <a:pt x="1568219" y="0"/>
                  <a:pt x="1010265" y="0"/>
                </a:cubicBezTo>
                <a:close/>
              </a:path>
            </a:pathLst>
          </a:custGeom>
          <a:solidFill>
            <a:srgbClr val="99CFA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bIns="216000" rtlCol="0" anchor="ctr">
            <a:noAutofit/>
          </a:bodyPr>
          <a:lstStyle/>
          <a:p>
            <a:pPr algn="ctr">
              <a:lnSpc>
                <a:spcPct val="120000"/>
              </a:lnSpc>
            </a:pP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地方公共団体が</a:t>
            </a:r>
            <a:endParaRPr kumimoji="1" lang="en-US" altLang="ja-JP" sz="1600" dirty="0">
              <a:solidFill>
                <a:sysClr val="windowText" lastClr="000000"/>
              </a:solidFill>
              <a:latin typeface="BIZ UDPゴシック" panose="020B0400000000000000" pitchFamily="50" charset="-128"/>
              <a:ea typeface="BIZ UDPゴシック" panose="020B0400000000000000" pitchFamily="50" charset="-128"/>
            </a:endParaRPr>
          </a:p>
          <a:p>
            <a:pPr algn="ctr">
              <a:lnSpc>
                <a:spcPct val="120000"/>
              </a:lnSpc>
            </a:pP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設置している</a:t>
            </a:r>
            <a:endParaRPr kumimoji="1" lang="en-US" altLang="ja-JP" sz="1600" dirty="0">
              <a:solidFill>
                <a:sysClr val="windowText" lastClr="000000"/>
              </a:solidFill>
              <a:latin typeface="BIZ UDPゴシック" panose="020B0400000000000000" pitchFamily="50" charset="-128"/>
              <a:ea typeface="BIZ UDPゴシック" panose="020B0400000000000000" pitchFamily="50" charset="-128"/>
            </a:endParaRPr>
          </a:p>
          <a:p>
            <a:pPr algn="ctr">
              <a:lnSpc>
                <a:spcPct val="120000"/>
              </a:lnSpc>
            </a:pP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身近な消費生活センターや消費生活相談窓口を</a:t>
            </a:r>
            <a:endParaRPr kumimoji="1" lang="en-US" altLang="ja-JP" sz="1600" dirty="0">
              <a:solidFill>
                <a:sysClr val="windowText" lastClr="000000"/>
              </a:solidFill>
              <a:latin typeface="BIZ UDPゴシック" panose="020B0400000000000000" pitchFamily="50" charset="-128"/>
              <a:ea typeface="BIZ UDPゴシック" panose="020B0400000000000000" pitchFamily="50" charset="-128"/>
            </a:endParaRPr>
          </a:p>
          <a:p>
            <a:pPr algn="ctr">
              <a:lnSpc>
                <a:spcPct val="120000"/>
              </a:lnSpc>
            </a:pP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ご案内します</a:t>
            </a:r>
          </a:p>
        </p:txBody>
      </p:sp>
      <p:sp>
        <p:nvSpPr>
          <p:cNvPr id="12" name="正方形/長方形 11">
            <a:extLst>
              <a:ext uri="{FF2B5EF4-FFF2-40B4-BE49-F238E27FC236}">
                <a16:creationId xmlns:a16="http://schemas.microsoft.com/office/drawing/2014/main" id="{8E4CC487-6A01-F1E1-055A-F763000B3F32}"/>
              </a:ext>
            </a:extLst>
          </p:cNvPr>
          <p:cNvSpPr/>
          <p:nvPr/>
        </p:nvSpPr>
        <p:spPr>
          <a:xfrm>
            <a:off x="2610465" y="216093"/>
            <a:ext cx="5220929" cy="1569660"/>
          </a:xfrm>
          <a:prstGeom prst="rect">
            <a:avLst/>
          </a:prstGeom>
          <a:noFill/>
        </p:spPr>
        <p:txBody>
          <a:bodyPr wrap="square" lIns="91440" tIns="45720" rIns="91440" bIns="45720">
            <a:spAutoFit/>
          </a:bodyPr>
          <a:lstStyle/>
          <a:p>
            <a:pPr algn="ctr"/>
            <a:r>
              <a:rPr lang="ja-JP" altLang="en-US" sz="4800" b="1"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困った時は、</a:t>
            </a:r>
            <a:endParaRPr lang="en-US" altLang="ja-JP" sz="4800" b="1"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a:p>
            <a:pPr algn="ctr"/>
            <a:r>
              <a:rPr lang="ja-JP" altLang="en-US" sz="4800" b="1"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　　　　すぐ相談！</a:t>
            </a:r>
            <a:endParaRPr lang="en-US" altLang="ja-JP" sz="4800" b="1"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2837E7D4-5DD1-88D5-C606-0B618D85AE5A}"/>
              </a:ext>
            </a:extLst>
          </p:cNvPr>
          <p:cNvSpPr/>
          <p:nvPr/>
        </p:nvSpPr>
        <p:spPr>
          <a:xfrm>
            <a:off x="2932422" y="2450120"/>
            <a:ext cx="3089307" cy="338554"/>
          </a:xfrm>
          <a:prstGeom prst="rect">
            <a:avLst/>
          </a:prstGeom>
          <a:noFill/>
        </p:spPr>
        <p:txBody>
          <a:bodyPr wrap="none" lIns="91440" tIns="45720" rIns="91440" bIns="45720">
            <a:spAutoFit/>
          </a:bodyPr>
          <a:lstStyle/>
          <a:p>
            <a:r>
              <a:rPr lang="ja-JP" altLang="en-US" sz="800" b="0" cap="none" spc="0" dirty="0">
                <a:ln w="0"/>
                <a:solidFill>
                  <a:schemeClr val="tx1"/>
                </a:solidFill>
                <a:latin typeface="BIZ UDPゴシック" panose="020B0400000000000000" pitchFamily="50" charset="-128"/>
                <a:ea typeface="BIZ UDPゴシック" panose="020B0400000000000000" pitchFamily="50" charset="-128"/>
              </a:rPr>
              <a:t>＊市区町村の窓口が開所していない場合には、都道府県の窓口や</a:t>
            </a:r>
            <a:endParaRPr lang="en-US" altLang="ja-JP" sz="800" b="0" cap="none" spc="0" dirty="0">
              <a:ln w="0"/>
              <a:solidFill>
                <a:schemeClr val="tx1"/>
              </a:solidFill>
              <a:latin typeface="BIZ UDPゴシック" panose="020B0400000000000000" pitchFamily="50" charset="-128"/>
              <a:ea typeface="BIZ UDPゴシック" panose="020B0400000000000000" pitchFamily="50" charset="-128"/>
            </a:endParaRPr>
          </a:p>
          <a:p>
            <a:r>
              <a:rPr lang="ja-JP" altLang="en-US" sz="800" dirty="0">
                <a:ln w="0"/>
                <a:latin typeface="BIZ UDPゴシック" panose="020B0400000000000000" pitchFamily="50" charset="-128"/>
                <a:ea typeface="BIZ UDPゴシック" panose="020B0400000000000000" pitchFamily="50" charset="-128"/>
              </a:rPr>
              <a:t>　 </a:t>
            </a:r>
            <a:r>
              <a:rPr lang="ja-JP" altLang="en-US" sz="800" b="0" cap="none" spc="0" dirty="0">
                <a:ln w="0"/>
                <a:solidFill>
                  <a:schemeClr val="tx1"/>
                </a:solidFill>
                <a:latin typeface="BIZ UDPゴシック" panose="020B0400000000000000" pitchFamily="50" charset="-128"/>
                <a:ea typeface="BIZ UDPゴシック" panose="020B0400000000000000" pitchFamily="50" charset="-128"/>
              </a:rPr>
              <a:t>独立行政法人 国民生活センターを案内することがあります</a:t>
            </a:r>
          </a:p>
        </p:txBody>
      </p:sp>
    </p:spTree>
    <p:extLst>
      <p:ext uri="{BB962C8B-B14F-4D97-AF65-F5344CB8AC3E}">
        <p14:creationId xmlns:p14="http://schemas.microsoft.com/office/powerpoint/2010/main" val="1253021684"/>
      </p:ext>
    </p:extLst>
  </p:cSld>
  <p:clrMapOvr>
    <a:masterClrMapping/>
  </p:clrMapOvr>
</p:sld>
</file>

<file path=ppt/theme/theme1.xml><?xml version="1.0" encoding="utf-8"?>
<a:theme xmlns:a="http://schemas.openxmlformats.org/drawingml/2006/main" name="バッジ">
  <a:themeElements>
    <a:clrScheme name="バッジ">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バッジ">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バッジ">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バッジ</Template>
  <TotalTime>2137</TotalTime>
  <Words>1245</Words>
  <Application>Microsoft Office PowerPoint</Application>
  <PresentationFormat>ユーザー設定</PresentationFormat>
  <Paragraphs>157</Paragraphs>
  <Slides>7</Slides>
  <Notes>7</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7</vt:i4>
      </vt:variant>
    </vt:vector>
  </HeadingPairs>
  <TitlesOfParts>
    <vt:vector size="15" baseType="lpstr">
      <vt:lpstr>BIZ UDPゴシック</vt:lpstr>
      <vt:lpstr>Meiryo UI</vt:lpstr>
      <vt:lpstr>UD デジタル 教科書体 NK-B</vt:lpstr>
      <vt:lpstr>游ゴシック</vt:lpstr>
      <vt:lpstr>Arial</vt:lpstr>
      <vt:lpstr>Gill Sans MT</vt:lpstr>
      <vt:lpstr>Wingdings</vt:lpstr>
      <vt:lpstr>バッジ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大樹 藤井</dc:creator>
  <cp:lastModifiedBy>藤井 桃子（消費生活支援センター）</cp:lastModifiedBy>
  <cp:revision>29</cp:revision>
  <cp:lastPrinted>2025-03-13T06:59:42Z</cp:lastPrinted>
  <dcterms:created xsi:type="dcterms:W3CDTF">2025-02-08T06:26:28Z</dcterms:created>
  <dcterms:modified xsi:type="dcterms:W3CDTF">2025-03-18T06:41:40Z</dcterms:modified>
</cp:coreProperties>
</file>