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2.xml" ContentType="application/inkml+xml"/>
  <Override PartName="/ppt/ink/ink13.xml" ContentType="application/inkml+xml"/>
  <Override PartName="/ppt/notesSlides/notesSlide9.xml" ContentType="application/vnd.openxmlformats-officedocument.presentationml.notesSlide+xml"/>
  <Override PartName="/ppt/ink/ink14.xml" ContentType="application/inkml+xml"/>
  <Override PartName="/ppt/ink/ink15.xml" ContentType="application/inkml+xml"/>
  <Override PartName="/ppt/notesSlides/notesSlide10.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2" r:id="rId6"/>
    <p:sldId id="260" r:id="rId7"/>
    <p:sldId id="261" r:id="rId8"/>
    <p:sldId id="263" r:id="rId9"/>
    <p:sldId id="264" r:id="rId10"/>
    <p:sldId id="265" r:id="rId11"/>
    <p:sldId id="268" r:id="rId12"/>
    <p:sldId id="266" r:id="rId13"/>
    <p:sldId id="271" r:id="rId14"/>
    <p:sldId id="273" r:id="rId15"/>
    <p:sldId id="272" r:id="rId16"/>
    <p:sldId id="270" r:id="rId17"/>
  </p:sldIdLst>
  <p:sldSz cx="12192000" cy="6858000"/>
  <p:notesSz cx="6770688" cy="9902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FF8B"/>
    <a:srgbClr val="F0F7FA"/>
    <a:srgbClr val="B4EDFA"/>
    <a:srgbClr val="FFFFCC"/>
    <a:srgbClr val="FFDF85"/>
    <a:srgbClr val="FFFEF3"/>
    <a:srgbClr val="F5E2D3"/>
    <a:srgbClr val="FCF2F4"/>
    <a:srgbClr val="33590E"/>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0264" autoAdjust="0"/>
  </p:normalViewPr>
  <p:slideViewPr>
    <p:cSldViewPr snapToGrid="0">
      <p:cViewPr varScale="1">
        <p:scale>
          <a:sx n="66" d="100"/>
          <a:sy n="66" d="100"/>
        </p:scale>
        <p:origin x="2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11.375" units="1/deg"/>
          <inkml:channelProperty channel="T" name="resolution" value="1" units="1/dev"/>
        </inkml:channelProperties>
      </inkml:inkSource>
      <inkml:timestamp xml:id="ts0" timeString="2021-06-08T07:57:40.898"/>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0DBAB05-0E65-4234-BAE2-0387891B727B}" emma:medium="tactile" emma:mode="ink">
          <msink:context xmlns:msink="http://schemas.microsoft.com/ink/2010/main" type="writingRegion" rotatedBoundingBox="24053,5574 25064,5574 25064,6272 24053,6272"/>
        </emma:interpretation>
      </emma:emma>
    </inkml:annotationXML>
    <inkml:traceGroup>
      <inkml:annotationXML>
        <emma:emma xmlns:emma="http://www.w3.org/2003/04/emma" version="1.0">
          <emma:interpretation id="{CD4E437E-6A12-4B2D-86DF-8EF92EF9B701}" emma:medium="tactile" emma:mode="ink">
            <msink:context xmlns:msink="http://schemas.microsoft.com/ink/2010/main" type="paragraph" rotatedBoundingBox="24053,5574 25064,5574 25064,6272 24053,6272" alignmentLevel="1"/>
          </emma:interpretation>
        </emma:emma>
      </inkml:annotationXML>
      <inkml:traceGroup>
        <inkml:annotationXML>
          <emma:emma xmlns:emma="http://www.w3.org/2003/04/emma" version="1.0">
            <emma:interpretation id="{988A6244-4697-491E-B8D7-2CFA2D17A82E}" emma:medium="tactile" emma:mode="ink">
              <msink:context xmlns:msink="http://schemas.microsoft.com/ink/2010/main" type="line" rotatedBoundingBox="24053,5574 25064,5574 25064,6272 24053,6272"/>
            </emma:interpretation>
          </emma:emma>
        </inkml:annotationXML>
        <inkml:traceGroup>
          <inkml:annotationXML>
            <emma:emma xmlns:emma="http://www.w3.org/2003/04/emma" version="1.0">
              <emma:interpretation id="{F4ECA495-DCD0-4469-9C35-4EEE8FB886F2}" emma:medium="tactile" emma:mode="ink">
                <msink:context xmlns:msink="http://schemas.microsoft.com/ink/2010/main" type="inkWord" rotatedBoundingBox="24053,5953 24552,5953 24552,6272 24053,6272"/>
              </emma:interpretation>
              <emma:one-of disjunction-type="recognition" id="oneOf0">
                <emma:interpretation id="interp0" emma:lang="" emma:confidence="1">
                  <emma:literal/>
                </emma:interpretation>
              </emma:one-of>
            </emma:emma>
          </inkml:annotationXML>
          <inkml:trace contextRef="#ctx0" brushRef="#br0">12-1 96 0,'0'0'116'0,"0"0"-80"16,0 0 28-16,0 0-16 15,0 0 10-15,0 0-8 16,0 0-13-16,-13 0-9 16,13 0 1-16,0 0-4 15,0 0 8-15,0 0 16 16,0 0 6-16,0 0 2 15,0 0-2-15,0 0-12 0,0 0 5 16,0 0-25 0,0 0-2-16,0 3-7 0,4 0-14 15,5-3 6-15,3 8 10 16,9-4 6-16,-5 3 25 16,4 1-18-16,6 4-4 15,-4 1 9-15,2 3-16 16,7-1 12-16,-5 4-11 15,2-2-18-15,5 3 24 16,-9 1-23-16,4-4 0 16,-7 2 3-16,2-2-4 15,-3-1-1-15,3-1 0 16,-7-2 2-16,-1 1 8 0,0 0-10 16,1-8 0-1,-6 5 0-15,-4-6 2 0,-1-1-1 16,-1-4-1-1,-3 2 0-15,-1-2 15 0,0 0-15 16,0 0-18-16,0 0-27 16,0 0-65-16,0 0-24 15,0 0-30-15,-10-11-35 16,-1-2-102-16,-10 0 51 0</inkml:trace>
        </inkml:traceGroup>
        <inkml:traceGroup>
          <inkml:annotationXML>
            <emma:emma xmlns:emma="http://www.w3.org/2003/04/emma" version="1.0">
              <emma:interpretation id="{CFCD0674-C483-4BCC-8281-6EF0E0AD0732}" emma:medium="tactile" emma:mode="ink">
                <msink:context xmlns:msink="http://schemas.microsoft.com/ink/2010/main" type="inkWord" rotatedBoundingBox="24521,5672 24762,6103 24737,6117 24496,5686"/>
              </emma:interpretation>
              <emma:one-of disjunction-type="recognition" id="oneOf1">
                <emma:interpretation id="interp1" emma:lang="" emma:confidence="0">
                  <emma:literal>\</emma:literal>
                </emma:interpretation>
                <emma:interpretation id="interp2" emma:lang="" emma:confidence="0">
                  <emma:literal>乀</emma:literal>
                </emma:interpretation>
                <emma:interpretation id="interp3" emma:lang="" emma:confidence="0">
                  <emma:literal>し</emma:literal>
                </emma:interpretation>
                <emma:interpretation id="interp4" emma:lang="" emma:confidence="0">
                  <emma:literal>丶</emma:literal>
                </emma:interpretation>
                <emma:interpretation id="interp5" emma:lang="" emma:confidence="0">
                  <emma:literal>ヽ</emma:literal>
                </emma:interpretation>
              </emma:one-of>
            </emma:emma>
          </inkml:annotationXML>
          <inkml:trace contextRef="#ctx0" brushRef="#br0" timeOffset="1118.925">472-244 134 0,'0'0'56'15,"0"0"19"-15,0 0-1 0,0 0 4 16,0 0 0-16,0 0-11 16,0 0-6-16,-16-31 6 15,16 31-6-15,0 0 16 16,0 0 2-16,0 0 9 15,0 0 13-15,0 0-23 16,0 0-13-16,0 0-20 16,0 2-25-16,0 12 0 15,0 1-8-15,16 7 37 16,-1 5 44-16,4 4-9 16,1 0-21-16,3 6 6 15,-8-4-31-15,4 1 31 16,-2 0-17-16,-1-4-8 15,-1-2 2-15,-4-5-46 0,-1-2 4 16,0-4 35-16,-2-3-36 16,-3-8-6-16,0 4 3 15,-4-9 0-15,6-1-20 16,-7 0 4-16,0 0-89 16,0 0-75-16,0 0-102 15,0 0-3-15,5 0 19 16,0 0-6-16,0-4 30 15,-5-7-11-15</inkml:trace>
        </inkml:traceGroup>
        <inkml:traceGroup>
          <inkml:annotationXML>
            <emma:emma xmlns:emma="http://www.w3.org/2003/04/emma" version="1.0">
              <emma:interpretation id="{E393A4F3-4833-472B-BF19-6947AD91F73A}" emma:medium="tactile" emma:mode="ink">
                <msink:context xmlns:msink="http://schemas.microsoft.com/ink/2010/main" type="inkWord" rotatedBoundingBox="25042,5573 25065,6019 25051,6020 25028,5574"/>
              </emma:interpretation>
              <emma:one-of disjunction-type="recognition" id="oneOf2">
                <emma:interpretation id="interp6" emma:lang="" emma:confidence="0">
                  <emma:literal>1</emma:literal>
                </emma:interpretation>
                <emma:interpretation id="interp7" emma:lang="" emma:confidence="0">
                  <emma:literal>l</emma:literal>
                </emma:interpretation>
                <emma:interpretation id="interp8" emma:lang="" emma:confidence="0">
                  <emma:literal>|</emma:literal>
                </emma:interpretation>
                <emma:interpretation id="interp9" emma:lang="" emma:confidence="0">
                  <emma:literal>丨</emma:literal>
                </emma:interpretation>
                <emma:interpretation id="interp10" emma:lang="" emma:confidence="0">
                  <emma:literal>I</emma:literal>
                </emma:interpretation>
              </emma:one-of>
            </emma:emma>
          </inkml:annotationXML>
          <inkml:trace contextRef="#ctx0" brushRef="#br0" timeOffset="1780.906">986-378 193 0,'0'0'87'0,"0"0"25"15,0 0-33-15,0 0 7 16,0 0-17-16,0 0-19 16,0 0-2-16,0-2-9 15,0 2-2-15,0 0 2 0,0 13-5 16,0 7 37-16,0 11 24 15,4 10-10-15,-4 0 7 16,0 4-14-16,0-4-14 16,0 1-6-16,0-11-44 15,5 1 3-15,-5-7-15 16,5-5 0-16,-5-7 8 16,2-3-10-16,-2-3-2 15,3-4-2-15,-3 2-78 16,0-5-25-16,2 0-38 0,-2 0-13 15,0 1-4 1,3 2 0-16,-3 4-30 0,0 5 19 16,0-9 11-16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11.375" units="1/deg"/>
          <inkml:channelProperty channel="T" name="resolution" value="1" units="1/dev"/>
        </inkml:channelProperties>
      </inkml:inkSource>
      <inkml:timestamp xml:id="ts0" timeString="2021-06-10T07:14:44.70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4CC306F-D135-4624-A155-AD8661C0CD7B}" emma:medium="tactile" emma:mode="ink">
          <msink:context xmlns:msink="http://schemas.microsoft.com/ink/2010/main" type="writingRegion" rotatedBoundingBox="21739,14472 25378,13307 25557,13868 21919,15033"/>
        </emma:interpretation>
      </emma:emma>
    </inkml:annotationXML>
    <inkml:traceGroup>
      <inkml:annotationXML>
        <emma:emma xmlns:emma="http://www.w3.org/2003/04/emma" version="1.0">
          <emma:interpretation id="{9DFD9B5E-8342-42E4-8577-6C83A4AD06E9}" emma:medium="tactile" emma:mode="ink">
            <msink:context xmlns:msink="http://schemas.microsoft.com/ink/2010/main" type="paragraph" rotatedBoundingBox="21739,14472 25378,13307 25557,13868 21919,15033" alignmentLevel="1"/>
          </emma:interpretation>
        </emma:emma>
      </inkml:annotationXML>
      <inkml:traceGroup>
        <inkml:annotationXML>
          <emma:emma xmlns:emma="http://www.w3.org/2003/04/emma" version="1.0">
            <emma:interpretation id="{8EDF3610-D3B6-4B77-AC80-8F31190B7989}" emma:medium="tactile" emma:mode="ink">
              <msink:context xmlns:msink="http://schemas.microsoft.com/ink/2010/main" type="line" rotatedBoundingBox="21739,14472 25378,13307 25557,13868 21919,15033"/>
            </emma:interpretation>
          </emma:emma>
        </inkml:annotationXML>
        <inkml:traceGroup>
          <inkml:annotationXML>
            <emma:emma xmlns:emma="http://www.w3.org/2003/04/emma" version="1.0">
              <emma:interpretation id="{3D448A6E-C393-4B15-B445-1CFA676E2618}" emma:medium="tactile" emma:mode="ink">
                <msink:context xmlns:msink="http://schemas.microsoft.com/ink/2010/main" type="inkWord" rotatedBoundingBox="21739,14472 24235,13673 24402,14194 21906,14993"/>
              </emma:interpretation>
              <emma:one-of disjunction-type="recognition" id="oneOf0">
                <emma:interpretation id="interp0" emma:lang="" emma:confidence="1">
                  <emma:literal/>
                </emma:interpretation>
              </emma:one-of>
            </emma:emma>
          </inkml:annotationXML>
          <inkml:trace contextRef="#ctx0" brushRef="#br0">0 347 55 0,'0'0'58'16,"0"0"-39"-16,0 0 9 16,0 0 8-16,0 0-5 15,0 0-10-15,0 0 8 0,0 0-2 16,0 0-2-16,0 0 10 16,0 0 5-16,0 0 1 15,0 0-6-15,0-3-16 16,0-11-4-16,0-3-5 15,0-13-7-15,0-3 1 16,0-3-4-16,0-6 1 16,0 2-2-16,0-3-2 15,0 7 3-15,0 10-5 16,0 10 5-16,0 5 0 16,0 11 0-16,0 0-5 15,0 0 5-15,0 0 0 16,5 0-3-16,6 0-1 15,14 20 4-15,11 7 0 16,3 4 11-16,-1 1 4 0,-2 1-3 16,-5-2-7-16,-5-6 2 15,-3-5-5-15,-5-4 1 16,-8-10-4-16,-1-2 1 16,-7 1-10-16,1-5-25 15,-3 0-45-15,2-9-60 16,1-11 4-16</inkml:trace>
          <inkml:trace contextRef="#ctx0" brushRef="#br0" timeOffset="372.254">309-125 208 0,'0'0'30'0,"0"0"-20"15,0 0 0-15,0 0 14 16,0 0-7-16,3 121-4 16,14-97 7-16,2-8-4 15,-2-1 4-15,-3-7-2 16,-2-8-4-16,1 0 1 16,2 0 2-16,3-8-11 15,-4-12 0-15,-4-4-6 16,0-3-12-16,-8-4-4 15,-2-1-10-15,0 6 3 0,-5 4 12 16,-12 1 3-16,3 10 8 16,-4 3 3-16,3 8 0 15,-3 0 0-15,2 0-3 16,1 0 0-16,-3 8 0 16,0 3 0-16,6 0-1 15,3-1-23-15,9-4-40 16,0 3-27-16</inkml:trace>
          <inkml:trace contextRef="#ctx0" brushRef="#br0" timeOffset="568.225">607-286 316 0,'0'0'69'0,"0"0"36"0,0 0 12 16,0 0-42-16,127-59-52 15,-87 54-17-15,2 0-6 16,-8 0-6-16,4 5-55 16,-4 0-36-16,-1 0-33 15,-7 0-29-15,-11 5 6 0</inkml:trace>
          <inkml:trace contextRef="#ctx0" brushRef="#br0" timeOffset="868.751">775-199 209 0,'0'0'62'15,"0"0"-5"1,0 0 1-16,0 0-2 0,0 0-21 16,0 0-24-16,0 0-11 15,144 5 1-15,-118-5-1 16,-16 0-11-16,-3 6-4 15,-7 11-4-15,0 7 14 16,0 3 3-16,-17-1 2 16,-6 6 1-16,0-10-1 15,2 3 0-15,0-10 0 16,6 0-7-16,5-7-1 16,5 0-20-16,5-8-17 0,0 0-2 15,0 0-23-15,0-11-68 16</inkml:trace>
          <inkml:trace contextRef="#ctx0" brushRef="#br0" timeOffset="1266.706">1277-225 233 0,'0'0'75'0,"0"0"24"15,0 0-25-15,0 0-46 16,0 0-23-16,28-120 0 16,-23 90-5-16,0-1 0 15,0 4 2-15,-5 5-1 0,0 2 1 16,0 4-2-16,5 7 0 16,-5 6-3-16,0-1 3 15,1 4-4-15,4 0 1 16,5 0-4-16,3 0 6 15,10 4-4-15,2 12 5 16,1 7 7-16,5-3-4 16,-2 2 4-16,-3 3 1 15,1-5-8-15,-11-3 4 16,2-3-4-16,-7-7 0 16,6 4 0-16,-12-11 0 15,0 4-5-15,-1-4-17 16,-2 0-36-16,6-15-38 0,2-11-7 15,-3 0-83-15</inkml:trace>
          <inkml:trace contextRef="#ctx0" brushRef="#br0" timeOffset="1665.516">1735-689 185 0,'0'0'41'0,"0"0"17"16,0 0-8-16,0 0-18 16,0 0-23-16,0 0-7 15,0 0 2-15,-11 15 22 0,12 0 7 16,9 1-6-16,2 0-14 16,-3-5-4-16,3-7-2 15,3 3-7-15,-1-7 0 16,8 0-2-16,-8 0-5 15,-4-7-8-15,2-8-7 16,-8-6-6-16,-4 0-2 16,0 1 2-16,-1-1 2 15,-17 6 15-15,2-1 6 16,-12 5 5-16,5 2 0 16,2 7 3-16,-2 2 1 15,5 0 0-15,3 0 3 16,3 0-6-16,3 2-1 15,4 11 0-15,-3-2-5 0,8 5-18 16,0 4-36-16,0-4-32 16</inkml:trace>
          <inkml:trace contextRef="#ctx0" brushRef="#br0" timeOffset="2265.791">2111-685 59 0,'0'0'213'0,"0"0"-174"0,0 0 39 15,0 0-4-15,0 0-26 16,0 0-17-16,0 0-4 16,82 0-1-16,-61 2-20 15,2 2-6-15,-5 1 0 16,-3 0-6-16,-8 5-7 15,-3 6-7-15,-4 0-3 16,0 4 14-16,0 2-5 16,-16 5 1-16,-10 0 10 15,1 1-6-15,-1 0 5 0,3-8 2 16,4-5-1-16,6-4 2 16,6-6-2-1,2-3-9-15,5-2-1 0,0 0-18 16,0 0-36-16,5-7-9 15,11-8-14-15</inkml:trace>
          <inkml:trace contextRef="#ctx0" brushRef="#br0" timeOffset="1918.209">2106-835 184 0,'0'0'126'0,"0"0"-86"0,0 0 43 16,0 0-6-16,0 0-16 15,0 0-44-15,0 0-14 16,159-22-3-16,-133 22-21 15,4 0-28-15,-4 0-54 16,-11 0-10-16,-9 11-14 16,-3-7-51-16</inkml:trace>
        </inkml:traceGroup>
        <inkml:traceGroup>
          <inkml:annotationXML>
            <emma:emma xmlns:emma="http://www.w3.org/2003/04/emma" version="1.0">
              <emma:interpretation id="{35A9CC80-8370-4B13-A693-8B22FB5D0C64}" emma:medium="tactile" emma:mode="ink">
                <msink:context xmlns:msink="http://schemas.microsoft.com/ink/2010/main" type="inkWord" rotatedBoundingBox="24522,13753 24922,13853 24845,14161 24445,14061"/>
              </emma:interpretation>
              <emma:one-of disjunction-type="recognition" id="oneOf1">
                <emma:interpretation id="interp1" emma:lang="" emma:confidence="0">
                  <emma:literal>へ</emma:literal>
                </emma:interpretation>
                <emma:interpretation id="interp2" emma:lang="" emma:confidence="0">
                  <emma:literal>ヘ</emma:literal>
                </emma:interpretation>
                <emma:interpretation id="interp3" emma:lang="" emma:confidence="0">
                  <emma:literal>^</emma:literal>
                </emma:interpretation>
                <emma:interpretation id="interp4" emma:lang="" emma:confidence="0">
                  <emma:literal>八</emma:literal>
                </emma:interpretation>
                <emma:interpretation id="interp5" emma:lang="" emma:confidence="0">
                  <emma:literal>、</emma:literal>
                </emma:interpretation>
              </emma:one-of>
            </emma:emma>
          </inkml:annotationXML>
          <inkml:trace contextRef="#ctx0" brushRef="#br0" timeOffset="2653.139">2548-580 159 0,'0'0'140'0,"0"0"-73"0,0 0 15 16,0 0-30-16,0 0-32 15,21-121-15-15,-6 81-4 16,0 2 2-16,-5 7-3 16,1 4 0-16,-6 7 5 15,0 11-5-15,0 2 0 16,-4 7 0-16,8 0-4 15,7 0 4-15,8 0 0 16,9 10 3-16,6 7 2 16,4 8 4-16,-2-3 4 15,-2 0-2-15,-6 3-11 16,-7-10 7-16,-6 1-7 16,-7-5 1-16,-7-6-2 0,1-1-1 15,-7-4-2-15,0 0-7 16,0 0-17-16,0 0-14 15,5 0-48-15,0-4-15 16,-1-12-14-16</inkml:trace>
        </inkml:traceGroup>
        <inkml:traceGroup>
          <inkml:annotationXML>
            <emma:emma xmlns:emma="http://www.w3.org/2003/04/emma" version="1.0">
              <emma:interpretation id="{AFB2E6FF-9327-44D5-B58E-EF0079F985B1}" emma:medium="tactile" emma:mode="ink">
                <msink:context xmlns:msink="http://schemas.microsoft.com/ink/2010/main" type="inkWord" rotatedBoundingBox="25022,13498 25115,13699 24963,13770 24870,13568"/>
              </emma:interpretation>
              <emma:one-of disjunction-type="recognition" id="oneOf2">
                <emma:interpretation id="interp6" emma:lang="" emma:confidence="0">
                  <emma:literal>0</emma:literal>
                </emma:interpretation>
                <emma:interpretation id="interp7" emma:lang="" emma:confidence="0">
                  <emma:literal>〇</emma:literal>
                </emma:interpretation>
                <emma:interpretation id="interp8" emma:lang="" emma:confidence="0">
                  <emma:literal>O</emma:literal>
                </emma:interpretation>
                <emma:interpretation id="interp9" emma:lang="" emma:confidence="0">
                  <emma:literal>o</emma:literal>
                </emma:interpretation>
                <emma:interpretation id="interp10" emma:lang="" emma:confidence="0">
                  <emma:literal>°</emma:literal>
                </emma:interpretation>
              </emma:one-of>
            </emma:emma>
          </inkml:annotationXML>
          <inkml:trace contextRef="#ctx0" brushRef="#br0" timeOffset="3052.652">3009-1096 170 0,'0'0'72'16,"0"0"-14"-16,0 0 7 0,0 0-17 16,0 0-34-1,0 0 1-15,0 0 17 0,-10 82 3 16,15-59-4-16,5 1-2 16,0-8-8-16,1 0-3 15,4-5-8-15,2-2-10 16,2-9 6-16,-3 0-6 15,4 0 0-15,1 0-10 16,-9-4-15-16,-2-17 0 16,-5 1 7-16,-5-2-6 15,0-5 11-15,0 7-8 16,-10-1 14-16,-2 6 7 16,-2 4 0-16,-4 4 5 15,3 3-2-15,2 4-3 0,1 0 5 16,3 0-5-16,-1 0 0 15,-3 0 0-15,4 11-12 16,3 0-55-16,6 4-38 16,0 1-19-16,0-7-47 0</inkml:trace>
        </inkml:traceGroup>
        <inkml:traceGroup>
          <inkml:annotationXML>
            <emma:emma xmlns:emma="http://www.w3.org/2003/04/emma" version="1.0">
              <emma:interpretation id="{55204B9C-D9FE-4651-B79B-3DF23FA49DD2}" emma:medium="tactile" emma:mode="ink">
                <msink:context xmlns:msink="http://schemas.microsoft.com/ink/2010/main" type="inkWord" rotatedBoundingBox="25117,13912 25234,13505 25524,13588 25408,13995"/>
              </emma:interpretation>
              <emma:one-of disjunction-type="recognition" id="oneOf3">
                <emma:interpretation id="interp11" emma:lang="" emma:confidence="0">
                  <emma:literal>5</emma:literal>
                </emma:interpretation>
                <emma:interpretation id="interp12" emma:lang="" emma:confidence="0">
                  <emma:literal>ラ</emma:literal>
                </emma:interpretation>
                <emma:interpretation id="interp13" emma:lang="" emma:confidence="0">
                  <emma:literal>う</emma:literal>
                </emma:interpretation>
                <emma:interpretation id="interp14" emma:lang="" emma:confidence="0">
                  <emma:literal>ら</emma:literal>
                </emma:interpretation>
                <emma:interpretation id="interp15" emma:lang="" emma:confidence="0">
                  <emma:literal>ぅ</emma:literal>
                </emma:interpretation>
              </emma:one-of>
            </emma:emma>
          </inkml:annotationXML>
          <inkml:trace contextRef="#ctx0" brushRef="#br0" timeOffset="3248.851">3307-1065 194 0,'0'0'51'16,"0"0"30"-16,0 0 28 0,0 0-22 15,0 0-44-15,0 0-24 16,136-11-19-16,-112 11 0 16,2 0-28-16,-6 0-33 15,0 0-40-15,-6 0-34 16,-4 4 1-16</inkml:trace>
          <inkml:trace contextRef="#ctx0" brushRef="#br0" timeOffset="3616.481">3317-873 194 0,'0'0'56'0,"0"0"2"16,0 0 18-16,0 0-9 16,0 0-28-16,0 0-18 15,0 0 3-15,150 0-18 16,-124 0 0-16,-6 0-6 16,-9 0-5-16,-1 0-1 15,-5 10-14-15,-2 7 4 16,-3-2 6-16,0 6 0 15,0 1 8-15,-8-3-3 16,-8-2 0-16,-4-2 5 16,-3 1-4-16,0-10 4 15,2 4 0-15,-2-6 0 0,5-4 0 16,4 0-2-16,2 0-5 16,2 0-13-16,-6 0-42 15,5 0-14-15,2 0-24 0</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11.375" units="1/deg"/>
          <inkml:channelProperty channel="T" name="resolution" value="1" units="1/dev"/>
        </inkml:channelProperties>
      </inkml:inkSource>
      <inkml:timestamp xml:id="ts0" timeString="2021-06-10T07:15:28.5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935286B-44B8-42E0-9A6B-E5D7E93EA19A}" emma:medium="tactile" emma:mode="ink">
          <msink:context xmlns:msink="http://schemas.microsoft.com/ink/2010/main" type="writingRegion" rotatedBoundingBox="1961,9243 5011,8064 5614,9623 2564,10803"/>
        </emma:interpretation>
      </emma:emma>
    </inkml:annotationXML>
    <inkml:traceGroup>
      <inkml:annotationXML>
        <emma:emma xmlns:emma="http://www.w3.org/2003/04/emma" version="1.0">
          <emma:interpretation id="{31920033-1E8D-4B0E-BF56-B83068ED20B5}" emma:medium="tactile" emma:mode="ink">
            <msink:context xmlns:msink="http://schemas.microsoft.com/ink/2010/main" type="paragraph" rotatedBoundingBox="1970,9297 3759,8510 4049,9169 2260,9956" alignmentLevel="1"/>
          </emma:interpretation>
        </emma:emma>
      </inkml:annotationXML>
      <inkml:traceGroup>
        <inkml:annotationXML>
          <emma:emma xmlns:emma="http://www.w3.org/2003/04/emma" version="1.0">
            <emma:interpretation id="{2CFD7780-2347-410A-87CE-F643260E5DF7}" emma:medium="tactile" emma:mode="ink">
              <msink:context xmlns:msink="http://schemas.microsoft.com/ink/2010/main" type="line" rotatedBoundingBox="1970,9297 3759,8510 4049,9169 2260,9956"/>
            </emma:interpretation>
          </emma:emma>
        </inkml:annotationXML>
        <inkml:traceGroup>
          <inkml:annotationXML>
            <emma:emma xmlns:emma="http://www.w3.org/2003/04/emma" version="1.0">
              <emma:interpretation id="{1E587B2B-68AA-4C5E-9091-ADB28CA54083}" emma:medium="tactile" emma:mode="ink">
                <msink:context xmlns:msink="http://schemas.microsoft.com/ink/2010/main" type="inkWord" rotatedBoundingBox="1970,9297 3275,8723 3565,9382 2260,9956"/>
              </emma:interpretation>
              <emma:one-of disjunction-type="recognition" id="oneOf0">
                <emma:interpretation id="interp0" emma:lang="" emma:confidence="1">
                  <emma:literal/>
                </emma:interpretation>
              </emma:one-of>
            </emma:emma>
          </inkml:annotationXML>
          <inkml:trace contextRef="#ctx0" brushRef="#br0">86-589 199 0,'0'0'59'0,"0"0"3"0,0 0-5 16,0 0-11-1,0 0-30-15,0 0-5 0,0 0 34 16,62 6-4-1,-29-2-13-15,6 6-1 0,-6-3-11 16,6-3-2-16,-1 3-13 16,-9-3-1-16,6 0 5 15,-8 1-5-15,-7-3 0 16,0 1 0-16,-2-3-10 16,-9 2-8-16,1-2-18 15,-5 0-21-15,0 0-39 16,-5 0-13-16,0-12-22 15</inkml:trace>
          <inkml:trace contextRef="#ctx0" brushRef="#br0" timeOffset="-287.18">168-667 133 0,'0'0'84'16,"0"0"-47"-16,0 0-5 0,0 0-2 15,0 0-9-15,0 0-7 16,0 0 4-16,42-11-6 15,-27 6-5 1,0 5-7-16,3 0 0 0,-8 0-4 16,4 0-3-16,-4 0-8 15,0 5-4-15,-10 6 6 16,0 9 3-16,0 2 7 16,0 4 3-16,-5-1 0 15,-5 6 4-15,-4-4 1 16,4-6 8-16,0 1 3 15,7-7-1-15,1-5-2 16,-1-3-6-16,3-3-7 0,-5-4 4 16,5 4-4-1,0-4-2-15,0 0-10 0,-5 0-25 16,0 5-17-16,-5-3-21 16,0-2-68-16</inkml:trace>
          <inkml:trace contextRef="#ctx0" brushRef="#br0" timeOffset="-684.92">-15-913 234 0,'0'0'66'0,"0"0"5"0,0 0-19 16,0 0-12-16,0 0-28 16,0 0-9-16,0 0-3 15,0 9 0-15,0 4 0 16,0 1 1-16,0-2 2 15,0-2-3-15,0-5-1 16,0-1-1-16,0-4-4 16,0 0 2-16,0 0-2 15,5 0-10-15,-5 0 4 0,4-4 0 16,6-1 11 0,5-5 1-16,3-7 10 0,2 2-3 15,4 4-2-15,-1-5-5 16,-3 7 2-16,-6 2-2 15,1 7-5-15,-10 0 3 16,5 0-9-16,-5 7 1 16,0 8 7-16,-2 6 1 15,2-1 2-15,0-4 0 16,0-5 0-16,0-2 0 16,-1-7-3-16,6-2 3 15,0 0 2-15,0 0 6 16,3 0 6-16,2 0 1 15,-1 0-8-15,6-11-1 16,-5 4-6-16,3-1 0 0,-4-2-21 16,1 3-27-16,-5 1-17 15,-5-3-13-15,-5 3-18 16</inkml:trace>
          <inkml:trace contextRef="#ctx0" brushRef="#br0" timeOffset="-1914.961">-447-505 91 0,'0'0'55'0,"0"0"-10"16,0 0 3-16,0 0 3 15,0 0-8-15,0 0 6 16,-5 5 10-16,5-5-4 16,0 0-14-16,0 0-11 15,0 0-8-15,0 0-13 0,0 0-3 16,20 0-6-16,12 0 5 16,3-7 8-16,7-6-13 15,2 2 1-15,-1-1 3 16,1-3-4-16,-11 6 0 15,-4-3 0-15,-1 8-5 16,-13-2-4-16,-5 1-16 16,-1 3-7-16,-4 2-4 15,-5-2-10-15,0 2-24 16,0-7-17-16,0 3-11 16,-5-3-46-16</inkml:trace>
          <inkml:trace contextRef="#ctx0" brushRef="#br0" timeOffset="-1194.6625">-308-364 237 0,'0'0'59'0,"0"0"20"15,0 0-3-15,0 0-13 16,0 0-27-16,0 0-14 0,0 0 3 16,0 0-7-16,15 0-2 15,9-4 3-15,9-3-2 16,1-4-9-16,4 0-7 15,1-3-2-15,-6 3-13 16,1-4-49-16,4 4-17 16,-4-16-50-16,-6 2-7 15,-8 5-2-15</inkml:trace>
          <inkml:trace contextRef="#ctx0" brushRef="#br0" timeOffset="-1472.8518">-328-694 13 0,'0'0'34'15,"0"0"10"-15,0 0-2 16,0 0-1-16,0 0-8 16,0 0-4-16,0 0 3 15,-5-5 3-15,5 5-4 0,0 0 2 16,0 0 4-16,0 0-7 16,0 0-8-16,0 0-6 15,0 0-12-15,0 0-3 16,0 0-1-16,0 16 0 15,15 4 0-15,10 12 8 16,4 1 2-16,4 3-1 16,-4 4-3-16,-1-2 4 15,1 5-1-15,-4-7-6 16,-7-6 2-16,2-5-5 16,-11-7 0-16,1-3 0 15,0-11 0-15,-10 6 0 0,5-8-17 16,-2-2-26-1,-1 4-46-15,6-4 3 0,-3 7 5 16,-5-7-60-16</inkml:trace>
          <inkml:trace contextRef="#ctx0" brushRef="#br0" timeOffset="238.268">369-1045 139 0,'0'0'185'0,"0"0"-133"16,0 0 5-16,0 0 7 16,0 0-9-16,0 0-39 15,0 0-10-15,15 5-3 16,3 1-3-16,1 6 0 16,1 3-19-16,0 5-38 15,-7 18-56-15,-3-7-21 0,-10 1-3 16</inkml:trace>
          <inkml:trace contextRef="#ctx0" brushRef="#br0" timeOffset="412.4">426-750 86 0,'0'0'93'16,"0"0"-7"-16,0 0 0 16,0 0 14-16,0 0-23 15,0 0-20-15,0 0-12 16,-5 0-24-16,20-7-16 15,5-4-5-15,3-4-36 16,1-6-55-16,1-16-82 16,-7 5 17-16</inkml:trace>
          <inkml:trace contextRef="#ctx0" brushRef="#br0" timeOffset="1951.572">614-860 136 0,'-39'-22'82'0,"39"22"-19"0,0 0-3 0,0 0 26 0,0 0-22 16,10 0-17-16,-5 0 15 15,10 0-6-15,-2 0-20 16,6 0-25-16,1 0-5 15,4-6-6-15,-1 1-7 16,-3 1-26-16,-5-2-37 16,-1 1-5-16,-1 5-14 15,-3 0-6-15,-5 0 15 16,-5 0 5-16,0 0-9 16</inkml:trace>
          <inkml:trace contextRef="#ctx0" brushRef="#br0" timeOffset="1793.089">614-860 136 0</inkml:trace>
          <inkml:trace contextRef="#ctx0" brushRef="#br0" timeOffset="1688.478">614-860 127 0,'0'0'70'0,"0"0"-42"16,0 0 4-16,0 0-1 15,0 0-9-15,0 0-1 16,0 0 14-16,58 125 7 15,-39-111-2-15,-1-7-13 0,-3 2-9 16,5-7-5 0,-2-2-7-16,1 0 0 0,-4 0-3 15,5 0-3-15,-11-16 0 16,4 0-3-16,-3 1-4 16,-10-8 0-16,0 3-5 15,0-11 2-15,0 5-13 16,0 1-9-16,-5 3 13 15,-8 1 7-15,-1 10 12 16,-1 0 1-16,0 7 4 16,5-1 4-16,-4-1-6 15,-4 2-2-15,8-2 4 16,-5 6-1-16,5-2 1 16,0 2 1-16,1 0-6 15,-4 0 0-15,8 0 0 0,-5 0-1 16,5 0 0-1,-5 0-5-15,5 0-6 0,0 0-1 16,0 2-8-16,0 4-11 16,1 2-1-16,-1-1-13 15,-8 8-12-15,3-4-30 16</inkml:trace>
          <inkml:trace contextRef="#ctx0" brushRef="#br0" timeOffset="644.908">533-1195 210 0,'0'0'62'16,"0"0"-5"-16,0 0-21 16,0 0-11-16,0 0-25 15,0 0 2-15,0 0-2 16,0 32 10-16,8-12 4 16,-3 2-5-16,4-2-9 15,-4 1 0-15,0 3-6 16,0-6-41-16,-5-2-17 15,0-1-14-15,0-11-13 0,0 1-41 16</inkml:trace>
          <inkml:trace contextRef="#ctx0" brushRef="#br0" timeOffset="2191.9">657-819 133 0,'0'0'70'0,"0"0"-14"16,0 0-12-16,0 0 17 16,0 0-12-16,0 0-4 15,0 0 9-15,0 0-10 16,34 0-11-16,-16 0-17 15,2 0-16-15,4 0 0 16,-1 0-9-16,-3 0-38 0,0 0-26 16,-6 0-39-1,-1 4 18-15,-3 2 26 0,-10-1-64 0</inkml:trace>
          <inkml:trace contextRef="#ctx0" brushRef="#br0" timeOffset="2416.966">816-741 106 0,'0'0'69'16,"0"0"-16"-16,0 0-6 15,0 0-10-15,0 0-17 16,0 0-8-16,0 0 23 16,0 0 14-16,-15 106-10 15,15-80-16-15,0-6-10 16,0 2-6-16,0-6-7 0,0-8 0 15,0 4-5 1,0-8-55-16,0-4-46 0,0 0-33 16,0 0-46-16</inkml:trace>
          <inkml:trace contextRef="#ctx0" brushRef="#br0" timeOffset="876.985">590-1090 83 0,'0'0'78'0,"0"0"10"16,0 0-12-16,0 0 11 15,0 0-28-15,0 0-25 16,0 0-12-16,77-75-19 15,-58 70-3-15,4 5 0 16,-3 0 0-16,4 0 0 16,-6 0 0-16,-3 0-6 15,-5 0 1-15,0 0-1 0,-5 5-1 16,0 1-7 0,-5 0-14-16,0-1-16 0,0 6-14 15,0 3-2-15,-10 2-2 16,-10 0-9-16,0-10-44 0</inkml:trace>
          <inkml:trace contextRef="#ctx0" brushRef="#br0" timeOffset="1073.359">590-1090 68 0,'109'-47'75'0,"-109"47"-19"16,0 0-12-16,0 0-4 15,-5 0-19-15,5 0-9 16,0 10-7-16,-3 5 8 15,-2 10 3-15,0-3-13 16,1 5-3-16,-1-7-25 0,0-5-29 16,0-3-14-16,5-8-17 15,0-4 14-15,0 0 32 16</inkml:trace>
          <inkml:trace contextRef="#ctx0" brushRef="#br0" timeOffset="1207.513">662-1018 37 0,'0'0'81'15,"0"0"-8"-15,0 0-6 16,0 0 1-16,0 0-4 15,0 0-16-15,82-36-16 16,-60 36-20-16,-2-2-8 16,0 2-4-16,-6 0-8 15,1 0-34-15,-2 0-36 16,-8 0-1-16,-5 16 4 0,0-5-19 16</inkml:trace>
        </inkml:traceGroup>
        <inkml:traceGroup>
          <inkml:annotationXML>
            <emma:emma xmlns:emma="http://www.w3.org/2003/04/emma" version="1.0">
              <emma:interpretation id="{444587A2-22A7-443F-A42B-803EF5858BFA}" emma:medium="tactile" emma:mode="ink">
                <msink:context xmlns:msink="http://schemas.microsoft.com/ink/2010/main" type="inkWord" rotatedBoundingBox="3387,9353 3644,9240 3672,9304 3415,9417"/>
              </emma:interpretation>
              <emma:one-of disjunction-type="recognition" id="oneOf1">
                <emma:interpretation id="interp1" emma:lang="" emma:confidence="0">
                  <emma:literal>_</emma:literal>
                </emma:interpretation>
                <emma:interpretation id="interp2" emma:lang="" emma:confidence="0">
                  <emma:literal>、</emma:literal>
                </emma:interpretation>
                <emma:interpretation id="interp3" emma:lang="" emma:confidence="0">
                  <emma:literal>ー</emma:literal>
                </emma:interpretation>
                <emma:interpretation id="interp4" emma:lang="" emma:confidence="0">
                  <emma:literal>-</emma:literal>
                </emma:interpretation>
                <emma:interpretation id="interp5" emma:lang="" emma:confidence="0">
                  <emma:literal>一</emma:literal>
                </emma:interpretation>
              </emma:one-of>
            </emma:emma>
          </inkml:annotationXML>
          <inkml:trace contextRef="#ctx0" brushRef="#br0" timeOffset="2603.107">868-663 125 0,'0'0'142'0,"0"0"-78"15,0 0-3-15,0 0 14 16,0 0-27-16,0 0-30 16,0 0-1-16,39 0-4 15,-21 0-10-15,2 0-3 16,4 0-4-16,9 0-14 0,1 0-62 16,14-20-35-16,-9 4-18 15,-11-4-48-15</inkml:trace>
        </inkml:traceGroup>
        <inkml:traceGroup>
          <inkml:annotationXML>
            <emma:emma xmlns:emma="http://www.w3.org/2003/04/emma" version="1.0">
              <emma:interpretation id="{A34C11F3-95F3-4841-B072-593275D35914}" emma:medium="tactile" emma:mode="ink">
                <msink:context xmlns:msink="http://schemas.microsoft.com/ink/2010/main" type="inkWord" rotatedBoundingBox="3613,8660 3790,8581 4044,9157 3866,9235"/>
              </emma:interpretation>
              <emma:one-of disjunction-type="recognition" id="oneOf2">
                <emma:interpretation id="interp6" emma:lang="" emma:confidence="0">
                  <emma:literal>?</emma:literal>
                </emma:interpretation>
                <emma:interpretation id="interp7" emma:lang="" emma:confidence="0">
                  <emma:literal>!</emma:literal>
                </emma:interpretation>
                <emma:interpretation id="interp8" emma:lang="" emma:confidence="0">
                  <emma:literal>i</emma:literal>
                </emma:interpretation>
                <emma:interpretation id="interp9" emma:lang="" emma:confidence="0">
                  <emma:literal>ア</emma:literal>
                </emma:interpretation>
                <emma:interpretation id="interp10" emma:lang="" emma:confidence="0">
                  <emma:literal>了</emma:literal>
                </emma:interpretation>
              </emma:one-of>
            </emma:emma>
          </inkml:annotationXML>
          <inkml:trace contextRef="#ctx0" brushRef="#br0" timeOffset="3020.451">1094-1357 215 0,'0'0'69'16,"0"0"-4"-16,0 0 5 15,0 0-7-15,0 0-33 16,0 0-18-16,0 0-10 16,124-43-1-16,-105 43-1 15,-4 0-4-15,-5 11-2 16,-2 14-11-16,-8 6 6 15,0 3 8-15,0 1 3 16,0 1 4-16,-3-9-4 16,3 0 0-16,0-12 1 15,0 1-1-15,0-6 4 16,0-4 1-16,0 4 0 0,3-9 5 16,2 3-1-1,0 3-2-15,5-3 0 0,-5 0-7 16,9 3 0-16,1 9-26 15,5-3-106-15,-7-1-62 0</inkml:trace>
          <inkml:trace contextRef="#ctx0" brushRef="#br0" timeOffset="3175.564">1448-929 191 0,'0'0'152'0,"0"0"-95"16,0 0 5-16,0 0-5 0,0 0-34 15,0 0-11-15,0 0-12 16,48 32-8-16,-33-17-41 16,-6-4-108-16,-4 0 7 0</inkml:trace>
        </inkml:traceGroup>
      </inkml:traceGroup>
    </inkml:traceGroup>
    <inkml:traceGroup>
      <inkml:annotationXML>
        <emma:emma xmlns:emma="http://www.w3.org/2003/04/emma" version="1.0">
          <emma:interpretation id="{4DC29E66-5F82-4D67-9358-AEC78F80FCA4}" emma:medium="tactile" emma:mode="ink">
            <msink:context xmlns:msink="http://schemas.microsoft.com/ink/2010/main" type="paragraph" rotatedBoundingBox="2438,10099 5361,8969 5614,9623 2691,10754" alignmentLevel="1"/>
          </emma:interpretation>
        </emma:emma>
      </inkml:annotationXML>
      <inkml:traceGroup>
        <inkml:annotationXML>
          <emma:emma xmlns:emma="http://www.w3.org/2003/04/emma" version="1.0">
            <emma:interpretation id="{272E8103-6D23-451B-B2F3-80FE0BA36CF6}" emma:medium="tactile" emma:mode="ink">
              <msink:context xmlns:msink="http://schemas.microsoft.com/ink/2010/main" type="line" rotatedBoundingBox="2438,10099 5361,8969 5614,9623 2691,10754"/>
            </emma:interpretation>
          </emma:emma>
        </inkml:annotationXML>
        <inkml:traceGroup>
          <inkml:annotationXML>
            <emma:emma xmlns:emma="http://www.w3.org/2003/04/emma" version="1.0">
              <emma:interpretation id="{C2721D01-701B-4637-828A-F9470F5A4005}" emma:medium="tactile" emma:mode="ink">
                <msink:context xmlns:msink="http://schemas.microsoft.com/ink/2010/main" type="inkWord" rotatedBoundingBox="2438,10099 5361,8969 5614,9623 2691,10754"/>
              </emma:interpretation>
              <emma:one-of disjunction-type="recognition" id="oneOf3">
                <emma:interpretation id="interp11" emma:lang="" emma:confidence="1">
                  <emma:literal/>
                </emma:interpretation>
              </emma:one-of>
            </emma:emma>
          </inkml:annotationXML>
          <inkml:trace contextRef="#ctx0" brushRef="#br0" timeOffset="-12297.4574">-1 289 77 0,'0'0'87'0,"0"0"-46"15,0 0 9-15,0 0-2 16,0 0-2-16,0 0-12 15,0 0 0-15,0 0 6 16,0-5-7-16,0 0-8 16,10-1 0-16,5-3-9 15,8-9-6-15,6-2-5 16,14-7-4-16,1-3 1 16,3 0-2-16,1 1 0 15,-4 0 0-15,3 2 0 0,-7 7 0 16,-8 9 0-1,-2-1-5-15,-7 8 5 16,-9-1-6-16,1 5 2 0,-5 0 1 16,0 0-2-16,0 0 3 15,-2 0-2-15,-3 5-1 16,4 7 5-16,-4 3-3 16,0-2 3-16,-5 5 3 15,0-2-3-15,0 4 3 16,0 5-2-16,0-2-1 15,-5-3 5-15,-4 1-4 16,-1-1-1-16,-3 1 0 16,-2-4-2-16,0 3-13 15,-4-4-26-15,1 4-56 16,-7 2-15-16,1-5-29 16</inkml:trace>
          <inkml:trace contextRef="#ctx0" brushRef="#br0" timeOffset="-11984.628">307 335 156 0,'0'0'81'16,"0"0"-32"-16,0 0 6 16,0 0 9-16,0 0-23 15,0 0-29-15,0 0-7 16,5 21-2-16,18-8 28 15,-4 5 3-15,11 4-7 0,2 0-4 16,3-2-4 0,2 5-4-16,-7-7-7 0,3 2-7 15,-9-4 5-15,-9-5-6 16,0-7 0-16,-2 5 1 16,-8-7-1-16,-1-2 0 15,-4 0 0-15,0 0-28 16,0 0-30-16,10 0-61 15,-5 0-35-15,5-6-2 0</inkml:trace>
          <inkml:trace contextRef="#ctx0" brushRef="#br0" timeOffset="-11196.745">835 346 227 0,'0'0'55'15,"0"0"4"-15,0 0 2 16,0 0 7-16,0 0-27 15,0 0 9-15,0 0 18 16,3 0 1-16,12 0-4 0,5-6-25 16,4-3-5-1,4-7-16-15,2 5-17 0,2-4 9 16,3 3-11-16,-6-1 0 16,-1 2-1-16,-4 4 2 15,-4-2-1-15,-2 3 0 16,-3 1-14-16,-1-4 4 15,1 7-21-15,-2-8-19 16,-3 6-11-16,0-7-30 16,5 6-11-16,-1-11-70 15,1 10 30-15</inkml:trace>
          <inkml:trace contextRef="#ctx0" brushRef="#br0" timeOffset="-11557.5849">744-29 299 0,'0'0'77'0,"0"0"14"0,0 0-24 16,0 0-1-16,0 0-39 15,0 0-4-15,0 0 17 16,52-16 2-16,-18-6-14 16,4 8-18-16,4-7-10 15,-2 4 6-15,-3 2-6 16,-7 4-4-16,-6 1-4 15,-1 5-29-15,-8 0-3 16,-5 0-14-16,-5 5-13 16,-1 0-1-16,-4 0-32 15,0 0 8-15,0 0 8 16,0 10-66-16</inkml:trace>
          <inkml:trace contextRef="#ctx0" brushRef="#br0" timeOffset="-10760.3684">1270-51 186 0,'0'0'132'16,"0"0"-69"-16,0 0 1 15,0 0-3-15,0 0-15 16,0 0-31-16,0 0 2 16,15-11 1-16,0 2-9 0,-1 2-1 15,6-2-8 1,-2 7 0-16,-3-2 0 0,4-1-5 16,-4 5-1-16,-5 0-7 15,3 0-2-15,-3 0 9 16,4 0-3-16,-9 0 5 15,5 0 1-15,-5 7-1 16,5 3 4-16,-5-2-3 16,0 3 0-16,-2 0 2 15,2 0-2-15,0 0-1 16,-5 3-18-16,5-3-12 16,-5 4-20-16,0 1-11 15,0 0-2-15,0 0-3 16,-5-1-23-16</inkml:trace>
          <inkml:trace contextRef="#ctx0" brushRef="#br0" timeOffset="-10384.8877">1377 101 201 0,'0'0'61'15,"0"0"10"-15,0 0 18 16,0 0-21-16,0 0-26 16,0 0 20-16,0 0 4 15,0 0-5-15,0 0-9 16,9-5-17-16,11-1 2 0,3-7-20 16,1-1-16-16,6-2 9 15,-2 1-10-15,1-6 0 16,4 6-1-16,-4-1 1 15,-4 1 0-15,3 5-2 16,-14-5-7-16,1 8 9 16,-5 3-19-16,-5 4 1 15,0-2 4-15,-5 2-6 16,3 0 8-16,-3 0-13 16,0 0-25-16,0 0-16 15,0 0-26-15,0 0-51 16,-13 0-25-16</inkml:trace>
          <inkml:trace contextRef="#ctx0" brushRef="#br0" timeOffset="-9921.59">1550-359 281 0,'0'0'67'0,"0"0"11"16,0 0-12-16,0 0-13 15,0 0-23-15,0 0-8 16,0 0-4-16,134-63-2 16,-96 52-13-16,1 3-2 15,-6 1-2-15,-4 7 1 16,-4 0-10-16,-7 0 1 16,-9 0-4-16,-4 4 5 15,0 3-1-15,0 2 1 16,-5-3 8-16,0 5-1 15,0 3-1-15,0-2 1 16,0 5 1-16,0 1 0 0,-10 0-7 16,-4 1-15-16,-4-3-15 15,3 4-39-15,-5-8-17 16,1-1 0-16,9-7-49 0</inkml:trace>
          <inkml:trace contextRef="#ctx0" brushRef="#br0" timeOffset="-9633.609">1756-277 18 0,'0'0'160'16,"0"0"-107"-16,0 0 6 15,0 0 4-15,0 0-5 16,0 0-27-16,0 0-11 16,0 0 3-16,10 12 19 0,8 8-11 15,-4 2 3-15,1 5-6 16,0 2-13-16,0 0-4 15,-2 0-10-15,-8-1 5 16,0-3-5-16,-1-4-1 16,-4 1 0-16,0-7 0 15,0 2-4-15,0-4 0 16,0-7-16-16,0 3-18 16,0-7-17-16,0-2-32 15,0 0-12-15,0-2 3 16,5-18-31-16</inkml:trace>
          <inkml:trace contextRef="#ctx0" brushRef="#br0" timeOffset="-9325.083">2014-491 194 0,'0'0'88'0,"0"0"-27"16,0 0-30-16,0 0 3 16,0 0-26-16,0 0-8 15,0 0 25-15,45 65 26 16,-27-34-3-16,-9 5-11 0,6-5-10 16,-5-4-9-1,0-3-13-15,-1-6-1 0,-4-2-4 16,0-7 0-16,-5-3-11 15,0-1-32-15,0-5-22 16,0 0-27-16,5 0 1 16,-2-16-1-16,-3-4-47 0</inkml:trace>
          <inkml:trace contextRef="#ctx0" brushRef="#br0" timeOffset="-8934.725">2212-580 149 0,'0'0'63'16,"0"0"-12"-16,0 0-14 0,0 0-12 15,0 0-13-15,0 0 10 16,0 0 38-16,38 69-1 16,-23-38-18-16,-6 1-2 15,6-1-2-15,-2 0-18 16,-3-4-5-16,5-1-8 15,-5-10-5-15,-1 0 6 16,1-5-7-16,-2-7 0 16,-3-4-1-16,0 0-3 15,5 0 4-15,0 0 3 16,9-11 16-16,6-9-8 16,3 0-6-16,-4-2-5 0,-1 0-1 15,-8 2-9-15,0-1 1 16,-10 10-6-16,-1 3-2 15,1 5 11-15,-5 3-7 16,0 0-6-16,0 0-13 16,0 0-18-16,0 0-34 15,0 0-18-15,-9-4-49 16</inkml:trace>
          <inkml:trace contextRef="#ctx0" brushRef="#br0" timeOffset="-8411.735">2567-940 230 0,'0'0'87'0,"0"0"-50"16,0 0-2-16,0 0 28 15,0 0-25-15,0 0-27 16,159-63-7-16,-126 63-2 16,1 0-2-16,-11 0 0 0,1 0-1 15,-9 5 1 1,-5 6-6-16,-5 0-1 0,-5 10-2 15,0 5 3-15,0 0 6 16,-10 12-1-16,-10-8 1 16,6 6 0-16,-1-10 0 15,7 1 2-15,-2-6-1 16,10-1 3-16,0-9-1 16,0 0 1-16,0 1 7 15,0-8 0-15,0 5 6 16,5-3 13-16,3 3 2 15,2-1-3-15,0-4-7 16,-1 0-11-16,1-2 1 16,5 3-10-16,-5-5-2 15,-2 0 0-15,2 4-36 0,0-3-44 16,-1 3-50-16,-4-2-49 16,0 2-64-16</inkml:trace>
          <inkml:trace contextRef="#ctx0" brushRef="#br0" timeOffset="-8222.046">2937-484 154 0,'0'0'86'0,"0"0"-34"16,0 0 13-16,0 0 11 16,0 0-13-16,0 0-31 15,0 0-11-15,28 43-9 0,-23-39-9 16,-1 5-3-1,6-3-19-15,0-1-52 0,0-5-53 16,-5 4-20-16</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6-15T04:47:49.401"/>
    </inkml:context>
    <inkml:brush xml:id="br0">
      <inkml:brushProperty name="width" value="0.15875" units="cm"/>
      <inkml:brushProperty name="height" value="0.15875" units="cm"/>
      <inkml:brushProperty name="color" value="#ED1C24"/>
      <inkml:brushProperty name="fitToCurve" value="1"/>
    </inkml:brush>
  </inkml:definitions>
  <inkml:traceGroup>
    <inkml:annotationXML>
      <emma:emma xmlns:emma="http://www.w3.org/2003/04/emma" version="1.0">
        <emma:interpretation id="{F45266A6-57BA-4F59-97A1-E87DA0A2157D}" emma:medium="tactile" emma:mode="ink">
          <msink:context xmlns:msink="http://schemas.microsoft.com/ink/2010/main" type="inkDrawing" rotatedBoundingBox="5497,6611 7010,7531 6273,8742 4760,7822" semanticType="callout" shapeName="Other"/>
        </emma:interpretation>
      </emma:emma>
    </inkml:annotationXML>
    <inkml:trace contextRef="#ctx0" brushRef="#br0">204 1120 2128 0,'0'0'416'16,"0"0"168"-16,0 0 80 0,0 0 120 15,0 0-31-15,0 0-225 0,0 0-64 16,0 0 32-16,0 0 136 15,0 0 96-15,0 0 48 16,0 0 161 0,0 0-1-16,0 0-8 15,0 0-152-15,0-4-288 0,-6-3-304 16,-9-4-64-16,-1-7-120 0,1 6 24 31,-6-12-24-31,6 7 0 16,0 0 0-16,1-7 0 0,-1 1 0 15,0 0 0-15,1-2 0 16,7 2 0-16,-8 0 0 0,7-7 0 16,0 7-24-16,3-6 24 15,5 0-16-15,0 0-24 16,0 5-88 0,0-6 128-16,0 0-16 15,0 2-24-15,0 4-80 16,13-5 104-16,2 6 0 0,-7-1 0 15,7 7-8-15,-9 5 24 32,1 0 144-32,9 1-120 0,-9 4 96 15,1 1-120-15,-2 0 24 16,9-5-24-16,8 0 24 16,5-13-8-16,16-6 8 0,-6-4 120 0,6-2-144 15,0 7 0 1,-7-6 0-16,-1 11 0 0,-6-5 16 15,-9 11-16 1,2 6 0-16,-8-5 0 16,6 5 24-16,2 1-24 15,-7-1 16-15,5 0-16 0,1 0 0 0,7 0-16 16,-6 1 16-16,13 0-24 16,-7 4 24-1,9 2-16-15,6-7-8 16,-8 6 24-16,0 1-24 15,3 5 24-15,-11-7 0 16,-5 7 0-16,6 0 0 0,-14 0 0 31,-2 0-16-31,10 0-8 0,-2 0 8 16,2 12-8-16,0-6 24 16,-2 6 0-16,10 0-16 15,-10 5 16-15,1-5 0 0,-1 11-24 16,2-5 24-16,-2-1 0 15,-5 6 24-15,6 1-24 0,-8-6 0 32,1 4 0-32,0 2 0 15,1 0 0-15,-11 0 0 16,3-7 0-16,0 1 0 0,-1-6 16 16,-7 0-16-16,8 5 24 0,-8-4-24 15,8 4 0-15,-8-6 40 16,0 7-24-1,0-1 152-15,0-6-144 16,0 7-8-16,0 0 8 16,0 6 136-16,0-7-160 0,0 7 24 0,-8-6 96 31,0-3-96-31,1 4-8 16,-1 4 113-16,-5-6-129 15,5 1 16-15,0 0-16 0,1 0 24 16,-1 0-8-16,-7-1 8 15,9 0 16-15,-9 1-16 0,0 6 16 16,7-7 120-16,-5 0-136 31,-3 2-24-31,1-2 24 0,0 1 0 16,1-1-24-16,-1 8 0 16,8-8 0-16,-9 6 0 0,11-6-24 15,-3 0 24-15,0-4-24 16,8 4-24-16,-7 0 24 31,7-5 8-31,0 6-120 0,0-1 88 16,0 1 32-16,0 0-169 15,0-1 161-15,0-5-96 0,7 5 96 16,1 0-16-16,5-4 40 16,3 4 0-16,-1 1-16 15,0 0 16 1,-2-7 96-16,3 7-96 0,-1-7 0 15,-2 2 24-15,3-2-24 16,-1 1 0-16,0 0-24 0,-2-1 24 16,3 0-16-16,-1 2 16 15,-2-1 0 1,3 0-24-16,-9-2 24 16,9 3 0-16,-3 4 0 0,2-5 0 15,-7 0 0-15,7 0 0 16,-7-6 0-16,-3 5 0 0,3-11 0 15,-8 4 0-15,0 4 0 32,0-8 0-32,0 0-16 0,8 0-336 15,-8 0-936-15,0 0-472 16,0 0-401-16,0 5-119 0,0 2-609 16,0 4 241-16</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6-15T06:40:09.745"/>
    </inkml:context>
    <inkml:brush xml:id="br0">
      <inkml:brushProperty name="width" value="0.15875" units="cm"/>
      <inkml:brushProperty name="height" value="0.15875" units="cm"/>
      <inkml:brushProperty name="color" value="#FF0000"/>
      <inkml:brushProperty name="fitToCurve" value="1"/>
    </inkml:brush>
  </inkml:definitions>
  <inkml:traceGroup>
    <inkml:annotationXML>
      <emma:emma xmlns:emma="http://www.w3.org/2003/04/emma" version="1.0">
        <emma:interpretation id="{3998E81E-929C-484B-ADE8-A916F02FF642}" emma:medium="tactile" emma:mode="ink">
          <msink:context xmlns:msink="http://schemas.microsoft.com/ink/2010/main" type="inkDrawing" rotatedBoundingBox="6757,8758 6929,8912 6919,8923 6747,8770" semanticType="callout" shapeName="Other"/>
        </emma:interpretation>
      </emma:emma>
    </inkml:annotationXML>
    <inkml:trace contextRef="#ctx0" brushRef="#br0">-4 3 544 0,'0'0'280'0,"0"0"40"0,0 0-80 16,7-5 56-16,-7 5-72 16,0 0-8-16,0 0 40 0,0 0 80 15,0 0 0-15,0 0 8 16,0 0 48 0,0 0-32-16,0 0-16 15,0 0-103-15,0 0-41 0,0 0-40 16,0 0-48-16,0 0-32 15,0 0 0-15,8 0-40 16,-8 5 0-16,13 2 120 0,-5 4 40 31,7 1-80-31,1-2-16 16,-9 9-40-16,7-7 16 0,1-2-72 16,-8 3 0-16,9-7 0 15,-11 5 0-15,3-5 0 0,-8-6-8 31,8 6 0-31,-1-6-48 16,-7 0-224-16,8 6-240 0,-8-6-193 16,8 6-119-16,-1-1-128 15,-7 2-488-15</inkml:trace>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6-15T06:48:45.238"/>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B089C59-B7A3-4228-AB66-50A44988CD62}" emma:medium="tactile" emma:mode="ink">
          <msink:context xmlns:msink="http://schemas.microsoft.com/ink/2010/main" type="writingRegion" rotatedBoundingBox="20255,6564 23779,7538 23325,9181 19801,8207"/>
        </emma:interpretation>
      </emma:emma>
    </inkml:annotationXML>
    <inkml:traceGroup>
      <inkml:annotationXML>
        <emma:emma xmlns:emma="http://www.w3.org/2003/04/emma" version="1.0">
          <emma:interpretation id="{1BD85A3D-B268-47F3-A8ED-A448218A600D}" emma:medium="tactile" emma:mode="ink">
            <msink:context xmlns:msink="http://schemas.microsoft.com/ink/2010/main" type="paragraph" rotatedBoundingBox="20255,6564 23779,7538 23325,9181 19801,8207" alignmentLevel="1"/>
          </emma:interpretation>
        </emma:emma>
      </inkml:annotationXML>
      <inkml:traceGroup>
        <inkml:annotationXML>
          <emma:emma xmlns:emma="http://www.w3.org/2003/04/emma" version="1.0">
            <emma:interpretation id="{9DED4F79-0BA5-4771-B7EA-4BA7CA1485D7}" emma:medium="tactile" emma:mode="ink">
              <msink:context xmlns:msink="http://schemas.microsoft.com/ink/2010/main" type="line" rotatedBoundingBox="20255,6564 23779,7538 23325,9181 19801,8207"/>
            </emma:interpretation>
          </emma:emma>
        </inkml:annotationXML>
        <inkml:traceGroup>
          <inkml:annotationXML>
            <emma:emma xmlns:emma="http://www.w3.org/2003/04/emma" version="1.0">
              <emma:interpretation id="{E8D276F4-B6C8-441D-97D5-BA51110A2802}" emma:medium="tactile" emma:mode="ink">
                <msink:context xmlns:msink="http://schemas.microsoft.com/ink/2010/main" type="inkWord" rotatedBoundingBox="20255,6564 20812,6718 20371,8313 19814,8159"/>
              </emma:interpretation>
              <emma:one-of disjunction-type="recognition" id="oneOf0">
                <emma:interpretation id="interp0" emma:lang="" emma:confidence="1">
                  <emma:literal/>
                </emma:interpretation>
              </emma:one-of>
            </emma:emma>
          </inkml:annotationXML>
          <inkml:trace contextRef="#ctx0" brushRef="#br0">117 1737 360 0,'0'0'1120'0,"0"0"-888"16,0 0 80-16,0 0-56 15,0 0 64-15,0 0-24 16,0 0-40-16,0 0 40 16,7-18-64-16,-7 12 24 15,0-11 16-15,0 0-24 0,0-6 9 16,0-8-33-16,0 2-56 15,0-13 40-15,0 2-32 0,0-19-56 32,-15 0 16-32,9-16-128 15,-1 4 32-15,-1-5 32 0,1 0 16 16,-1 5 56-16,0 1-16 16,3 0 0-16,-3-1 56 0,0 1-96 31,1-6 8-31,-1-6-8 15,8 0-80-15,0 5-8 16,0 8 32-16,0-2-32 0,0 13 8 16,0 5 0-16,0 6 0 15,0 10-8-15,0 3 8 16,0 12-8 0,0 10 8-16,0 0-8 0,0 0 0 15,0 6 0-15,0 6 0 16,0 0-88-16,0 0-96 0,0 0-184 15,0 0-312 1,0 0-289-16,-15 0-751 16,1 0-168-16</inkml:trace>
        </inkml:traceGroup>
        <inkml:traceGroup>
          <inkml:annotationXML>
            <emma:emma xmlns:emma="http://www.w3.org/2003/04/emma" version="1.0">
              <emma:interpretation id="{F673464E-786C-480E-87CF-B399DAFD85B3}" emma:medium="tactile" emma:mode="ink">
                <msink:context xmlns:msink="http://schemas.microsoft.com/ink/2010/main" type="inkWord" rotatedBoundingBox="20120,7135 20520,7245 20223,8324 19822,8213"/>
              </emma:interpretation>
              <emma:one-of disjunction-type="recognition" id="oneOf1">
                <emma:interpretation id="interp1" emma:lang="" emma:confidence="0">
                  <emma:literal>\</emma:literal>
                </emma:interpretation>
                <emma:interpretation id="interp2" emma:lang="" emma:confidence="0">
                  <emma:literal>1</emma:literal>
                </emma:interpretation>
                <emma:interpretation id="interp3" emma:lang="" emma:confidence="0">
                  <emma:literal>l</emma:literal>
                </emma:interpretation>
                <emma:interpretation id="interp4" emma:lang="" emma:confidence="0">
                  <emma:literal>丶</emma:literal>
                </emma:interpretation>
                <emma:interpretation id="interp5" emma:lang="" emma:confidence="0">
                  <emma:literal>!</emma:literal>
                </emma:interpretation>
              </emma:one-of>
            </emma:emma>
          </inkml:annotationXML>
          <inkml:trace contextRef="#ctx0" brushRef="#br0" timeOffset="6885.476">-133 566 1192 0,'0'0'432'0,"0"0"-80"16,0 0-88-16,0 0-24 15,0 0 48-15,0 0-128 0,0 0-64 16,0-7-56-16,0 7 0 16,0 0 24-16,0 0 16 0,0 17 168 31,0 1 8-31,7 11-104 15,1-6-56-15,-8 7-8 16,8-1 0-16,-1 8-16 0,1-3 32 16,-2 6 0-16,1 2 8 15,-7-2-8-15,8 2-55 16,0 4-9 0,-8-5 48-16,0 6 0 0,0 1-16 15,0 0-32-15,0 3 8 16,7-4 32-16,-7 0 16 0,0 5-40 15,0-11-16-15,0 6 16 16,0-7-24 0,8 2 8-16,-8-7-8 15,0-5-24-15,8-1 24 0,-8-4-24 16,5-2 32-16,-5-1-16 16,0-4-24-16,0-7 32 0,8 2-24 15,-8-8-8-15,0-5-8 31,0 0 8-31,0 0 0 0,0 0 0 16,0 0-104-16,0 0-96 16,0 0-168-16,0-23-425 0,0-1-695 15,-13-4-248-15</inkml:trace>
        </inkml:traceGroup>
        <inkml:traceGroup>
          <inkml:annotationXML>
            <emma:emma xmlns:emma="http://www.w3.org/2003/04/emma" version="1.0">
              <emma:interpretation id="{8E4BE878-17B6-42FE-8C02-CA88C8ECE7E1}" emma:medium="tactile" emma:mode="ink">
                <msink:context xmlns:msink="http://schemas.microsoft.com/ink/2010/main" type="inkWord" rotatedBoundingBox="22495,7758 23631,8072 23381,8978 22244,8665"/>
              </emma:interpretation>
              <emma:one-of disjunction-type="recognition" id="oneOf2">
                <emma:interpretation id="interp6" emma:lang="" emma:confidence="1">
                  <emma:literal/>
                </emma:interpretation>
              </emma:one-of>
            </emma:emma>
          </inkml:annotationXML>
          <inkml:trace contextRef="#ctx0" brushRef="#br0" timeOffset="1005.742">1992 2089 1760 0,'0'0'456'0,"0"0"-104"32,0 0-88-32,0 0 40 15,0 0 0-15,0 0 0 0,0 0-96 16,193-112-48-16,-120 71 96 15,22 0-32-15,0 0 9 0,1-6-81 16,7 7-72-16,0-8-72 16,-6 13 24-16,-1 0-32 31,-16 0 0-31,0 5 0 0,-6 0 0 16,-14 13-8-16,-17-6 8 15,-14 12 0-15,-14-1-40 0,-7 12-8 16,-8-7 16-16,0 7-40 15,0 0-72-15,0 0-113 32,0 0-167-32,0 0-216 0,-29 7-24 15,-1 5-456-15</inkml:trace>
          <inkml:trace contextRef="#ctx0" brushRef="#br0" timeOffset="1485.792">2258 2124 1368 0,'0'0'728'0,"0"0"-224"16,0 0-24-16,0 0 48 16,0 0 32-16,23-12-216 15,13-6-87-15,8-4-73 0,15-2 104 31,8-6 0-31,5 1-128 16,10 0-16-16,6-1-88 0,-8 6-48 16,10-5 0-16,-10 1-8 15,-8 4 0-15,3 0-32 0,-16 0-64 16,-7 2-40-16,-16 4-16 0,-13 6-16 16,-10 6-40-1,-5 6 40 1,-8 0 32-16,0 0-49 0,0 0-159 15,0 0-152-15,-8 0-88 16,-5 0-80-16,-3 11-480 0</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6-15T07:59:28.445"/>
    </inkml:context>
    <inkml:brush xml:id="br0">
      <inkml:brushProperty name="width" value="0.10583" units="cm"/>
      <inkml:brushProperty name="height" value="0.10583" units="cm"/>
      <inkml:brushProperty name="color" value="#FF0000"/>
      <inkml:brushProperty name="fitToCurve" value="1"/>
    </inkml:brush>
  </inkml:definitions>
  <inkml:traceGroup>
    <inkml:annotationXML>
      <emma:emma xmlns:emma="http://www.w3.org/2003/04/emma" version="1.0">
        <emma:interpretation id="{E990D402-4681-40A2-99F6-F3E74009040D}" emma:medium="tactile" emma:mode="ink">
          <msink:context xmlns:msink="http://schemas.microsoft.com/ink/2010/main" type="writingRegion" rotatedBoundingBox="28098,6522 28991,6522 28991,8027 28098,8027"/>
        </emma:interpretation>
      </emma:emma>
    </inkml:annotationXML>
    <inkml:traceGroup>
      <inkml:annotationXML>
        <emma:emma xmlns:emma="http://www.w3.org/2003/04/emma" version="1.0">
          <emma:interpretation id="{02F6B754-5F8F-412D-887C-85DE4656952C}" emma:medium="tactile" emma:mode="ink">
            <msink:context xmlns:msink="http://schemas.microsoft.com/ink/2010/main" type="paragraph" rotatedBoundingBox="28098,6522 28991,6522 28991,8027 28098,8027" alignmentLevel="1"/>
          </emma:interpretation>
        </emma:emma>
      </inkml:annotationXML>
      <inkml:traceGroup>
        <inkml:annotationXML>
          <emma:emma xmlns:emma="http://www.w3.org/2003/04/emma" version="1.0">
            <emma:interpretation id="{6AA7E34E-F4E8-4AE8-9933-72B438251307}" emma:medium="tactile" emma:mode="ink">
              <msink:context xmlns:msink="http://schemas.microsoft.com/ink/2010/main" type="line" rotatedBoundingBox="28098,6522 28991,6522 28991,8027 28098,8027"/>
            </emma:interpretation>
          </emma:emma>
        </inkml:annotationXML>
        <inkml:traceGroup>
          <inkml:annotationXML>
            <emma:emma xmlns:emma="http://www.w3.org/2003/04/emma" version="1.0">
              <emma:interpretation id="{29D5B0EF-5E41-4981-81CE-69BE7D75B328}" emma:medium="tactile" emma:mode="ink">
                <msink:context xmlns:msink="http://schemas.microsoft.com/ink/2010/main" type="inkWord" rotatedBoundingBox="28137,6522 28991,6522 28991,7608 28137,7608"/>
              </emma:interpretation>
              <emma:one-of disjunction-type="recognition" id="oneOf0">
                <emma:interpretation id="interp0" emma:lang="" emma:confidence="1">
                  <emma:literal/>
                </emma:interpretation>
              </emma:one-of>
            </emma:emma>
          </inkml:annotationXML>
          <inkml:trace contextRef="#ctx0" brushRef="#br0">6 216 1672 0,'0'0'416'31,"0"0"-184"-31,0 0 120 16,0 0-16-16,0 0 40 0,0 0-176 15,-8 0-104-15,8 0 0 16,0 0-16-16,0 0 8 0,0 0 8 15,0 0 56-15,0 0-8 0,0 0 32 16,0 0-24 0,0-7 9-1,0 2-41-15,8-8-24 0,9 0-80 16,6-6-16-16,10-6 0 16,-2 5 16-16,8-4-16 0,9-2 8 15,1 2-8-15,-1 10 0 0,-9 1-32 31,9 7 32-31,-9-1-8 16,10 7-24-16,-9 0-8 0,-1 0 32 16,0 7-8-16,3 12-24 15,-20-1 40-15,11 15-24 16,-2-2 16 0,-6 1 8-16,-2 6-8 15,2 0 8-15,-11 1-8 0,3-2 8 16,-9 8 8-16,0-8 16 15,1 9 24-15,-1-2-24 16,-8-7 0-16,0 2 8 0,0-1 0 31,0 0 32-31,0 1 0 16,-8-14-32-16,-1 5 8 0,-7-3 0 16,-1-1 0-16,11-8 0 15,-11 1 0-15,1-6 0 16,-1 0 0-16,3 1-8 0,-3-9 8 15,1 1 16-15,-7-1-32 16,-2-5 24 0,3 8-16-16,-3-8 0 0,-6 0 8 15,6 0-32-15,-6 0 48 16,-2 0-16-16,10 0-32 16,-2 0 24-16,3 0-32 0,-3 0 0 15,8 0 0 1,3 0 8-16,-3-8-8 15,1 8 0-15,-1 0 8 0,3 0-16 16,-3 0 8-16,1 0 0 16,7 0-8-16,-5 0-24 0,-3 14 32 15,1-7 0-15,8 6-8 32,1-2 0-32,-9 3-24 0,16 5 32 15,-8 6 48-15,-1 1 0 16,1-1-16-16,8-5 8 15,0-4-8-15,0-2 0 0,0-1-24 32,0-6 24-32,0-1-24 15,0-6-8-15,0 0 8 0,0 0-8 16,0 0 0-16,0 0-40 16,0 0-120-16,0 0-152 15,0 0-216-15,-8 0-321 0,2-6-695 16,-11-7-200-1</inkml:trace>
        </inkml:traceGroup>
        <inkml:traceGroup>
          <inkml:annotationXML>
            <emma:emma xmlns:emma="http://www.w3.org/2003/04/emma" version="1.0">
              <emma:interpretation id="{FE9ED32F-309A-4283-88A1-166DAB18C400}" emma:medium="tactile" emma:mode="ink">
                <msink:context xmlns:msink="http://schemas.microsoft.com/ink/2010/main" type="inkWord" rotatedBoundingBox="28098,7881 28224,7881 28224,8027 28098,8027"/>
              </emma:interpretation>
              <emma:one-of disjunction-type="recognition" id="oneOf1">
                <emma:interpretation id="interp1" emma:lang="" emma:confidence="0">
                  <emma:literal>×</emma:literal>
                </emma:interpretation>
                <emma:interpretation id="interp2" emma:lang="" emma:confidence="0">
                  <emma:literal>イ</emma:literal>
                </emma:interpretation>
                <emma:interpretation id="interp3" emma:lang="" emma:confidence="0">
                  <emma:literal>乄</emma:literal>
                </emma:interpretation>
                <emma:interpretation id="interp4" emma:lang="" emma:confidence="0">
                  <emma:literal>Ⅹ</emma:literal>
                </emma:interpretation>
                <emma:interpretation id="interp5" emma:lang="" emma:confidence="0">
                  <emma:literal>メ</emma:literal>
                </emma:interpretation>
              </emma:one-of>
            </emma:emma>
          </inkml:annotationXML>
          <inkml:trace contextRef="#ctx0" brushRef="#br0" timeOffset="5189.541">15 1359 40 0,'0'0'568'0,"0"0"-272"0,0 0 56 15,0 0-32-15,0 0-128 0,0 0-64 32,0 0-32-32,0 0-8 15,0 13 72-15,0 0 24 16,0 5-32-16,8 1 24 0,-2-6 16 16,2 7-16-16,-8-8-40 0,9 1-16 15,-9-1-56-15,8-12-16 31,-8 7-24-31,8-1-16 16,-8-6 8-16,0 0-16 0,0 0 0 16,0 0-32-16,0 0-80 15,0 0-128-15,0 0-120 0,0 0-216 16,0 0-528-16</inkml:trace>
          <inkml:trace contextRef="#ctx0" brushRef="#br0" timeOffset="4859.509">85 1398 368 0,'0'0'288'0,"0"0"-64"16,0 0 0-1,0 0-40-15,0 0-48 16,0 0-56-16,0 0-56 0,0 0-8 16,0 0 0-16,0 0-16 15,0 0 8-15,0 0-8 0,0 0 0 16,0 0 0 0,0 0 16-16,0 0 32 15,0 0 24-15,0 0 8 16,0 0 32-16,0 0 32 0,0 0 16 15,0 0 16-15,0 0-8 16,0 0-8-16,0 0-40 0,0 0-24 16,0 0-16-16,-6 0-32 31,6 5-8-31,-17 2-24 0,9-1 8 16,-9 8 24-16,3-2 16 15,6 1-8-15,-9-1 0 0,9-6 0 16,-7 7-32-16,7-7 0 31,8-6-16-31,-8 0-8 16,8 7 0-16,0-7 0 0,0 0 0 15,0 0-80-15,0 0-64 16,0 0-24-16,0 0-56 0,0 0-80 16,0 0-64-16,0-7-96 15,8-12-712 1</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6-15T07:53:53.20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99C02BF-C862-4E3D-8782-80D39B668CBC}" emma:medium="tactile" emma:mode="ink">
          <msink:context xmlns:msink="http://schemas.microsoft.com/ink/2010/main" type="writingRegion" rotatedBoundingBox="24939,6538 28670,7368 28369,8722 24637,7892"/>
        </emma:interpretation>
      </emma:emma>
    </inkml:annotationXML>
    <inkml:traceGroup>
      <inkml:annotationXML>
        <emma:emma xmlns:emma="http://www.w3.org/2003/04/emma" version="1.0">
          <emma:interpretation id="{3F464772-2CE2-4B7E-BDD6-DE1E8F540A9E}" emma:medium="tactile" emma:mode="ink">
            <msink:context xmlns:msink="http://schemas.microsoft.com/ink/2010/main" type="paragraph" rotatedBoundingBox="24939,6538 28670,7368 28369,8722 24637,7892" alignmentLevel="1"/>
          </emma:interpretation>
        </emma:emma>
      </inkml:annotationXML>
      <inkml:traceGroup>
        <inkml:annotationXML>
          <emma:emma xmlns:emma="http://www.w3.org/2003/04/emma" version="1.0">
            <emma:interpretation id="{63E1D26C-C78A-46A4-B317-DD973101B552}" emma:medium="tactile" emma:mode="ink">
              <msink:context xmlns:msink="http://schemas.microsoft.com/ink/2010/main" type="line" rotatedBoundingBox="24939,6538 28670,7368 28369,8722 24637,7892"/>
            </emma:interpretation>
          </emma:emma>
        </inkml:annotationXML>
        <inkml:traceGroup>
          <inkml:annotationXML>
            <emma:emma xmlns:emma="http://www.w3.org/2003/04/emma" version="1.0">
              <emma:interpretation id="{C82E9BEC-7D82-4BA6-BA4C-0D294C8F51B4}" emma:medium="tactile" emma:mode="ink">
                <msink:context xmlns:msink="http://schemas.microsoft.com/ink/2010/main" type="inkWord" rotatedBoundingBox="24908,6675 25934,6903 25679,8048 24653,7820"/>
              </emma:interpretation>
              <emma:one-of disjunction-type="recognition" id="oneOf0">
                <emma:interpretation id="interp0" emma:lang="" emma:confidence="0">
                  <emma:literal>川</emma:literal>
                </emma:interpretation>
                <emma:interpretation id="interp1" emma:lang="" emma:confidence="0">
                  <emma:literal>以</emma:literal>
                </emma:interpretation>
                <emma:interpretation id="interp2" emma:lang="" emma:confidence="0">
                  <emma:literal>弘</emma:literal>
                </emma:interpretation>
                <emma:interpretation id="interp3" emma:lang="" emma:confidence="0">
                  <emma:literal>火</emma:literal>
                </emma:interpretation>
                <emma:interpretation id="interp4" emma:lang="" emma:confidence="0">
                  <emma:literal>ⅶ</emma:literal>
                </emma:interpretation>
              </emma:one-of>
            </emma:emma>
          </inkml:annotationXML>
          <inkml:trace contextRef="#ctx0" brushRef="#br0">-1841-94 2704 0,'0'0'568'0,"0"0"-424"16,0 0-88-16,0 0 312 16,-65 197 200-16,65-128-207 15,9-5-153-15,24-7-56 0,14-18-24 32,1-15 40-32,8-11 112 15,0-13 112-15,-1 0-104 0,9-13-96 16,0-18-48-16,-8-21-24 15,-8 8-72-15,-1-20 56 32,-7 2-96-32,-1-2 40 0,-6 1-40 15,-10 17-8-15,-15 9 8 16,9 17 8-16,-17 8 16 0,0 6-32 0,0 6-64 16,0 0 56-16,0 0 0 15,0 0-48-15,0 0 48 16,0 6-48-16,0 19 8 15,-9 19 48 1,-7 22 56-16,-15 9 120 16,0 19 88-16,6 7 144 0,-6 2-40 15,6-15 48-15,17 2-128 0,0-21-104 16,8-12-16-16,0-18-168 16,0-14-16-1,8-12 8-15,8-13-64 16,7 0 72-16,18 0 0 15,-1-31 72-15,16-8 64 0,-9-5-136 16,-8-6-80-16,9 11-80 16,-23 0-16-16,0 7 0 15,-11 7-32 1,-6 13 136-16,-8 6 16 16,0-1-32-16,0 7-16 15,0 0-88-15,0 0 40 0,0 20 40 16,-16 18 32-16,-7 19 80 15,-2 13 48-15,2 5 144 0,7 8 144 32,-1-6-32-32,17-8-96 15,0-18-104-15,0-6-48 16,0-14-56-16,9-12-8 0,-1-7 0 0,-8-5-96 16,8-7-16-16,-8 0-376 15,0 0-304-15,0 0-440 16,8-14-681-1,-8-4-111-15</inkml:trace>
        </inkml:traceGroup>
        <inkml:traceGroup>
          <inkml:annotationXML>
            <emma:emma xmlns:emma="http://www.w3.org/2003/04/emma" version="1.0">
              <emma:interpretation id="{1FCE520F-EFE7-4B8B-B927-BF9776C9158C}" emma:medium="tactile" emma:mode="ink">
                <msink:context xmlns:msink="http://schemas.microsoft.com/ink/2010/main" type="inkWord" rotatedBoundingBox="26511,6888 28670,7368 28369,8722 26210,8242"/>
              </emma:interpretation>
              <emma:one-of disjunction-type="recognition" id="oneOf1">
                <emma:interpretation id="interp5" emma:lang="" emma:confidence="1">
                  <emma:literal/>
                </emma:interpretation>
              </emma:one-of>
            </emma:emma>
          </inkml:annotationXML>
          <inkml:trace contextRef="#ctx0" brushRef="#br0" timeOffset="-5665.617">573 1055 1752 0,'0'0'1584'16,"0"0"-904"-16,0 0 161 16,0 0-233-16,0 0-240 15,0 0-104-15,33 0-104 0,-2 6 136 31,2-1-128-31,-2 2-40 0,8 6-72 16,-6 7-48-16,-10-7 56 16,2 11-16-16,-8-4-48 15,-11-1 0-15,2 6 0 0,-8-6 72 16,0 6-32-16,0-5-32 16,-8 6 56-16,-15-8-64 0,6 1 8 31,-5-6 32-31,5-6 0 15,1-2 8-15,-1 2 8 16,11-7-16-16,-2 0-32 0,-1 0 0 16,1 0-8-16,0 0-120 15,8 0-176-15,-8 0-304 16,-1 0-424 0,9 0-369-16,-6-12-399 0</inkml:trace>
          <inkml:trace contextRef="#ctx0" brushRef="#br0" timeOffset="-6172.421">-382 673 1952 0,'0'0'432'0,"0"0"272"15,0 0-32-15,0 0-200 0,0 0-152 16,0 0-159-16,8 0-9 16,7 0 72-1,18 0 120-15,-2 0-72 16,16 0-32-16,-5 0-40 15,5 0-32-15,-8-7-72 0,1 7-40 16,-1 0-16-16,2 0-40 16,-10 0 0-16,2-5 0 0,-10 5 8 31,2 0-8-31,-2 0 8 16,-15 0-8-16,9 0-24 15,-9 0 24-15,0 0 8 0,-2 0-8 16,-6 0 8-16,0 0 0 15,0 0 0-15,0 0-8 0,0 0 0 32,0 0 0-32,0 0 0 15,0 0 8-15,0 0 40 16,0 0-8-16,0 0 0 0,0 5-40 0,0 2 16 16,-14 6-16-16,-3 7 72 15,-14 11-16-15,6-5-48 16,-14 12 24-1,-2 0 8-15,2 0 8 16,-9 6 16-16,0 1 56 16,1 5-72-16,8 0 56 0,-11-4-56 0,11-8-32 15,8 1 24-15,6-8-32 16,2-5 0 0,-2-8-8-16,17-5 0 15,0-6 8-15,0-1-8 16,8 1 0-16,0-7 8 15,0 0-8-15,0 0 8 0,0 0 32 16,0 0-40-16,0 0 8 0,0 0-8 31,0 0 8-31,0 0-16 16,0 0 8-16,0 0 0 16,0 0 40-16,0 0-24 0,16-13-16 15,17-7 56-15,-10 2-56 16,16-2 0-16,-6 1 0 0,15-6 0 31,-9 6 0-31,2-1 0 16,-10-4 0-16,0 11 0 15,-6 6-8-15,-2 1 8 0,-6-1 0 16,-9 7-48-16,0 0 32 0,-8 0-24 16,8 0 0-16,1 0-24 15,-3 20 56 1,2 6 8-16,0 11 0 15,1-5 0-15,7 13 40 16,-1-7-40-16,-7 0-8 0,8-6 8 0,1-14 0 16,-3 1-8-1,3-8 8-15,8 3 16 16,-2-14-8-16,1 0 56 16,7 0-8-16,11 0-8 15,-20-14 8-15,11 3 24 16,-18-1-64-16,-7-8 32 0,9 15-40 15,-9-2-8-15,-8 7-40 0,0 0-64 32,0 0-32-32,0 0-168 15,0 0-224-15,0 0-296 16,0 0-56-16,0 0-713 0,-8 0 393 16,-1-6-832-16</inkml:trace>
          <inkml:trace contextRef="#ctx0" brushRef="#br0" timeOffset="-7350.078">112 0 1856 0,'0'0'368'0,"0"0"-16"0,0 0-64 15,0 0-72-15,0 0-48 16,0 0-88-16,0 0-56 16,0 0 40-16,0 0 48 0,0 7 64 31,0-7 56-31,-8 0 8 0,8 5-48 16,0-5-32-16,0 8-64 0,-9 5-7 15,1 0-17-15,8 5 24 16,-8 8 8-16,0 5-8 15,1 2 40-15,-1-1-8 16,0 5-48 0,0 1 16-16,8 0 16 0,-9-5-32 15,9-2 32-15,-8 2-48 0,8-3 24 16,-8-10-56-16,8-2-32 31,0 2 32-31,0-14-32 16,0 7 0-16,0-13 0 0,0 5-64 15,0-5-264-15,0 0-216 0,-6 13-297 16,6-6-535-16,-9 6 120 0</inkml:trace>
          <inkml:trace contextRef="#ctx0" brushRef="#br0" timeOffset="-5166.867">1497 433 2144 0,'0'0'728'0,"0"0"584"15,0 0-495-15,0 0-25 0,0 0-88 16,0 0-184-16,0 0-200 16,0 0-24-16,0 13-24 31,0 17-48-31,-6 15 704 0,-11 6 9 0,9 6-337 16,-9 0-80-16,9 0-152 15,2-11-192-15,-2-2 72 0,8-6-144 16,-9-13 64-16,9-6-64 15,0-6-104 1,0-7 16 0,0-6-16-16,0 0 0 0,0 0-264 0,0 0-456 15,0 0-424-15,0 0-265 16,0 0-135-16,-8 0-248 0,8 0-497 16,0 0 249-16</inkml:trace>
          <inkml:trace contextRef="#ctx0" brushRef="#br0" timeOffset="-4805.113">1298 1201 2440 0,'0'0'888'0,"0"0"80"31,0 0-79-31,0 0-297 0,0 0-24 16,0 0-176-16,0 0-72 0,0 0 128 16,-16 127-56-16,16-96-128 0,0-4-56 15,0-11 56-15,0 5-144 16,-6-8-112-1,6-7 72 1,0 0-80-16,0-6 8 0,0 0 0 0,0 0-8 16,0 0-232-16,0 0-384 15,0 0-328-15,0-6-288 0,0-20-1041 16,0 1-39-16</inkml:trace>
          <inkml:trace contextRef="#ctx0" brushRef="#br0" timeOffset="-3771.907">1650 1239 1256 0,'0'0'1536'0,"0"0"-848"0,0 0 408 15,0 0-79-15,0 0-153 31,0 0-184-31,0 0-272 0,0 0-88 16,-17 58 208-16,1-33 112 16,16 7-183-16,-8-7-225 15,1-2-128-15,7-2-104 0,0 4 0 0,-8-11-16 16,8-10-809 0,0 3-631-1,0-7-384-15,0 0-689 0,0 0 225 16</inkml:trace>
          <inkml:trace contextRef="#ctx0" brushRef="#br0" timeOffset="-4139.571">1943 407 1784 0,'0'0'664'16,"0"0"56"-16,0 0 216 31,0 0-287-31,0 0-145 0,0 0-160 16,-6-6-104-16,-2 6-8 16,0 11-32-16,-1 23 184 15,-15 4 192-15,9 12-80 0,-1 2-24 16,-9 4-104-16,10-5-72 31,-1 6-104-31,8-6-40 0,-1-13-48 16,-5 7-104-16,14-14 24 15,-8-5-24-15,-1-8 16 0,9-5-16 16,0 1-448-16,0-9-352 16,0-5-232-16,0 7-288 15,-8 6 23 1,8-1-375-16,-8 1 392 0</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6-15T07:56:48.36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0D0EBC2-E2C2-40BA-8477-DB5E17ABD0F9}" emma:medium="tactile" emma:mode="ink">
          <msink:context xmlns:msink="http://schemas.microsoft.com/ink/2010/main" type="writingRegion" rotatedBoundingBox="14052,7153 17266,6669 17554,8581 14340,9065"/>
        </emma:interpretation>
      </emma:emma>
    </inkml:annotationXML>
    <inkml:traceGroup>
      <inkml:annotationXML>
        <emma:emma xmlns:emma="http://www.w3.org/2003/04/emma" version="1.0">
          <emma:interpretation id="{F1875719-ECBD-47C1-B384-81429FC545EE}" emma:medium="tactile" emma:mode="ink">
            <msink:context xmlns:msink="http://schemas.microsoft.com/ink/2010/main" type="paragraph" rotatedBoundingBox="14052,7153 17266,6669 17554,8581 14340,9065" alignmentLevel="1"/>
          </emma:interpretation>
        </emma:emma>
      </inkml:annotationXML>
      <inkml:traceGroup>
        <inkml:annotationXML>
          <emma:emma xmlns:emma="http://www.w3.org/2003/04/emma" version="1.0">
            <emma:interpretation id="{2C96D5BD-3C5F-4504-B6B7-90119B1DD354}" emma:medium="tactile" emma:mode="ink">
              <msink:context xmlns:msink="http://schemas.microsoft.com/ink/2010/main" type="line" rotatedBoundingBox="14052,7153 16673,6759 16818,7719 14197,8114"/>
            </emma:interpretation>
          </emma:emma>
        </inkml:annotationXML>
        <inkml:traceGroup>
          <inkml:annotationXML>
            <emma:emma xmlns:emma="http://www.w3.org/2003/04/emma" version="1.0">
              <emma:interpretation id="{3FEE1EB6-A9FE-48B6-93F8-1ED89B0AB4D9}" emma:medium="tactile" emma:mode="ink">
                <msink:context xmlns:msink="http://schemas.microsoft.com/ink/2010/main" type="inkWord" rotatedBoundingBox="14052,7153 16673,6759 16818,7719 14197,8114">
                  <msink:destinationLink direction="with" ref="{783E1AE4-CA70-48DB-B02B-0A986F342C62}"/>
                </msink:context>
              </emma:interpretation>
              <emma:one-of disjunction-type="recognition" id="oneOf0">
                <emma:interpretation id="interp0" emma:lang="" emma:confidence="1">
                  <emma:literal/>
                </emma:interpretation>
              </emma:one-of>
            </emma:emma>
          </inkml:annotationXML>
          <inkml:trace contextRef="#ctx0" brushRef="#br0">343-204 1960 0,'0'0'544'0,"0"0"-224"15,0 0-104-15,0 0-48 0,0 0-8 32,0 0-80-32,0 0-64 15,-8 51 40-15,8-19 184 0,8 6 88 16,0 8-32-16,1 4-48 15,-1 7 17-15,-2 6-65 16,2 0 0-16,-8 1-64 0,17 6 0 16,-17-7-16-16,16 1-24 31,-7-13 8-31,-9-1-72 0,6-18-16 16,2 0-16-16,-8-14 32 15,8-5-24-15,-8-6 24 0,0-7-32 16,0 0 0-16,0 0 0 31,0 0-120-31,0 0-280 0,0-7-248 16,0-37-577-16,0 0-367 0</inkml:trace>
          <inkml:trace contextRef="#ctx0" brushRef="#br0" timeOffset="355.969">399 75 2080 0,'0'0'656'16,"0"0"-192"-16,0 0-112 16,0 0-128-16,0 0-32 0,0 0-120 15,0 0-56-15,-17 33 16 16,9-8 168-16,-6 7 72 15,-3 6 17-15,-8-1-49 0,3 2 32 32,-3-8-48-32,10 8-40 15,-1-14-48-15,-1 1-64 0,9-13-40 16,0-2 0-16,8-4-32 16,-7 0 0-16,7-7 0 15,0 0 0-15,0 0 0 0,0 0-96 0,0 0-248 16,0 0-216-1,0 0-465 1,7 0-279-16,1-14-88 0</inkml:trace>
          <inkml:trace contextRef="#ctx0" brushRef="#br0" timeOffset="627.043">399 158 2800 0,'0'0'648'0,"0"0"120"16,0 0-432-1,0 0-199-15,0 0-121 16,0 0-8-16,0 0-8 0,0 0 72 16,87 64 0-16,-54-46-8 15,-10 2 0-15,-7-1-16 16,9-6-24-16,-11-1-24 0,3-6 0 15,-1 1 0-15,-7-1-344 32,13-6-697-32,-5 0-127 0,0 0-152 0</inkml:trace>
          <inkml:trace contextRef="#ctx0" brushRef="#br0" timeOffset="-401.4928">0 203 1816 0,'0'0'432'0,"0"0"-224"15,0 0-96-15,0 0 32 0,0 0 96 16,0 0 48-16,0 0-32 31,167-58-96-31,-119 39 40 16,-1 1-24-16,-5-2 8 0,-3 7-80 15,-8 1-56-15,2 0-24 16,-2 4-24-16,-6 3 8 0,-2-2 16 16,2 0-24-16,-9 7 8 31,-1-6-8-31,-7 1 0 16,0 5 0-16,0-7 0 0,1 7-40 15,-1 0-136 1,-8 0-144-16,0 0-104 15,0 0-40-15,0-6-40 0,0 6-160 16</inkml:trace>
          <inkml:trace contextRef="#ctx0" brushRef="#br0" timeOffset="-798.2">81-153 2176 0,'0'0'496'15,"0"0"-168"-15,0 0-48 16,0 0 24-16,0 0 64 0,-9-25-184 16,9 25-184-16,9-7 0 31,13 1 0-31,20 0 24 15,-3-7 8-15,8 1-8 0,1-8 0 32,0 7-24-32,-1-6 8 15,-6 7-8-15,-10-1 0 0,3 0-8 16,-12 7-16-16,-5-1-104 16,-9 2-48-16,0 5-88 0,-1-7-120 15,-7 7 0-15,0 0-72 0,0 0-128 16,0 0-424-16</inkml:trace>
          <inkml:trace contextRef="#ctx0" brushRef="#br0" timeOffset="1354.503">812-90 2216 0,'0'0'656'15,"0"0"104"-15,0 0-248 16,0 0-264-16,0 0-112 16,0 0-96-16,0 0-32 15,-31 33 8-15,15-2 73 0,1 1 95 16,-9 5 0-16,7 2-16 15,3 0 0-15,-3-2-24 16,9-5-48-16,-1 0-8 0,9-7-32 31,0-6-16-31,0 1-8 0,0-14-24 16,0 1 0-16,0-7-8 16,0 5-8-16,0-5 8 15,0 0 0-15,0 0 64 0,17 0 32 31,0 0 32-31,5 0-16 16,3 0-24-16,-2-12-24 16,10-1-40-16,-10-6-24 0,10 6 0 15,-11-6 0-15,3 0-80 16,-8 0 8-16,-3-2-56 0,3 5-16 16,-1-4-112-1,-7 8 16-15,-3-1 24 16,-6 6-16-16,0 1 0 15,0 6-33-15,0-7 25 0,0 7 16 16,0-6 8-16,0 6 112 16,0 0 104-16,0 0 0 0,0 0 64 15,0 0 80 1,0 0 72-16,0 0 40 16,0 0-31-16,0 0-9 15,0 0-16-15,0 6-24 0,0 14 24 16,0 5 152-16,0 0-48 15,8 0-72 1,0 1-88-16,9-7-24 16,-9 0-48-16,0-6-32 15,-1 0-40-15,1-7 0 0,0 1 0 16,-8-7 8-16,0 0 8 16,0 0-16-16,0 0-32 0,0 0-344 31,0 0-344-31,8 0-241 15,1 0-535-15,7 6 400 16,-10 1-72-16</inkml:trace>
          <inkml:trace contextRef="#ctx0" brushRef="#br0" timeOffset="1609.241">1300 260 2360 0,'0'0'1360'0,"0"0"-528"16,0 0-151-16,0 0-145 15,0 0-232-15,0 0-184 16,0 32-72-16,6-20-40 16,3 7 32-16,-9-6-40 0,0 7-168 15,0-8-256-15,0 1-176 16,0-7-417-16,0-6 9 0,0 6-152 31,0-6-472-31</inkml:trace>
          <inkml:trace contextRef="#ctx0" brushRef="#br0" timeOffset="2449.935">1474 108 2024 0,'0'0'488'0,"0"0"120"16,0 0-56-16,0 0 16 16,0 0-136-16,0 0 113 15,0 0 111-15,97-26-152 16,-74 14-16-16,10-1-80 15,6 7-104-15,-8-14-128 16,10 7-96-16,-1 1-72 0,-1-1 0 16,-6-1-8-16,-2 3-48 31,-6-1-160-31,-11 5-96 0,3 1-144 16,-1-1-128-16,-7 1-112 15,-9-1-8-15,0 1-233 0,0-7-31 16,0 1-144-16</inkml:trace>
          <inkml:trace contextRef="#ctx0" brushRef="#br0" timeOffset="2146.91">1490-167 376 0,'0'0'1848'0,"0"0"-1288"15,0 0 264-15,0 0-88 16,0 0-71-16,0 0-129 0,9 0-64 16,15-11-88-16,7-2 32 15,17-6 32-15,0 1-208 0,-1-9-48 32,-6 8-120-32,7 1-72 15,-17 5 8-15,2-7 8 16,-10 8-16-16,2 6-160 0,-17-1-160 15,-2 7-200-15,-6 0-200 16,0 0-24-16,0 0-177 0,0 0-223 31,0 20 8-31,-6-2-16 0</inkml:trace>
          <inkml:trace contextRef="#ctx0" brushRef="#br0" timeOffset="2878.237">1666-369 1432 0,'0'0'1104'0,"0"0"-792"16,0 0-16-16,0 0-72 16,0 0-32-16,0 0-128 0,-8 32-56 15,8 0 8-15,0 18 120 16,0 8 128 0,0-1-40-16,0 6-24 15,0 1-48-15,0 0 25 0,0-14-49 16,0 2-40-1,16-15-24-15,7-5-16 0,2-7 0 0,-2-12 56 16,1-7 104-16,7-6 88 31,-6 0-56-31,15 0 32 0,-7-6-56 16,-2-14-64-16,8 2-80 16,-6-1-72-16,-2-6 8 0,-6 5 0 15,-3 1-8-15,-5 6-96 16,-9 8-72-16,1-2-144 31,-9 1-136-31,8 6-120 0,-8-13-401 16,0 6-375-16,0 1-568 0</inkml:trace>
          <inkml:trace contextRef="#ctx0" brushRef="#br0" timeOffset="3247.747">2121-413 3416 0,'0'0'1072'0,"0"0"81"32,0 0-369-32,0 0-88 0,0 0-24 15,0 0-200-15,0 0-176 16,0 0-128-16,0 0-160 0,111-31 8 16,-88 18-8-16,10 13-8 15,-10-7-88-15,-6 7-384 31,-1 0-296-31,-1 0-176 0,1 0-136 16,-8 0-241-16,1 7-71 16,-9 6 408-16,0 5-384 0</inkml:trace>
          <inkml:trace contextRef="#ctx0" brushRef="#br0" timeOffset="3664.064">2199-127 1488 0,'0'0'744'16,"0"0"-24"-16,0 0 88 16,0 0-152-1,0 0-103-15,0 0 15 16,0 0-168-16,120-58-168 0,-80 46 8 16,-7-1-128-16,-2 1-56 15,2 12-24-15,-11-6-32 0,3 6 0 16,-2 0-40-16,2 0-16 31,-9 0 48-31,-1 6-80 16,1 6 16-16,1 1-24 0,-9 6 16 15,-8-1 32-15,0 15 40 0,0-7 8 16,-8 5 0-16,-17 2 8 31,-6 4 0-31,-2 1 32 16,10-6-32-16,-10-7-8 0,19 1 104 15,-11-8-48-15,17-4-16 16,-1-9-40-16,9 2 0 0,-8-7 32 16,8 0-32-16,-6 0-200 15,-2 0-408-15,-9 0-457 32,1 0-927-32</inkml:trace>
        </inkml:traceGroup>
      </inkml:traceGroup>
      <inkml:traceGroup>
        <inkml:annotationXML>
          <emma:emma xmlns:emma="http://www.w3.org/2003/04/emma" version="1.0">
            <emma:interpretation id="{221BA8DA-5787-4C96-B0A0-3AA3DC358DAD}" emma:medium="tactile" emma:mode="ink">
              <msink:context xmlns:msink="http://schemas.microsoft.com/ink/2010/main" type="line" rotatedBoundingBox="15511,8089 17458,7858 17550,8629 15602,8860">
                <msink:destinationLink direction="with" ref="{A81F9DD4-CF62-448B-A835-9CADDECF9B84}"/>
              </msink:context>
            </emma:interpretation>
          </emma:emma>
        </inkml:annotationXML>
        <inkml:traceGroup>
          <inkml:annotationXML>
            <emma:emma xmlns:emma="http://www.w3.org/2003/04/emma" version="1.0">
              <emma:interpretation id="{B10309BF-22EB-4DDA-B706-40C98F6CFFD3}" emma:medium="tactile" emma:mode="ink">
                <msink:context xmlns:msink="http://schemas.microsoft.com/ink/2010/main" type="inkWord" rotatedBoundingBox="15511,8089 17458,7858 17550,8629 15602,8860"/>
              </emma:interpretation>
              <emma:one-of disjunction-type="recognition" id="oneOf1">
                <emma:interpretation id="interp1" emma:lang="" emma:confidence="1">
                  <emma:literal/>
                </emma:interpretation>
              </emma:one-of>
            </emma:emma>
          </inkml:annotationXML>
          <inkml:trace contextRef="#ctx0" brushRef="#br0" timeOffset="4776.053">1585 730 1440 0,'0'0'720'16,"0"0"-136"-16,0 0-80 0,0 0-48 15,0 14-40-15,0 10-24 32,0 21 169-32,9 11 39 0,-1 8-64 15,17-1-16-15,-2 1-128 16,1-7-80-16,-1 0-112 15,2-13-80-15,-2 2-120 0,1-15 8 16,1 0 0-16,-2-11-8 16,-6-1-64-16,-1-6-480 0,-1-1-480 15,9-6-144-15,-1 1-553 16,-6-1 313-16</inkml:trace>
          <inkml:trace contextRef="#ctx0" brushRef="#br0" timeOffset="4510.709">1912 710 1736 0,'0'0'824'0,"0"0"-40"0,0 0-88 31,0 0-216-31,0 0-103 16,0 0-105-16,0 0-128 0,0 0-72 15,0 0-24-15,0 0-16 0,0 0-24 16,-112 114 0-1,90-87-8 1,-11-3-168-16,10-4-232 0,-2-1-441 16,2-12-47-16,-1-7-8 15,7 0-504-15</inkml:trace>
          <inkml:trace contextRef="#ctx0" brushRef="#br0" timeOffset="4298.402">1435 1060 1920 0,'0'0'624'0,"0"0"176"0,0 0-56 0,0 0-87 15,0-13-129-15,33-12-88 16,-2-7-24-16,24 0-168 15,1-5-8-15,8 5-88 0,-8 7-64 16,8-8-48-16,-8 20-40 16,0 1 0-16,-9 12 0 0,-16 0-8 15,-6 0-64-15,-10 0-56 0,-7 18 32 16,0 2 40-16,-8 11 8 16,0 2 48-16,0 5 8 0,-16-15 0 31,1 11-8-31,-10-4 56 15,3-10-56-15,-3 0 40 0,8-7-8 16,-5 0-24-16,5-8 0 16,-8 2-8-16,19-7-144 0,-19 0-368 15,17 0-240-15,-9-12-425 32,11-21-263-32,-2 7 240 0</inkml:trace>
          <inkml:trace contextRef="#ctx0" brushRef="#br0" timeOffset="5825.542">2567 553 2024 0,'0'0'1240'0,"0"0"-880"15,0 0 24-15,0 0-128 0,0 0-72 16,0 0 16-16,0 0 57 15,-16 100 39-15,16-49-88 0,-17-6 16 16,17-1 80-16,-16 1-88 31,10 6-48-31,-11-1-40 0,9-6-48 32,-9 2-48-32,3-9-24 15,-11 8 8-15,8-12-16 0,-5-3 8 16,-11-4-8-16,10-2-64 15,-10 3-48-15,2-9-32 16,-2-5-8-16,10-6 72 0,-2-7 0 16,11 0 8-16,-11 0-16 15,8 0-24-15,11-20-40 0,-2 2 72 16,0 5 40-16,8-13 40 31,0 1 0-31,0-6 8 0,16-8-8 16,7 1 40-16,8-1 24 0,2-5 40 15,6 13 64-15,0-8-32 16,3 14 0-16,-3-1-16 0,0 8-16 16,3 5-64-1,-11 0-32-15,0 13 0 16,10 0-8-16,-18 0 0 16,10 7 0-16,-2 19 144 15,-6-8-104-15,-3 1 8 0,-5 6-8 16,-1 7 16-16,-9-7 16 0,1 7 0 31,-8-7 32-31,0 1-8 16,0-6-40-16,0-2-56 0,0-5-8 15,0-7-56-15,0 1-80 16,0-1-152-16,0 2-192 0,0-8-208 16,0 0-417-16,0 0-399 31,0-8 88-31</inkml:trace>
          <inkml:trace contextRef="#ctx0" brushRef="#br0" timeOffset="5164.06">2263 800 2184 0,'0'0'776'31,"0"0"136"-31,0 0-136 16,0 0-175-16,0 0-41 0,0 0-192 16,0 0-200-16,0 0-72 15,0 0-32-15,0 0 376 0,9 101 16 16,7-63-208-16,-1 1-64 15,-7-8-96-15,9-7-88 32,-1 3 8-32,-10-14 0 0,3 6-8 15,-1-12-48-15,0-7-368 16,-8 0-392-16,25 0-464 0,-11-13-649 16,3-13 561-16</inkml:trace>
          <inkml:trace contextRef="#ctx0" brushRef="#br0" timeOffset="6626.072">2838 628 2064 0,'0'0'688'0,"0"0"192"16,0 0-216 0,0 0-159-1,0 0-153-15,0 0-56 0,0 0-88 16,95-102-48-16,-64 90 24 0,-6-1-80 16,6 13-16-16,-14 0-88 15,7 0 8-15,-9 0-8 0,1 13-8 47,-16 6 8-47,0 13-64 16,0 6 24-16,0 6 0 0,-16 8 32 15,-15 5-24-15,-2-13 24 32,10-6 8-32,-2-1-8 0,11-17 8 15,5-7 0-15,9-7 8 16,0-6-8-16,0 0 8 15,0 0 56-15,0 0 48 0,0 0-64 16,23-13-8-16,2 1 8 16,6-8-48-16,10 8 40 0,-10-7-32 15,17 12 48-15,-15 0-56 16,6 7 8-16,-16 0 0 16,2 0-8-16,-2 0 0 0,-7 7-40 0,-8 13 40 15,1-2 64-15,-1 8-8 16,-8 0 0-16,0 6 8 15,0-7-64-15,-8 6 0 16,-17 0 0 0,2-5-40-16,-2-6-8 15,3-7-24-15,-3-1 8 0,8-12 8 0,3 0 8 16,5 0 40-16,1 0-88 16,8-7 40-16,0-5 56 15,0-7 0 1,0 6 48-16,0-7 56 15,17-5 8-15,5 6 72 16,3 1 16-16,6-2 32 0,-6 8 0 16,-2-8-40-16,2 8-56 15,-9-1-32-15,-1 1-56 0,1 12-48 32,-8-7 8-32,1 7-8 15,-9 0 8-15,8 0-8 0,-8 0 0 16,0-7 0-16,0 7-96 15,0 0-184-15,0 0-328 16,0 0-440-16,0 0-489 0,0 0-367 16</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6-15T07:56:58.71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83E1AE4-CA70-48DB-B02B-0A986F342C62}" emma:medium="tactile" emma:mode="ink">
          <msink:context xmlns:msink="http://schemas.microsoft.com/ink/2010/main" type="inkDrawing" rotatedBoundingBox="13380,8063 14516,5882 14641,5947 13506,8129" semanticType="callout" shapeName="Other">
            <msink:sourceLink direction="with" ref="{3FEE1EB6-A9FE-48B6-93F8-1ED89B0AB4D9}"/>
          </msink:context>
        </emma:interpretation>
      </emma:emma>
    </inkml:annotationXML>
    <inkml:trace contextRef="#ctx0" brushRef="#br0">0 2203 768 0,'0'0'448'16,"0"0"-312"-16,0 0-56 15,8-64-72-15,1 38 64 0,-1 1 24 16,0-7-24-16,9 7 24 16,-17 0 40-16,6 0 8 15,2 5 0 1,-8 1-8-16,8 7 0 0,-8-7-56 15,9-1-48-15,-1 2 0 16,0-8-16-16,0 1 8 0,7-1-8 16,-7 2-16-16,0-9 8 15,1 7 24-15,-1 3 32 16,-8 2 32-16,8-6 0 16,-8 3 16-16,0 0-16 15,15-2-8-15,-7 1-56 16,9-7-24-16,5 0-8 0,3 0 0 15,-8 7 0-15,-3-1 0 32,3 13 0-32,-9 2 0 0,-8 11 40 15,0-7 96-15,0 7 72 16,0-6-56-16,8-1-56 0,0 1-72 16,-1-14-16-16,9 0-8 15,1 2 0-15,5-14 8 31,-5 7-8-31,-9-7 8 0,17 1 8 16,-19-1-8-16,11 0-8 16,8 1 0-16,-3-2 0 0,3 2 0 15,-2-1 0-15,2 1 0 16,-1-2-16-16,-1-5 16 31,2 8 0-31,-2-3-8 0,2 2-8 0,-3 5-32 16,-5 1 16-16,8-1-8 15,-11 1 32-15,3-2-8 0,-1-3 16 16,-8 4 0-16,7-5 16 16,-7-1-16-1,9 0-8-15,-9 0-8 16,0 1-80-16,7-2 0 0,-7 2 16 16,0 5 40-16,1-6 24 15,-1 7 16-15,-8-6 0 0,0 7 0 16,8 4-8-16,-8 0 8 31,0 1-32-31,6 0 32 16,3 6-24-16,-1-7 24 0,0 1-8 15,0 8 8-15,9-9-40 0,-11 6-8 16,2-2-32-16,9 2 40 16,-9 8 24-16,0-7 16 31,1 6-16-31,-3 7-56 0,10 0-208 15,1-5-128-15,0 5-272 16</inkml:trace>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6-15T07:56:59.77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81F9DD4-CF62-448B-A835-9CADDECF9B84}" emma:medium="tactile" emma:mode="ink">
          <msink:context xmlns:msink="http://schemas.microsoft.com/ink/2010/main" type="inkDrawing" rotatedBoundingBox="15820,9476 17854,8737 17908,8885 15874,9624" semanticType="underline" shapeName="Other">
            <msink:sourceLink direction="with" ref="{221BA8DA-5787-4C96-B0A0-3AA3DC358DAD}"/>
          </msink:context>
        </emma:interpretation>
      </emma:emma>
    </inkml:annotationXML>
    <inkml:trace contextRef="#ctx0" brushRef="#br0">0 699 1368 0,'0'0'312'0,"0"0"0"0,0 0-176 31,0 0-64-31,0 0 0 15,0 0-24-15,167-76 0 0,-95 69-24 16,-1 0 8-16,1 7-16 16,0 0 8-16,-16 0-24 0,0-6 16 15,0-7-16-15,-17 8 16 16,9-21 8-16,-1 7-8 0,1-6-8 31,-7-1-8-31,-2-5 0 16,1 5 8-16,-7 1-8 15,-2-1 16-15,0-5-16 0,2 5 16 16,-2 1-8-16,2 0-8 31,6 5 0-31,-8-5 0 0,10 12 8 16,-10 0-8-16,9 1 0 16,-15 0 0-16,6-1 0 15,2 13 16-15,-2-7-16 0,-7 1 0 0,7-2 24 16,3 4-8-1,-3-3-16 1,0 7 0-16,2 0 16 0,-2 0 8 16,-7-5-16-16,7-3 8 0,-6 2 8 15,-2 6-24-15,2-6 0 16,0 6 0-16,-3 0 8 16,-5-7 32-1,6 7-24-15,-7 0 8 16,9-6-16-16,-11-1 16 0,11 2-24 15,0-2 0-15,-10-6-16 16,9 7 0-16,-9-7-32 0,-7 0-24 16,9 1-40-16,-9-1-40 31,0 6-72-31,-8 7-144 0,0 0-272 16,0 0-528-16</inkml:trace>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11.375" units="1/deg"/>
          <inkml:channelProperty channel="T" name="resolution" value="1" units="1/dev"/>
        </inkml:channelProperties>
      </inkml:inkSource>
      <inkml:timestamp xml:id="ts0" timeString="2021-06-09T05:40:43.72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466F292B-AB6D-4CDF-9E0F-ECCE7B4C0040}" emma:medium="tactile" emma:mode="ink">
          <msink:context xmlns:msink="http://schemas.microsoft.com/ink/2010/main" type="writingRegion" rotatedBoundingBox="11074,16544 16567,16623 16556,17413 11063,17333"/>
        </emma:interpretation>
      </emma:emma>
    </inkml:annotationXML>
    <inkml:traceGroup>
      <inkml:annotationXML>
        <emma:emma xmlns:emma="http://www.w3.org/2003/04/emma" version="1.0">
          <emma:interpretation id="{78FB58CC-C2C4-4B2C-9330-293BC9A21108}" emma:medium="tactile" emma:mode="ink">
            <msink:context xmlns:msink="http://schemas.microsoft.com/ink/2010/main" type="paragraph" rotatedBoundingBox="11074,16544 16567,16623 16556,17413 11063,17333" alignmentLevel="1"/>
          </emma:interpretation>
        </emma:emma>
      </inkml:annotationXML>
      <inkml:traceGroup>
        <inkml:annotationXML>
          <emma:emma xmlns:emma="http://www.w3.org/2003/04/emma" version="1.0">
            <emma:interpretation id="{829B32C3-84B4-48AF-807E-BEB2A297E609}" emma:medium="tactile" emma:mode="ink">
              <msink:context xmlns:msink="http://schemas.microsoft.com/ink/2010/main" type="line" rotatedBoundingBox="11074,16544 16567,16623 16556,17413 11063,17333"/>
            </emma:interpretation>
          </emma:emma>
        </inkml:annotationXML>
        <inkml:traceGroup>
          <inkml:annotationXML>
            <emma:emma xmlns:emma="http://www.w3.org/2003/04/emma" version="1.0">
              <emma:interpretation id="{E7DF64EE-CDDF-475B-997B-BAE635709E51}" emma:medium="tactile" emma:mode="ink">
                <msink:context xmlns:msink="http://schemas.microsoft.com/ink/2010/main" type="inkWord" rotatedBoundingBox="11074,16544 14763,16597 14752,17387 11063,17333"/>
              </emma:interpretation>
              <emma:one-of disjunction-type="recognition" id="oneOf0">
                <emma:interpretation id="interp0" emma:lang="" emma:confidence="1">
                  <emma:literal/>
                </emma:interpretation>
              </emma:one-of>
            </emma:emma>
          </inkml:annotationXML>
          <inkml:trace contextRef="#ctx0" brushRef="#br0">-1 385 105 0,'0'0'56'0,"0"0"-5"16,0 0-9-16,0 0 5 15,0 0 7-15,0 0-9 16,0 0-2-16,0 0 1 16,0 0-3-16,0-9-3 15,0-7-3-15,11-9-25 16,8-11-5-16,0-4-5 0,8 0 1 16,1-1-1-16,1 1-1 15,-3 4 0-15,0 6 1 16,-4 5-3-16,-5 9 3 15,-2 0 0-15,-1 8-7 16,-9 3 7-16,-4 3-5 16,-1 2 2-16,0 0 2 15,0 0-6-15,3 0 4 16,2 0-3-16,5 15 6 16,7 2 3-16,2 7-3 15,-3 7 4-15,8 0 3 16,1 0-3-16,-1 8 8 15,3-2-3-15,-8 2 0 0,1-4 13 16,-2-3-7-16,-1-3-4 16,-3-2-3-16,1-3-3 15,-6-5 0-15,2-3-4 16,-1-6-1-16,1 5 5 16,-2-8-5-16,-4 2 0 15,0-5 0-15,-1 2 0 16,1-1 0-16,0-3-2 15,-5-1-25-15,5 2-26 16,1-3-44-16,2 0-73 0,-3 0-9 16</inkml:trace>
          <inkml:trace contextRef="#ctx0" brushRef="#br0" timeOffset="454.294">629-216 93 0,'0'0'86'16,"0"0"-47"-16,0 0 18 15,0 0-29-15,0 0 18 16,0 0-23-16,0 0-11 0,-38-11 2 15,28 16 1 1,1 12 15-16,-9 7 8 0,4 1 10 16,0 6-9-16,4-5-13 15,6 4-13-15,-1-6 0 16,5 2-7-16,0 0-3 16,0-6 4-16,14-1-6 15,-3-9 7-15,3 1-7 16,1-6 2-16,5-4 7 15,-1-1 0-15,0 0 9 16,8-1 11-16,-3-15-12 16,0 1-3-16,3-4-8 15,-8-1-6-15,-5 2 6 16,-3 0-7-16,-2-2 1 16,-2 5 0-16,-3 4-1 0,-4-4 5 15,0 3-5-15,0-2 0 16,-11 1-1-16,-3 0 1 15,-2 4 0-15,2-1 0 16,-5 5-8-16,-3-1 8 16,3 2-4-16,5-1-3 15,-7 5 7-15,5-4-4 16,2 4-13-16,0-2-7 16,4 2-8-16,1 0-12 15,4 0-19-15,-1-4-31 16,6-1-26-16,0 1-21 15,11 2-43-15</inkml:trace>
          <inkml:trace contextRef="#ctx0" brushRef="#br0" timeOffset="1190.042">884 169 262 0,'0'0'102'16,"0"0"27"-16,0 0-42 15,0 0-21-15,0 0-29 16,0 0-2-16,0 0 16 15,60 0 41-15,-25 0 1 16,4 0-25-16,1 0-17 16,-1 0-33-16,-2 0-15 15,-4 0-3-15,-8 0 0 16,1 11-2-16,-12 2-24 16,-3 1-12-16,-6 2 22 15,-5 1-13-15,0 7 10 16,-2 2 11-16,-22 4-5 0,-6 5 13 15,-4-5-5-15,-1 0 3 16,5-8 1-16,1-3 1 16,9-8 0-16,8-2 1 15,3-3-1-15,9-6 5 16,-5 0-5-16,5 0-16 16,0 0-33-16,0 0-63 15,0 0-35-15,14 0-41 16,2 0-32-16</inkml:trace>
          <inkml:trace contextRef="#ctx0" brushRef="#br0" timeOffset="785.348">983-39 209 0,'0'0'93'0,"0"0"5"15,0 0-18-15,0 0 6 16,0 0-17-16,0 0-1 16,0 0 7-16,114 0-14 15,-84 0-23-15,1 0-10 0,-3 0-21 16,-1 0-6-16,-2 0 0 15,-1 0-1-15,1 0 0 16,-10 0-22-16,-1 0-35 16,-8 5-10-16,-1-5-11 15,-2 0-14-15,-3 4-5 16,0-2-24-16,-8 2-29 16,-8 1-10-16</inkml:trace>
          <inkml:trace contextRef="#ctx0" brushRef="#br0" timeOffset="20675.808">1386 406 12 0,'0'0'52'16,"0"0"-9"-16,0 0-13 0,0 0-7 15,0 0 1-15,0 0-1 16,0 0 0-16,0-4 1 16,0 4-2-16,0 0-2 15,0-2-1-15,0 2 6 16,0 0 7-16,0 0 4 16,0 0-3-16,0 0-7 15,0-5 1-15,0 5-10 16,0-4 2-16,1-2-2 15,12-9-3-15,4-5 1 16,2-2-5-16,2-6-5 16,3-1 2-16,1-2-7 15,-6 1 0-15,0 4 1 0,-2 4-1 16,-2 7 3 0,-1 0-3-16,-8 2 0 0,4 7-1 15,-1-3-3-15,-4 7 4 16,6 2-7-16,-6 0-5 15,-1 0 3-15,11 0 2 16,-6 6-1-16,7 9 6 16,5 9 2-16,-2-2 3 15,0 8 8-15,1 5-2 16,6-1 1-16,-6-2-2 16,4 9-1-16,1-12 10 15,-4 1-9-15,1 0-1 16,0-8 3-16,-3 2-10 0,-8-9 10 15,3-4-7 1,-4-1-3-16,1-5 4 0,-6-3-4 16,0 0 0-16,-5-2 4 15,0 0-4-15,0 0-6 16,0 0-7-16,0 0-27 16,0-4-45-16,0-11-71 15,0-5-61-15</inkml:trace>
          <inkml:trace contextRef="#ctx0" brushRef="#br0" timeOffset="21276.003">1894-42 215 0,'0'0'57'16,"0"0"-6"-16,0 0-11 15,0 0-13-15,0 0-22 16,0 0-5-16,0 0 5 16,-10 8 2-16,9 10 16 15,-2 5 4-15,3 1 1 16,0 1-2-16,0 0-3 15,0-1-8-15,4 3-3 0,9-5-9 16,0-4 3-16,1-2 3 16,0-5-2-16,0-3 1 15,1-5-3-15,2-3 1 16,-3 0 13-16,1 0-4 16,4-3-1-16,-4-11-1 15,6-7-13-15,-7 3 0 16,-4-4-5-16,-4 8 0 15,-3-2 4-15,-3 2 1 16,0 2 0-16,0 3 0 16,0-6-9-16,-9 9 1 15,-1-3 3-15,1-1 4 16,-6 5 1-16,-5 0 1 0,1 3 7 16,-2 2 3-1,-1 0-5-15,3 0 4 0,5 0-5 16,0 0-4-16,4 0 5 15,1 0-6-15,1 0 0 16,0 0-1-16,3 0-1 16,0 0-18-16,1 0-31 15,2 0-41-15,2-4-25 16,0-5-46-16,0-1-38 0</inkml:trace>
          <inkml:trace contextRef="#ctx0" brushRef="#br0" timeOffset="21570.841">2312-45 209 0,'0'0'208'0,"0"0"-163"16,0 0 31-16,0 0-1 15,0 0-17-15,0 0-13 16,0 0-23-16,130 11-12 16,-102-7-10-16,2-2 4 15,-9 7-9-15,-2-3 2 16,1 3-15-16,-5 2-17 16,0-3-16-16,0-1-10 0,1 2-13 15,-2-8-16-15,-9 8-56 16,-5-4 24-1</inkml:trace>
          <inkml:trace contextRef="#ctx0" brushRef="#br0" timeOffset="21930.451">2370 249 249 0,'0'0'128'16,"0"0"-51"-16,0 0 4 15,0 0-10-15,0 0-26 16,0 0-2-16,0 0-3 0,135 0-19 16,-94 0-4-16,-8 0-17 15,-4 0 0-15,-2 10 0 16,-8 2-9-16,-3 0 4 16,-7 4-4-16,2 1-5 15,-11 2 2-15,0 1 2 16,-8 10 8-16,-15 0 2 15,-6 1 1-15,-6 5 4 16,5-10-5-16,0-2 1 16,6-9 8-16,8-4-9 15,2-6 6-15,-2-2-6 16,5 0-26-16,-3 1-34 16,0 0-45-16,-5 2-29 15,-3-1-37-15,3-5-59 0</inkml:trace>
          <inkml:trace contextRef="#ctx0" brushRef="#br0" timeOffset="25826.355">2983 432 131 0,'0'0'65'16,"0"0"-21"-16,0 0-3 16,0 0-27-16,0 0 17 15,0 0 1-15,0 0-2 16,-5 0 7-16,5 0 15 16,0-6 10-16,0-3-4 15,0-6-7-15,0-6-27 16,0-10-14-16,5-3-10 0,-5-3 0 15,10-4 1-15,-6 2-1 16,1-2 0 0,0 6 0-16,-4 9 0 0,4 1 3 15,-2 9-3-15,-1 6 0 16,1 1-1-16,-3 9-4 16,2 0-2-16,2 0-6 15,12 4-3-15,3 11 13 16,7 16 3-16,13 0 14 15,1 5 4-15,4 3-2 16,2-7-2-16,-11 2-3 16,0-10-2-16,-7-1 0 15,-4-9-3-15,-2 1-5 16,-8-9 5-16,-4-6-6 16,-5 5 2-16,-4-5-2 0,2 0-36 15,2 0-21-15,9 0-67 16,4 0-83-16,-4-5 51 0</inkml:trace>
          <inkml:trace contextRef="#ctx0" brushRef="#br0" timeOffset="26246.273">3485-69 40 0,'0'0'282'0,"0"0"-228"16,0 0-5-16,0 0-38 0,0 0-4 16,0 0-2-1,0 0 10-15,-32 141 6 0,50-108 5 16,-4 0 4-16,0-13-7 16,1-9-9-16,-4-2 5 15,4-9-6-15,4 0 4 16,5-9 9-16,8-17-10 15,-7-9-5-15,2 0-11 16,-10-1-11-16,-7 1 0 16,-10 9-8-16,0 0 4 15,-10 7 3-15,-15 8-5 16,0 2 17-16,-7 7 1 16,-1 2-1-16,0 0 6 15,-4 11-6-15,9 0 1 16,-2 4 1-16,9-6-2 0,2 2 0 15,6-1-3-15,4-2-38 16,6 4-37-16,3 3-41 16,8 1-31-16,9-6-6 0</inkml:trace>
        </inkml:traceGroup>
        <inkml:traceGroup>
          <inkml:annotationXML>
            <emma:emma xmlns:emma="http://www.w3.org/2003/04/emma" version="1.0">
              <emma:interpretation id="{744E1978-EC40-4C34-8FBC-663AD81A37F3}" emma:medium="tactile" emma:mode="ink">
                <msink:context xmlns:msink="http://schemas.microsoft.com/ink/2010/main" type="inkWord" rotatedBoundingBox="14742,17160 15077,16609 15377,16792 15042,17343"/>
              </emma:interpretation>
              <emma:one-of disjunction-type="recognition" id="oneOf1">
                <emma:interpretation id="interp1" emma:lang="" emma:confidence="0">
                  <emma:literal>ラ</emma:literal>
                </emma:interpretation>
                <emma:interpretation id="interp2" emma:lang="" emma:confidence="0">
                  <emma:literal>テ</emma:literal>
                </emma:interpretation>
                <emma:interpretation id="interp3" emma:lang="" emma:confidence="0">
                  <emma:literal>う</emma:literal>
                </emma:interpretation>
                <emma:interpretation id="interp4" emma:lang="" emma:confidence="0">
                  <emma:literal>万</emma:literal>
                </emma:interpretation>
                <emma:interpretation id="interp5" emma:lang="" emma:confidence="0">
                  <emma:literal>5</emma:literal>
                </emma:interpretation>
              </emma:one-of>
            </emma:emma>
          </inkml:annotationXML>
          <inkml:trace contextRef="#ctx0" brushRef="#br0" timeOffset="26818.438">3829 219 198 0,'0'0'139'0,"0"0"-51"15,0 0-14-15,0 0-4 0,0 0-20 16,0 0 4-16,0 0 3 16,148-9-28-16,-113 9-9 15,0 0-14-15,-5 0-6 16,-5 5 0-16,-6 3-7 16,-4-2-7-16,-11 3-20 15,-2 2-14-15,-2 4 9 16,0 2 18-16,-21 13 19 15,-15 5 2-15,-7 4 0 16,-3-2 0-16,2-3-1 16,14-12 0-16,6-6 1 15,15-8 1-15,-2-6-1 16,11-2 7-16,0 0-7 0,0 0-3 16,0 0-38-16,3-2-46 15,28-18-75-15,-7 1 13 16,3 2-2-16</inkml:trace>
          <inkml:trace contextRef="#ctx0" brushRef="#br0" timeOffset="26452.387">3898 15 103 0,'0'0'225'0,"0"0"-138"16,0 0 59-16,0 0-57 0,0 0 6 15,140-23-36-15,-102 23-40 16,3 0-19-16,1 0 0 16,0 0-47-16,-9 0-45 15,-1 0-16-15,-7 8-30 16,-16 7-36-16,-4-8 43 15</inkml:trace>
        </inkml:traceGroup>
        <inkml:traceGroup>
          <inkml:annotationXML>
            <emma:emma xmlns:emma="http://www.w3.org/2003/04/emma" version="1.0">
              <emma:interpretation id="{44BC6F05-1E82-4F36-8B75-45973EC4AD42}" emma:medium="tactile" emma:mode="ink">
                <msink:context xmlns:msink="http://schemas.microsoft.com/ink/2010/main" type="inkWord" rotatedBoundingBox="15399,17114 15830,16594 16168,16875 15737,17395"/>
              </emma:interpretation>
              <emma:one-of disjunction-type="recognition" id="oneOf2">
                <emma:interpretation id="interp6" emma:lang="" emma:confidence="0">
                  <emma:literal>ペ</emma:literal>
                </emma:interpretation>
                <emma:interpretation id="interp7" emma:lang="" emma:confidence="0">
                  <emma:literal>ぺ</emma:literal>
                </emma:interpretation>
                <emma:interpretation id="interp8" emma:lang="" emma:confidence="0">
                  <emma:literal>ベ</emma:literal>
                </emma:interpretation>
                <emma:interpretation id="interp9" emma:lang="" emma:confidence="0">
                  <emma:literal>べ</emma:literal>
                </emma:interpretation>
                <emma:interpretation id="interp10" emma:lang="" emma:confidence="0">
                  <emma:literal>パ</emma:literal>
                </emma:interpretation>
              </emma:one-of>
            </emma:emma>
          </inkml:annotationXML>
          <inkml:trace contextRef="#ctx0" brushRef="#br0" timeOffset="27233.22">4395 387 237 0,'0'0'181'0,"0"0"-91"0,0 0-3 16,0 0-60-16,0 0-18 15,48-134-3-15,-21 84-6 16,-2 9 0-16,-3 2 4 16,-4 13-4-16,-4 7 4 15,-8 8-4-15,-1 4-4 16,-2 7 1-16,4 0-7 15,2 0-1-15,5 12 5 16,12 4 4-16,-6 14 2 16,10 1 12-16,-6 8 6 15,5 2 7-15,-3-2-3 0,-5-1-5 16,1-9-5-16,-4-9-8 16,-4-5 1-16,-5-4-5 15,-7-7 0-15,3-4 0 16,-2 0-19-16,2 0-25 15,-1 0-40-15,7-4-53 16,5-12-52-16,-6 1-48 0</inkml:trace>
          <inkml:trace contextRef="#ctx0" brushRef="#br0" timeOffset="27682.316">4779-60 242 0,'0'0'79'15,"0"0"-27"-15,0 0-26 16,0 0-26-16,0 0 29 16,0 0-5-16,0 0 13 15,-2 107 8-15,8-82 1 16,4-10-9-16,6 0-18 15,-7-4-8-15,1-6-1 16,4-4-4-16,5-1 5 16,3 0 5-16,-3 0-12 15,2-14-4-15,-4-3-14 16,0 1-9-16,-7 0 3 16,-5-3 4-16,-5 4 1 0,0 4 5 15,0-4 1 1,-5 3 3-16,-9 4 5 0,-7-2 1 15,2 2 2-15,-1 0 6 16,-6 4 3-16,2-2 1 16,4 1-3-16,6 1-2 15,-4 4-7-15,9 0 0 16,1 0-15-16,1 0-38 16,4 0-38-16,3 0-60 15,0 9 8-15</inkml:trace>
        </inkml:traceGroup>
        <inkml:traceGroup>
          <inkml:annotationXML>
            <emma:emma xmlns:emma="http://www.w3.org/2003/04/emma" version="1.0">
              <emma:interpretation id="{A0D45AAC-E447-485F-8E9B-435C14E2C68F}" emma:medium="tactile" emma:mode="ink">
                <msink:context xmlns:msink="http://schemas.microsoft.com/ink/2010/main" type="inkWord" rotatedBoundingBox="16209,16813 16564,16818 16557,17351 16202,17345"/>
              </emma:interpretation>
              <emma:one-of disjunction-type="recognition" id="oneOf3">
                <emma:interpretation id="interp11" emma:lang="" emma:confidence="0">
                  <emma:literal>ラ</emma:literal>
                </emma:interpretation>
                <emma:interpretation id="interp12" emma:lang="" emma:confidence="0">
                  <emma:literal>う</emma:literal>
                </emma:interpretation>
                <emma:interpretation id="interp13" emma:lang="" emma:confidence="0">
                  <emma:literal>テ</emma:literal>
                </emma:interpretation>
                <emma:interpretation id="interp14" emma:lang="" emma:confidence="0">
                  <emma:literal>ろ</emma:literal>
                </emma:interpretation>
                <emma:interpretation id="interp15" emma:lang="" emma:confidence="0">
                  <emma:literal>ら</emma:literal>
                </emma:interpretation>
              </emma:one-of>
            </emma:emma>
          </inkml:annotationXML>
          <inkml:trace contextRef="#ctx0" brushRef="#br0" timeOffset="28244.439">5195 229 225 0,'0'0'139'0,"0"0"-45"16,0 0-24-16,0 0 6 16,0 0-23-16,0 0-14 15,0 0 10-15,130-10 3 16,-100 10-1-16,5 0-33 15,-10 0-13-15,-1 0-5 16,-4 0-4-16,-10 4-14 16,-5 11-46-16,-5 0 5 0,0 7 28 15,-5 9 21-15,-25 4 10 16,-3 0 5-16,-5 0-5 16,1-5 5-16,4-4-5 15,6-6 0-15,6-5 8 16,7-5-8-16,-2-5 0 15,7-1-5-15,-2 3-41 16,-2-3-38-16,-3 11-30 16,-6-4-66-16,8-3-2 0</inkml:trace>
          <inkml:trace contextRef="#ctx0" brushRef="#br0" timeOffset="27907.23">5155 47 279 0,'0'0'149'15,"0"0"-48"-15,0 0-22 16,0 0 9-16,0 0-42 15,0 0-33-15,151-10-13 16,-118 10 0-16,-3 0-20 16,-3 0-43-16,-3 0-14 15,-5 4-21-15,1 7-10 16,-1 9 2-16,-8-5-11 0,-3-5-34 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32767" units="deg"/>
          <inkml:channel name="T" type="integer" max="2.14748E9" units="dev"/>
        </inkml:traceFormat>
        <inkml:channelProperties>
          <inkml:channelProperty channel="X" name="resolution" value="3854.94116" units="1/cm"/>
          <inkml:channelProperty channel="Y" name="resolution" value="5461.1665" units="1/cm"/>
          <inkml:channelProperty channel="F" name="resolution" value="91.01945" units="1/deg"/>
          <inkml:channelProperty channel="T" name="resolution" value="1" units="1/dev"/>
        </inkml:channelProperties>
      </inkml:inkSource>
      <inkml:timestamp xml:id="ts0" timeString="2021-06-15T07:57:08.23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82AB9D0-BEC0-4968-8B6C-BBE77C9BCD5A}" emma:medium="tactile" emma:mode="ink">
          <msink:context xmlns:msink="http://schemas.microsoft.com/ink/2010/main" type="writingRegion" rotatedBoundingBox="4198,13717 8349,12998 8661,14800 4510,15519"/>
        </emma:interpretation>
      </emma:emma>
    </inkml:annotationXML>
    <inkml:traceGroup>
      <inkml:annotationXML>
        <emma:emma xmlns:emma="http://www.w3.org/2003/04/emma" version="1.0">
          <emma:interpretation id="{BA1E3F1B-20BE-4A64-8075-132D107A3CD2}" emma:medium="tactile" emma:mode="ink">
            <msink:context xmlns:msink="http://schemas.microsoft.com/ink/2010/main" type="paragraph" rotatedBoundingBox="4198,13717 8349,12998 8464,13665 4313,14384" alignmentLevel="1"/>
          </emma:interpretation>
        </emma:emma>
      </inkml:annotationXML>
      <inkml:traceGroup>
        <inkml:annotationXML>
          <emma:emma xmlns:emma="http://www.w3.org/2003/04/emma" version="1.0">
            <emma:interpretation id="{320C15AD-1524-4E99-BAF4-95E34D78CE09}" emma:medium="tactile" emma:mode="ink">
              <msink:context xmlns:msink="http://schemas.microsoft.com/ink/2010/main" type="line" rotatedBoundingBox="4198,13717 8349,12998 8464,13665 4313,14384"/>
            </emma:interpretation>
          </emma:emma>
        </inkml:annotationXML>
        <inkml:traceGroup>
          <inkml:annotationXML>
            <emma:emma xmlns:emma="http://www.w3.org/2003/04/emma" version="1.0">
              <emma:interpretation id="{922026D5-E2DE-4355-A7B8-E871B0E73458}" emma:medium="tactile" emma:mode="ink">
                <msink:context xmlns:msink="http://schemas.microsoft.com/ink/2010/main" type="inkWord" rotatedBoundingBox="4198,13717 8349,12998 8464,13665 4313,14384"/>
              </emma:interpretation>
              <emma:one-of disjunction-type="recognition" id="oneOf0">
                <emma:interpretation id="interp0" emma:lang="" emma:confidence="1">
                  <emma:literal/>
                </emma:interpretation>
              </emma:one-of>
            </emma:emma>
          </inkml:annotationXML>
          <inkml:trace contextRef="#ctx0" brushRef="#br0">1514 34 2768 0,'0'0'800'0,"0"0"-104"15,0 0-392-15,0 0-119 16,0 0-129-16,0 0-56 0,0 0 64 16,7 108 208-16,9-70-32 31,-8 0-72-31,1 1-40 16,7-2-16-16,-10-6-8 0,11 2-64 0,-1-9-32 15,-7 2 24-15,-1-13-32 16,-2 0 0-16,2-6-232 15,1-7-408-15,-1 0-641 0,-8 0-199 16,8 0 16-16</inkml:trace>
          <inkml:trace contextRef="#ctx0" brushRef="#br0" timeOffset="190.845">1760 186 1368 0,'0'0'2400'0,"0"0"-1471"15,0 0 207-15,0 0 32 16,0 0-232-16,0 0-488 0,95-158-320 16,-62 145-128-16,-10 0-72 15,2 6-552-15,-2 7-400 0,-7 0-152 32,1 0-121-32,-17 20-119 15,0 6 656-15,0-1-488 0</inkml:trace>
          <inkml:trace contextRef="#ctx0" brushRef="#br0" timeOffset="434.856">1847 377 2576 0,'0'0'736'0,"0"0"168"0,0 0-7 16,0 0 255-16,0 0-104 15,0 0-392 1,0 0-208-16,0 0-272 16,137-26-168-16,-113 12-8 0,-9 2-376 15,1 5-464-15,1-4-296 0,-9-2 16 16,7 0-449-16,-7 0 377 16,0 2-256-16</inkml:trace>
          <inkml:trace contextRef="#ctx0" brushRef="#br0" timeOffset="-1114.953">55 358 1352 0,'0'0'328'0,"0"0"-136"15,0 0 64-15,0 0 88 0,0 0 0 16,-48 0-136 0,48 0 0-16,-8 0 120 15,8 0 24-15,0 0-32 0,0 0-40 16,0 0-23-16,0 0-73 15,0 0-40-15,0 0-8 16,0 0 8-16,0 0-16 0,0-7-8 31,8-7 24-31,23-5-72 16,11-5-16-16,5-13-24 0,24 4-24 16,1-11 0-16,0 6 16 15,7-1-16-15,-15 2-8 0,0 12 0 16,-16 5-8-16,-7 7-24 31,-18 7-56-31,1 6 8 16,-17 0 16-16,9 19 64 0,-16 8 0 15,8 10 0-15,-8 1 0 16,0-1 0-16,0 2 8 0,-8-1 0 16,-15 6-8-16,-1-7 16 15,1-4-16 1,-2-2 32-16,0-5-24 15,3 0 0-15,-3-7-8 0,10-6-32 16,-10-7-160-16,9 1-368 16,-7-7-697-16,7 0 41 0,-1 0-112 15</inkml:trace>
          <inkml:trace contextRef="#ctx0" brushRef="#br0" timeOffset="-858.8518">406 448 1256 0,'0'0'536'15,"0"0"-136"-15,0 0-24 0,0 0 16 32,0 0-80-32,0 0 88 15,0 0 200-15,0 0 1 0,95 64-153 16,-64-48-192-16,3 11-48 16,-12-9-80-16,11-5-80 0,-2 7-16 15,2-2-32-15,-10-4 0 31,2-8 8-31,-11 0-8 16,3 1-64-16,8-7-152 0,-11 0-160 16,-5 0-361-16,24 0-343 15,-19-13 184-15,11 0-272 0</inkml:trace>
          <inkml:trace contextRef="#ctx0" brushRef="#br0" timeOffset="-308.747">884 199 1784 0,'0'0'568'0,"0"0"-64"0,0 0-56 0,0 0 136 15,0 0-248-15,0 0-88 16,72-87 25-16,-33 53-17 0,1 9-104 31,-7 6-88-31,6 6-24 16,-8 7-40-16,-6 6 0 0,-2 0-16 15,-15 0-48-15,8 6 56 16,-7 7-32-16,-1 12 40 0,-8 7 0 16,0 0 0-16,0 5 8 15,-17 2-8-15,-7-7 0 31,1 5 8-31,-8-3-8 0,6-18 0 16,-6 3-32-16,6-11-72 16,0-2-64-16,11-6-169 0,-3 0-111 15,9 0 264-15,8 0 104 32,-8 0 64-32,8 0 8 0,0 0 8 15,0 0 8-15,0 0 16 0,0 0 8 16,0 7 24-16,16 6 200 15,9-2 48-15,6 9 9 0,0-7-57 16,11 6-64 0,-3 0-8-1,-8-6-48-15,2 0-88 16,6-7-48-16,-14 0 24 0,6-6-24 0,-6 0-168 16,-11 0-264-16,19 0-537 15,-18 0-335-15,1-12-176 0</inkml:trace>
          <inkml:trace contextRef="#ctx0" brushRef="#br0" timeOffset="1820.956">2573-245 1672 0,'0'0'536'0,"0"0"-376"15,0 0-64-15,0 0 72 16,0 0 48-16,0 0-16 0,0 0 112 16,0 164 184-1,0-119-80-15,-15-1-128 16,-1 1-103-16,-1 0-81 15,-6-1-48-15,7-6-16 0,-17 0-32 16,10 1-8-16,-2-15 8 16,3 9-8-16,-3-22 0 15,8-4 8 1,3-2-8-16,-3-5 0 0,9 0 0 16,0 0 0-16,-1-5 0 15,9-13 0-15,0-2-24 0,0-11 24 16,9-1 8-16,15-6 8 15,-1 0 16-15,10-5 24 0,-2 3 16 32,11 2 32-32,-3 6-40 15,-16 7 0-15,10 6-40 0,-11 12-16 16,11 1-8-16,-16 6 0 16,6 0 8-16,2 6 0 0,-11 14-8 31,11 4 24-31,-2 2-24 15,-7 12 8-15,9-6 32 16,-17 0 0-16,7 0-40 0,-7-7 40 16,-8-6 0-16,0-6-40 15,0-1 16-15,8-12-16 0,-8 7 0 32,0-7-72-32,0 0-224 15,0 0-617-15,0 0-575 0,0 0-184 16</inkml:trace>
          <inkml:trace contextRef="#ctx0" brushRef="#br0" timeOffset="1274.048">2271-29 1232 0,'0'0'952'0,"0"0"-480"15,0 0 216-15,0 0 56 16,0 0-296-16,0 0-255 16,-8 11-73-16,24 9 184 15,-1 12 216-15,9 0-152 0,-1 0-160 16,-6-7-72-16,8 1-80 15,-11-8-48-15,3-5-8 16,-1-7 0 0,-8 1-440-16,7-7-536 15,10-13-873-15,-17-7 481 0</inkml:trace>
          <inkml:trace contextRef="#ctx0" brushRef="#br0" timeOffset="2096.701">2932 66 2704 0,'0'0'904'0,"0"0"-264"0,0 0-31 15,0 0 23-15,0 0-216 16,135-141-248-1,-102 123-136-15,-10 13-32 16,1 5-128-16,-15 0-56 16,-9 23 16-16,0 10 112 0,0 4 48 15,0 9 8-15,0-9 0 16,-9-12 0-16,1 0 0 0,0-11-40 16,0-7-64-16,8-1-144 31,0-6-232-31,-9 0-465 15,3-6-55-15,-2-15-648 0</inkml:trace>
          <inkml:trace contextRef="#ctx0" brushRef="#br0" timeOffset="2313.534">3226-277 1112 0,'0'0'2488'0,"0"0"-2024"15,0 0 433-15,0 0 247 16,0 0-136 0,176-121-528-16,-137 108-320 15,-6 1-88-15,-2 6-72 0,-6 6-432 16,-17-7-408-16,7 7-200 0,-15 0-297 16,0 0-23-16,0 0 704 15,-15 0-112-15</inkml:trace>
          <inkml:trace contextRef="#ctx0" brushRef="#br0" timeOffset="2722.127">3354-442 1480 0,'0'0'568'0,"0"0"0"0,0 0 40 32,0 0-56-32,0 0-48 15,0 0 1-15,0 0 71 16,-8 184-112-16,8-146-104 0,8 1-144 15,0-8-120-15,1-12-88 16,-1 0 0-16,-2-5 32 0,2-14-40 31,9 5-8-31,8-5-80 16,-3 0 56-16,3 0-48 16,15-13-16-16,-9 0 8 0,2 1 24 15,-11 6-48-15,11 0-16 0,-16 6-24 16,-3 0-8-16,3 0 32 0,-9 12 48 15,-8 0 48 1,0 9 32 0,0 2 0-16,0 3 0 15,0 0 8-15,-8-1-8 0,0-6 32 0,-1 1-24 16,-5-8 0 0,6 1 0-1,-1-1-8-15,1-12-64 16,8 0-200-16,-8 0-473 0,8-6-623 15,0-18-280-15</inkml:trace>
          <inkml:trace contextRef="#ctx0" brushRef="#br0" timeOffset="3111.985">3832-181 1512 0,'0'0'1072'0,"0"0"-624"16,0 0 136-16,0 0 256 0,0 0-111 16,103-71-89-16,-53 51-304 15,-3 4-224-15,-16 2-96 16,8 7-16-1,-6 1 0-15,-24 6-72 0,5 0-8 16,-14 0 16-16,0 0 64 16,0 0 0-16,0 13 0 0,0 5 40 15,0-6-40-15,0 8 64 0,0-8-64 32,-14 1 48-32,5 0-48 15,-7-7 0-15,8 1 0 0,-7 0-96 16,7-7-232-16,-9 0-152 15,1 0-337-15,8-39-559 0,1-5 472 16,-1-1-848-16</inkml:trace>
          <inkml:trace contextRef="#ctx0" brushRef="#br0" timeOffset="7885.906">3873-455 560 0,'0'0'408'0,"0"0"-64"16,0 0-112-16,0 0-56 16,0 0-32-1,0 0-24-15,0 0-16 16,0 0-16-16,0 0 8 0,0 6 72 16,6 7 0-16,-6 0-24 15,8 5 40-15,1 8 24 16,7 6-16-16,-8 0 24 0,1-1 16 31,-3 8-16-31,2-2-56 16,0-5-64-16,1-6-8 0,-1-7-8 15,0 0-48-15,-8-5 8 16,9 3 8-16,-9-4 8 16,6-8 8-16,-6 3-31 0,0-2-33 15,8-6 8-15,-8 0 0 16,0 7 16-1,0-7-24-15,0 0 0 0,0 0 0 16,0 0-145-16,0 0-343 16,0 0-248-16,0 0-72 15,0 0-512-15</inkml:trace>
          <inkml:trace contextRef="#ctx0" brushRef="#br0" timeOffset="3265.805">4032-463 1104 0,'0'0'1448'0,"0"0"-992"15,0 0 360-15,0 0 0 16,0 0-271-16,0 0-265 31,0 0-184-31,0 0-56 0,-41 65-40 16,26-46-192-16,-1 1-657 15,-15-2-615-15,6-5 120 0</inkml:trace>
        </inkml:traceGroup>
      </inkml:traceGroup>
    </inkml:traceGroup>
    <inkml:traceGroup>
      <inkml:annotationXML>
        <emma:emma xmlns:emma="http://www.w3.org/2003/04/emma" version="1.0">
          <emma:interpretation id="{C056560E-045E-4172-9CE0-1F6DE252464E}" emma:medium="tactile" emma:mode="ink">
            <msink:context xmlns:msink="http://schemas.microsoft.com/ink/2010/main" type="paragraph" rotatedBoundingBox="5666,14527 8199,13886 8397,14670 5864,15310" alignmentLevel="2"/>
          </emma:interpretation>
        </emma:emma>
      </inkml:annotationXML>
      <inkml:traceGroup>
        <inkml:annotationXML>
          <emma:emma xmlns:emma="http://www.w3.org/2003/04/emma" version="1.0">
            <emma:interpretation id="{82C8C46E-CFDD-41E9-BD22-C25F38CB2D3B}" emma:medium="tactile" emma:mode="ink">
              <msink:context xmlns:msink="http://schemas.microsoft.com/ink/2010/main" type="line" rotatedBoundingBox="5666,14527 8199,13886 8397,14670 5864,15310"/>
            </emma:interpretation>
          </emma:emma>
        </inkml:annotationXML>
        <inkml:traceGroup>
          <inkml:annotationXML>
            <emma:emma xmlns:emma="http://www.w3.org/2003/04/emma" version="1.0">
              <emma:interpretation id="{1F360BD2-C0E1-4C0F-9F9C-F876C126E5E1}" emma:medium="tactile" emma:mode="ink">
                <msink:context xmlns:msink="http://schemas.microsoft.com/ink/2010/main" type="inkWord" rotatedBoundingBox="5666,14527 6943,14204 7141,14988 5864,15310"/>
              </emma:interpretation>
              <emma:one-of disjunction-type="recognition" id="oneOf1">
                <emma:interpretation id="interp1" emma:lang="" emma:confidence="1">
                  <emma:literal/>
                </emma:interpretation>
              </emma:one-of>
            </emma:emma>
          </inkml:annotationXML>
          <inkml:trace contextRef="#ctx0" brushRef="#br0" timeOffset="10284.964">2031 891 2288 0,'0'0'552'0,"0"0"360"0,0 0-136 16,0 0-231-16,0 0-185 16,0 0-56-16,0 0-72 15,0 0-144 1,95-38-56-16,-70 26-32 0,0 5 0 15,6-6-168-15,-15 7-120 16,-1 6 0-16,1 0 40 0,-7 0-24 16,-9 0 39-16,0 0 73 15,0 0-8 1,0 0 104-16,0 19 40 16,0 6 24-16,-9 7 16 0,-15 5-16 15,9 2 32-15,-1-7 40 16,-7 7 64-16,6-14-48 0,9-7 16 15,-9-5-23-15,9-5-33 32,8-3-24-32,-6 2-24 0,-2-7 0 15,-1 0-289-15,-7 0-663 16,-1 0-296-16,11-12-392 0</inkml:trace>
          <inkml:trace contextRef="#ctx0" brushRef="#br0" timeOffset="10370.129">2031 891 2256 0</inkml:trace>
          <inkml:trace contextRef="#ctx0" brushRef="#br0" timeOffset="10521.814">2031 891 2256 0,'0'76'600'0,"0"-76"112"0,0 0-32 0,8 0-191 16,9 0-225-16,-3 6 8 16,11 1 248-1,0 6-144-15,6 0-224 0,0-8-96 16,-6 8-24-16,-2-6-32 15,-7 0-168-15,1-7-320 16,-1 6-152 0,-10 0-353-16,3 1-39 15,-1 4 192-15,-8-11-584 0</inkml:trace>
          <inkml:trace contextRef="#ctx0" brushRef="#br0" timeOffset="9861.864">1498 1215 1848 0,'0'0'552'0,"0"0"24"0,0 0-8 15,0 0 40-15,0 0-63 16,0 0-185 0,56-70-104-16,-34 57-136 15,11-1-64-15,-2 10-56 0,11-8-24 16,5-2-248-16,1 1-361 15,-9 1-367-15,0-7 200 0,9-7 64 16,-15 7-280-16</inkml:trace>
          <inkml:trace contextRef="#ctx0" brushRef="#br0" timeOffset="9295.823">1618 903 1032 0,'0'0'464'15,"0"0"-88"-15,0 0 0 16,0 0-16-16,0 0-80 0,0-18-72 0,0 18 72 16,0 0-16-16,0 0 16 15,0 0-64 1,0 6-136-16,0 12-40 15,0 15 0-15,0 5-8 16,0 13-16-16,0-1 8 0,0 1-24 16,0-6 24-16,0-7 48 15,0-5-16-15,14-9 0 0,3-3-16 32,-1-16 16-32,7 0 25 15,10-5 71-15,-10 0 0 16,10 0-32-16,-2 0-40 0,-6-10-40 15,-3 2-32-15,3-5-8 16,-8 13 0-16,-11-6 0 0,2 6-80 16,0 0-112-16,-8-7-104 31,9 7-225-31,-9 0-255 0,0-6 0 16,0 1-280-16</inkml:trace>
          <inkml:trace contextRef="#ctx0" brushRef="#br0" timeOffset="9613.989">1833 993 744 0,'0'0'1568'0,"0"0"-1368"31,0 0 112-31,0 0-96 16,0 0-136-16,0 0-80 0,0 0 16 15,0 0 40-15,-9 75 96 0,9-29 104 16,-8-9 72-16,-8 8-72 16,7 0-56-16,3-7-104 31,-2-1-56-31,-9-4-16 0,9-9-16 16,0-4 0-16,8-2-8 15,-8-11 0-15,1-1-88 0,7-6-296 16,0 0-184-16,-8 0-24 31,0 0-136-31,-9 0-808 0</inkml:trace>
          <inkml:trace contextRef="#ctx0" brushRef="#br0" timeOffset="11699.952">1928 1444 864 0,'0'0'720'0,"0"0"-200"16,0 0 72-16,0 0 16 0,0 0-120 15,0 0-208-15,-9 13-128 0,9 5-56 16,0 1 80-1,0 5 105 1,0 9-81-16,0-7-80 0,0-7-40 16,0-6-40-16,0 0-32 15,0-6 0-15,0-7-8 0,0 0 0 16,0 5-144-16,9-5-281 0,-1 0-415 31,9 0-40-31,-11-19 104 16,10 0-472-16</inkml:trace>
          <inkml:trace contextRef="#ctx0" brushRef="#br0" timeOffset="12160.527">2031 1234 1880 0,'0'0'384'16,"0"0"0"-16,0 0-88 0,0 0-152 15,0 0-112-15,0 0-8 32,0 0 208-32,25 64 152 0,-17-39 24 15,7 1-88-15,1-2-111 16,1 2-41-16,-3-14-80 16,3 8-8-16,8-7-32 0,-11 0 8 0,11-7-8 15,-17-1-24 1,7 2-16-1,1-7-8-15,1 0 40 0,-1 0-16 16,-10 0 40-16,11 0-32 16,-1 0-24-16,1 0-8 15,-3-12 8-15,3-1-8 0,0 13 8 0,-9-6 0 32,-8 0-8-32,0-1 0 15,6 7 0-15,-6 0 0 16,0 0 0-16,0 0 8 0,0 0-8 15,0 0-40-15,0 0-8 16,0-7-8-16,0 7-48 0,0 0-88 31,0 0-185-31,-6 0-583 16,-2-6-184-16,-9-1-152 0</inkml:trace>
          <inkml:trace contextRef="#ctx0" brushRef="#br0" timeOffset="12531.707">2246 1248 1328 0,'0'0'656'0,"0"0"-200"15,0 0 40-15,0 0-64 16,0 0-120-16,-8-7-48 15,8 7 56-15,0 0 8 0,0 0-127 16,0 0-105-16,0 0-40 16,0 0-32-16,0 0-16 0,0 7 16 15,0-2 16 1,0 1 32-16,0 7-16 16,0-13-16-16,8 13-40 15,0-13 32-15,-8 8-32 0,9-3 8 16,-9-5-8-16,0 0 0 15,0 5-8-15,8-5-56 0,-8 0-8 16,8 0-112-16,-8 0-297 31,6 0-335-31,3 0 24 0,-1 0-24 16,0-5-616-16</inkml:trace>
          <inkml:trace contextRef="#ctx0" brushRef="#br0" timeOffset="12639.266">2246 1248 1736 0</inkml:trace>
          <inkml:trace contextRef="#ctx0" brushRef="#br0" timeOffset="12809.538">2246 1248 1736 0,'145'-103'392'0,"-145"103"-16"0,0 0-16 31,0 6-152-31,0 1-112 0,0-1 0 16,0 7 360-16,0-1-64 0,0-5-144 15,0 6-120-15,0-1-32 16,0-5-40-16,0-1-32 0,6 1-24 16,-6 0 0-1,0-7 0 1,8 0-128-16,-8 5-336 0,9-5-224 16,7 0-72-16,1 0-224 0,-11 0-568 15</inkml:trace>
          <inkml:trace contextRef="#ctx0" brushRef="#br0" timeOffset="13575.064">2525 782 1240 0,'64'84'664'15,"-64"-84"-192"-15,-8 6 80 0,8 1-24 16,0 5-200-16,0 13-64 31,0 8 208-31,0 4 33 16,0-12-97-16,0 8-104 0,0-9-80 15,0-11-80-15,8 0-72 0,0 0-64 16,-8-6 0-16,17-7-8 31,-11 4 8-31,3-4-8 16,7 0-64-16,9 0 64 0,-11 0-48 15,19 0-40-15,-10 0-40 16,2 0-16-16,-11-4 0 0,3-3-8 16,-1 7 8-16,-7 0 64 31,-9 0 8-31,8 0 24 16,-8 0-40-16,0 0 8 0,0 0 56 0,0 11 16 15,0 9 8-15,-8 0 0 16,-17-1 0-16,8 0 8 15,3 0 0-15,-11-6-8 16,17 0 104 0,-7-6-32-16,7-7-40 15,8 0 0-15,0 5-32 0,0-5 24 16,0 0-24-16,0 0-88 0,0 0-288 16,0-5-601-16,8-15-183 15,7-6-248-15</inkml:trace>
          <inkml:trace contextRef="#ctx0" brushRef="#br0" timeOffset="13101.546">2525 782 1592 0,'0'0'1368'16,"0"0"-984"-16,0 0 248 16,0 0 16-16,0 0-207 0,0 0-121 15,0 0 112-15,0 0 0 32,0 0-176-32,64 0-120 0,-47 7-88 15,-9-7-40-15,7 0-8 0,-7 7-200 16,8-7-480-16,1 0-248 15,-11 6-705-15,2 0 505 0,-8 1-384 16</inkml:trace>
        </inkml:traceGroup>
        <inkml:traceGroup>
          <inkml:annotationXML>
            <emma:emma xmlns:emma="http://www.w3.org/2003/04/emma" version="1.0">
              <emma:interpretation id="{034490A2-805A-486E-B67A-D50D9B955485}" emma:medium="tactile" emma:mode="ink">
                <msink:context xmlns:msink="http://schemas.microsoft.com/ink/2010/main" type="inkWord" rotatedBoundingBox="7115,14438 7627,14308 7694,14575 7182,14704"/>
              </emma:interpretation>
              <emma:one-of disjunction-type="recognition" id="oneOf2">
                <emma:interpretation id="interp2" emma:lang="" emma:confidence="0">
                  <emma:literal>い</emma:literal>
                </emma:interpretation>
                <emma:interpretation id="interp3" emma:lang="" emma:confidence="0">
                  <emma:literal>ム</emma:literal>
                </emma:interpretation>
                <emma:interpretation id="interp4" emma:lang="" emma:confidence="0">
                  <emma:literal>w</emma:literal>
                </emma:interpretation>
                <emma:interpretation id="interp5" emma:lang="" emma:confidence="0">
                  <emma:literal>〜</emma:literal>
                </emma:interpretation>
                <emma:interpretation id="interp6" emma:lang="" emma:confidence="0">
                  <emma:literal>ぃ</emma:literal>
                </emma:interpretation>
              </emma:one-of>
            </emma:emma>
          </inkml:annotationXML>
          <inkml:trace contextRef="#ctx0" brushRef="#br0" timeOffset="14488.303">2916 834 2112 0,'0'0'416'0,"0"0"152"32,0 0 32-32,0 0-160 15,0 0-256-15,0 0-136 0,0 0-16 16,-8 25 104-16,8 7 65 16,0-7-33-16,0 8-16 0,0-9-24 15,16 2-32-15,-8-7-56 16,1-6 8-1,-3-6-48-15,10-1 24 16,1-6 32-16,-1 0 120 0,7 0-24 16,2-6-40-16,6-21-56 15,2-11-32-15,6 7-24 0,-16-2-48 16,10 9 0 0,-10 5 16-16,-7 6-24 15,-7 8 48-15,-1-2-32 16,0 7 0-16,-2 0 0 0,3 0 8 15,-1 12 32-15,0 7 32 16,1 0 8-16,7 6 24 16,-10-5 32-1,11-7 72-15,-9-1 16 16,0 0 8-16,1-5-32 0,-1-1-40 16,6-6-64-16,-5 0-24 15,-9 0-32-15,16 0-48 16,-8 0-296-16,1 0-368 0,-3-13-401 31,-6-5-703-31,0-9-104 0</inkml:trace>
        </inkml:traceGroup>
        <inkml:traceGroup>
          <inkml:annotationXML>
            <emma:emma xmlns:emma="http://www.w3.org/2003/04/emma" version="1.0">
              <emma:interpretation id="{6F4A12D1-4093-46BF-8DD0-66CFE64A02AA}" emma:medium="tactile" emma:mode="ink">
                <msink:context xmlns:msink="http://schemas.microsoft.com/ink/2010/main" type="inkWord" rotatedBoundingBox="7253,14243 7306,14229 7428,14712 7376,14726"/>
              </emma:interpretation>
              <emma:one-of disjunction-type="recognition" id="oneOf3">
                <emma:interpretation id="interp7" emma:lang="" emma:confidence="1">
                  <emma:literal/>
                </emma:interpretation>
              </emma:one-of>
            </emma:emma>
          </inkml:annotationXML>
          <inkml:trace contextRef="#ctx0" brushRef="#br0" timeOffset="13986.644">3067 638 1376 0,'0'0'736'0,"0"0"-256"31,0 0 176-31,0 0 64 0,0 0-240 16,0 0-215-16,0 0-65 0,-9 0 24 15,9 0-40-15,0 19-88 16,0 5 88-16,0 13 160 15,0 9-128 1,0-2-80-16,9 7 64 16,7-1-48-16,1-4-24 0,-9-2 8 15,-2-5-32-15,11-9-64 0,-9-4-40 16,0-13 8-16,1-2-8 16,-9-11 0-1,0 9-104-15,0-9-152 16,0 0-344-16,0 0-144 15,0 0-217-15,0 0-391 0,0 0 288 16,0-9-760-16</inkml:trace>
        </inkml:traceGroup>
        <inkml:traceGroup>
          <inkml:annotationXML>
            <emma:emma xmlns:emma="http://www.w3.org/2003/04/emma" version="1.0">
              <emma:interpretation id="{C406255F-B504-4D5C-8301-EFFE01309BC3}" emma:medium="tactile" emma:mode="ink">
                <msink:context xmlns:msink="http://schemas.microsoft.com/ink/2010/main" type="inkWord" rotatedBoundingBox="7650,14160 8231,14013 8367,14551 7786,14698"/>
              </emma:interpretation>
              <emma:one-of disjunction-type="recognition" id="oneOf4">
                <emma:interpretation id="interp8" emma:lang="" emma:confidence="0">
                  <emma:literal>た</emma:literal>
                </emma:interpretation>
                <emma:interpretation id="interp9" emma:lang="" emma:confidence="0">
                  <emma:literal>花</emma:literal>
                </emma:interpretation>
                <emma:interpretation id="interp10" emma:lang="" emma:confidence="0">
                  <emma:literal>右</emma:literal>
                </emma:interpretation>
                <emma:interpretation id="interp11" emma:lang="" emma:confidence="0">
                  <emma:literal>古</emma:literal>
                </emma:interpretation>
                <emma:interpretation id="interp12" emma:lang="" emma:confidence="0">
                  <emma:literal>な</emma:literal>
                </emma:interpretation>
              </emma:one-of>
            </emma:emma>
          </inkml:annotationXML>
          <inkml:trace contextRef="#ctx0" brushRef="#br0" timeOffset="14902.304">3435 663 1360 0,'0'0'1224'0,"0"0"-912"16,0 0 616 0,0 0-31-16,0 0-169 15,0 0-176-15,0 0-96 16,6-13 112-16,19 7 184 0,-1-7-160 16,8 0-264-16,-1 1-160 15,2-1-152-15,6 6-16 0,0 1 0 31,-6-1-80-31,-16 1-192 16,-3 1-152-16,3 5-144 16,-9 0-104-16,-8 0-176 0,0-7 40 15,0 1-281-15,0-1 17 16,0-7-224-16</inkml:trace>
          <inkml:trace contextRef="#ctx0" brushRef="#br0" timeOffset="15156.962">3625 512 1040 0,'0'0'400'0,"0"0"24"16,0 0-24-16,0 0-32 16,0 0-128-16,-23 30-96 15,23 1 168-15,-8 8 200 16,8-1 32-16,0 6-167 16,0 0-73-16,0 0-112 15,0-5-24-15,0-1 0 0,0 1-104 16,0-9 0-16,8 9-32 15,-2-13 0 1,-6-1-32-16,9-5 0 16,-1-1 0-16,-8-8-192 15,0 2-304-15,8-13-745 0,0 0-239 16,-8 0-296-16</inkml:trace>
          <inkml:trace contextRef="#ctx0" brushRef="#br0" timeOffset="15367.862">3784 834 2680 0,'0'0'920'0,"0"0"-64"15,0 0 25-15,0 0 135 0,0 0-296 32,0 0-432-32,167-127-184 0,-142 127-96 15,-2-5-8-15,-6 5-168 16,-1 0-264-16,-1 0-176 0,-7 0-168 15,0 0-57-15,-8 0-223 16,0 5 176-16,0 2 56 0,-8 6-432 16</inkml:trace>
          <inkml:trace contextRef="#ctx0" brushRef="#br0" timeOffset="15681.113">3817 955 1736 0,'0'0'512'16,"0"0"8"-16,0 0 48 0,0 0 120 15,0 0 33-15,0 0 55 16,62 0 0-16,-29 0-80 0,-10-6-152 31,2-1-168-31,0-7-184 16,-3 9-112-16,3-9-72 15,-2 3 8-15,-7 4-16 0,1 1 0 16,-9 0-64-16,-8 6-64 16,0-7-56-16,0 7-152 0,6 0-120 31,-6 0-144-31,0 0-240 16,0 0-48-16,0 0-657 0,0 0 241 15</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11.375" units="1/deg"/>
          <inkml:channelProperty channel="T" name="resolution" value="1" units="1/dev"/>
        </inkml:channelProperties>
      </inkml:inkSource>
      <inkml:timestamp xml:id="ts0" timeString="2021-06-09T05:41:30.33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E14590C6-50E4-4ED7-8185-02A7132509FC}" emma:medium="tactile" emma:mode="ink">
          <msink:context xmlns:msink="http://schemas.microsoft.com/ink/2010/main" type="writingRegion" rotatedBoundingBox="29055,6909 30255,7227 30063,7951 28864,7634"/>
        </emma:interpretation>
      </emma:emma>
    </inkml:annotationXML>
    <inkml:traceGroup>
      <inkml:annotationXML>
        <emma:emma xmlns:emma="http://www.w3.org/2003/04/emma" version="1.0">
          <emma:interpretation id="{6873EDFC-B2D5-44B9-8849-C9545A6DF8C1}" emma:medium="tactile" emma:mode="ink">
            <msink:context xmlns:msink="http://schemas.microsoft.com/ink/2010/main" type="paragraph" rotatedBoundingBox="29055,6909 30255,7227 30063,7951 28864,7634" alignmentLevel="1"/>
          </emma:interpretation>
        </emma:emma>
      </inkml:annotationXML>
      <inkml:traceGroup>
        <inkml:annotationXML>
          <emma:emma xmlns:emma="http://www.w3.org/2003/04/emma" version="1.0">
            <emma:interpretation id="{125FE31A-3A76-4BF8-89C6-77796B32810F}" emma:medium="tactile" emma:mode="ink">
              <msink:context xmlns:msink="http://schemas.microsoft.com/ink/2010/main" type="line" rotatedBoundingBox="29055,6909 30255,7227 30063,7951 28863,7634"/>
            </emma:interpretation>
          </emma:emma>
        </inkml:annotationXML>
        <inkml:traceGroup>
          <inkml:annotationXML>
            <emma:emma xmlns:emma="http://www.w3.org/2003/04/emma" version="1.0">
              <emma:interpretation id="{37DD4533-0A8F-4C77-A179-219681408E23}" emma:medium="tactile" emma:mode="ink">
                <msink:context xmlns:msink="http://schemas.microsoft.com/ink/2010/main" type="inkWord" rotatedBoundingBox="29024,7028 29612,7184 29451,7789 28864,7634"/>
              </emma:interpretation>
              <emma:one-of disjunction-type="recognition" id="oneOf0">
                <emma:interpretation id="interp0" emma:lang="" emma:confidence="0">
                  <emma:literal>∧</emma:literal>
                </emma:interpretation>
                <emma:interpretation id="interp1" emma:lang="" emma:confidence="0">
                  <emma:literal>へ</emma:literal>
                </emma:interpretation>
                <emma:interpretation id="interp2" emma:lang="" emma:confidence="0">
                  <emma:literal>ヘ</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0 543 225 0,'0'0'61'16,"0"0"5"-16,0 0 13 0,0 0-18 16,0 0 9-16,0 0-34 15,-9 0-17-15,9 0 8 16,8-11 3-16,1 0 1 16,5-10-5-16,9-9-5 15,2-10 1-15,7-5-13 16,4-2-3-16,0-3 1 15,2 0-6-15,-1 0 5 16,-2 5-6-16,-4 3 1 16,-7 7-1-16,-2 10 0 15,-9 6 1-15,-4 6 0 16,-4 9-1-16,-5-1 0 16,0 5-6-16,0 0-10 0,0 0 4 15,2 5-8 1,6 14 6-16,3 7 14 0,3 9 0 15,7 6 12 1,-2 3-2-16,0 4-6 0,0-2 5 16,0-1-5-16,-5-6 3 15,0-6 0-15,0-3-6 16,-3-11 5-16,-1 3-6 16,-4-7 0-16,2-6 6 15,-3-1-6-15,-4-5 0 16,3 2-1-16,-4-5-51 15,1 3-31-15,2 2-46 0,2 1-65 16,1-1 49-16,-1 1-50 16</inkml:trace>
        </inkml:traceGroup>
        <inkml:traceGroup>
          <inkml:annotationXML>
            <emma:emma xmlns:emma="http://www.w3.org/2003/04/emma" version="1.0">
              <emma:interpretation id="{A994E80D-C735-4767-B759-FE56456AC66D}" emma:medium="tactile" emma:mode="ink">
                <msink:context xmlns:msink="http://schemas.microsoft.com/ink/2010/main" type="inkWord" rotatedBoundingBox="29720,7370 30185,7493 30103,7803 29637,7680"/>
              </emma:interpretation>
            </emma:emma>
          </inkml:annotationXML>
          <inkml:trace contextRef="#ctx0" brushRef="#br0" timeOffset="1290.656">822 374 50 0,'0'0'176'0,"0"0"-123"16,0 0 55-16,0 0-41 16,0 0-3-16,0 0-14 15,0 0-15-15,60-4 21 16,-31 2-13-16,2-2-11 15,1-2-11-15,-4 6-17 0,1 0-3 16,-5 0 0-16,1 0-1 16,-4 0 0-16,-4 0-4 15,-6 0-6-15,0 0-6 16,-6 0-8-16,-5 0 7 16,0 0 5-16,0 0-3 15,0 6 8-15,0-6-5 16,0 1 2-16,0-1 2 15,0 0-7-15,0 3-3 16,0-3 11-16,0 2 3 16,-3 2 4-16,-7 3-3 15,-7 3 3-15,-4 8 9 0,-10 3 1 16,-3 6 1-16,-7-2-3 16,-2-1-1-16,2 2 2 15,5-6-4-15,7-1-2 16,10-7 0-16,5-4-3 15,6-6 1-15,3 2 0 16,5-4-1-16,0 0 6 16,0 0-4-16,0 0 1 15,0 0 4-15,0 0-7 16,0 0 1-16,0 0-1 16,0 0 0-16,0 0 4 15,4 0-4-15,2 0 0 16,2 0 7-16,6 0-7 0,2-4 5 15,5-3-5 1,2-2 0-16,1-1 4 0,0 5-4 16,0-5 0-16,-1 6 0 15,-2 1 0-15,-2-1 0 16,-5 4 0-16,0 0-5 16,-3 0 5-16,2 0-4 15,0 0 1-15,-4 0-2 16,1 7-4-16,-4 5 2 15,2 1-1-15,-3 0 0 16,1-2 8-16,-1 0 0 16,3-1 1-16,-3-1 2 15,2-3-3-15,0-2 3 16,1 4-2-16,-2-4-1 16,2 0 5-16,-2-4-5 0,4 5 1 15,-2-5 5-15,1 0-6 16,-1 0 5-16,-2 0 0 15,-1 0-5-15,-2 0 0 16,-3 0-1-16,2 0-12 16,-2 0-5-16,3 0-21 15,-1-5-40-15,1-3-92 16,-3-4 27-16,0 6-26 0</inkml:trace>
        </inkml:traceGroup>
        <inkml:traceGroup>
          <inkml:annotationXML>
            <emma:emma xmlns:emma="http://www.w3.org/2003/04/emma" version="1.0">
              <emma:interpretation id="{DC43A773-06CF-4676-B3B3-505F46ECAC67}" emma:medium="tactile" emma:mode="ink">
                <msink:context xmlns:msink="http://schemas.microsoft.com/ink/2010/main" type="inkWord" rotatedBoundingBox="29839,7116 30009,7162 29946,7396 29776,7351"/>
              </emma:interpretation>
              <emma:one-of disjunction-type="recognition" id="oneOf1">
                <emma:interpretation id="interp5" emma:lang="" emma:confidence="0">
                  <emma:literal>)</emma:literal>
                </emma:interpretation>
                <emma:interpretation id="interp6" emma:lang="" emma:confidence="0">
                  <emma:literal>\</emma:literal>
                </emma:interpretation>
                <emma:interpretation id="interp7" emma:lang="" emma:confidence="0">
                  <emma:literal>1</emma:literal>
                </emma:interpretation>
                <emma:interpretation id="interp8" emma:lang="" emma:confidence="0">
                  <emma:literal>丶</emma:literal>
                </emma:interpretation>
                <emma:interpretation id="interp9" emma:lang="" emma:confidence="0">
                  <emma:literal>ヽ</emma:literal>
                </emma:interpretation>
              </emma:one-of>
            </emma:emma>
          </inkml:annotationXML>
          <inkml:trace contextRef="#ctx0" brushRef="#br0" timeOffset="399.06">966 26 255 0,'0'0'78'0,"0"0"36"15,0 0-35-15,0 0-24 16,0 0-25-16,0 0-21 16,0 0-9-16,14 21 9 15,-4-3 23-15,1 2-10 16,-2-4-9-16,-2 4 2 16,2 0-9-16,1-3-6 15,-2-2 7-15,-2 0-7 16,-1 0 0-16,3 0 0 15,-4-1-5-15,0-8-11 16,0 5-41-16,-2-2-34 16,-2-3-17-16,0 9-33 0,0 0 46 15,-10-5-62-15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11.375" units="1/deg"/>
          <inkml:channelProperty channel="T" name="resolution" value="1" units="1/dev"/>
        </inkml:channelProperties>
      </inkml:inkSource>
      <inkml:timestamp xml:id="ts0" timeString="2021-06-09T05:41:32.29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243D3E8-E6CA-489C-8CFB-1E26F16DF73D}" emma:medium="tactile" emma:mode="ink">
          <msink:context xmlns:msink="http://schemas.microsoft.com/ink/2010/main" type="inkDrawing"/>
        </emma:interpretation>
      </emma:emma>
    </inkml:annotationXML>
    <inkml:trace contextRef="#ctx0" brushRef="#br0">0 0 133 0,'0'0'67'0,"0"0"3"0,0 0-7 16,0 0-27-16,0 0-9 15,0 0-16-15,0 0-4 16,2 0 4-16,3 0-5 16,3 0 3-16,3 0 2 15,4 0-2-15,4 0 2 16,2 1-4-16,4 8-4 16,1-2-3-16,-3 1 0 15,0 3 0-15,-1 0 0 16,-3-1 0-16,-3 4 3 15,4-3-3-15,-4-5 5 16,1 4 0-16,2-5-1 16,0-1 3-16,0 3-1 0,0-3-4 15,4-4 5-15,-4 0-7 16,3 0 1-16,-3 0 3 16,0 0-3-16,-2 0 1 15,-6 0-2-15,-3 0 0 16,-3 0 0-16,0 0 0 15,-4 0 0-15,2 0-1 16,4 0 0-16,1 0 1 16,4 0 0-16,3 0 1 15,-1 0-2-15,2 0 1 16,0 0-5-16,-2 0-5 16,-5 0-7-16,1 0-1 15,-5 0-17-15,-1 0-28 0,-4 0-13 16,2 0-3-1,-2 0-39-15</inkml:trace>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11.375" units="1/deg"/>
          <inkml:channelProperty channel="T" name="resolution" value="1" units="1/dev"/>
        </inkml:channelProperties>
      </inkml:inkSource>
      <inkml:timestamp xml:id="ts0" timeString="2021-06-09T05:41:42.05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19E7184C-1356-48F2-A2CC-9D1309B4CB62}" emma:medium="tactile" emma:mode="ink">
          <msink:context xmlns:msink="http://schemas.microsoft.com/ink/2010/main" type="writingRegion" rotatedBoundingBox="1761,7411 4548,6832 4690,7517 1903,8096"/>
        </emma:interpretation>
      </emma:emma>
    </inkml:annotationXML>
    <inkml:traceGroup>
      <inkml:annotationXML>
        <emma:emma xmlns:emma="http://www.w3.org/2003/04/emma" version="1.0">
          <emma:interpretation id="{9AF525D9-EB0B-475D-A306-164AE71B9EC1}" emma:medium="tactile" emma:mode="ink">
            <msink:context xmlns:msink="http://schemas.microsoft.com/ink/2010/main" type="paragraph" rotatedBoundingBox="1761,7411 4548,6832 4690,7517 1903,8096" alignmentLevel="1"/>
          </emma:interpretation>
        </emma:emma>
      </inkml:annotationXML>
      <inkml:traceGroup>
        <inkml:annotationXML>
          <emma:emma xmlns:emma="http://www.w3.org/2003/04/emma" version="1.0">
            <emma:interpretation id="{132503AB-CFC1-4C1B-AB61-8E6B289F1F88}" emma:medium="tactile" emma:mode="ink">
              <msink:context xmlns:msink="http://schemas.microsoft.com/ink/2010/main" type="line" rotatedBoundingBox="1761,7411 4548,6832 4690,7517 1903,8096"/>
            </emma:interpretation>
          </emma:emma>
        </inkml:annotationXML>
        <inkml:traceGroup>
          <inkml:annotationXML>
            <emma:emma xmlns:emma="http://www.w3.org/2003/04/emma" version="1.0">
              <emma:interpretation id="{7FDA3D77-38EB-4DED-A508-631FA80F65D2}" emma:medium="tactile" emma:mode="ink">
                <msink:context xmlns:msink="http://schemas.microsoft.com/ink/2010/main" type="inkWord" rotatedBoundingBox="1781,7507 4042,7038 4151,7563 1890,8032"/>
              </emma:interpretation>
              <emma:one-of disjunction-type="recognition" id="oneOf0">
                <emma:interpretation id="interp0" emma:lang="" emma:confidence="1">
                  <emma:literal/>
                </emma:interpretation>
              </emma:one-of>
            </emma:emma>
          </inkml:annotationXML>
          <inkml:trace contextRef="#ctx0" brushRef="#br0">1226-168 168 0,'0'0'67'0,"0"0"74"16,0 0-52-16,0 0 35 16,0 0-28-16,136-80-32 15,-104 74-29-15,-4-3-28 16,-1 9-7-16,2-2-4 16,-4 2-33-16,5 0-37 15,3 0-14-15,-6 0-20 16,-13 16-71-16,-9-4 58 15,-5 8-13-15</inkml:trace>
          <inkml:trace contextRef="#ctx0" brushRef="#br0" timeOffset="359.161">1362 25 117 0,'0'0'77'0,"0"0"6"15,0 0 2-15,0 0-11 16,0 0-13-16,0 0-9 15,0 0-2-15,46 0 4 16,-22 0-19-16,7 0-24 16,-2 0-7-16,-2 0-4 15,-8 2-5-15,0 7-4 16,-8 2-17-16,-3 2-16 16,-7-1 8-16,-1 6 20 15,0-1 11-15,-1 2 3 16,-18 3 3-16,-5-3 2 0,0 1 1 15,-3 0-6 1,4-5 8-16,4-5-5 0,1-3-3 16,9-3 6-16,4-4-2 15,0 5 5-15,5-5-6 16,0 0-3-16,0 0-1 16,0 0-35-16,0 0-47 15,0 0-69-15,0 0 20 16,0 0-31-16</inkml:trace>
          <inkml:trace contextRef="#ctx0" brushRef="#br0" timeOffset="-698.3289">0 361 97 0,'0'0'41'0,"0"0"-9"16,0 0-8-16,0 0 25 15,0 0 0-15,0 0-12 16,0 0 2-16,5 0 6 16,-5 0 3-16,0 0 6 15,0 0 0-15,0 0-2 16,5 0 1-16,-5-3-11 15,5-10-2-15,7-13-12 16,2-9-28-16,1-6 6 16,4-4-5-16,-3-1-1 15,4 5 0-15,-6 4-4 16,1 10 4-16,-6 5 0 16,-4 9-6-16,0 5 6 15,-5 5-6-15,1 3 5 16,-1 0-7-16,7 0-5 0,2 0 0 15,5 3 2-15,15 9 6 16,7 8 5-16,7 5 0 16,8 4 8-16,4 1 10 15,0 2-5-15,-1-1-5 16,5-1-1-16,-13 0-1 16,0-4 4-16,-8-7-9 15,-7 1 0-15,-7-5 8 16,-5-4-9-16,-5-2 1 15,-1-7-1-15,-8 2 0 16,0-4 0-16,-5 5-47 16,4-5-43-16,1 0-36 0,5 0-89 15,4-9 64-15</inkml:trace>
          <inkml:trace contextRef="#ctx0" brushRef="#br0" timeOffset="-216.829">882-192 117 0,'0'0'178'16,"0"0"-118"-16,0 0 16 16,0 0-26-16,0 0-9 15,0 0-30-15,0 0-10 16,-22 51 3-16,22-21 10 15,0 0 6-15,5-1 2 0,7 2 1 16,3-9-4-16,-1-3 0 16,5-3-8-16,-5-5 3 15,8-1-8-15,-3-7-1 16,0-3 4-16,-1 0-2 16,1-9 7-16,-5-13 1 15,0-3-7-15,-4 0-1 16,-9 0-6-16,-1-1-1 15,0 2 0-15,0 4 0 16,-11 5-5-16,-3 5 5 16,0 0 0-16,-5 0 0 0,-3 8 6 15,3-1-6 1,4 3 8-16,-5 0-8 0,9 0 0 16,1 0 4-16,1 0-4 15,-1 0 0-15,1 0-1 16,4 3-6-16,0-1-19 15,0-2-44-15,5 4-30 16,0 4-25-16,0 0-37 16,19 0 27-16</inkml:trace>
          <inkml:trace contextRef="#ctx0" brushRef="#br0" timeOffset="816.482">1821 111 166 0,'0'0'84'16,"0"0"8"-16,0 0-35 15,0 0 38-15,0 0-21 16,0 0-46-16,0 0-21 16,35-130 1-16,-19 89 7 15,-7 5-7-15,-4 1-3 16,5 14 0-16,-6 1-2 15,1 9 1-15,0 2-4 0,-5 8 0 16,0 1 0-16,5 0-4 16,-1 0 1-16,6 0-9 15,7 1 12-15,7 13 2 16,1 1 11-16,10 2 7 16,-2 7 5-16,-1-4-5 15,-3 1 0-15,2-2-12 16,-7-3-4-16,-5-1 5 15,3-5-9-15,-8-3 1 16,-4-3 2-16,-1-4-3 16,-9 5-14-16,5-5-40 15,0 0-25-15,0 0-28 16,1-9-98-16,-3-6 62 0</inkml:trace>
        </inkml:traceGroup>
        <inkml:traceGroup>
          <inkml:annotationXML>
            <emma:emma xmlns:emma="http://www.w3.org/2003/04/emma" version="1.0">
              <emma:interpretation id="{80E2D4A3-8AB3-4A03-85A0-FC0B70CD1E17}" emma:medium="tactile" emma:mode="ink">
                <msink:context xmlns:msink="http://schemas.microsoft.com/ink/2010/main" type="inkWord" rotatedBoundingBox="3878,6972 4083,6929 4132,7161 3926,7204"/>
              </emma:interpretation>
              <emma:one-of disjunction-type="recognition" id="oneOf1">
                <emma:interpretation id="interp1" emma:lang="" emma:confidence="0">
                  <emma:literal>0</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〇</emma:literal>
                </emma:interpretation>
                <emma:interpretation id="interp5" emma:lang="" emma:confidence="0">
                  <emma:literal>O</emma:literal>
                </emma:interpretation>
              </emma:one-of>
            </emma:emma>
          </inkml:annotationXML>
          <inkml:trace contextRef="#ctx0" brushRef="#br0" timeOffset="1291.9">2063-470 193 0,'0'0'89'0,"0"0"-1"16,0 0-21-16,0 0 9 15,0 0-38-15,0 0-38 16,0 0-4-16,-19 26 4 15,19-11 11-15,10 4 9 16,1 1-3-16,5-3 3 16,-2-2-1-16,5-2-11 0,-5-7 4 15,4 5-12 1,1-8 5-16,-5-3 2 0,0 0-3 16,2 0 5-16,0-9-9 15,-2-11-1-15,-4 3-3 16,-6-7-4-16,-4 5-3 15,0-3 4-15,0 3-4 16,-9-1 2-16,-10 1 4 16,-3 2-1-16,3 2 6 15,0 8 0-15,0-2 5 16,1 9 3-16,4 0-2 16,5 0 2-16,-1 0-5 0,1 0-3 15,-1 9 0-15,2-2-1 16,3 3-3-16,1 1-8 15,4 0-29-15,0 2-23 16,0 2-28-16,0 5-25 16,9-7-24-16,4-5-20 0</inkml:trace>
        </inkml:traceGroup>
        <inkml:traceGroup>
          <inkml:annotationXML>
            <emma:emma xmlns:emma="http://www.w3.org/2003/04/emma" version="1.0">
              <emma:interpretation id="{4B5291D3-FB82-4FB8-848F-D1253A9FD358}" emma:medium="tactile" emma:mode="ink">
                <msink:context xmlns:msink="http://schemas.microsoft.com/ink/2010/main" type="inkWord" rotatedBoundingBox="4270,7040 4578,6976 4690,7517 4382,7581"/>
              </emma:interpretation>
              <emma:one-of disjunction-type="recognition" id="oneOf2">
                <emma:interpretation id="interp6" emma:lang="" emma:confidence="0">
                  <emma:literal>5</emma:literal>
                </emma:interpretation>
                <emma:interpretation id="interp7" emma:lang="" emma:confidence="0">
                  <emma:literal>ラ</emma:literal>
                </emma:interpretation>
                <emma:interpretation id="interp8" emma:lang="" emma:confidence="0">
                  <emma:literal>う</emma:literal>
                </emma:interpretation>
                <emma:interpretation id="interp9" emma:lang="" emma:confidence="0">
                  <emma:literal>ら</emma:literal>
                </emma:interpretation>
                <emma:interpretation id="interp10" emma:lang="" emma:confidence="0">
                  <emma:literal>テ</emma:literal>
                </emma:interpretation>
              </emma:one-of>
            </emma:emma>
          </inkml:annotationXML>
          <inkml:trace contextRef="#ctx0" brushRef="#br0" timeOffset="1531.677">2418-449 105 0,'0'0'138'15,"0"0"-68"-15,0 0 40 0,0 0 14 16,0 0-23-16,138-38-45 16,-107 31-29-16,-7 0-15 15,0 3-11-15,-2-2-1 16,-3 6-44-16,-5 0-34 15,-3 0-17-15,5 0-66 16,-11 0 58-16,0 4-17 16,-5 6-10-16</inkml:trace>
          <inkml:trace contextRef="#ctx0" brushRef="#br0" timeOffset="1870.526">2504-224 137 0,'0'0'73'0,"0"0"11"0,0 0-15 16,0 0 21-16,0 0-23 15,0 0-26-15,0 0 9 16,74-13-6-16,-46 9-16 16,-4 2-14-16,-2-3-13 15,2 5-1-15,-10 0 0 16,2 0-8-16,0 8 4 15,-6 4-10-15,-6-1-2 16,1 4 7-16,-5 4 3 16,0 3 3-16,0 2 3 15,-5 2 1-15,-9 4 6 0,-7-4-6 16,6-7 0-16,0 3-1 16,1-7-9-16,-6-2-14 15,4 0-35-15,-3-1-26 16,-10 10-43-16,2-6-18 15</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11.375" units="1/deg"/>
          <inkml:channelProperty channel="T" name="resolution" value="1" units="1/dev"/>
        </inkml:channelProperties>
      </inkml:inkSource>
      <inkml:timestamp xml:id="ts0" timeString="2021-06-09T05:41:47.73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3B0B2464-3205-4890-814E-E3C06B1A0C49}" emma:medium="tactile" emma:mode="ink">
          <msink:context xmlns:msink="http://schemas.microsoft.com/ink/2010/main" type="writingRegion" rotatedBoundingBox="1901,14177 4511,13589 4649,14202 2039,14790"/>
        </emma:interpretation>
      </emma:emma>
    </inkml:annotationXML>
    <inkml:traceGroup>
      <inkml:annotationXML>
        <emma:emma xmlns:emma="http://www.w3.org/2003/04/emma" version="1.0">
          <emma:interpretation id="{B02DECDD-7B08-4703-8301-29648770876E}" emma:medium="tactile" emma:mode="ink">
            <msink:context xmlns:msink="http://schemas.microsoft.com/ink/2010/main" type="paragraph" rotatedBoundingBox="1901,14177 4511,13589 4649,14202 2039,14790" alignmentLevel="1"/>
          </emma:interpretation>
        </emma:emma>
      </inkml:annotationXML>
      <inkml:traceGroup>
        <inkml:annotationXML>
          <emma:emma xmlns:emma="http://www.w3.org/2003/04/emma" version="1.0">
            <emma:interpretation id="{95D8BB08-E0CC-4D45-BA4E-1DFC289A5D11}" emma:medium="tactile" emma:mode="ink">
              <msink:context xmlns:msink="http://schemas.microsoft.com/ink/2010/main" type="line" rotatedBoundingBox="1901,14177 4511,13589 4649,14202 2039,14790"/>
            </emma:interpretation>
          </emma:emma>
        </inkml:annotationXML>
        <inkml:traceGroup>
          <inkml:annotationXML>
            <emma:emma xmlns:emma="http://www.w3.org/2003/04/emma" version="1.0">
              <emma:interpretation id="{17E19DDC-0C40-460D-98CD-223D741CB2A2}" emma:medium="tactile" emma:mode="ink">
                <msink:context xmlns:msink="http://schemas.microsoft.com/ink/2010/main" type="inkWord" rotatedBoundingBox="1901,14177 3786,13752 3924,14365 2039,14790"/>
              </emma:interpretation>
              <emma:one-of disjunction-type="recognition" id="oneOf0">
                <emma:interpretation id="interp0" emma:lang="" emma:confidence="1">
                  <emma:literal/>
                </emma:interpretation>
              </emma:one-of>
            </emma:emma>
          </inkml:annotationXML>
          <inkml:trace contextRef="#ctx0" brushRef="#br0">1091-304 180 0,'0'0'52'0,"0"0"49"15,0 0 0-15,0 0 2 16,122-36-34-16,-95 36-32 15,-3 0-23-15,-4 0-10 16,6 0-4-16,-3 0-27 0,4 7-51 16,-8 2-28-16,0 10-55 15,-9-8 28-15</inkml:trace>
          <inkml:trace contextRef="#ctx0" brushRef="#br0" timeOffset="337.765">1145 15 188 0,'0'0'172'0,"0"0"-86"15,0 0-8-15,0 0-7 16,0 0-29-16,0 0-3 16,0 0 9-16,95-15-22 0,-67 10-13 15,-1 5-13 1,-8 0-4-16,-4 0-4 0,-6 0-32 15,-4 5-1-15,0 5 3 16,-5 5 6-16,0 5 24 16,-15 6 8-16,-8 0 2 15,-4 2 1-15,3-2-3 16,0-9 1-16,2-2-1 16,12-6 0-16,1-3 0 15,4-6 0-15,5 0 0 16,0 0-32-16,0 0-34 15,0 0-28-15,10 0-75 16,1-6-32-16</inkml:trace>
          <inkml:trace contextRef="#ctx0" brushRef="#br0" timeOffset="-640.104">10 419 174 0,'0'0'36'0,"0"0"44"0,0 0 10 16,0 0-28-16,0 0-9 15,0 0-9-15,0 0-2 16,-10-9 8-16,10 5-7 15,0-7-4-15,0-4 5 16,5-11-30-16,0-9-9 16,7-1-3-16,3-10-2 15,-1 5 0-15,-5-4 0 16,6 6-7-16,-3 2 6 16,-2 7-10-16,-6 4 3 15,1 13 6-15,0 7-8 16,-5 6 10-16,0 0-12 15,0 0-5-15,9 0 6 0,6 10-12 16,12 14 15-16,6 7 8 16,13 5 1-16,1-1 8 15,4 1 2-15,0-5 0 16,-9-1 2-16,0-6-12 16,-9-3 4-16,-6-5 0 15,-4-6-1-15,-8-1 0 16,-9-4-4-16,0-4 0 15,-1-1 0-15,-5 0-40 16,5 0-38-16,14 0-57 16,0 0-59-16,-5 0 56 0</inkml:trace>
          <inkml:trace contextRef="#ctx0" brushRef="#br0" timeOffset="-182.1429">724-106 228 0,'0'0'81'16,"0"0"-53"-16,0 0 12 16,0 0-11-16,0 0-23 15,0 0-6-15,0 0 4 16,-37 80 11-16,42-54 12 0,5-1 1 15,4 0 0 1,3-4-5-16,2-5-13 0,0-8 0 16,-3-6-3-16,5-2 4 15,-2 0 5-15,0-10-3 16,3-12-1-16,-8-9-5 16,0-3-6-16,-9-1-1 15,-5-2-4-15,0 8-3 16,0 4 7-16,-19 4-8 15,-2 6 2-15,1 7-4 16,1 5 10-16,-5 3 5 16,-3 0-4-16,3 0 1 15,1 0 3-15,1 11-5 16,3-7 3-16,4 2-3 16,6-1 0-16,4-1 0 0,-1-2-39 15,6-2-38-15,0 5-74 16,11-1 14-16,3-4-8 0</inkml:trace>
          <inkml:trace contextRef="#ctx0" brushRef="#br0" timeOffset="899.761">1631 207 119 0,'0'0'69'16,"0"0"-31"-16,0 0-5 15,0 0 0-15,0 0-9 16,0 0 2-16,0 0 35 16,-5 4 8-16,5-4 5 15,0-8-9-15,0-7-44 16,0-11-15-16,0-5-5 16,0-3-1-16,0-7-1 15,0 0-6-15,5 6-6 16,0-1 9-16,3 11-3 15,-4 10 7-15,-4 5 0 16,0 5-3-16,5 5 2 16,-5 0-9-16,5 0-8 0,0 5 2 15,9 14 11 1,5 2 5-16,8 4 7 0,-3 1 0 16,-1-5 9-16,-1 3-9 15,-3-4-3-15,0-5 0 16,-7-5-4-16,-3-3 3 15,2-2-3-15,-1-1 0 16,-6 2 0-16,1-6 0 16,0 0-13-16,0 0-16 15,-1 0-18-15,1 0-28 16,0 0-36-16,-5-6 8 16,0-10-49-16</inkml:trace>
        </inkml:traceGroup>
        <inkml:traceGroup>
          <inkml:annotationXML>
            <emma:emma xmlns:emma="http://www.w3.org/2003/04/emma" version="1.0">
              <emma:interpretation id="{3FF5A323-4807-45B6-854E-3B2A333963E4}" emma:medium="tactile" emma:mode="ink">
                <msink:context xmlns:msink="http://schemas.microsoft.com/ink/2010/main" type="inkWord" rotatedBoundingBox="3718,13858 3962,13803 4018,14054 3775,14109"/>
              </emma:interpretation>
              <emma:one-of disjunction-type="recognition" id="oneOf1">
                <emma:interpretation id="interp1" emma:lang="" emma:confidence="0">
                  <emma:literal>0</emma:literal>
                </emma:interpretation>
                <emma:interpretation id="interp2" emma:lang="" emma:confidence="0">
                  <emma:literal>〇</emma:literal>
                </emma:interpretation>
                <emma:interpretation id="interp3" emma:lang="" emma:confidence="0">
                  <emma:literal>O</emma:literal>
                </emma:interpretation>
                <emma:interpretation id="interp4" emma:lang="" emma:confidence="0">
                  <emma:literal>o</emma:literal>
                </emma:interpretation>
                <emma:interpretation id="interp5" emma:lang="" emma:confidence="0">
                  <emma:literal>ロ</emma:literal>
                </emma:interpretation>
              </emma:one-of>
            </emma:emma>
          </inkml:annotationXML>
          <inkml:trace contextRef="#ctx0" brushRef="#br0" timeOffset="1402.726">1761-340 207 0,'0'0'88'16,"0"0"-1"-16,0 0-39 15,0 0-25-15,0 0-22 16,0 0-1-16,0 0 0 16,-5 51 11-16,5-35 2 15,10 8 9-15,1-7 3 0,4 3-7 16,0-5-7 0,4 4-4-16,-5-8-4 0,8 0 0 15,-8-2 0-15,5-9 5 16,-4 0-3-16,2 0 1 15,-3-5 8-15,5-16-12 16,-9 1-2-16,-1 1-3 16,-4-1-3-16,-3 3 3 15,-2-7-2-15,0 3-5 16,-7-3 6-16,-7 2-1 16,-5 4-5-16,0 2 4 15,2 9 6-15,-2 3 5 16,4 4-1-16,-4 0-4 15,-3 0 6-15,3 0-6 0,0 6 0 16,2 8 0-16,7-7-4 16,-4 2 4-16,5 0-18 15,4 2-30-15,0 4-18 16,5 5-40-16,0-5 7 16,0 0-43-16</inkml:trace>
        </inkml:traceGroup>
        <inkml:traceGroup>
          <inkml:annotationXML>
            <emma:emma xmlns:emma="http://www.w3.org/2003/04/emma" version="1.0">
              <emma:interpretation id="{C25F029B-885C-4B6C-8776-A4A4A821EC23}" emma:medium="tactile" emma:mode="ink">
                <msink:context xmlns:msink="http://schemas.microsoft.com/ink/2010/main" type="inkWord" rotatedBoundingBox="4093,13704 4516,13609 4630,14116 4207,14211"/>
              </emma:interpretation>
              <emma:one-of disjunction-type="recognition" id="oneOf2">
                <emma:interpretation id="interp6" emma:lang="" emma:confidence="0">
                  <emma:literal>ラ</emma:literal>
                </emma:interpretation>
                <emma:interpretation id="interp7" emma:lang="" emma:confidence="0">
                  <emma:literal>う</emma:literal>
                </emma:interpretation>
                <emma:interpretation id="interp8" emma:lang="" emma:confidence="0">
                  <emma:literal>ら</emma:literal>
                </emma:interpretation>
                <emma:interpretation id="interp9" emma:lang="" emma:confidence="0">
                  <emma:literal>テ</emma:literal>
                </emma:interpretation>
                <emma:interpretation id="interp10" emma:lang="" emma:confidence="0">
                  <emma:literal>ぅ</emma:literal>
                </emma:interpretation>
              </emma:one-of>
            </emma:emma>
          </inkml:annotationXML>
          <inkml:trace contextRef="#ctx0" brushRef="#br0" timeOffset="2124.373">2150-249 141 0,'0'0'175'0,"0"0"-93"15,0 0 5-15,0 0-2 16,0 0-11-16,0 0-11 0,0 0-2 16,154-55-26-1,-116 45-18-15,-2 6-5 0,-2-2-12 16,-8 6-6-16,-2 0-2 15,-3 0-23-15,-5 0-1 16,-2 6-18-16,-5 3-2 16,-4 1 12-16,-5 5 3 15,0 5 12-15,0 1 19 16,-14 3 6-16,-5 7 4 16,-3-5-2-16,-2 4 1 15,0-4 1-15,2-2-4 16,8-7 5-16,4-7 0 15,1-5-4-15,9-2 5 0,0-3-6 16,0 0-3 0,0 0-20-16,0 0-48 0,-5 0-83 15,5-3 16-15</inkml:trace>
          <inkml:trace contextRef="#ctx0" brushRef="#br0" timeOffset="1756.781">2199-541 112 0,'0'0'180'16,"0"0"-83"-16,0 0 21 15,0 0-21-15,0 0-26 16,0 0-23-16,0 0 0 16,40-7 20-16,-12 3 27 15,9-6-30-15,-2 1-45 16,4 3-6-16,-5 0-14 15,-3 3-1-15,-2 3-39 0,-13 0-61 16,-1 0-8-16,-5 0-12 16,-5 0-18-16,-5 0-29 15,-5 9 63-15,-22 6-37 16</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11.375" units="1/deg"/>
          <inkml:channelProperty channel="T" name="resolution" value="1" units="1/dev"/>
        </inkml:channelProperties>
      </inkml:inkSource>
      <inkml:timestamp xml:id="ts0" timeString="2021-06-10T08:02:24.0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061F2E3-2474-42FC-A258-D3FAF31A43CB}" emma:medium="tactile" emma:mode="ink">
          <msink:context xmlns:msink="http://schemas.microsoft.com/ink/2010/main" type="writingRegion" rotatedBoundingBox="3719,12255 7782,10654 9123,14054 5060,15656"/>
        </emma:interpretation>
      </emma:emma>
    </inkml:annotationXML>
    <inkml:traceGroup>
      <inkml:annotationXML>
        <emma:emma xmlns:emma="http://www.w3.org/2003/04/emma" version="1.0">
          <emma:interpretation id="{0622A1B3-DF37-41C6-A0EF-85AB9289016E}" emma:medium="tactile" emma:mode="ink">
            <msink:context xmlns:msink="http://schemas.microsoft.com/ink/2010/main" type="paragraph" rotatedBoundingBox="4630,11845 6276,11429 6467,12184 4821,12600" alignmentLevel="2"/>
          </emma:interpretation>
        </emma:emma>
      </inkml:annotationXML>
      <inkml:traceGroup>
        <inkml:annotationXML>
          <emma:emma xmlns:emma="http://www.w3.org/2003/04/emma" version="1.0">
            <emma:interpretation id="{41D27714-A5C4-4340-8B70-E204E37CFD15}" emma:medium="tactile" emma:mode="ink">
              <msink:context xmlns:msink="http://schemas.microsoft.com/ink/2010/main" type="line" rotatedBoundingBox="4630,11845 6276,11429 6467,12184 4821,12600"/>
            </emma:interpretation>
          </emma:emma>
        </inkml:annotationXML>
        <inkml:traceGroup>
          <inkml:annotationXML>
            <emma:emma xmlns:emma="http://www.w3.org/2003/04/emma" version="1.0">
              <emma:interpretation id="{38F907D7-68B0-4081-B35E-905E0E3BBBD5}" emma:medium="tactile" emma:mode="ink">
                <msink:context xmlns:msink="http://schemas.microsoft.com/ink/2010/main" type="inkWord" rotatedBoundingBox="4630,11845 6276,11429 6467,12184 4821,12600"/>
              </emma:interpretation>
              <emma:one-of disjunction-type="recognition" id="oneOf0">
                <emma:interpretation id="interp0" emma:lang="" emma:confidence="0">
                  <emma:literal>わ</emma:literal>
                </emma:interpretation>
                <emma:interpretation id="interp1" emma:lang="" emma:confidence="0">
                  <emma:literal>ゎ</emma:literal>
                </emma:interpretation>
                <emma:interpretation id="interp2" emma:lang="" emma:confidence="0">
                  <emma:literal>れ</emma:literal>
                </emma:interpretation>
                <emma:interpretation id="interp3" emma:lang="" emma:confidence="0">
                  <emma:literal>ね</emma:literal>
                </emma:interpretation>
                <emma:interpretation id="interp4" emma:lang="" emma:confidence="0">
                  <emma:literal>名</emma:literal>
                </emma:interpretation>
              </emma:one-of>
            </emma:emma>
          </inkml:annotationXML>
          <inkml:trace contextRef="#ctx0" brushRef="#br0">523 205 208 0,'0'0'52'0,"0"0"-4"16,0 0 2-16,0 0 5 16,0 0-29-16,0 0-15 15,0 0 4-15,57-94-9 16,-37 78-3-16,0 4-3 16,-7 9-3-16,1 1-1 15,1 2-12-15,-5 0-8 0,0 0 4 16,0 11 3-1,-2 6 10-15,-8 13 2 0,0 3 5 16,0 3 1-16,0 6-1 16,-5-1 0-16,-8-8 4 15,3-5-4-15,5-5 0 16,0-12 1-16,5-6 0 16,0-5-1-16,0 0 3 15,0 0 1-15,0-6 9 16,10-19-5-16,13-2 3 15,1-4 1-15,6-5-2 16,3 9 0-16,-4 0-4 16,4 7-6-16,-4 9 4 15,-4 7-4-15,-7 4-4 0,1 0 0 16,-4 0-4-16,-5 12 6 16,0 11 0-16,-1 4 2 15,-4 4 1-15,-5 5 0 16,0-4 1-16,0-6 1 15,0-4-2-15,0-6 0 16,0-7-1-16,0-4 0 16,0-5 4-16,0 0-3 15,0 0-1-15,0 0-7 16,0 0-19-16,0 0-33 16,0-9-43-16,0-7-91 0</inkml:trace>
          <inkml:trace contextRef="#ctx0" brushRef="#br0" timeOffset="-578.035">682-114 256 0,'0'0'54'0,"0"0"-8"16,0 0-18-16,0 0-8 0,0 0-18 16,0 0 1-1,0 0 5-15,0 78 30 0,10-36 1 16,-2 5-2-16,2 6 4 15,-5-1-4-15,4-1-12 16,6-8-10-16,-5-1-12 16,0-6 2-16,-2-9-5 15,2-7 1-15,-1 0-2 16,-4-9 0-16,0-3-15 16,0 0-8-16,-5-4-14 15,5-2-7-15,-5-2-17 16,0 0-34-16,0 0 13 15,0 0-3-15,-10-6-93 0</inkml:trace>
          <inkml:trace contextRef="#ctx0" brushRef="#br0" timeOffset="-938.403">-25 560 151 0,'0'0'33'0,"0"0"4"16,0 0-8-16,0 0-4 15,0 0-3-15,0 0 15 16,0 0-2-16,87-89-7 15,-58 64-5-15,4-2-10 16,-3 1-2-16,2 1-9 16,-2 3 0-16,4 6-2 15,-1 5 1-15,-4 2-2 16,4 9-1-16,-4 0-2 16,-4 0 3-16,-2 11-2 0,-4 4 2 15,-4 10 1 1,-5 7 0-16,-2-1 2 0,-8 7 0 15,0 7-2-15,-3-3 4 16,-17-4-3-16,1 4 2 16,-1-6 1-16,-3-5-4 15,3-4 7-15,1-7 9 16,4-4 0-16,2-5 1 16,8-8-5-16,0 3-5 15,5-6-5-15,0 0-2 16,0 0-10-16,0 0-16 15,0 0-28-15,0-9-40 0,10-13-41 16,3-3-32-16</inkml:trace>
          <inkml:trace contextRef="#ctx0" brushRef="#br0" timeOffset="-1447.567">0 105 249 0,'0'0'62'0,"0"0"37"15,0 0-19-15,0 0-19 16,0 0-22-16,0 0-13 15,5-10-11-15,-5 10-1 16,5-3-7-16,4 3-3 16,9-9 8-16,-3 6-7 15,10-2-1-15,-6-6 0 0,4 5-3 16,-3-4-1-16,-5 4 0 16,-1-3 0-16,1 3-10 15,-7 1-31-15,2 0-10 16,-5-1-14-16,5 1-42 15,-10 1 1-15,0 2-23 16</inkml:trace>
          <inkml:trace contextRef="#ctx0" brushRef="#br0" timeOffset="324.484">1141 69 232 0,'0'0'94'15,"0"0"-20"-15,0 0-23 16,0 0-2-16,0 0-16 15,0 0-2-15,0 0-7 16,131-58-3-16,-88 42-10 16,4 0-10-16,-3 1-1 15,-1 5 0-15,-9 0 1 0,-1 5-2 16,-13-1-2 0,-6 6-7-16,-4 0 4 0,-5 0-1 15,-5 0 3-15,0 0 3 16,0 0-8-16,0 0 0 15,0 0-12-15,0 0-19 16,0-5-22-16,0 5-41 16,0-5-24-16</inkml:trace>
        </inkml:traceGroup>
      </inkml:traceGroup>
    </inkml:traceGroup>
    <inkml:traceGroup>
      <inkml:annotationXML>
        <emma:emma xmlns:emma="http://www.w3.org/2003/04/emma" version="1.0">
          <emma:interpretation id="{705BA127-407A-4261-882C-A949A2A5F05D}" emma:medium="tactile" emma:mode="ink">
            <msink:context xmlns:msink="http://schemas.microsoft.com/ink/2010/main" type="paragraph" rotatedBoundingBox="5007,12718 8113,11494 8455,12360 5348,13585" alignmentLevel="2"/>
          </emma:interpretation>
        </emma:emma>
      </inkml:annotationXML>
      <inkml:traceGroup>
        <inkml:annotationXML>
          <emma:emma xmlns:emma="http://www.w3.org/2003/04/emma" version="1.0">
            <emma:interpretation id="{36F630D7-E1AE-4886-984D-EF70B1839930}" emma:medium="tactile" emma:mode="ink">
              <msink:context xmlns:msink="http://schemas.microsoft.com/ink/2010/main" type="line" rotatedBoundingBox="5007,12718 8113,11494 8455,12360 5348,13585"/>
            </emma:interpretation>
          </emma:emma>
        </inkml:annotationXML>
        <inkml:traceGroup>
          <inkml:annotationXML>
            <emma:emma xmlns:emma="http://www.w3.org/2003/04/emma" version="1.0">
              <emma:interpretation id="{58BF7D2E-C22F-448A-B377-258A078FD7B7}" emma:medium="tactile" emma:mode="ink">
                <msink:context xmlns:msink="http://schemas.microsoft.com/ink/2010/main" type="inkWord" rotatedBoundingBox="5007,12718 6297,12210 6638,13076 5348,13585"/>
              </emma:interpretation>
              <emma:one-of disjunction-type="recognition" id="oneOf1">
                <emma:interpretation id="interp5" emma:lang="" emma:confidence="1">
                  <emma:literal/>
                </emma:interpretation>
              </emma:one-of>
            </emma:emma>
          </inkml:annotationXML>
          <inkml:trace contextRef="#ctx0" brushRef="#br0" timeOffset="2575.094">1060 638 341 0,'0'0'161'16,"0"0"-102"-16,0 0-1 16,0 0-14-16,0 0-27 0,0 0-17 15,0 0 0 1,14 16 0-16,-4-5-1 0,0 0-22 15,0 5-32-15,0-7-31 16,-6 7-83-16,1-10 45 16,0-6-53-16</inkml:trace>
          <inkml:trace contextRef="#ctx0" brushRef="#br0" timeOffset="9094.804">1132 618 149 0,'0'0'62'0,"0"0"-18"16,0 0-24-16,0 0-10 15,0 0-6-15,0 0-2 0,0 0-1 16,0 0-1-16,0 0 3 15,0 0-3-15,0 0 5 16,0 0 8-16,0 0-3 16,0 0 3-16,4 0-3 15,-4 5 2-15,10 1 11 16,-5 8-2-16,5 1 3 16,5 3-4-16,-1-2-10 15,-4-1 0-15,3 1-3 16,-3-1-7-16,-5-5 5 15,0-4-5-15,0-1 0 16,-5-5 0-16,5 4-4 16,-5-4-14-16,0 0-39 0,0 7-29 15,0 2-62 1</inkml:trace>
          <inkml:trace contextRef="#ctx0" brushRef="#br0" timeOffset="953.262">317 1176 170 0,'0'0'51'15,"0"0"12"-15,0 0 2 0,0 0-1 16,0 0-26 0,0 0-3-16,0 0 12 0,110-79-8 15,-63 60-13-15,2-1-1 16,-1 3-16-16,-4 1-3 16,-2 0-5-16,-7 7 3 15,-12 2-5-15,-4 3 1 16,-9-1 0-16,-5 5-17 15,-5 0-20-15,0-2-11 16,0 2-15-16,0-9-38 16,-15 3 5-16,-9-4-102 0</inkml:trace>
          <inkml:trace contextRef="#ctx0" brushRef="#br0" timeOffset="1684.539">562 911 100 0,'0'0'59'0,"0"0"-26"15,0 0-1-15,0 0-3 16,0 0-17-16,0 0-7 16,0 0-3-16,0 20 17 15,0 0 20-15,10 2-8 16,0 5-4-16,-1 4 5 16,6 5-11-16,-5 0 8 15,3 1-7-15,-3-5-8 16,-1 4 2-16,-4-5-4 0,0 2-4 15,0-2-2 1,0-1-5-16,-5-4 5 0,0 1-6 16,0 0 0-16,0-2 5 15,-5-3-5-15,-5-2 0 16,-4-4-3-16,-1-1-3 16,-3-8 2-16,3 2-6 15,1-9-1-15,-1 4 6 16,-3-4-3-16,4 0 1 15,-6-4-2-15,5-7 2 16,1-4 7-16,-4-6-5 16,8 1 1-16,0-2 3 15,5-3-1-15,5 3 1 16,0 1-2-16,0 1-1 16,0 3 4-16,0 3 0 0,5-2 0 15,10 4 0-15,0 2 0 16,3 1 0-16,1 3 4 15,1 6-4-15,2 0 3 16,3 0-2-16,-1 0-1 16,-1 0 4-16,-4 0-4 15,1 11 4-15,-1 3 3 16,-1 3-4-16,-3 2 4 16,0 9-2-16,-1 3 5 15,1 5 2-15,-7 2-5 16,2-2 5-16,-5 6-1 15,0-6-4-15,-1 2 6 16,1-3-1-16,-5-8-3 0,0-2 3 16,5-9-7-1,-5-5 0-15,0-5 0 0,0 3-5 16,0-9 6-16,0 0-6 16,0 0 0-16,0 0 0 15,0 0-5-15,0 0-17 16,0 0-13-16,0 0-16 15,0-15-20-15,0-10-45 16,0-2-59-16</inkml:trace>
          <inkml:trace contextRef="#ctx0" brushRef="#br0" timeOffset="2318.491">950 1359 241 0,'0'0'75'0,"0"0"12"15,0 0-14-15,0 0-7 0,0 0-16 16,0 0-16-1,0 0 21-15,38 0-1 0,-19 0-22 16,11 0-6-16,-2 0-10 16,-4 0-16-16,5-4 8 15,-1 4-8-15,-8-5 0 16,0 3-1-16,-11-2 2 16,0 4-2-16,-5 0-5 15,1-5-23-15,0 1 3 16,0 2-22-16,0-7 6 15,-5-2-7-15,5 1-30 16,-5-16-16-16,0 4-56 16,0 6-18-16</inkml:trace>
          <inkml:trace contextRef="#ctx0" brushRef="#br0" timeOffset="2005.599">854 1097 349 0,'0'0'70'15,"0"0"-6"-15,0 0-1 16,0 0-7-16,0 0-20 16,0 0 9-16,0 0-8 15,86-10-8-15,-61 10-11 16,7 0-12-16,-7 0 0 15,0 0-6-15,-3 0 0 16,-2 0 0-16,-10 0 0 16,0 0 0-16,-5 0-20 0,-5 0-17 15,0 0-15-15,0 0-27 16,0 0-13-16,0 0-38 16,0 2-9-16,-10 6-14 0</inkml:trace>
          <inkml:trace contextRef="#ctx0" brushRef="#br0" timeOffset="9919.232">1344 1009 213 0,'0'0'45'0,"0"0"11"16,0 0-21-16,0 0-8 15,0 0-15-15,0 0-10 16,0 0 2-16,0-4 19 15,0 4 7-15,0 0-3 16,0 0-6-16,0 0-8 0,0 10-2 16,0 6-3-16,8 4 6 15,2 7-3-15,-5 0-5 16,5 1 0-16,0-5-6 16,0 2 4-16,-1-7 1 15,1-3-5-15,3 1 0 16,-3-7 0-16,-5 2 1 15,0-6 2-15,0-5-3 16,0 0-1-16,-5 0 1 16,5 0 0-16,-5 0 0 0,4 0-1 15,1 0 1-15,5-10 1 16,3 0-1-16,-3-6-1 16,-5 0-5-16,5 0-11 15,-5 1-11 1,0-1-19-16,-5-4-44 0,0 9-41 15,0-5-23-15</inkml:trace>
          <inkml:trace contextRef="#ctx0" brushRef="#br0" timeOffset="10407.168">1555 821 124 0,'0'0'144'0,"0"0"-97"15,0 0 14-15,0 0-19 16,0 0-27-16,0 0-11 16,0 0-4-16,10 7 0 15,-2 7 20-15,7-3 10 16,0 12-6-16,-1-4 6 0,6 1-12 16,-2 2-7-1,2-2 0-15,-6 1-7 0,6-6 2 16,-7 3-2-16,-3-4-1 15,0-3 1-15,-5-5-3 16,-1 3-1-16,1-9 1 16,-5 0-1-16,0 5 2 15,0-5-2-15,0 0-8 16,0 0-2-16,5 2-6 16,-5-2 0-16,0 0-12 15,0 0-15-15,0 3-46 16,0 3-21-16,0-6-79 0</inkml:trace>
        </inkml:traceGroup>
        <inkml:traceGroup>
          <inkml:annotationXML>
            <emma:emma xmlns:emma="http://www.w3.org/2003/04/emma" version="1.0">
              <emma:interpretation id="{0828BDDE-5A6C-4266-AB6A-F6F205F4770D}" emma:medium="tactile" emma:mode="ink">
                <msink:context xmlns:msink="http://schemas.microsoft.com/ink/2010/main" type="inkWord" rotatedBoundingBox="6569,12176 8138,11557 8431,12299 6862,12918"/>
              </emma:interpretation>
              <emma:one-of disjunction-type="recognition" id="oneOf2">
                <emma:interpretation id="interp6" emma:lang="" emma:confidence="1">
                  <emma:literal/>
                </emma:interpretation>
              </emma:one-of>
            </emma:emma>
          </inkml:annotationXML>
          <inkml:trace contextRef="#ctx0" brushRef="#br0" timeOffset="17826.712">2280 712 158 0,'0'0'61'15,"0"0"-12"-15,0 0-1 16,0 0 0-16,0 0-15 0,0 0-12 16,0 0 10-1,5-5 6-15,4-6 10 0,5 5-6 16,5-8-11-16,1 3-11 16,1-5-11-16,10 1-4 15,-1-1 4-15,2 0-8 16,-2-4 0-16,-3 4 1 15,-2 5-1-15,0-1 0 16,-11 2 0-16,4 6 0 16,-3-1 0-16,-5-1-4 15,0 1-4-15,-5 5-1 16,-1 0-7-16,1 0 1 16,-5 0-3-16,5-5-1 15,-5 5 5-15,0 0-3 16,0 0 0-16,5 0 1 0,-5 0-17 15,0 0-11-15,0 0-22 16,0 0-12-16,-5 0 4 16,-5 10-55-16</inkml:trace>
          <inkml:trace contextRef="#ctx0" brushRef="#br0" timeOffset="16653.553">2193 455 143 0,'0'0'61'0,"0"0"10"16,0 0-1-16,0 0 6 15,0 0-34-15,0 0-3 16,0 0-1-16,0-9-12 16,0 7 4-16,15-7-3 15,3-2-6-15,1-5-5 16,6 1-12-16,1-6 1 15,5 1-5-15,-1 4 4 16,-8 1-3-16,-2 4-1 16,-5 0-1-16,-5 6 1 0,-5 4-3 15,-1 1-2 1,-4 0-13-16,5 0-17 16,-5 0-8-16,0 0-13 0,0 0-29 15,0 0-32-15,0 0-27 16,0 1-14-16</inkml:trace>
          <inkml:trace contextRef="#ctx0" brushRef="#br0" timeOffset="17369.358">2270 524 115 0,'0'0'85'16,"0"0"-32"-16,0 0-1 16,0 0 3-16,0 0-13 15,0 0-14-15,0 0 5 16,0 0 2-16,0 0 11 15,0 0-2-15,0-1-4 16,5-4-6-16,10-5-17 16,3-1-6-16,-4 5-6 0,11-8-4 15,-6 3 3-15,4 0-4 16,2 0 0-16,-1-3-1 16,4 8 1-16,-3-5 0 15,-4 2-7-15,5 2-6 16,-6-2 6-16,-6 3-9 15,1-4-4-15,-2 6-4 16,-3-3-11-16,-5 3 1 16,0 4 2-16,0-5-1 15,-5 5-7-15,0 0-28 0,0 0-7 16,-10 0-3 0,-5 0-117-16</inkml:trace>
          <inkml:trace contextRef="#ctx0" brushRef="#br0" timeOffset="16145.762">2034 1020 67 0,'0'0'120'15,"0"0"-90"-15,0 0 19 16,0 0-3-16,0 0-9 16,0 0-2-16,0 0 3 15,0 5-3-15,0-5 0 16,0 0-5-16,0-5-3 16,0 0-5-16,10-1-1 15,10-3-2-15,-2-7-1 16,6 1-14-16,1-1-4 0,-2-2 1 15,1 3-1-15,-4 1 1 16,0 3 0-16,-7 0-1 16,1 3 0-16,-4-1 0 15,0 1-11-15,0 2-11 16,0-4-15-16,-5 4-7 16,-1-3-22-16,-2-8-46 15,-2 1-20-15,0-6-52 0</inkml:trace>
          <inkml:trace contextRef="#ctx0" brushRef="#br0" timeOffset="15736.984">1962 817 131 0,'0'0'58'16,"0"0"4"-16,0 0-4 15,0 0 16-15,0 0-20 16,0 0-17-16,0 0 0 15,0 0 0-15,0 0-1 16,0 0-2-16,0 0-15 16,0-5-4-16,15-1-1 15,5-5-13-15,3 1 6 16,-4-2-7-16,1 7 0 16,3-4 0-16,-8 4 0 15,-1-1-3-15,-4 1-4 0,0 5-6 16,-5-5 3-16,0 5-9 15,0 0-7-15,3 0 0 16,-8 0-6-16,5 0-5 16,0 0-21-16,-1 0-23 15,1 0-3-15,0 0 6 16,-5 5-5-16,5 6 1 0</inkml:trace>
          <inkml:trace contextRef="#ctx0" brushRef="#br0" timeOffset="14692.684">1962 576 74 0,'0'0'53'0,"0"0"-10"16,0 0-16-16,0 0 0 15,0 0 0-15,0 0-3 16,0 0 1-16,-19-10 2 15,19 10 7-15,0 0-3 16,0 0 2-16,0 0-6 16,0 0-9-16,0 0-2 15,0 0-8-15,0 0-5 16,0 0 1-16,0 5-4 16,0 6 0-16,0 3 2 0,0 3 3 15,0 13 5-15,5 0-3 16,0 4 2-16,4-3 5 15,1 4-8-15,-5 3 0 16,5-6-1-16,0-2-1 16,-4-4 3-16,6-3-7 15,-7-3 1-15,0-9 2 16,-1-2-3-16,1-2 0 16,-5-7 0-16,0 0-4 15,0 0 4-15,0 0-7 16,0 0-5-16,5 0-4 15,-5 0-19-15,0 0-24 16,0-7-40-16,0-2-28 0,0-7-22 0</inkml:trace>
          <inkml:trace contextRef="#ctx0" brushRef="#br0" timeOffset="15309.68">1900 638 109 0,'0'0'65'0,"0"0"-20"15,0 0-6-15,0 0 1 16,0 0-13-16,0 0-10 15,0 0-3-15,0-9-4 16,0 3 1-16,0 1 0 16,10-1 2-16,5-4-1 15,-2-1-7-15,7-1-3 16,-6-1 1-16,1 7-3 16,0-3 0-16,-7 7 0 15,-3-4-2-15,5 6 2 16,-6 0-3-16,1 0 3 15,0 0 1-15,0 0-1 16,0 0 3-16,0 0-3 16,5 0 3-16,0 6 5 15,-2 5-1-15,2 0 6 0,-1 5 2 16,6-1-6-16,-5 1 4 16,0 4-5-16,0 0 2 15,-2-2 7-15,2 7-6 16,-1-3-2-16,1-2 2 15,0 0-4-15,0-2 3 16,-5-3-6-16,0 0-3 16,0-9 4-16,-1 3-4 15,0-4-1-15,-4 1 0 16,5 0 1-16,-5-1-1 16,5 4 0-16,-5-7 0 0,0 3-5 15,4-2-11 1,-4-3-9-16,0 0-17 0,0 0-35 15,0 0-8-15,0 0 2 16,0 0-38-16</inkml:trace>
          <inkml:trace contextRef="#ctx0" brushRef="#br0" timeOffset="18659.767">2375 676 170 0,'0'0'45'16,"0"0"7"-16,0 0-13 16,0 0-9-16,0 0-10 15,0 0-6-15,0 0 23 16,14 9 8-16,1-2-10 15,-5 2-1-15,5-3-11 0,-6-1-8 16,4 0-5 0,2 1-10-16,-5-2 5 0,0 1-5 15,0-5 0-15,-1 6 3 16,4-6-3-16,-3 5 0 16,-5-5-22-16,5 5-22 15,-5-5-27-15,0 0-34 16,0 0-30-16,-5-5-23 0</inkml:trace>
          <inkml:trace contextRef="#ctx0" brushRef="#br0" timeOffset="16962.082">2275 272 182 0,'0'0'59'15,"0"0"2"-15,0 0-8 0,0 0-11 16,0 0-21-16,0 0-16 16,0 0-5-16,0 11 0 15,0 0 0-15,0 5 22 16,10 4 9-16,-1 2-10 16,0 3-6-16,0-9 1 15,1-1-11-15,-5 1-1 16,5-5-4-16,-5 0 0 15,0-2 0-15,0-2-18 16,0 6-14-16,-1-6-28 16,1 4-22-16,-5 3 0 15,0-8-16-15</inkml:trace>
          <inkml:trace contextRef="#ctx0" brushRef="#br0" timeOffset="18253.938">2451 451 181 0,'0'0'53'16,"0"0"1"-16,0 0-8 0,0 0-9 16,0 0-18-16,0 0-11 15,0 0 1-15,0 0 4 16,0 4-2-16,0 3 0 15,5 6 11-15,5-1 8 16,5 9-9-16,0 4-6 16,-1 2-3-16,4 0 5 15,2 9-6-15,-5-1 3 16,-1-1-9-16,4 1-5 16,-3 1 7-16,0-4-7 15,-5 1 4-15,-1-8-3 16,1 1-1-16,-3-10 0 0,-1 0 0 15,-1-5 1-15,-5-7 2 16,0 1-3-16,5-5-4 16,-5 0 4-16,0 0-9 15,0 0-10-15,0 0-7 16,0 0-17-16,0 0-17 16,-5-11-30-16,-8-10-59 15</inkml:trace>
          <inkml:trace contextRef="#ctx0" brushRef="#br0" timeOffset="21166.081">2883 676 7 0,'0'0'202'0,"0"0"-156"15,0 0 13-15,0 0 5 16,0 0-14-16,0 0-17 15,0 0 6-15,0 0 1 0,15-7 15 16,5-2-3-16,-1-2-25 16,4 0-11-16,2 2-10 15,-6-2-6-15,-2 0 2 16,4 6-2-16,-11 1-8 16,-1-3-12-16,1 3-28 15,0-1-17-15,0 2-8 16,8-11-39-16,-3 0-25 15,-10 1-16-15</inkml:trace>
          <inkml:trace contextRef="#ctx0" brushRef="#br0" timeOffset="19841.414">2798 397 197 0,'0'0'57'0,"0"0"13"15,0 0 1-15,0 0-22 16,0 0-9-16,0 0 0 16,0 0 20-16,23-20-4 0,-8 11-17 15,4 2-13-15,-4-2-16 16,8 3-9-16,2-4-2 16,-6 4 1-16,4-3 0 15,-3 7-17-15,-1-4-12 16,-9 3-3-16,2 1-14 15,-1-3-7-15,-6 5 8 16,0 0-23-16,0 0-7 16,-5 0 0-16,0 0 2 15,0 0-14-15</inkml:trace>
          <inkml:trace contextRef="#ctx0" brushRef="#br0" timeOffset="20167.966">2855 487 147 0,'0'0'79'0,"0"0"-16"16,0 0-3-16,0 0 0 16,0 0-23-16,0 0-5 15,0 0 13-15,22-10 19 16,-1-1-15-16,-1 0-10 15,-1-5-6-15,9 5-17 16,-3-1-8-16,-1-5-8 0,-1 6 0 16,-3 0 0-1,-6 2 0-15,-4 7-5 0,0-3 4 16,-5 5-21-16,-4 0-4 16,6 0-15-16,-7 0-15 15,5 0-7-15,-5 0-27 16,0 0-25-16,0 11-9 15,-13 5 35-15</inkml:trace>
          <inkml:trace contextRef="#ctx0" brushRef="#br0" timeOffset="19506.238">2769 257 84 0,'0'0'153'0,"0"0"-94"16,0 0 35-16,0 0-21 0,0 0-13 15,0 0-12-15,0 0-7 16,5-16 6-16,14 7-7 16,-1-2-17-16,2-5-5 15,4 9-16-15,-2-2-2 16,4-2 0-16,-2 7-4 15,-4-1-4-15,3-1-8 16,-8 6-8-16,-1 0 3 16,-4-5-16-16,-5 5-5 15,2 0-4-15,-4 0-2 16,-1-5-11-16,-2 5-14 16,0 0-7-16,0 0-3 0,-7 0-51 15</inkml:trace>
          <inkml:trace contextRef="#ctx0" brushRef="#br0" timeOffset="20483.715">2908 579 159 0,'0'0'55'15,"0"0"-8"-15,0 0-8 16,0 0-10-16,0 0-11 16,0 0-11-16,0 0-2 15,0 3 4-15,0 2-1 16,0 4-2-16,0 2 22 16,5 0-4-16,4 0-8 15,1 6-10-15,0-9 1 16,-5 3-2-16,2 0-4 15,-1-2-1-15,-1-2 2 16,0-3-2-16,0 1-5 16,-5-5-22-16,0 0-28 15,0 0 0-15,0 0-11 0,0 0-11 16,0 0-33-16</inkml:trace>
          <inkml:trace contextRef="#ctx0" brushRef="#br0" timeOffset="20865.511">2908 579 19 0,'24'0'166'0,"-24"-3"-112"15,0 3 11-15,0-5-14 16,0-1-2-16,0-4-19 16,0-2 6-16,5 2-8 15,5 1-15-15,-5 3 3 16,8 1-12-16,-3 0-3 15,0-1-1-15,4 6 0 16,-4 0 0-16,0 0-2 0,3 0-3 16,-3 0 4-16,0 0-1 15,-1 0 2-15,6 6 0 16,-10-1-1-16,5 5 1 16,-5-4 0-16,-4-2 0 15,6 1 0-15,-7-3-3 16,0 1-1-16,0-3 0 15,0 6-6-15,0-4 2 16,0 2-5-16,0 6-8 16,0-4-1-16,0 2-13 15,0 0-6-15,-8 3-2 0,-7 3-19 16,0-8-10-16,1 3-58 0</inkml:trace>
          <inkml:trace contextRef="#ctx0" brushRef="#br0" timeOffset="19145.148">2821 17 183 0,'0'0'69'16,"0"0"12"-16,0 0-9 16,0 0-22-16,0 0-26 15,0 0-19-15,0 0 6 16,20 41 14-16,-15-21 4 15,4-3-8-15,1 4-9 16,-5-6-2-16,0-4-6 16,3 0-4-16,-3-1 3 15,-5-6-3-15,0-2-5 16,5-2-13-16,-5 0-17 16,0 5-14-16,0-1-34 0,0 7-2 15,0 0-4-15,0-2-70 16</inkml:trace>
          <inkml:trace contextRef="#ctx0" brushRef="#br0" timeOffset="21835.878">3191 189 20 0,'0'0'73'0,"0"0"-26"15,0 0-1-15,0 0 3 16,0 0 5-16,0 0 2 16,0 0 18-16,-5 0-4 0,5 0-19 15,0 0-1-15,0 0-5 16,0 0-7-16,0 0-8 15,5 0-16-15,9 0-3 16,11-11 4-16,3 2-3 16,11-2 0-16,-1-5-7 15,-4 5-4-15,-6 2 1 16,-4-2-1-16,-4 6-1 16,-5-1 0-16,-2 1-2 15,-8 5 1-15,-5-3-6 16,5 3-15-16,-5 0-5 15,0 0-14-15,0 0-16 16,0 0-10-16,0 0-11 16,0 0-24-16,0 0-29 15,-10 0-8-15</inkml:trace>
          <inkml:trace contextRef="#ctx0" brushRef="#br0" timeOffset="22307.324">3210-88 172 0,'0'0'65'0,"0"0"8"16,0 0 7-16,0 0-10 0,0 0-30 15,0 0-25-15,0 0-11 16,-5 10 6-16,5-4-5 16,0 5 0-16,10 4 28 15,5 10 0-15,-4 7-5 16,6 4-4-16,2 0-3 16,1 12-2-16,-5-1-1 15,3 7-10-15,-4 2 3 16,1-3-10-16,0-1 0 15,0-6 3-15,-2-3-4 16,-4-7 0-16,1-11 0 16,0-2 0-16,-5-2 1 0,0-10-1 15,-5-2 0-15,5-9 0 16,-5 5 3-16,0-5-3 16,0 0 0-16,0 0-5 15,0 0 1-15,0 0-20 16,5 0-6-16,-5 0-25 15,0 0-22-15,0-14-35 16,0-2-63-16</inkml:trace>
        </inkml:traceGroup>
      </inkml:traceGroup>
    </inkml:traceGroup>
    <inkml:traceGroup>
      <inkml:annotationXML>
        <emma:emma xmlns:emma="http://www.w3.org/2003/04/emma" version="1.0">
          <emma:interpretation id="{DD7115E7-BB09-4619-B87D-BAB11616E5BE}" emma:medium="tactile" emma:mode="ink">
            <msink:context xmlns:msink="http://schemas.microsoft.com/ink/2010/main" type="paragraph" rotatedBoundingBox="4520,14301 6408,13487 6623,13986 4735,14800" alignmentLevel="1"/>
          </emma:interpretation>
        </emma:emma>
      </inkml:annotationXML>
      <inkml:traceGroup>
        <inkml:annotationXML>
          <emma:emma xmlns:emma="http://www.w3.org/2003/04/emma" version="1.0">
            <emma:interpretation id="{F8B029A0-85D1-446A-AFBD-2059C97359E4}" emma:medium="tactile" emma:mode="ink">
              <msink:context xmlns:msink="http://schemas.microsoft.com/ink/2010/main" type="line" rotatedBoundingBox="4520,14301 6408,13487 6623,13986 4735,14800"/>
            </emma:interpretation>
          </emma:emma>
        </inkml:annotationXML>
        <inkml:traceGroup>
          <inkml:annotationXML>
            <emma:emma xmlns:emma="http://www.w3.org/2003/04/emma" version="1.0">
              <emma:interpretation id="{6E5FBB63-F122-4582-80B9-E5C417114EFC}" emma:medium="tactile" emma:mode="ink">
                <msink:context xmlns:msink="http://schemas.microsoft.com/ink/2010/main" type="inkWord" rotatedBoundingBox="4520,14301 6408,13487 6623,13986 4735,14800"/>
              </emma:interpretation>
              <emma:one-of disjunction-type="recognition" id="oneOf3">
                <emma:interpretation id="interp7" emma:lang="" emma:confidence="1">
                  <emma:literal/>
                </emma:interpretation>
              </emma:one-of>
            </emma:emma>
          </inkml:annotationXML>
          <inkml:trace contextRef="#ctx0" brushRef="#br0" timeOffset="56267.719">1464 2177 180 0,'0'0'41'15,"0"0"-1"-15,0 0-8 16,0 0 5-16,0 0-3 16,0 0 10-16,0 0 8 15,32-49-12-15,-22 38 5 16,5-3-12-16,-5 7-10 16,4-4-6-16,1 1-10 0,8 0-1 15,-3 1-3-15,-1 2-3 16,4-3 0-16,-3 5-5 15,-6 0-1-15,-4 1-4 16,0 2-9-16,-5-2 5 16,0 4-4-16,-5 0-3 15,2-5 4-15,4 5-9 16,-6 0-13-16,0 0-11 16,0-5-12-16,0 3-3 15,0-2-4-15,0 4-22 16</inkml:trace>
          <inkml:trace contextRef="#ctx0" brushRef="#br0" timeOffset="55880.719">1387 1998 199 0,'0'0'99'0,"0"0"-30"16,0 0-14-16,0 0-9 16,0 0-4-16,0 0-23 15,0 0 2-15,19-20-9 16,4 9 10-16,-3-5 9 0,4 5-14 16,-1-5-5-16,2 5-2 15,-6 2-9-15,-4-2 3 16,-5 6-4-16,3-2 0 15,-8 7-3-15,-5 0-5 16,0 0-2-16,5 0-5 16,-5-4-15-16,0 4-6 15,5 0-6-15,0-4-7 16,0 2-22-16,-5-3-10 16,5 5-5-16,-5 0-38 15</inkml:trace>
          <inkml:trace contextRef="#ctx0" brushRef="#br0" timeOffset="53427.719">705 2159 120 0,'0'0'74'15,"0"0"-28"-15,0 0-17 16,0 0-7-16,0 0-1 15,0 0-9-15,0 0 3 16,0 0 3-16,0 0 9 16,0 0 10-16,0 0-3 15,0 0 0-15,0 0-15 0,0 0-6 16,0 0-1 0,0 0-8-16,0 0-2 0,0 6-2 15,0-1 1 1,5 6-1-16,0-2 0 0,-1 2 0 15,1 1 3-15,0-4-3 16,0-1 0-16,0 2 0 16,-5-7 1-16,5 3-1 15,-5 0 0-15,5-5 0 16,-5 4 1-16,0-4-1 16,0 2 0-16,5 2-4 15,-5-4-15-15,0 0-5 16,5 0-24-16,-5 5-22 15,0-5 9-15,0 0-13 16,0-5-20-16</inkml:trace>
          <inkml:trace contextRef="#ctx0" brushRef="#br0" timeOffset="54249.049">801 2111 92 0,'0'0'47'16,"0"0"-9"-16,0 0-20 16,0 0-2-16,0 0-3 15,0 0-2-15,0 0 1 0,0 0 0 16,0 0 11-16,0 0 3 15,0 0 0-15,0 0 3 16,0 0-5-16,0 0 3 16,0 0-2-16,0 0-11 15,0 6 1-15,0-5-7 16,5 4-3-16,-5 6 4 16,5-2 5-16,0 2-5 15,5 0-3-15,-5-1-5 16,0-4 5-16,-2-1-2 15,2-1-4-15,-5 3 4 16,5-3-4-16,-5 1 0 16,0-5 0-16,0 0 0 0,0 0-6 15,0 0-17-15,5 0-37 16,-5 0-34-16,0 0-12 16,0-5-63-16</inkml:trace>
          <inkml:trace contextRef="#ctx0" brushRef="#br0" timeOffset="55410.918">1118 2520 206 0,'0'0'38'0,"0"0"20"15,0 0-25-15,0 0-4 16,0 0 2-16,0 0-6 16,0 0 3-16,0 0 2 15,0-4 4-15,0 4-2 16,0-2 0-16,5-7-14 16,8-2-6-16,7 0 2 15,0-9-11-15,4 0-2 16,-1-3 6-16,2-2-7 15,-1 3 0-15,4 2 0 16,-8 0-1-16,-6 4-2 16,-4 4 3-16,-2 9-5 15,-3-4 2-15,-5 7-4 16,0 0 4-16,0 0-5 0,0 0-11 16,0 0 1-16,0 0-17 15,0 0-20-15,5 0-43 16,-5 0-36-16,5 0-9 0</inkml:trace>
          <inkml:trace contextRef="#ctx0" brushRef="#br0" timeOffset="54915.989">1032 2177 152 0,'0'0'90'0,"0"0"-14"16,0 0-21-16,0 0-11 16,0 0 5-16,0 0-19 15,0 0-12-15,0 0-4 16,0 0 3-16,0 0-1 16,0 0-6-16,0 0 5 15,0 0-3-15,10 0-4 16,-1 0 9-16,5 0-7 0,0 4-9 15,1 1 5-15,0-5-6 16,-1 4 1-16,-1-4 0 16,-3 0-1-16,0 0 0 15,-5 0-4-15,0 0-9 16,0 0-3-16,-5 0-14 16,0 0 1-16,5 0-14 15,-5 0-14-15,5 2-12 16,0 3-15-16,-1-1-16 15,-4-4-61-15</inkml:trace>
          <inkml:trace contextRef="#ctx0" brushRef="#br0" timeOffset="35244.966">-182 2713 40 0,'0'0'22'16,"0"0"-11"-16,0 0 0 0,0 0-4 15,0 0-7 1,0 0 3-16,0 0 1 0,0 0 13 16,0 0 6-16,0 0 0 15,0 0-1-15,0 0-6 16,0 0-5-16,0 0 1 15,0 0-4-15,0 0 2 16,0 0 2-16,0 0 0 16,0 0 3-16,0 0-2 15,0 0 2-15,0 0-1 16,0 0-3-16,0 0-1 16,0 0 0-16,0 0-1 15,0 0 5-15,0 0-2 16,0 0 0-16,0 0 6 15,0 0-5-15,0 0 3 16,0 0-2-16,0 0 2 16,0 0-2-16,0 0-6 0,0 0-3 15,0 0 3-15,0 0-3 16,0 0 2-16,0 0 1 16,0 0-3-16,0 0 5 15,0 0-4-15,0 0 0 16,0 0 4-16,0 0-5 15,0 0 2-15,0 0-1 16,0 0-5-16,0 0 8 16,0 0-5-16,0 0 1 15,0 0 2-15,0 0-6 16,0 0 4-16,0 0-1 16,0 0-4-16,0 0 5 15,0 0-4-15,0 0-1 0,0 0 6 16,0 0-6-16,0 0 3 15,0 0 1-15,0 0-4 16,0 0 5-16,0 0-5 16,0 0 0-16,0 0 1 15,0 0 2-15,0 0-2 16,0 0 4-16,0 0-1 16,0 0 3-16,0 0-7 15,0 0 0-15,0 0 0 16,0 0-3-16,0 0 3 15,0 0-3-15,13-9-2 16,12 2 5-16,-1-2 0 0,9-2 0 16,1-5 4-16,4 1-4 15,-4-2-1-15,-1 2 1 16,-8 0-3-16,-1 4 2 16,-6 0 1-16,-3 1-8 15,-5 6 4-15,-5 2-1 16,0-3 5-16,-5 5-1 15,0 0-5-15,0 0 5 16,4 0-4-16,-4 0-6 16,5 0-11-16,5 11-2 15,3 5 14-15,2 11 7 0,0 4 3 16,-1 9 0 0,1 3 3-16,-5-5-3 0,-2 3 9 15,-3-11-3 1,0-4-1-16,0-5 0 0,-5-10-5 15,5-4 4-15,-5-3-4 16,0-4-1-16,0 0 1 16,0 0-20-16,0 0-16 15,0 0-26-15,0 0-31 16,0-7 15-16,0-8 10 16,-15-6-116-16</inkml:trace>
          <inkml:trace contextRef="#ctx0" brushRef="#br0" timeOffset="35582.937">-10 2479 111 0,'0'0'77'0,"0"0"-41"15,0 0 10-15,0 0-11 16,0 0-18-16,0 0-15 15,0 0 1-15,-10 30-3 16,10 8 14-16,0 3 14 16,5 6 5-16,0 6 6 15,0-6-10-15,0-5-5 16,0-6-11-16,-5-9-9 16,5-8 0-16,0 2-4 0,-5-10 1 15,4-4-1 1,-4 2 0-16,0-5-5 0,0-4-8 15,0 2-11-15,0-2-22 16,5 0-25-16,0 0 2 16,13-11-19-16,-3-9-47 15</inkml:trace>
          <inkml:trace contextRef="#ctx0" brushRef="#br0" timeOffset="35935.119">417 2389 150 0,'0'0'58'16,"0"0"-21"-16,0 0-6 15,0 0-12-15,0 0-3 16,0 0 10-16,0 0 18 15,24 105 5-15,-19-62-6 16,5-3 0-16,0-3-1 16,-2-1-6-16,2-3-11 15,-5-8-15-15,5-5-7 16,-5-4 2-16,-1-5-4 16,-4-6-1-16,5-3 0 15,-5-2-14-15,0 0-14 0,0 0-21 16,5 0-9-16,0 0-29 15,5-31-5-15,0-1 11 16,-2-2-38-16</inkml:trace>
          <inkml:trace contextRef="#ctx0" brushRef="#br0" timeOffset="36265.108">605 2353 161 0,'0'0'73'0,"0"0"-21"16,0 0-12-16,0 0-15 15,0 0-8-15,0 0-8 0,0 0 14 16,28 52 18-16,-14-30-4 16,6 2-8-16,-5 4 2 15,8-2-11-15,-4-1-7 16,1-3-4-16,3 3-3 15,1-9 0-15,-4 5-6 16,0-10 3-16,-2 1-1 16,-9-3-2-16,1-5 0 15,-5-4-9-15,0 0-11 16,-5 0-6-16,0 0-10 16,0 0-17-16,0-9-22 15,0-7-17-15,-5-10-80 0</inkml:trace>
          <inkml:trace contextRef="#ctx0" brushRef="#br0" timeOffset="56910.84">1397 1835 7 0,'0'0'149'0,"0"0"-116"15,0 0-2-15,0 0-15 16,0 0 2-16,0 0-7 16,0 0 3-16,0 0-1 15,0 5 0-15,0 0 12 0,9 7 4 16,1 8-5-16,3-4-1 15,-3 11-7-15,5-2 3 16,-1 1-4-16,1 6-1 16,-2-1 1-16,2 0-7 15,0 0-2-15,-1-9 0 16,1 3-5-16,-5-7 5 16,3-4-4-16,2 1-1 15,0-4 5-15,-1 5-6 16,1-5 3-16,-2-2-3 15,2-2 4-15,-5 2-2 16,-1-7-1-16,1-2 0 16,-5 0 5-16,5 0-6 0,3 0 0 15,-3 0 0 1,0 0-2-16,-1 0 2 0,6-2 0 16,-5-2-3-16,0-6 2 15,-2 4-9-15,-3 1 7 16,0-2 0-16,0 3-3 15,0 0 4-15,-1 4-5 16,-4 0 0-16,0 0 2 16,0 0-4-16,0 0-1 15,0 0-5-15,5 0-7 16,-5 0 2-16,0 0-4 16,0 0 2-16,0 0 3 15,5 0-4-15,-5-5-18 0,5 5-15 16,0-2-22-16,-5 2-64 15</inkml:trace>
        </inkml:traceGroup>
      </inkml:traceGroup>
    </inkml:traceGroup>
    <inkml:traceGroup>
      <inkml:annotationXML>
        <emma:emma xmlns:emma="http://www.w3.org/2003/04/emma" version="1.0">
          <emma:interpretation id="{4522EE20-117F-4E67-AED8-89AA3EB88E60}" emma:medium="tactile" emma:mode="ink">
            <msink:context xmlns:msink="http://schemas.microsoft.com/ink/2010/main" type="paragraph" rotatedBoundingBox="5720,14787 7334,13975 7600,14503 5986,15315" alignmentLevel="2"/>
          </emma:interpretation>
        </emma:emma>
      </inkml:annotationXML>
      <inkml:traceGroup>
        <inkml:annotationXML>
          <emma:emma xmlns:emma="http://www.w3.org/2003/04/emma" version="1.0">
            <emma:interpretation id="{10188310-7A9C-4BED-9AD9-3D43AFF6AC63}" emma:medium="tactile" emma:mode="ink">
              <msink:context xmlns:msink="http://schemas.microsoft.com/ink/2010/main" type="line" rotatedBoundingBox="5720,14787 7334,13975 7600,14503 5986,15315"/>
            </emma:interpretation>
          </emma:emma>
        </inkml:annotationXML>
        <inkml:traceGroup>
          <inkml:annotationXML>
            <emma:emma xmlns:emma="http://www.w3.org/2003/04/emma" version="1.0">
              <emma:interpretation id="{BBE3015C-6341-49AE-B789-21EC7227607E}" emma:medium="tactile" emma:mode="ink">
                <msink:context xmlns:msink="http://schemas.microsoft.com/ink/2010/main" type="inkWord" rotatedBoundingBox="5855,15056 6243,14861 6373,15120 5986,15315"/>
              </emma:interpretation>
              <emma:one-of disjunction-type="recognition" id="oneOf4">
                <emma:interpretation id="interp8" emma:lang="" emma:confidence="0">
                  <emma:literal>つ</emma:literal>
                </emma:interpretation>
                <emma:interpretation id="interp9" emma:lang="" emma:confidence="0">
                  <emma:literal>フ</emma:literal>
                </emma:interpretation>
                <emma:interpretation id="interp10" emma:lang="" emma:confidence="0">
                  <emma:literal>⊃</emma:literal>
                </emma:interpretation>
                <emma:interpretation id="interp11" emma:lang="" emma:confidence="0">
                  <emma:literal>丁</emma:literal>
                </emma:interpretation>
                <emma:interpretation id="interp12" emma:lang="" emma:confidence="0">
                  <emma:literal>っ</emma:literal>
                </emma:interpretation>
              </emma:one-of>
            </emma:emma>
          </inkml:annotationXML>
          <inkml:trace contextRef="#ctx0" brushRef="#br0" timeOffset="58472.719">1118 3373 123 0,'0'0'73'15,"0"0"-36"-15,0 0-6 16,0 0-16-16,0 0-2 15,0 0 2-15,0 0 24 16,33-62 6-16,-18 44-3 16,5-2-12-16,-2 0-15 15,6 4-3-15,6-2-7 16,-3-2-4-16,8 9 1 16,-9-4-2-16,10 6-4 15,-12 2-3-15,4 7 0 0,-8 0-2 16,-1 0-1-16,-4 0 1 15,-7 7 9-15,2 8-2 16,-5 5 2-16,0 0 0 16,-5 12 0-16,0-5 0 15,0 4 0-15,-10 0 1 16,0-4-1-16,-8 0 2 16,8-8 3-16,1-3 5 15,-1-5 0-15,0-6-1 16,5-1-5-16,5-4-3 15,-5 0 4-15,5 0-5 16,0 0-7-16,0 0-8 16,0 0-15-16,0 0-24 0,0-28-18 15,5 1-63-15,5 0-26 16</inkml:trace>
        </inkml:traceGroup>
        <inkml:traceGroup>
          <inkml:annotationXML>
            <emma:emma xmlns:emma="http://www.w3.org/2003/04/emma" version="1.0">
              <emma:interpretation id="{D94671C2-0899-4EA3-9DB2-66C373CBDBE0}" emma:medium="tactile" emma:mode="ink">
                <msink:context xmlns:msink="http://schemas.microsoft.com/ink/2010/main" type="inkWord" rotatedBoundingBox="5825,14798 6013,14703 6034,14743 5845,14838"/>
              </emma:interpretation>
              <emma:one-of disjunction-type="recognition" id="oneOf5">
                <emma:interpretation id="interp13" emma:lang="" emma:confidence="1">
                  <emma:literal/>
                </emma:interpretation>
              </emma:one-of>
            </emma:emma>
          </inkml:annotationXML>
          <inkml:trace contextRef="#ctx0" brushRef="#br0" timeOffset="57993.604">1051 3043 164 0,'0'0'74'15,"0"0"4"-15,0 0-5 16,0 0-9-16,0 0-6 16,0 0-13-16,0 0-5 15,0 0-10-15,0 0-15 16,9 0-5-16,0-5 0 0,11 0-3 16,0-5 1-16,3 3-8 15,-4-2 1-15,1 3-1 16,-1 2 0-16,-5-1-4 15,-5 5-10-15,1-2-10 16,-5-3-1-16,0 5-5 16,0 0-5-16,-5 0-6 15,5 0-18-15,0 0-18 16,0 0-16-16,0 0-24 16,-5 5-17-16</inkml:trace>
        </inkml:traceGroup>
        <inkml:traceGroup>
          <inkml:annotationXML>
            <emma:emma xmlns:emma="http://www.w3.org/2003/04/emma" version="1.0">
              <emma:interpretation id="{2A15C2D0-AFFA-4EDD-AF5B-406C2AF92C6A}" emma:medium="tactile" emma:mode="ink">
                <msink:context xmlns:msink="http://schemas.microsoft.com/ink/2010/main" type="inkWord" rotatedBoundingBox="6216,14538 6607,14341 6830,14783 6439,14980"/>
              </emma:interpretation>
              <emma:one-of disjunction-type="recognition" id="oneOf6">
                <emma:interpretation id="interp14" emma:lang="" emma:confidence="0">
                  <emma:literal>わ</emma:literal>
                </emma:interpretation>
                <emma:interpretation id="interp15" emma:lang="" emma:confidence="0">
                  <emma:literal>ゎ</emma:literal>
                </emma:interpretation>
                <emma:interpretation id="interp16" emma:lang="" emma:confidence="0">
                  <emma:literal>出</emma:literal>
                </emma:interpretation>
                <emma:interpretation id="interp17" emma:lang="" emma:confidence="0">
                  <emma:literal>れ</emma:literal>
                </emma:interpretation>
                <emma:interpretation id="interp18" emma:lang="" emma:confidence="0">
                  <emma:literal>名</emma:literal>
                </emma:interpretation>
              </emma:one-of>
            </emma:emma>
          </inkml:annotationXML>
          <inkml:trace contextRef="#ctx0" brushRef="#br0" timeOffset="59504.31">1555 3007 124 0,'0'0'181'0,"0"0"-153"15,0 0 19-15,0 0-20 16,0 0 1-16,0 0-4 0,0 0-3 15,57-96-11 1,-37 80-4-16,-2 3-6 0,2 7 0 16,-11 1 0-16,6 5-8 15,-5 0 0-15,-5 0-1 16,3 0-3-16,2 9 5 16,-5 2 2-16,0 9 3 15,0 3 2-15,-5-3-3 16,0 6 3-16,0 1 0 15,0 4 0-15,0-6 3 16,0-3-3-16,-5-6 3 16,5-7 4-16,-5-7-7 0,5 3 1 15,0-5 2-15,0 0-3 16,0 0 3-16,0 0-3 16,0-7 3-16,5-8 3 15,5-6-2-15,4-5 0 16,6-6 0-16,3 1-3 15,1 0 2-15,1 4-3 16,-2 7 0-16,1 4 0 16,-4 7-5-16,-9 7-2 15,6 2 1-15,-7 0-2 16,-1 0 7-16,1 2-1 16,0 11 2-16,0 3 2 15,-5 2-2-15,-4 2 3 0,6 5 0 16,-7-2-2-1,0-4 4-15,0-2-3 0,0-7-2 16,0-5 3-16,0-1-3 16,0-4-3-16,0 0-1 15,0 0-10-15,0 0-11 16,0 0-21-16,0 0-10 16,0-4-18-16,0-6-61 15</inkml:trace>
          <inkml:trace contextRef="#ctx0" brushRef="#br0" timeOffset="58857.092">1622 2693 270 0,'0'0'76'16,"0"0"-15"-16,0 0-42 0,0 0-19 15,0 0-5-15,0 0 5 16,0 0 1-16,23 62 24 16,-8-26 4-16,4 2-5 15,1-2 3-15,3-3-5 16,-3 3-3-16,-1-5-8 16,1 1-5-16,-2-6-1 15,-3-11-5-15,-6 0 0 16,1 1 0-16,-5-11 0 15,0 0-8-15,-5-5-7 16,0 0-13-16,5 0-8 0,-5 0-17 16,0 0-20-16,0 0 14 15,0 0-12-15,0 2-18 16,0-2-46-16</inkml:trace>
        </inkml:traceGroup>
        <inkml:traceGroup>
          <inkml:annotationXML>
            <emma:emma xmlns:emma="http://www.w3.org/2003/04/emma" version="1.0">
              <emma:interpretation id="{B4D51DC0-63F0-43F4-8E6C-C8D3413EA530}" emma:medium="tactile" emma:mode="ink">
                <msink:context xmlns:msink="http://schemas.microsoft.com/ink/2010/main" type="inkWord" rotatedBoundingBox="6946,14459 7451,14206 7471,14247 6967,14501"/>
              </emma:interpretation>
              <emma:one-of disjunction-type="recognition" id="oneOf7">
                <emma:interpretation id="interp19" emma:lang="" emma:confidence="0">
                  <emma:literal>ー</emma:literal>
                </emma:interpretation>
                <emma:interpretation id="interp20" emma:lang="" emma:confidence="0">
                  <emma:literal>一</emma:literal>
                </emma:interpretation>
                <emma:interpretation id="interp21" emma:lang="" emma:confidence="0">
                  <emma:literal>~</emma:literal>
                </emma:interpretation>
                <emma:interpretation id="interp22" emma:lang="" emma:confidence="0">
                  <emma:literal>-</emma:literal>
                </emma:interpretation>
                <emma:interpretation id="interp23" emma:lang="" emma:confidence="0">
                  <emma:literal>‐</emma:literal>
                </emma:interpretation>
              </emma:one-of>
            </emma:emma>
          </inkml:annotationXML>
          <inkml:trace contextRef="#ctx0" brushRef="#br0" timeOffset="59967.702">2193 2746 156 0,'0'0'159'16,"0"0"-100"-16,0 0 11 15,0 0-38-15,0 0-12 16,0 0 8-16,0 0-11 16,52-49 6-16,-27 29 4 15,-1 0-7-15,4 4-11 16,7 0-2-16,-3 1-6 15,3-2-1-15,2 2 3 0,-2 0-3 16,-3-1 0-16,-2 1-1 16,-6 3-9-16,-1 1 3 15,-8 0-8-15,0 2-2 16,-6 3 4-16,-4 2-1 16,0-1 5-16,0 5 1 15,-3-7 0-15,-2 7 6 16,6 0-2-16,-6-4-1 15,5 4 5-15,-5-5-9 16,5 5-4-16,-5 0-9 16,0-5-14-16,0 5-23 15,0-2-29-15,0 2-41 0</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11.375" units="1/deg"/>
          <inkml:channelProperty channel="T" name="resolution" value="1" units="1/dev"/>
        </inkml:channelProperties>
      </inkml:inkSource>
      <inkml:timestamp xml:id="ts0" timeString="2021-06-10T07:14:38.27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4DB7B74-CB15-46F6-B33F-B106875D1720}" emma:medium="tactile" emma:mode="ink">
          <msink:context xmlns:msink="http://schemas.microsoft.com/ink/2010/main" type="writingRegion" rotatedBoundingBox="20321,7589 22583,7909 22470,8709 20208,8389"/>
        </emma:interpretation>
      </emma:emma>
    </inkml:annotationXML>
    <inkml:traceGroup>
      <inkml:annotationXML>
        <emma:emma xmlns:emma="http://www.w3.org/2003/04/emma" version="1.0">
          <emma:interpretation id="{5D239AE4-2B82-4687-AE22-CA4F2F152FA0}" emma:medium="tactile" emma:mode="ink">
            <msink:context xmlns:msink="http://schemas.microsoft.com/ink/2010/main" type="paragraph" rotatedBoundingBox="20321,7589 22583,7909 22470,8709 20208,8389" alignmentLevel="1"/>
          </emma:interpretation>
        </emma:emma>
      </inkml:annotationXML>
      <inkml:traceGroup>
        <inkml:annotationXML>
          <emma:emma xmlns:emma="http://www.w3.org/2003/04/emma" version="1.0">
            <emma:interpretation id="{733665CD-A5AA-4905-A2AC-A3C91CF4235D}" emma:medium="tactile" emma:mode="ink">
              <msink:context xmlns:msink="http://schemas.microsoft.com/ink/2010/main" type="line" rotatedBoundingBox="20321,7589 22583,7909 22470,8709 20208,8389"/>
            </emma:interpretation>
          </emma:emma>
        </inkml:annotationXML>
        <inkml:traceGroup>
          <inkml:annotationXML>
            <emma:emma xmlns:emma="http://www.w3.org/2003/04/emma" version="1.0">
              <emma:interpretation id="{E53022CD-1C1B-48A7-B905-B9E6E953E20B}" emma:medium="tactile" emma:mode="ink">
                <msink:context xmlns:msink="http://schemas.microsoft.com/ink/2010/main" type="inkWord" rotatedBoundingBox="20321,7589 22255,7862 22156,8563 20222,8289"/>
              </emma:interpretation>
              <emma:one-of disjunction-type="recognition" id="oneOf0">
                <emma:interpretation id="interp0" emma:lang="" emma:confidence="1">
                  <emma:literal/>
                </emma:interpretation>
              </emma:one-of>
            </emma:emma>
          </inkml:annotationXML>
          <inkml:trace contextRef="#ctx0" brushRef="#br0">1338 549 236 0,'0'0'54'15,"0"0"7"-15,0 0-1 16,0 0-27-16,0 0-25 16,38-148-6-16,-12 108 0 0,-1 4 2 15,1 5-4-15,-15 10 0 16,2 4 4-16,-6 8-2 15,-4 2 0-15,-1 7-2 16,-2 0-5-16,3 0 3 16,2 0-6-16,8 10-1 15,-3 13 9-15,6 2 0 16,2 11 1-16,2 2 3 16,3-2 4-16,-8 6 12 15,1-6-2-15,-1 0-3 16,1-7-3-16,-1-5-4 15,-4-3-1-15,-1-6-4 0,-2-3-3 16,-1-6 2 0,-2-1-2-16,0-1-15 0,1-4-39 15,4 0-55-15,-5-11-22 16,0-13-40-16</inkml:trace>
          <inkml:trace contextRef="#ctx0" brushRef="#br0" timeOffset="482.073">1823 122 173 0,'0'0'81'0,"0"0"-40"16,0 0-19-1,0 0 2-15,0 0-10 0,0 0-14 16,0 0 13-16,-5 62 8 15,5-42 0-15,0 6 6 16,0-9-2-16,0-2-5 16,5 1-4-16,1-5-10 15,4-6-1-15,-2-1-4 16,2 1-1-16,1-5 3 16,6 0-3-16,-1 0 3 15,4-9 6-15,-1-7-9 16,-2-2 0-16,-3-2 0 15,-7 4-6-15,-4 1 6 16,-3-6-5-16,0 6 5 16,0-3 0-16,0-2 0 0,-15 0 0 15,6 4 0-15,-9 0 0 16,3 7 5-16,0-2-5 16,5 11 7-16,1-2 2 15,-6 2-9-15,2 0 1 16,0 0-1-16,1 0-5 15,2 0 0-15,1 0-15 16,-1 7-20-16,-3 4-35 16,5 4-14-16,6 1-12 15,-1-4-80-15</inkml:trace>
          <inkml:trace contextRef="#ctx0" brushRef="#br0" timeOffset="-1440.273">4 380 146 0,'0'0'88'15,"0"0"-47"-15,0 0 10 0,0 0-6 16,0 0 19-16,0 0-23 16,-15-39-27-16,30 12-9 15,4-9-1-15,9-7-3 16,-2 2 5-16,4 2-5 15,1 3 0-15,-2 0 0 16,-1 9-1-16,-8 3 0 16,-5 8 0-16,-4 5-3 15,-3 6 3-15,-6 5-3 16,-2 0 0-16,3 0 3 16,-1 0-6-16,9 10 2 15,4 16 4-15,0 6 0 16,1 10 2-16,4 10-2 0,1 4 3 15,-5-3 4-15,4-6-1 16,1-4 1-16,-6-12-3 16,-5-4-2-16,-1-7 4 15,-2-4-6-15,-2-10 0 16,-2-1 0-16,-1 0-2 16,1-5 1-16,2 0-35 15,6 0-81-15,6 0-25 16,-7-10-58-16</inkml:trace>
          <inkml:trace contextRef="#ctx0" brushRef="#br0" timeOffset="-1006.969">678-139 208 0,'0'0'40'16,"0"0"-18"-16,0 0-12 16,0 0 10-16,0 0-15 15,0 0-3-15,0 0 7 16,-53 97 4-16,52-61 11 16,1-3-2-16,0-4-1 15,0-6 2-15,0-8-10 0,0-1-6 16,8-7-1-1,7-7-6-15,-1 0 5 0,8 0 0 16,9-5 3-16,-5-15 2 16,3-7-4-16,-3-4-4 15,-6 4-2-15,-8-4-2 16,-8 4 0-16,-4 7-4 16,0-3 1-16,0 3 5 15,-16 4 0-15,-4 1 1 16,-7-1-1-16,2 7 1 15,1 2 1-15,-8 1-2 16,8 3 0-16,3 1-2 16,-5 2-7-16,9 0-41 15,7 0-22-15,1 2-27 16,9 3-66-16</inkml:trace>
          <inkml:trace contextRef="#ctx0" brushRef="#br0" timeOffset="-420.639">815 119 184 0,'0'0'91'0,"0"0"-52"15,0 0 1-15,0 0 27 0,0 0-25 16,0 0 2-16,0 0-5 16,124 43-20-16,-84-32-7 15,-3 2-12-15,-2 3 2 16,-8-4-2-16,-5 5-5 15,-8-1 4-15,-5 4-12 16,-9 2 5-16,0 3 5 16,-5 5-4-16,-20 3 6 15,-6-2-2-15,-3 0 3 16,3-4 0-16,0-7 0 16,9-4 0-16,8-10 0 15,2-1 0-15,7-5-1 16,4 0 1-16,1 0-14 0,0 0-12 15,0 0-54 1,0 0-61-16,0-5-36 0</inkml:trace>
          <inkml:trace contextRef="#ctx0" brushRef="#br0" timeOffset="-766.8507">997-168 247 0,'0'0'50'16,"0"0"12"-16,0 0 25 16,0 0-18-16,0 0-36 15,0 0-13-15,0 0-7 16,158 61-13-16,-123-48 0 0,2 3-24 15,-11 2-43 1,4 0-60-16,-9-2-7 0,-9-6-1 0</inkml:trace>
        </inkml:traceGroup>
        <inkml:traceGroup>
          <inkml:annotationXML>
            <emma:emma xmlns:emma="http://www.w3.org/2003/04/emma" version="1.0">
              <emma:interpretation id="{B814C5FC-9381-40DC-8724-5737DECCB136}" emma:medium="tactile" emma:mode="ink">
                <msink:context xmlns:msink="http://schemas.microsoft.com/ink/2010/main" type="inkWord" rotatedBoundingBox="22217,7987 22565,8036 22470,8709 22122,8660"/>
              </emma:interpretation>
              <emma:one-of disjunction-type="recognition" id="oneOf1">
                <emma:interpretation id="interp1" emma:lang="" emma:confidence="0">
                  <emma:literal>う</emma:literal>
                </emma:interpretation>
                <emma:interpretation id="interp2" emma:lang="" emma:confidence="0">
                  <emma:literal>ラ</emma:literal>
                </emma:interpretation>
                <emma:interpretation id="interp3" emma:lang="" emma:confidence="0">
                  <emma:literal>ら</emma:literal>
                </emma:interpretation>
                <emma:interpretation id="interp4" emma:lang="" emma:confidence="0">
                  <emma:literal>テ</emma:literal>
                </emma:interpretation>
                <emma:interpretation id="interp5" emma:lang="" emma:confidence="0">
                  <emma:literal>ぅ</emma:literal>
                </emma:interpretation>
              </emma:one-of>
            </emma:emma>
          </inkml:annotationXML>
          <inkml:trace contextRef="#ctx0" brushRef="#br0" timeOffset="1179.619">1971 375 213 0,'0'0'66'16,"0"0"3"-16,0 0-13 0,0 0 17 15,0 0-39-15,0 0-26 16,0 0 7-16,35 16 11 16,-7-10-11-16,-9-1-2 15,2 6-13-15,1-1 0 16,-8-2 0-16,1-1-2 16,0 4 2-16,-5 0 0 15,-1-2-2-15,0-2-1 16,-4 6 2-16,-5-6 0 15,0 4 1-15,0 4-4 16,-5 0 3-16,-18 6 1 16,-7 11 0-16,-6-6 0 15,0 6 0-15,-1-5 0 0,4-3 0 16,12-8 1 0,-2-1-2-16,8-4-8 0,7 0-21 15,1-6-14-15,3 4-48 16,-6-8-13-16,5 5-54 0</inkml:trace>
          <inkml:trace contextRef="#ctx0" brushRef="#br0" timeOffset="782.481">2074 114 106 0,'0'0'160'0,"0"0"-92"15,0 0-1-15,0 0 7 16,0 0-24-16,0 0-26 15,0 0-9-15,51 11 12 16,-30-2-7-16,6-2-11 0,-6 2-5 16,2-2-4-1,0 1 0-15,-4-1 0 0,-7 4-19 16,2-1-29-16,1 0-20 16,-3 0-43-16,-12 0 9 15,0-3-25-15</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1516.99072" units="1/cm"/>
          <inkml:channelProperty channel="Y" name="resolution" value="2427.1853" units="1/cm"/>
          <inkml:channelProperty channel="F" name="resolution" value="11.375" units="1/deg"/>
          <inkml:channelProperty channel="T" name="resolution" value="1" units="1/dev"/>
        </inkml:channelProperties>
      </inkml:inkSource>
      <inkml:timestamp xml:id="ts0" timeString="2021-06-10T07:14:40.56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CDF28FC-A299-4AC5-8649-F4881FBF2FE2}" emma:medium="tactile" emma:mode="ink">
          <msink:context xmlns:msink="http://schemas.microsoft.com/ink/2010/main" type="writingRegion" rotatedBoundingBox="30197,13594 32671,13730 32623,14613 30149,14478"/>
        </emma:interpretation>
      </emma:emma>
    </inkml:annotationXML>
    <inkml:traceGroup>
      <inkml:annotationXML>
        <emma:emma xmlns:emma="http://www.w3.org/2003/04/emma" version="1.0">
          <emma:interpretation id="{DED4D2D3-5C2B-4427-BF65-25ED8681C2DF}" emma:medium="tactile" emma:mode="ink">
            <msink:context xmlns:msink="http://schemas.microsoft.com/ink/2010/main" type="paragraph" rotatedBoundingBox="30197,13594 32671,13730 32623,14613 30149,14478" alignmentLevel="1"/>
          </emma:interpretation>
        </emma:emma>
      </inkml:annotationXML>
      <inkml:traceGroup>
        <inkml:annotationXML>
          <emma:emma xmlns:emma="http://www.w3.org/2003/04/emma" version="1.0">
            <emma:interpretation id="{3332852A-C799-4120-9027-26C3017E48D2}" emma:medium="tactile" emma:mode="ink">
              <msink:context xmlns:msink="http://schemas.microsoft.com/ink/2010/main" type="line" rotatedBoundingBox="30197,13594 32671,13730 32623,14613 30149,14478"/>
            </emma:interpretation>
          </emma:emma>
        </inkml:annotationXML>
        <inkml:traceGroup>
          <inkml:annotationXML>
            <emma:emma xmlns:emma="http://www.w3.org/2003/04/emma" version="1.0">
              <emma:interpretation id="{1065CAB0-1D7A-4ECB-A7D6-234DAF29AB3A}" emma:medium="tactile" emma:mode="ink">
                <msink:context xmlns:msink="http://schemas.microsoft.com/ink/2010/main" type="inkWord" rotatedBoundingBox="30197,13594 30946,13635 30898,14513 30149,14472"/>
              </emma:interpretation>
              <emma:one-of disjunction-type="recognition" id="oneOf0">
                <emma:interpretation id="interp0" emma:lang="" emma:confidence="1">
                  <emma:literal/>
                </emma:interpretation>
              </emma:one-of>
            </emma:emma>
          </inkml:annotationXML>
          <inkml:trace contextRef="#ctx0" brushRef="#br0">0 602 100 0,'0'0'40'0,"0"0"-1"16,0 0-10-16,0 0 0 16,0 0 8-16,0 0 3 15,0 0 18-15,0-17 11 16,0-9-15-16,5-5-18 15,8-16-5-15,-1-7-16 16,7-6-5-16,3-5-7 0,-3-3 0 16,2 6-3-16,-1 4 0 15,-2 12-12-15,-3 10 7 16,-7 14-1-16,-3 12 6 16,-4 10-4-16,3 0-3 15,1 0 2-15,6 21-16 16,7 16 15-16,5 19 6 15,3 12 3-15,2 5 3 16,-3-4 1-16,-3-2-1 16,1-13 4-16,-8-12-10 15,-4-11 3-15,3-6-1 16,-8-14-2-16,-1-2-5 16,-2-9-27-16,2-4-47 0,0-16-62 15,3-12 8-15</inkml:trace>
          <inkml:trace contextRef="#ctx0" brushRef="#br0" timeOffset="397.319">571-126 272 0,'0'0'60'16,"0"0"-12"-16,0 0-23 15,0 0-19-15,0 0-2 16,0 0 3-16,-13 130 10 0,21-82 6 16,5-6-3-1,-1-6 1-15,1-14-9 0,-3-6 5 16,1-6-3-16,4-10-1 16,3 0 8-16,5-10-3 15,3-21-18-15,5-7 0 16,-10-9-26-16,-3-5 4 15,-11 4 0-15,-7-4-1 16,0 10 3-16,-10 6 12 16,-10 9 8-16,-1 7 7 15,-2 9-4-15,0 6 3 16,2 5-4-16,-2 0 0 16,3 0-4-16,1 5 2 15,-1 11-7-15,4-5-40 0,-1 11-48 16,3-2-3-16,5 1-62 15</inkml:trace>
        </inkml:traceGroup>
        <inkml:traceGroup>
          <inkml:annotationXML>
            <emma:emma xmlns:emma="http://www.w3.org/2003/04/emma" version="1.0">
              <emma:interpretation id="{9D5B65AC-6BCA-4E9F-98A3-6BF6B5107CCD}" emma:medium="tactile" emma:mode="ink">
                <msink:context xmlns:msink="http://schemas.microsoft.com/ink/2010/main" type="inkWord" rotatedBoundingBox="31008,14086 31252,14099 31234,14433 30989,14420"/>
              </emma:interpretation>
              <emma:one-of disjunction-type="recognition" id="oneOf1">
                <emma:interpretation id="interp1" emma:lang="" emma:confidence="0">
                  <emma:literal>フ</emma:literal>
                </emma:interpretation>
                <emma:interpretation id="interp2" emma:lang="" emma:confidence="0">
                  <emma:literal>つ</emma:literal>
                </emma:interpretation>
                <emma:interpretation id="interp3" emma:lang="" emma:confidence="0">
                  <emma:literal>)</emma:literal>
                </emma:interpretation>
                <emma:interpretation id="interp4" emma:lang="" emma:confidence="0">
                  <emma:literal>7</emma:literal>
                </emma:interpretation>
                <emma:interpretation id="interp5" emma:lang="" emma:confidence="0">
                  <emma:literal>っ</emma:literal>
                </emma:interpretation>
              </emma:one-of>
            </emma:emma>
          </inkml:annotationXML>
          <inkml:trace contextRef="#ctx0" brushRef="#br0" timeOffset="982.884">856 215 201 0,'0'0'79'0,"0"0"-7"16,0 0 9-1,0 0-25-15,0 0-5 0,0 0-4 16,0 0-18-16,132 9-18 16,-102-9-5-16,-6 6-6 15,-4-2-4-15,-6 4 4 16,-4 1-13-16,-3 2-7 16,-6 4 2-16,-1 1 0 15,0 11 10-15,0 2 2 16,-19 9 5-16,-6-7 0 15,1 5 1-15,-4-9 0 16,5-1 1-16,3-5-1 0,9-10 0 16,-2-2 0-1,5-3-7-15,6-6-6 0,2 0-33 16,0 0-60-16,0 0-34 16,5-6-70-16</inkml:trace>
        </inkml:traceGroup>
        <inkml:traceGroup>
          <inkml:annotationXML>
            <emma:emma xmlns:emma="http://www.w3.org/2003/04/emma" version="1.0">
              <emma:interpretation id="{F67EDC03-278E-4ED8-9757-9134BE62CC9F}" emma:medium="tactile" emma:mode="ink">
                <msink:context xmlns:msink="http://schemas.microsoft.com/ink/2010/main" type="inkWord" rotatedBoundingBox="31145,13766 31440,13782 31439,13817 31143,13800"/>
              </emma:interpretation>
              <emma:one-of disjunction-type="recognition" id="oneOf2">
                <emma:interpretation id="interp6" emma:lang="" emma:confidence="1">
                  <emma:literal/>
                </emma:interpretation>
              </emma:one-of>
            </emma:emma>
          </inkml:annotationXML>
          <inkml:trace contextRef="#ctx0" brushRef="#br0" timeOffset="617.097">993-95 67 0,'0'0'216'0,"0"0"-139"15,0 0 50-15,0 0-35 16,0 0-39-16,0 0-29 16,0 0-16-16,144 0-8 0,-116 0-5 15,-2 5-39-15,3 1-27 16,-3 5-16-16,-6-7-25 16,-5 3 18-16,-9 1 2 15</inkml:trace>
        </inkml:traceGroup>
        <inkml:traceGroup>
          <inkml:annotationXML>
            <emma:emma xmlns:emma="http://www.w3.org/2003/04/emma" version="1.0">
              <emma:interpretation id="{5B2A6BF1-1612-4C7D-A527-9E695DB11FDB}" emma:medium="tactile" emma:mode="ink">
                <msink:context xmlns:msink="http://schemas.microsoft.com/ink/2010/main" type="inkWord" rotatedBoundingBox="31559,13806 32227,13842 32194,14455 31525,14419"/>
              </emma:interpretation>
              <emma:one-of disjunction-type="recognition" id="oneOf3">
                <emma:interpretation id="interp7" emma:lang="" emma:confidence="0">
                  <emma:literal>ペ</emma:literal>
                </emma:interpretation>
                <emma:interpretation id="interp8" emma:lang="" emma:confidence="0">
                  <emma:literal>ぺ</emma:literal>
                </emma:interpretation>
                <emma:interpretation id="interp9" emma:lang="" emma:confidence="0">
                  <emma:literal>プ</emma:literal>
                </emma:interpretation>
                <emma:interpretation id="interp10" emma:lang="" emma:confidence="0">
                  <emma:literal>ぴ</emma:literal>
                </emma:interpretation>
                <emma:interpretation id="interp11" emma:lang="" emma:confidence="0">
                  <emma:literal>パ</emma:literal>
                </emma:interpretation>
              </emma:one-of>
            </emma:emma>
          </inkml:annotationXML>
          <inkml:trace contextRef="#ctx0" brushRef="#br0" timeOffset="1379.128">1374 548 227 0,'0'0'131'0,"0"0"-33"15,0 0-15-15,0 0-51 16,0 0-17-16,80-140-15 0,-50 92-1 15,-3 6-2-15,-4-3-6 16,-8 12 9-16,-3 8 0 16,-4 8 0-16,-7 7 3 15,3 5-3-15,-4 5 0 16,1 0 0-16,2 0-6 16,2 0 2-16,2 14 0 15,6 8 4-15,0 5 11 16,-1 13 1-16,2-2 7 15,1 5 6-15,1-2-14 16,-4-4 5-16,1-6-12 16,-3-7-4-16,-4-1 5 15,-1-7-4-15,0-7-1 0,0-7 0 16,-2-2-17 0,-1 0-29-16,3 0-22 0,11-18-49 15,-4-14-50-15,2 2-58 0</inkml:trace>
          <inkml:trace contextRef="#ctx0" brushRef="#br0" timeOffset="1785.757">1914-37 244 0,'0'0'75'0,"0"0"5"15,0 0-35-15,0 0-27 16,0 0 7-16,0 0 7 0,-23 147 11 16,23-107-8-16,0-7 0 15,13-12-8-15,-3-6-17 16,1-4 4-16,4-11-7 16,3 0-2-16,2 0-3 15,4-16-2-15,1-15-29 16,-4 5-15-16,-6-6 1 15,-9 6 20-15,-6-1 7 16,0 3 1-16,0 1 15 16,-15 8 0-16,-1-1 3 15,-5 7-1-15,1-2-1 16,4 11 5-16,1 0-6 0,-6 0-3 16,6 0 3-16,0 0-4 15,1 10 4-15,-1-5-19 16,2 6-52-16,3 5-25 15,4-7-5-15,2 2-61 0</inkml:trace>
        </inkml:traceGroup>
        <inkml:traceGroup>
          <inkml:annotationXML>
            <emma:emma xmlns:emma="http://www.w3.org/2003/04/emma" version="1.0">
              <emma:interpretation id="{28C80C47-9DDA-4363-913A-41D63DDD6152}" emma:medium="tactile" emma:mode="ink">
                <msink:context xmlns:msink="http://schemas.microsoft.com/ink/2010/main" type="inkWord" rotatedBoundingBox="32280,13917 32660,13938 32623,14613 32244,14592"/>
              </emma:interpretation>
              <emma:one-of disjunction-type="recognition" id="oneOf4">
                <emma:interpretation id="interp12" emma:lang="" emma:confidence="0">
                  <emma:literal>ラ</emma:literal>
                </emma:interpretation>
                <emma:interpretation id="interp13" emma:lang="" emma:confidence="0">
                  <emma:literal>う</emma:literal>
                </emma:interpretation>
                <emma:interpretation id="interp14" emma:lang="" emma:confidence="0">
                  <emma:literal>テ</emma:literal>
                </emma:interpretation>
                <emma:interpretation id="interp15" emma:lang="" emma:confidence="0">
                  <emma:literal>ぅ</emma:literal>
                </emma:interpretation>
                <emma:interpretation id="interp16" emma:lang="" emma:confidence="0">
                  <emma:literal>ら</emma:literal>
                </emma:interpretation>
              </emma:one-of>
            </emma:emma>
          </inkml:annotationXML>
          <inkml:trace contextRef="#ctx0" brushRef="#br0" timeOffset="1990.904">2300 56 253 0,'0'0'69'15,"0"0"45"-15,0 0-5 0,0 0-36 16,0 0-19-16,0 0-37 16,0 0-17-16,119 12 0 15,-99-8-32-15,-2 3-48 16,-2-2-16-16,-3 5-55 16,-3-1 54-16,0 2-45 15</inkml:trace>
          <inkml:trace contextRef="#ctx0" brushRef="#br0" timeOffset="2349.383">2170 349 141 0,'0'0'123'0,"0"0"-74"0,0 0 50 16,0 0-30-16,0 0-14 15,0 0-4-15,0 0 0 16,75 0 14-16,-46 0-10 16,1 0-11-16,2 0-16 15,-3 0-21-15,-1 0-7 16,-4 0 0-16,-6 0-21 16,-6 6-11-16,-7 6-9 15,-5 3 1-15,0 11 26 16,-20 4 4-16,-9 2 10 0,-5 5 0 15,-5-1 0 1,-2 0 0-16,7-5 0 0,1-3-5 16,9-8 2-16,4-3-32 15,2-2-28-15,-8-4-9 16,4 3-59-16,2-7-28 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34550" cy="497133"/>
          </a:xfrm>
          <a:prstGeom prst="rect">
            <a:avLst/>
          </a:prstGeom>
        </p:spPr>
        <p:txBody>
          <a:bodyPr vert="horz" lIns="91809" tIns="45906" rIns="91809" bIns="459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4543" y="0"/>
            <a:ext cx="2934549" cy="497133"/>
          </a:xfrm>
          <a:prstGeom prst="rect">
            <a:avLst/>
          </a:prstGeom>
        </p:spPr>
        <p:txBody>
          <a:bodyPr vert="horz" lIns="91809" tIns="45906" rIns="91809" bIns="45906" rtlCol="0"/>
          <a:lstStyle>
            <a:lvl1pPr algn="r">
              <a:defRPr sz="1200"/>
            </a:lvl1pPr>
          </a:lstStyle>
          <a:p>
            <a:fld id="{FD82471A-FD6C-42C8-83D1-BE0162543746}" type="datetimeFigureOut">
              <a:rPr kumimoji="1" lang="ja-JP" altLang="en-US" smtClean="0"/>
              <a:t>2023/1/26</a:t>
            </a:fld>
            <a:endParaRPr kumimoji="1" lang="ja-JP" altLang="en-US"/>
          </a:p>
        </p:txBody>
      </p:sp>
      <p:sp>
        <p:nvSpPr>
          <p:cNvPr id="4" name="スライド イメージ プレースホルダー 3"/>
          <p:cNvSpPr>
            <a:spLocks noGrp="1" noRot="1" noChangeAspect="1"/>
          </p:cNvSpPr>
          <p:nvPr>
            <p:ph type="sldImg" idx="2"/>
          </p:nvPr>
        </p:nvSpPr>
        <p:spPr>
          <a:xfrm>
            <a:off x="417513" y="1238250"/>
            <a:ext cx="5935662" cy="3340100"/>
          </a:xfrm>
          <a:prstGeom prst="rect">
            <a:avLst/>
          </a:prstGeom>
          <a:noFill/>
          <a:ln w="12700">
            <a:solidFill>
              <a:prstClr val="black"/>
            </a:solidFill>
          </a:ln>
        </p:spPr>
        <p:txBody>
          <a:bodyPr vert="horz" lIns="91809" tIns="45906" rIns="91809" bIns="45906" rtlCol="0" anchor="ctr"/>
          <a:lstStyle/>
          <a:p>
            <a:endParaRPr lang="ja-JP" altLang="en-US"/>
          </a:p>
        </p:txBody>
      </p:sp>
      <p:sp>
        <p:nvSpPr>
          <p:cNvPr id="5" name="ノート プレースホルダー 4"/>
          <p:cNvSpPr>
            <a:spLocks noGrp="1"/>
          </p:cNvSpPr>
          <p:nvPr>
            <p:ph type="body" sz="quarter" idx="3"/>
          </p:nvPr>
        </p:nvSpPr>
        <p:spPr>
          <a:xfrm>
            <a:off x="676594" y="4765785"/>
            <a:ext cx="5417508" cy="3898988"/>
          </a:xfrm>
          <a:prstGeom prst="rect">
            <a:avLst/>
          </a:prstGeom>
        </p:spPr>
        <p:txBody>
          <a:bodyPr vert="horz" lIns="91809" tIns="45906" rIns="91809" bIns="459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05692"/>
            <a:ext cx="2934550" cy="497133"/>
          </a:xfrm>
          <a:prstGeom prst="rect">
            <a:avLst/>
          </a:prstGeom>
        </p:spPr>
        <p:txBody>
          <a:bodyPr vert="horz" lIns="91809" tIns="45906" rIns="91809" bIns="459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4543" y="9405692"/>
            <a:ext cx="2934549" cy="497133"/>
          </a:xfrm>
          <a:prstGeom prst="rect">
            <a:avLst/>
          </a:prstGeom>
        </p:spPr>
        <p:txBody>
          <a:bodyPr vert="horz" lIns="91809" tIns="45906" rIns="91809" bIns="45906" rtlCol="0" anchor="b"/>
          <a:lstStyle>
            <a:lvl1pPr algn="r">
              <a:defRPr sz="1200"/>
            </a:lvl1pPr>
          </a:lstStyle>
          <a:p>
            <a:fld id="{7395A068-C037-4E13-B829-59D348940239}" type="slidenum">
              <a:rPr kumimoji="1" lang="ja-JP" altLang="en-US" smtClean="0"/>
              <a:t>‹#›</a:t>
            </a:fld>
            <a:endParaRPr kumimoji="1" lang="ja-JP" altLang="en-US"/>
          </a:p>
        </p:txBody>
      </p:sp>
    </p:spTree>
    <p:extLst>
      <p:ext uri="{BB962C8B-B14F-4D97-AF65-F5344CB8AC3E}">
        <p14:creationId xmlns:p14="http://schemas.microsoft.com/office/powerpoint/2010/main" val="7859424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latin typeface="ＭＳ ゴシック" panose="020B0609070205080204" pitchFamily="49" charset="-128"/>
                <a:ea typeface="ＭＳ ゴシック" panose="020B0609070205080204" pitchFamily="49" charset="-128"/>
              </a:rPr>
              <a:t>マルチ商法にどのようなイメージを持っていますか？</a:t>
            </a:r>
          </a:p>
          <a:p>
            <a:r>
              <a:rPr lang="ja-JP" altLang="ja-JP" dirty="0">
                <a:latin typeface="ＭＳ ゴシック" panose="020B0609070205080204" pitchFamily="49" charset="-128"/>
                <a:ea typeface="ＭＳ ゴシック" panose="020B0609070205080204" pitchFamily="49" charset="-128"/>
              </a:rPr>
              <a:t>「久しぶりに会った友人から何か買うように勧誘される」「友達や知り合いを紹介してと言われる」</a:t>
            </a:r>
          </a:p>
          <a:p>
            <a:r>
              <a:rPr lang="ja-JP" altLang="ja-JP" dirty="0">
                <a:latin typeface="ＭＳ ゴシック" panose="020B0609070205080204" pitchFamily="49" charset="-128"/>
                <a:ea typeface="ＭＳ ゴシック" panose="020B0609070205080204" pitchFamily="49" charset="-128"/>
              </a:rPr>
              <a:t>では、実際どのようなことが起きているのでしょうか。</a:t>
            </a:r>
            <a:endParaRPr lang="en-US"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消費生活センターに寄せられた事例をもとに手口や問題点を学び、被害にあわないよう用心しましょう。</a:t>
            </a: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1</a:t>
            </a:fld>
            <a:endParaRPr kumimoji="1" lang="ja-JP" altLang="en-US"/>
          </a:p>
        </p:txBody>
      </p:sp>
    </p:spTree>
    <p:extLst>
      <p:ext uri="{BB962C8B-B14F-4D97-AF65-F5344CB8AC3E}">
        <p14:creationId xmlns:p14="http://schemas.microsoft.com/office/powerpoint/2010/main" val="137953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238">
              <a:defRPr/>
            </a:pPr>
            <a:r>
              <a:rPr kumimoji="1" lang="ja-JP" altLang="en-US" dirty="0" smtClean="0">
                <a:latin typeface="ＭＳ ゴシック" panose="020B0609070205080204" pitchFamily="49" charset="-128"/>
                <a:ea typeface="ＭＳ ゴシック" panose="020B0609070205080204" pitchFamily="49" charset="-128"/>
              </a:rPr>
              <a:t>多少</a:t>
            </a:r>
            <a:r>
              <a:rPr kumimoji="1" lang="ja-JP" altLang="en-US" dirty="0">
                <a:latin typeface="ＭＳ ゴシック" panose="020B0609070205080204" pitchFamily="49" charset="-128"/>
                <a:ea typeface="ＭＳ ゴシック" panose="020B0609070205080204" pitchFamily="49" charset="-128"/>
              </a:rPr>
              <a:t>不審に思いながら</a:t>
            </a:r>
            <a:r>
              <a:rPr kumimoji="1" lang="ja-JP" altLang="en-US" dirty="0" smtClean="0">
                <a:latin typeface="ＭＳ ゴシック" panose="020B0609070205080204" pitchFamily="49" charset="-128"/>
                <a:ea typeface="ＭＳ ゴシック" panose="020B0609070205080204" pitchFamily="49" charset="-128"/>
              </a:rPr>
              <a:t>も学生ローン返済</a:t>
            </a:r>
            <a:r>
              <a:rPr kumimoji="1" lang="ja-JP" altLang="en-US" dirty="0">
                <a:latin typeface="ＭＳ ゴシック" panose="020B0609070205080204" pitchFamily="49" charset="-128"/>
                <a:ea typeface="ＭＳ ゴシック" panose="020B0609070205080204" pitchFamily="49" charset="-128"/>
              </a:rPr>
              <a:t>の</a:t>
            </a:r>
            <a:r>
              <a:rPr kumimoji="1" lang="ja-JP" altLang="en-US" dirty="0" smtClean="0">
                <a:latin typeface="ＭＳ ゴシック" panose="020B0609070205080204" pitchFamily="49" charset="-128"/>
                <a:ea typeface="ＭＳ ゴシック" panose="020B0609070205080204" pitchFamily="49" charset="-128"/>
              </a:rPr>
              <a:t>ため、大学</a:t>
            </a:r>
            <a:r>
              <a:rPr kumimoji="1" lang="ja-JP" altLang="en-US" dirty="0">
                <a:latin typeface="ＭＳ ゴシック" panose="020B0609070205080204" pitchFamily="49" charset="-128"/>
                <a:ea typeface="ＭＳ ゴシック" panose="020B0609070205080204" pitchFamily="49" charset="-128"/>
              </a:rPr>
              <a:t>の友人を一人誘って契約して</a:t>
            </a:r>
            <a:r>
              <a:rPr kumimoji="1" lang="ja-JP" altLang="en-US" dirty="0" smtClean="0">
                <a:latin typeface="ＭＳ ゴシック" panose="020B0609070205080204" pitchFamily="49" charset="-128"/>
                <a:ea typeface="ＭＳ ゴシック" panose="020B0609070205080204" pitchFamily="49" charset="-128"/>
              </a:rPr>
              <a:t>もらったけれど到底借金の完済はできません。</a:t>
            </a:r>
            <a:endParaRPr kumimoji="1" lang="en-US" altLang="ja-JP" dirty="0" smtClean="0">
              <a:latin typeface="ＭＳ ゴシック" panose="020B0609070205080204" pitchFamily="49" charset="-128"/>
              <a:ea typeface="ＭＳ ゴシック" panose="020B0609070205080204" pitchFamily="49" charset="-128"/>
            </a:endParaRPr>
          </a:p>
          <a:p>
            <a:pPr defTabSz="910238">
              <a:defRPr/>
            </a:pPr>
            <a:r>
              <a:rPr kumimoji="1" lang="ja-JP" altLang="en-US" dirty="0" smtClean="0">
                <a:latin typeface="ＭＳ ゴシック" panose="020B0609070205080204" pitchFamily="49" charset="-128"/>
                <a:ea typeface="ＭＳ ゴシック" panose="020B0609070205080204" pitchFamily="49" charset="-128"/>
              </a:rPr>
              <a:t>さらに、契約してもらった友人も、投資・勧誘とも上手くいかず返済に行き詰まり、親に相談して事の重大さに気づいた、広く学内でも問題になってしまったなどというケースがあります。</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10</a:t>
            </a:fld>
            <a:endParaRPr kumimoji="1" lang="ja-JP" altLang="en-US"/>
          </a:p>
        </p:txBody>
      </p:sp>
    </p:spTree>
    <p:extLst>
      <p:ext uri="{BB962C8B-B14F-4D97-AF65-F5344CB8AC3E}">
        <p14:creationId xmlns:p14="http://schemas.microsoft.com/office/powerpoint/2010/main" val="260774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ゴシック" panose="020B0609070205080204" pitchFamily="49" charset="-128"/>
                <a:ea typeface="ＭＳ ゴシック" panose="020B0609070205080204" pitchFamily="49" charset="-128"/>
              </a:rPr>
              <a:t>マルチ商法の</a:t>
            </a:r>
            <a:r>
              <a:rPr kumimoji="1" lang="ja-JP" altLang="en-US" dirty="0">
                <a:latin typeface="ＭＳ ゴシック" panose="020B0609070205080204" pitchFamily="49" charset="-128"/>
                <a:ea typeface="ＭＳ ゴシック" panose="020B0609070205080204" pitchFamily="49" charset="-128"/>
              </a:rPr>
              <a:t>問題点として、きっかけが友人や知人から</a:t>
            </a:r>
            <a:r>
              <a:rPr kumimoji="1" lang="ja-JP" altLang="en-US" dirty="0" smtClean="0">
                <a:latin typeface="ＭＳ ゴシック" panose="020B0609070205080204" pitchFamily="49" charset="-128"/>
                <a:ea typeface="ＭＳ ゴシック" panose="020B0609070205080204" pitchFamily="49" charset="-128"/>
              </a:rPr>
              <a:t>の誘いなので警戒</a:t>
            </a:r>
            <a:r>
              <a:rPr kumimoji="1" lang="ja-JP" altLang="en-US" dirty="0">
                <a:latin typeface="ＭＳ ゴシック" panose="020B0609070205080204" pitchFamily="49" charset="-128"/>
                <a:ea typeface="ＭＳ ゴシック" panose="020B0609070205080204" pitchFamily="49" charset="-128"/>
              </a:rPr>
              <a:t>しにくく断りにくい、部活やサークル等で勧誘が行われ被害が拡大しやすい</a:t>
            </a:r>
            <a:r>
              <a:rPr kumimoji="1" lang="ja-JP" altLang="en-US" dirty="0" smtClean="0">
                <a:latin typeface="ＭＳ ゴシック" panose="020B0609070205080204" pitchFamily="49" charset="-128"/>
                <a:ea typeface="ＭＳ ゴシック" panose="020B0609070205080204" pitchFamily="49" charset="-128"/>
              </a:rPr>
              <a:t>、友人や将来など失われる</a:t>
            </a:r>
            <a:r>
              <a:rPr kumimoji="1" lang="ja-JP" altLang="en-US" dirty="0">
                <a:latin typeface="ＭＳ ゴシック" panose="020B0609070205080204" pitchFamily="49" charset="-128"/>
                <a:ea typeface="ＭＳ ゴシック" panose="020B0609070205080204" pitchFamily="49" charset="-128"/>
              </a:rPr>
              <a:t>ものが多く、勧誘可能な友人知人に限度があるため、結局は借金を返済するに至らないことになります</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defTabSz="910238">
              <a:defRPr/>
            </a:pPr>
            <a:r>
              <a:rPr kumimoji="1" lang="ja-JP" altLang="en-US" dirty="0" smtClean="0">
                <a:latin typeface="ＭＳ ゴシック" panose="020B0609070205080204" pitchFamily="49" charset="-128"/>
                <a:ea typeface="ＭＳ ゴシック" panose="020B0609070205080204" pitchFamily="49" charset="-128"/>
              </a:rPr>
              <a:t>悪質業者を信用して就活もせず、退学などで学歴も失い、大切な友人を何人も失ってしまった事例が複数あります。</a:t>
            </a:r>
            <a:endParaRPr kumimoji="1" lang="en-US" altLang="ja-JP" dirty="0" smtClean="0">
              <a:latin typeface="ＭＳ ゴシック" panose="020B0609070205080204" pitchFamily="49" charset="-128"/>
              <a:ea typeface="ＭＳ ゴシック" panose="020B0609070205080204" pitchFamily="49" charset="-128"/>
            </a:endParaRPr>
          </a:p>
          <a:p>
            <a:pPr defTabSz="910238">
              <a:defRPr/>
            </a:pPr>
            <a:endParaRPr kumimoji="1" lang="en-US" altLang="ja-JP" dirty="0" smtClean="0">
              <a:latin typeface="ＭＳ ゴシック" panose="020B0609070205080204" pitchFamily="49" charset="-128"/>
              <a:ea typeface="ＭＳ ゴシック" panose="020B0609070205080204" pitchFamily="49" charset="-128"/>
            </a:endParaRPr>
          </a:p>
          <a:p>
            <a:pPr defTabSz="910238">
              <a:defRPr/>
            </a:pPr>
            <a:r>
              <a:rPr kumimoji="1" lang="ja-JP" altLang="en-US" dirty="0" smtClean="0">
                <a:latin typeface="ＭＳ ゴシック" panose="020B0609070205080204" pitchFamily="49" charset="-128"/>
                <a:ea typeface="ＭＳ ゴシック" panose="020B0609070205080204" pitchFamily="49" charset="-128"/>
              </a:rPr>
              <a:t>また、学生ローンも借金です。借りたお金が返せなければ、最終的には破産することになります。</a:t>
            </a:r>
            <a:endParaRPr kumimoji="1" lang="en-US" altLang="ja-JP" dirty="0" smtClean="0">
              <a:latin typeface="ＭＳ ゴシック" panose="020B0609070205080204" pitchFamily="49" charset="-128"/>
              <a:ea typeface="ＭＳ ゴシック" panose="020B0609070205080204" pitchFamily="49" charset="-128"/>
            </a:endParaRPr>
          </a:p>
          <a:p>
            <a:pPr defTabSz="910238">
              <a:defRPr/>
            </a:pPr>
            <a:r>
              <a:rPr kumimoji="1" lang="ja-JP" altLang="en-US" dirty="0" smtClean="0">
                <a:latin typeface="ＭＳ ゴシック" panose="020B0609070205080204" pitchFamily="49" charset="-128"/>
                <a:ea typeface="ＭＳ ゴシック" panose="020B0609070205080204" pitchFamily="49" charset="-128"/>
              </a:rPr>
              <a:t>自己破産などを行った場合、一定期間（７年前後）信用情報に記録が残るため、将来的にローンが組めないこともあります。</a:t>
            </a:r>
            <a:endParaRPr kumimoji="1" lang="en-US" altLang="ja-JP" dirty="0" smtClean="0">
              <a:latin typeface="ＭＳ ゴシック" panose="020B0609070205080204" pitchFamily="49" charset="-128"/>
              <a:ea typeface="ＭＳ ゴシック" panose="020B0609070205080204" pitchFamily="49" charset="-128"/>
            </a:endParaRPr>
          </a:p>
          <a:p>
            <a:pPr defTabSz="910238">
              <a:defRPr/>
            </a:pPr>
            <a:r>
              <a:rPr kumimoji="1" lang="ja-JP" altLang="en-US" dirty="0" smtClean="0">
                <a:latin typeface="ＭＳ ゴシック" panose="020B0609070205080204" pitchFamily="49" charset="-128"/>
                <a:ea typeface="ＭＳ ゴシック" panose="020B0609070205080204" pitchFamily="49" charset="-128"/>
              </a:rPr>
              <a:t>また、長期にわたる借金の返済は利息ばかりを支払って元金が減らないなど、なかなか借金生活から抜け出せないこともあります。</a:t>
            </a: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11</a:t>
            </a:fld>
            <a:endParaRPr kumimoji="1" lang="ja-JP" altLang="en-US"/>
          </a:p>
        </p:txBody>
      </p:sp>
    </p:spTree>
    <p:extLst>
      <p:ext uri="{BB962C8B-B14F-4D97-AF65-F5344CB8AC3E}">
        <p14:creationId xmlns:p14="http://schemas.microsoft.com/office/powerpoint/2010/main" val="307556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297">
              <a:defRPr/>
            </a:pPr>
            <a:r>
              <a:rPr kumimoji="1" lang="ja-JP" altLang="en-US" dirty="0" smtClean="0">
                <a:latin typeface="ＭＳ ゴシック" panose="020B0609070205080204" pitchFamily="49" charset="-128"/>
                <a:ea typeface="ＭＳ ゴシック" panose="020B0609070205080204" pitchFamily="49" charset="-128"/>
              </a:rPr>
              <a:t>マルチ商法のトラブルについて、いくつか解決方法が設けられているので紹介します。</a:t>
            </a:r>
            <a:endParaRPr kumimoji="1" lang="en-US" altLang="ja-JP" dirty="0" smtClean="0">
              <a:latin typeface="ＭＳ ゴシック" panose="020B0609070205080204" pitchFamily="49" charset="-128"/>
              <a:ea typeface="ＭＳ ゴシック" panose="020B0609070205080204" pitchFamily="49" charset="-128"/>
            </a:endParaRPr>
          </a:p>
          <a:p>
            <a:pPr defTabSz="918297">
              <a:defRPr/>
            </a:pPr>
            <a:endParaRPr kumimoji="1" lang="en-US" altLang="ja-JP" dirty="0" smtClean="0">
              <a:latin typeface="ＭＳ ゴシック" panose="020B0609070205080204" pitchFamily="49" charset="-128"/>
              <a:ea typeface="ＭＳ ゴシック" panose="020B0609070205080204" pitchFamily="49" charset="-128"/>
            </a:endParaRPr>
          </a:p>
          <a:p>
            <a:pPr defTabSz="918297">
              <a:defRPr/>
            </a:pPr>
            <a:r>
              <a:rPr kumimoji="1" lang="ja-JP" altLang="en-US" dirty="0" smtClean="0">
                <a:latin typeface="ＭＳ ゴシック" panose="020B0609070205080204" pitchFamily="49" charset="-128"/>
                <a:ea typeface="ＭＳ ゴシック" panose="020B0609070205080204" pitchFamily="49" charset="-128"/>
              </a:rPr>
              <a:t>「未成年者契約の取消権」です。こちらは民法で定められています。</a:t>
            </a:r>
            <a:endParaRPr kumimoji="1" lang="en-US" altLang="ja-JP" dirty="0" smtClean="0">
              <a:latin typeface="ＭＳ ゴシック" panose="020B0609070205080204" pitchFamily="49" charset="-128"/>
              <a:ea typeface="ＭＳ ゴシック" panose="020B0609070205080204" pitchFamily="49" charset="-128"/>
            </a:endParaRPr>
          </a:p>
          <a:p>
            <a:pPr defTabSz="918297">
              <a:defRPr/>
            </a:pPr>
            <a:r>
              <a:rPr lang="ja-JP" altLang="en-US" dirty="0">
                <a:latin typeface="ＭＳ ゴシック" panose="020B0609070205080204" pitchFamily="49" charset="-128"/>
                <a:ea typeface="ＭＳ ゴシック" panose="020B0609070205080204" pitchFamily="49" charset="-128"/>
              </a:rPr>
              <a:t>取消しの意思表示は、口頭でも有効ですが、後日のトラブルを避けるためには書面で通知しましょう。</a:t>
            </a:r>
          </a:p>
          <a:p>
            <a:pPr defTabSz="918297" latinLnBrk="1">
              <a:defRPr/>
            </a:pPr>
            <a:endParaRPr lang="en-US" altLang="ja-JP" dirty="0">
              <a:latin typeface="ＭＳ ゴシック" panose="020B0609070205080204" pitchFamily="49" charset="-128"/>
              <a:ea typeface="ＭＳ ゴシック" panose="020B0609070205080204" pitchFamily="49" charset="-128"/>
            </a:endParaRPr>
          </a:p>
          <a:p>
            <a:pPr defTabSz="918297" latinLnBrk="1">
              <a:defRPr/>
            </a:pPr>
            <a:r>
              <a:rPr lang="ja-JP" altLang="en-US" dirty="0">
                <a:latin typeface="ＭＳ ゴシック" panose="020B0609070205080204" pitchFamily="49" charset="-128"/>
                <a:ea typeface="ＭＳ ゴシック" panose="020B0609070205080204" pitchFamily="49" charset="-128"/>
              </a:rPr>
              <a:t>以下の要件がすべてあてはまれば、未成年者（</a:t>
            </a:r>
            <a:r>
              <a:rPr lang="en-US" altLang="ja-JP" dirty="0">
                <a:latin typeface="ＭＳ ゴシック" panose="020B0609070205080204" pitchFamily="49" charset="-128"/>
                <a:ea typeface="ＭＳ ゴシック" panose="020B0609070205080204" pitchFamily="49" charset="-128"/>
              </a:rPr>
              <a:t>18</a:t>
            </a:r>
            <a:r>
              <a:rPr lang="ja-JP" altLang="en-US" dirty="0">
                <a:latin typeface="ＭＳ ゴシック" panose="020B0609070205080204" pitchFamily="49" charset="-128"/>
                <a:ea typeface="ＭＳ ゴシック" panose="020B0609070205080204" pitchFamily="49" charset="-128"/>
              </a:rPr>
              <a:t>歳未満）がおこなった契約を取消しできます。</a:t>
            </a:r>
          </a:p>
          <a:p>
            <a:pPr latinLnBrk="1"/>
            <a:r>
              <a:rPr lang="ja-JP" altLang="en-US" dirty="0">
                <a:latin typeface="ＭＳ ゴシック" panose="020B0609070205080204" pitchFamily="49" charset="-128"/>
                <a:ea typeface="ＭＳ ゴシック" panose="020B0609070205080204" pitchFamily="49" charset="-128"/>
              </a:rPr>
              <a:t>●契約時の年齢が</a:t>
            </a:r>
            <a:r>
              <a:rPr lang="en-US" altLang="ja-JP" dirty="0">
                <a:latin typeface="ＭＳ ゴシック" panose="020B0609070205080204" pitchFamily="49" charset="-128"/>
                <a:ea typeface="ＭＳ ゴシック" panose="020B0609070205080204" pitchFamily="49" charset="-128"/>
              </a:rPr>
              <a:t>18</a:t>
            </a:r>
            <a:r>
              <a:rPr lang="ja-JP" altLang="en-US" dirty="0">
                <a:latin typeface="ＭＳ ゴシック" panose="020B0609070205080204" pitchFamily="49" charset="-128"/>
                <a:ea typeface="ＭＳ ゴシック" panose="020B0609070205080204" pitchFamily="49" charset="-128"/>
              </a:rPr>
              <a:t>歳未満●未婚●法定代理人（多くは両親、親権者）が同意していないこと●小遣いの範囲内でないこと●「自分は成年である。法定代理人の同意を得ている」などの嘘をついていないこと●法定代理人から許された営業に関する取引でないこと●法定代理人の追認がないこと●取消権が時効になっていないことです。</a:t>
            </a:r>
          </a:p>
          <a:p>
            <a:pPr latinLnBrk="1"/>
            <a:endParaRPr lang="ja-JP" altLang="en-US" dirty="0">
              <a:latin typeface="ＭＳ ゴシック" panose="020B0609070205080204" pitchFamily="49" charset="-128"/>
              <a:ea typeface="ＭＳ ゴシック" panose="020B0609070205080204" pitchFamily="49" charset="-128"/>
            </a:endParaRPr>
          </a:p>
          <a:p>
            <a:pPr latinLnBrk="1"/>
            <a:r>
              <a:rPr lang="ja-JP" altLang="en-US" dirty="0">
                <a:latin typeface="ＭＳ ゴシック" panose="020B0609070205080204" pitchFamily="49" charset="-128"/>
                <a:ea typeface="ＭＳ ゴシック" panose="020B0609070205080204" pitchFamily="49" charset="-128"/>
              </a:rPr>
              <a:t>取消しをすると、契約時にさかのぼって「最初から無効なもの」とされ、代金支払の義務はなくなります。また、支払った代金があれば返還請求ができます。既に受取った商品やサービスは、現在手元にある分だけ返還すれば良いのです。例えば、サプリを食べていたら、残っている分だけ返せば良いということです。</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12</a:t>
            </a:fld>
            <a:endParaRPr kumimoji="1" lang="ja-JP" altLang="en-US"/>
          </a:p>
        </p:txBody>
      </p:sp>
    </p:spTree>
    <p:extLst>
      <p:ext uri="{BB962C8B-B14F-4D97-AF65-F5344CB8AC3E}">
        <p14:creationId xmlns:p14="http://schemas.microsoft.com/office/powerpoint/2010/main" val="45678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297">
              <a:defRPr/>
            </a:pPr>
            <a:r>
              <a:rPr kumimoji="1" lang="ja-JP" altLang="en-US" dirty="0" smtClean="0">
                <a:latin typeface="ＭＳ ゴシック" panose="020B0609070205080204" pitchFamily="49" charset="-128"/>
                <a:ea typeface="ＭＳ ゴシック" panose="020B0609070205080204" pitchFamily="49" charset="-128"/>
              </a:rPr>
              <a:t>次に、「特定商取引法」を紹介します。</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マルチ商法は違法ではありません。</a:t>
            </a:r>
            <a:endParaRPr lang="en-US" altLang="ja-JP" dirty="0">
              <a:latin typeface="ＭＳ ゴシック" panose="020B0609070205080204" pitchFamily="49" charset="-128"/>
              <a:ea typeface="ＭＳ ゴシック" panose="020B0609070205080204" pitchFamily="49" charset="-128"/>
            </a:endParaRPr>
          </a:p>
          <a:p>
            <a:r>
              <a:rPr lang="ja-JP" altLang="ja-JP" dirty="0">
                <a:latin typeface="ＭＳ ゴシック" panose="020B0609070205080204" pitchFamily="49" charset="-128"/>
                <a:ea typeface="ＭＳ ゴシック" panose="020B0609070205080204" pitchFamily="49" charset="-128"/>
              </a:rPr>
              <a:t>ある商品の購入者が新たな購入者を勧誘し、その人が商品を購入するとマージンを得られるといった販売形態の</a:t>
            </a:r>
            <a:r>
              <a:rPr lang="ja-JP" altLang="en-US" dirty="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合法ビジネス</a:t>
            </a:r>
            <a:r>
              <a:rPr lang="ja-JP" altLang="en-US" dirty="0">
                <a:latin typeface="ＭＳ ゴシック" panose="020B0609070205080204" pitchFamily="49" charset="-128"/>
                <a:ea typeface="ＭＳ ゴシック" panose="020B0609070205080204" pitchFamily="49" charset="-128"/>
              </a:rPr>
              <a:t>」で</a:t>
            </a:r>
            <a:r>
              <a:rPr lang="ja-JP" altLang="ja-JP" dirty="0">
                <a:latin typeface="ＭＳ ゴシック" panose="020B0609070205080204" pitchFamily="49" charset="-128"/>
                <a:ea typeface="ＭＳ ゴシック" panose="020B0609070205080204" pitchFamily="49" charset="-128"/>
              </a:rPr>
              <a:t>す。</a:t>
            </a:r>
          </a:p>
          <a:p>
            <a:r>
              <a:rPr lang="ja-JP" altLang="ja-JP" dirty="0">
                <a:latin typeface="ＭＳ ゴシック" panose="020B0609070205080204" pitchFamily="49" charset="-128"/>
                <a:ea typeface="ＭＳ ゴシック" panose="020B0609070205080204" pitchFamily="49" charset="-128"/>
              </a:rPr>
              <a:t>合法</a:t>
            </a:r>
            <a:r>
              <a:rPr lang="ja-JP" altLang="en-US" dirty="0">
                <a:latin typeface="ＭＳ ゴシック" panose="020B0609070205080204" pitchFamily="49" charset="-128"/>
                <a:ea typeface="ＭＳ ゴシック" panose="020B0609070205080204" pitchFamily="49" charset="-128"/>
              </a:rPr>
              <a:t>なの</a:t>
            </a:r>
            <a:r>
              <a:rPr lang="ja-JP" altLang="ja-JP" dirty="0">
                <a:latin typeface="ＭＳ ゴシック" panose="020B0609070205080204" pitchFamily="49" charset="-128"/>
                <a:ea typeface="ＭＳ ゴシック" panose="020B0609070205080204" pitchFamily="49" charset="-128"/>
              </a:rPr>
              <a:t>ですが</a:t>
            </a:r>
            <a:r>
              <a:rPr lang="ja-JP" altLang="en-US" dirty="0">
                <a:latin typeface="ＭＳ ゴシック" panose="020B0609070205080204" pitchFamily="49" charset="-128"/>
                <a:ea typeface="ＭＳ ゴシック" panose="020B0609070205080204" pitchFamily="49" charset="-128"/>
              </a:rPr>
              <a:t>非常に</a:t>
            </a:r>
            <a:r>
              <a:rPr lang="ja-JP" altLang="ja-JP" dirty="0">
                <a:latin typeface="ＭＳ ゴシック" panose="020B0609070205080204" pitchFamily="49" charset="-128"/>
                <a:ea typeface="ＭＳ ゴシック" panose="020B0609070205080204" pitchFamily="49" charset="-128"/>
              </a:rPr>
              <a:t>問題が起</a:t>
            </a:r>
            <a:r>
              <a:rPr lang="ja-JP" altLang="en-US" dirty="0">
                <a:latin typeface="ＭＳ ゴシック" panose="020B0609070205080204" pitchFamily="49" charset="-128"/>
                <a:ea typeface="ＭＳ ゴシック" panose="020B0609070205080204" pitchFamily="49" charset="-128"/>
              </a:rPr>
              <a:t>きやすい</a:t>
            </a:r>
            <a:r>
              <a:rPr lang="ja-JP" altLang="ja-JP" dirty="0">
                <a:latin typeface="ＭＳ ゴシック" panose="020B0609070205080204" pitchFamily="49" charset="-128"/>
                <a:ea typeface="ＭＳ ゴシック" panose="020B0609070205080204" pitchFamily="49" charset="-128"/>
              </a:rPr>
              <a:t>商法であるため、特定商取引法の「連鎖販売取引」として規制</a:t>
            </a:r>
            <a:r>
              <a:rPr lang="ja-JP" altLang="en-US" dirty="0">
                <a:latin typeface="ＭＳ ゴシック" panose="020B0609070205080204" pitchFamily="49" charset="-128"/>
                <a:ea typeface="ＭＳ ゴシック" panose="020B0609070205080204" pitchFamily="49" charset="-128"/>
              </a:rPr>
              <a:t>され</a:t>
            </a:r>
            <a:r>
              <a:rPr lang="ja-JP" altLang="ja-JP" dirty="0">
                <a:latin typeface="ＭＳ ゴシック" panose="020B0609070205080204" pitchFamily="49" charset="-128"/>
                <a:ea typeface="ＭＳ ゴシック" panose="020B0609070205080204" pitchFamily="49" charset="-128"/>
              </a:rPr>
              <a:t>ています。</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特定商取引法に基づくクーリング・オフの対象であり、</a:t>
            </a:r>
            <a:r>
              <a:rPr kumimoji="1" lang="ja-JP" altLang="en-US" dirty="0" smtClean="0">
                <a:latin typeface="ＭＳ ゴシック" panose="020B0609070205080204" pitchFamily="49" charset="-128"/>
                <a:ea typeface="ＭＳ ゴシック" panose="020B0609070205080204" pitchFamily="49" charset="-128"/>
              </a:rPr>
              <a:t>契約書面を交付された日（商品の引き渡し日の方が後なら引き渡し日）から</a:t>
            </a:r>
            <a:r>
              <a:rPr kumimoji="1" lang="en-US" altLang="ja-JP" dirty="0" smtClean="0">
                <a:latin typeface="ＭＳ ゴシック" panose="020B0609070205080204" pitchFamily="49" charset="-128"/>
                <a:ea typeface="ＭＳ ゴシック" panose="020B0609070205080204" pitchFamily="49" charset="-128"/>
              </a:rPr>
              <a:t>20</a:t>
            </a:r>
            <a:r>
              <a:rPr kumimoji="1" lang="ja-JP" altLang="en-US" dirty="0" smtClean="0">
                <a:latin typeface="ＭＳ ゴシック" panose="020B0609070205080204" pitchFamily="49" charset="-128"/>
                <a:ea typeface="ＭＳ ゴシック" panose="020B0609070205080204" pitchFamily="49" charset="-128"/>
              </a:rPr>
              <a:t>日以内であれば適用でき、</a:t>
            </a:r>
            <a:r>
              <a:rPr lang="ja-JP" altLang="en-US" dirty="0">
                <a:latin typeface="ＭＳ ゴシック" panose="020B0609070205080204" pitchFamily="49" charset="-128"/>
                <a:ea typeface="ＭＳ ゴシック" panose="020B0609070205080204" pitchFamily="49" charset="-128"/>
              </a:rPr>
              <a:t>無条件で一方的に契約を解除することができます。</a:t>
            </a:r>
            <a:endParaRPr kumimoji="1"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ただし、消費者も事業者も原状回復義務を負うことになるので、事業者は受け取った代金等を消費者に返還しなければなりませんが、消費者も</a:t>
            </a:r>
            <a:r>
              <a:rPr kumimoji="1" lang="ja-JP" altLang="en-US" dirty="0" smtClean="0">
                <a:latin typeface="ＭＳ ゴシック" panose="020B0609070205080204" pitchFamily="49" charset="-128"/>
                <a:ea typeface="ＭＳ ゴシック" panose="020B0609070205080204" pitchFamily="49" charset="-128"/>
              </a:rPr>
              <a:t>受け取った商品を事</a:t>
            </a:r>
            <a:r>
              <a:rPr kumimoji="1" lang="ja-JP" altLang="en-US" dirty="0">
                <a:latin typeface="ＭＳ ゴシック" panose="020B0609070205080204" pitchFamily="49" charset="-128"/>
                <a:ea typeface="ＭＳ ゴシック" panose="020B0609070205080204" pitchFamily="49" charset="-128"/>
              </a:rPr>
              <a:t>業者に返すことに</a:t>
            </a:r>
            <a:r>
              <a:rPr kumimoji="1" lang="ja-JP" altLang="en-US" dirty="0" smtClean="0">
                <a:latin typeface="ＭＳ ゴシック" panose="020B0609070205080204" pitchFamily="49" charset="-128"/>
                <a:ea typeface="ＭＳ ゴシック" panose="020B0609070205080204" pitchFamily="49" charset="-128"/>
              </a:rPr>
              <a:t>なります。商品を転売</a:t>
            </a:r>
            <a:r>
              <a:rPr kumimoji="1" lang="ja-JP" altLang="en-US" dirty="0">
                <a:latin typeface="ＭＳ ゴシック" panose="020B0609070205080204" pitchFamily="49" charset="-128"/>
                <a:ea typeface="ＭＳ ゴシック" panose="020B0609070205080204" pitchFamily="49" charset="-128"/>
              </a:rPr>
              <a:t>したり処分はしないように気をつけなければなりません</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クーリング</a:t>
            </a:r>
            <a:r>
              <a:rPr kumimoji="1" lang="ja-JP" altLang="en-US" dirty="0">
                <a:latin typeface="ＭＳ ゴシック" panose="020B0609070205080204" pitchFamily="49" charset="-128"/>
                <a:ea typeface="ＭＳ ゴシック" panose="020B0609070205080204" pitchFamily="49" charset="-128"/>
              </a:rPr>
              <a:t>・オフの方法は</a:t>
            </a:r>
            <a:r>
              <a:rPr kumimoji="1" lang="ja-JP" altLang="en-US" dirty="0" smtClean="0">
                <a:latin typeface="ＭＳ ゴシック" panose="020B0609070205080204" pitchFamily="49" charset="-128"/>
                <a:ea typeface="ＭＳ ゴシック" panose="020B0609070205080204" pitchFamily="49" charset="-128"/>
              </a:rPr>
              <a:t>、解除通知（クーリング・オフ通知）を適用期間内に事業者に宛て、送付した証拠が残る方法（簡易</a:t>
            </a:r>
            <a:r>
              <a:rPr kumimoji="1" lang="ja-JP" altLang="en-US" dirty="0">
                <a:latin typeface="ＭＳ ゴシック" panose="020B0609070205080204" pitchFamily="49" charset="-128"/>
                <a:ea typeface="ＭＳ ゴシック" panose="020B0609070205080204" pitchFamily="49" charset="-128"/>
              </a:rPr>
              <a:t>書留や配達記録郵便</a:t>
            </a:r>
            <a:r>
              <a:rPr kumimoji="1" lang="ja-JP" altLang="en-US" dirty="0" smtClean="0">
                <a:latin typeface="ＭＳ ゴシック" panose="020B0609070205080204" pitchFamily="49" charset="-128"/>
                <a:ea typeface="ＭＳ ゴシック" panose="020B0609070205080204" pitchFamily="49" charset="-128"/>
              </a:rPr>
              <a:t>など）で送ります。</a:t>
            </a:r>
            <a:r>
              <a:rPr lang="ja-JP" altLang="en-US" dirty="0">
                <a:latin typeface="ＭＳ ゴシック" panose="020B0609070205080204" pitchFamily="49" charset="-128"/>
                <a:ea typeface="ＭＳ ゴシック" panose="020B0609070205080204" pitchFamily="49" charset="-128"/>
              </a:rPr>
              <a:t>電子メールの場合は送信メールを、クーリング・オフ専用フォーム等の場合は画面のスクリーンショットを残しておきましょう。</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13</a:t>
            </a:fld>
            <a:endParaRPr kumimoji="1" lang="ja-JP" altLang="en-US"/>
          </a:p>
        </p:txBody>
      </p:sp>
    </p:spTree>
    <p:extLst>
      <p:ext uri="{BB962C8B-B14F-4D97-AF65-F5344CB8AC3E}">
        <p14:creationId xmlns:p14="http://schemas.microsoft.com/office/powerpoint/2010/main" val="2742725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atinLnBrk="1"/>
            <a:r>
              <a:rPr lang="ja-JP" altLang="en-US" dirty="0">
                <a:latin typeface="ＭＳ ゴシック" panose="020B0609070205080204" pitchFamily="49" charset="-128"/>
                <a:ea typeface="ＭＳ ゴシック" panose="020B0609070205080204" pitchFamily="49" charset="-128"/>
              </a:rPr>
              <a:t>また、</a:t>
            </a:r>
            <a:r>
              <a:rPr lang="ja-JP" altLang="ja-JP" dirty="0">
                <a:latin typeface="ＭＳ ゴシック" panose="020B0609070205080204" pitchFamily="49" charset="-128"/>
                <a:ea typeface="ＭＳ ゴシック" panose="020B0609070205080204" pitchFamily="49" charset="-128"/>
              </a:rPr>
              <a:t>連鎖販売取引</a:t>
            </a:r>
            <a:r>
              <a:rPr lang="ja-JP" altLang="en-US" dirty="0">
                <a:latin typeface="ＭＳ ゴシック" panose="020B0609070205080204" pitchFamily="49" charset="-128"/>
                <a:ea typeface="ＭＳ ゴシック" panose="020B0609070205080204" pitchFamily="49" charset="-128"/>
              </a:rPr>
              <a:t>は中途解約ができます。</a:t>
            </a:r>
            <a:endParaRPr lang="en-US" altLang="ja-JP" dirty="0">
              <a:latin typeface="ＭＳ ゴシック" panose="020B0609070205080204" pitchFamily="49" charset="-128"/>
              <a:ea typeface="ＭＳ ゴシック" panose="020B0609070205080204" pitchFamily="49" charset="-128"/>
            </a:endParaRPr>
          </a:p>
          <a:p>
            <a:pPr latinLnBrk="1"/>
            <a:r>
              <a:rPr lang="ja-JP" altLang="en-US" dirty="0">
                <a:latin typeface="ＭＳ ゴシック" panose="020B0609070205080204" pitchFamily="49" charset="-128"/>
                <a:ea typeface="ＭＳ ゴシック" panose="020B0609070205080204" pitchFamily="49" charset="-128"/>
              </a:rPr>
              <a:t>中途解約では、いつでも組織から退会できます。</a:t>
            </a:r>
            <a:endParaRPr lang="en-US" altLang="ja-JP" dirty="0">
              <a:latin typeface="ＭＳ ゴシック" panose="020B0609070205080204" pitchFamily="49" charset="-128"/>
              <a:ea typeface="ＭＳ ゴシック" panose="020B0609070205080204" pitchFamily="49" charset="-128"/>
            </a:endParaRPr>
          </a:p>
          <a:p>
            <a:pPr latinLnBrk="1"/>
            <a:r>
              <a:rPr lang="ja-JP" altLang="en-US" dirty="0">
                <a:latin typeface="ＭＳ ゴシック" panose="020B0609070205080204" pitchFamily="49" charset="-128"/>
                <a:ea typeface="ＭＳ ゴシック" panose="020B0609070205080204" pitchFamily="49" charset="-128"/>
              </a:rPr>
              <a:t>入会して</a:t>
            </a:r>
            <a:r>
              <a:rPr lang="en-US" altLang="ja-JP" dirty="0">
                <a:latin typeface="ＭＳ ゴシック" panose="020B0609070205080204" pitchFamily="49" charset="-128"/>
                <a:ea typeface="ＭＳ ゴシック" panose="020B0609070205080204" pitchFamily="49" charset="-128"/>
              </a:rPr>
              <a:t>1</a:t>
            </a:r>
            <a:r>
              <a:rPr lang="ja-JP" altLang="en-US" dirty="0">
                <a:latin typeface="ＭＳ ゴシック" panose="020B0609070205080204" pitchFamily="49" charset="-128"/>
                <a:ea typeface="ＭＳ ゴシック" panose="020B0609070205080204" pitchFamily="49" charset="-128"/>
              </a:rPr>
              <a:t>年以内に退会した場合は、商品受領後</a:t>
            </a:r>
            <a:r>
              <a:rPr lang="en-US" altLang="ja-JP" dirty="0">
                <a:latin typeface="ＭＳ ゴシック" panose="020B0609070205080204" pitchFamily="49" charset="-128"/>
                <a:ea typeface="ＭＳ ゴシック" panose="020B0609070205080204" pitchFamily="49" charset="-128"/>
              </a:rPr>
              <a:t>90</a:t>
            </a:r>
            <a:r>
              <a:rPr lang="ja-JP" altLang="en-US" dirty="0">
                <a:latin typeface="ＭＳ ゴシック" panose="020B0609070205080204" pitchFamily="49" charset="-128"/>
                <a:ea typeface="ＭＳ ゴシック" panose="020B0609070205080204" pitchFamily="49" charset="-128"/>
              </a:rPr>
              <a:t>日以内で、再販売していないもの、使用・消費していないものを解約・返品できます。</a:t>
            </a:r>
            <a:endParaRPr lang="en-US" altLang="ja-JP" dirty="0">
              <a:latin typeface="ＭＳ ゴシック" panose="020B0609070205080204" pitchFamily="49" charset="-128"/>
              <a:ea typeface="ＭＳ ゴシック" panose="020B0609070205080204" pitchFamily="49" charset="-128"/>
            </a:endParaRPr>
          </a:p>
          <a:p>
            <a:pPr latinLnBrk="1"/>
            <a:r>
              <a:rPr lang="ja-JP" altLang="en-US" dirty="0">
                <a:latin typeface="ＭＳ ゴシック" panose="020B0609070205080204" pitchFamily="49" charset="-128"/>
                <a:ea typeface="ＭＳ ゴシック" panose="020B0609070205080204" pitchFamily="49" charset="-128"/>
              </a:rPr>
              <a:t>その際の違約金の上限は、返品する商品価格の</a:t>
            </a:r>
            <a:r>
              <a:rPr lang="en-US" altLang="ja-JP" dirty="0">
                <a:latin typeface="ＭＳ ゴシック" panose="020B0609070205080204" pitchFamily="49" charset="-128"/>
                <a:ea typeface="ＭＳ ゴシック" panose="020B0609070205080204" pitchFamily="49" charset="-128"/>
              </a:rPr>
              <a:t>1</a:t>
            </a:r>
            <a:r>
              <a:rPr lang="ja-JP" altLang="en-US" dirty="0">
                <a:latin typeface="ＭＳ ゴシック" panose="020B0609070205080204" pitchFamily="49" charset="-128"/>
                <a:ea typeface="ＭＳ ゴシック" panose="020B0609070205080204" pitchFamily="49" charset="-128"/>
              </a:rPr>
              <a:t>割が上限です。</a:t>
            </a: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14</a:t>
            </a:fld>
            <a:endParaRPr kumimoji="1" lang="ja-JP" altLang="en-US"/>
          </a:p>
        </p:txBody>
      </p:sp>
    </p:spTree>
    <p:extLst>
      <p:ext uri="{BB962C8B-B14F-4D97-AF65-F5344CB8AC3E}">
        <p14:creationId xmlns:p14="http://schemas.microsoft.com/office/powerpoint/2010/main" val="1967428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297">
              <a:defRPr/>
            </a:pPr>
            <a:r>
              <a:rPr kumimoji="1" lang="ja-JP" altLang="en-US" dirty="0" smtClean="0">
                <a:latin typeface="ＭＳ ゴシック" panose="020B0609070205080204" pitchFamily="49" charset="-128"/>
                <a:ea typeface="ＭＳ ゴシック" panose="020B0609070205080204" pitchFamily="49" charset="-128"/>
              </a:rPr>
              <a:t>契約時には説明や契約書にマルチ商法であることには触れず、商品等の購入の契約後に「人を紹介すれば</a:t>
            </a: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」とマルチ的な勧誘を勧める、いわゆる「後出しマルチ商法」では、業者から「特定商取引法の連鎖販売取引にはあたらない」「クーリング・オフはできない」と主張されることがあります。</a:t>
            </a:r>
            <a:endParaRPr kumimoji="1" lang="en-US" altLang="ja-JP" dirty="0" smtClean="0">
              <a:latin typeface="ＭＳ ゴシック" panose="020B0609070205080204" pitchFamily="49" charset="-128"/>
              <a:ea typeface="ＭＳ ゴシック" panose="020B0609070205080204" pitchFamily="49" charset="-128"/>
            </a:endParaRPr>
          </a:p>
          <a:p>
            <a:pPr defTabSz="918297">
              <a:defRPr/>
            </a:pPr>
            <a:r>
              <a:rPr kumimoji="1" lang="ja-JP" altLang="en-US" dirty="0" smtClean="0">
                <a:latin typeface="ＭＳ ゴシック" panose="020B0609070205080204" pitchFamily="49" charset="-128"/>
                <a:ea typeface="ＭＳ ゴシック" panose="020B0609070205080204" pitchFamily="49" charset="-128"/>
              </a:rPr>
              <a:t>このような勧誘を受けた場合や、書面不備もなくクーリング・オフ期間が過ぎていた場合では、「</a:t>
            </a:r>
            <a:r>
              <a:rPr kumimoji="1" lang="ja-JP" altLang="en-US" dirty="0">
                <a:latin typeface="ＭＳ ゴシック" panose="020B0609070205080204" pitchFamily="49" charset="-128"/>
                <a:ea typeface="ＭＳ ゴシック" panose="020B0609070205080204" pitchFamily="49" charset="-128"/>
              </a:rPr>
              <a:t>簡単に儲かる」「ローンもすぐに返せる」など、断定的な言葉での勧誘方法や、お金がないと言っているにも</a:t>
            </a:r>
            <a:r>
              <a:rPr kumimoji="1" lang="ja-JP" altLang="en-US" dirty="0" smtClean="0">
                <a:latin typeface="ＭＳ ゴシック" panose="020B0609070205080204" pitchFamily="49" charset="-128"/>
                <a:ea typeface="ＭＳ ゴシック" panose="020B0609070205080204" pitchFamily="49" charset="-128"/>
              </a:rPr>
              <a:t>関わらず学生</a:t>
            </a:r>
            <a:r>
              <a:rPr kumimoji="1" lang="ja-JP" altLang="en-US" dirty="0">
                <a:latin typeface="ＭＳ ゴシック" panose="020B0609070205080204" pitchFamily="49" charset="-128"/>
                <a:ea typeface="ＭＳ ゴシック" panose="020B0609070205080204" pitchFamily="49" charset="-128"/>
              </a:rPr>
              <a:t>ローンを勧め、店舗までついてくるよう</a:t>
            </a:r>
            <a:r>
              <a:rPr kumimoji="1" lang="ja-JP" altLang="en-US" dirty="0" smtClean="0">
                <a:latin typeface="ＭＳ ゴシック" panose="020B0609070205080204" pitchFamily="49" charset="-128"/>
                <a:ea typeface="ＭＳ ゴシック" panose="020B0609070205080204" pitchFamily="49" charset="-128"/>
              </a:rPr>
              <a:t>な強引</a:t>
            </a:r>
            <a:r>
              <a:rPr kumimoji="1" lang="ja-JP" altLang="en-US" dirty="0">
                <a:latin typeface="ＭＳ ゴシック" panose="020B0609070205080204" pitchFamily="49" charset="-128"/>
                <a:ea typeface="ＭＳ ゴシック" panose="020B0609070205080204" pitchFamily="49" charset="-128"/>
              </a:rPr>
              <a:t>で執拗な勧誘方法などを理由に、解約、返金を求めて交渉することになります</a:t>
            </a:r>
            <a:r>
              <a:rPr kumimoji="1" lang="ja-JP" altLang="en-US" dirty="0" smtClean="0">
                <a:latin typeface="ＭＳ ゴシック" panose="020B0609070205080204" pitchFamily="49" charset="-128"/>
                <a:ea typeface="ＭＳ ゴシック" panose="020B0609070205080204" pitchFamily="49" charset="-128"/>
              </a:rPr>
              <a:t>。法律</a:t>
            </a:r>
            <a:r>
              <a:rPr kumimoji="1" lang="ja-JP" altLang="en-US" dirty="0">
                <a:latin typeface="ＭＳ ゴシック" panose="020B0609070205080204" pitchFamily="49" charset="-128"/>
                <a:ea typeface="ＭＳ ゴシック" panose="020B0609070205080204" pitchFamily="49" charset="-128"/>
              </a:rPr>
              <a:t>相談を勧めることもあります</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pPr defTabSz="918297">
              <a:defRPr/>
            </a:pPr>
            <a:endParaRPr kumimoji="1" lang="en-US" altLang="ja-JP" dirty="0" smtClean="0">
              <a:latin typeface="ＭＳ ゴシック" panose="020B0609070205080204" pitchFamily="49" charset="-128"/>
              <a:ea typeface="ＭＳ ゴシック" panose="020B0609070205080204" pitchFamily="49" charset="-128"/>
            </a:endParaRPr>
          </a:p>
          <a:p>
            <a:pPr defTabSz="918297">
              <a:defRPr/>
            </a:pPr>
            <a:r>
              <a:rPr kumimoji="1" lang="ja-JP" altLang="en-US" dirty="0" smtClean="0">
                <a:latin typeface="ＭＳ ゴシック" panose="020B0609070205080204" pitchFamily="49" charset="-128"/>
                <a:ea typeface="ＭＳ ゴシック" panose="020B0609070205080204" pitchFamily="49" charset="-128"/>
              </a:rPr>
              <a:t>解約や返金が難航することはよくあります。しかし、解決を諦めたり、面倒くさがって解約手続きやローンの支払いを放置すると事態が益々泥沼化する恐れがあります。</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15</a:t>
            </a:fld>
            <a:endParaRPr kumimoji="1" lang="ja-JP" altLang="en-US"/>
          </a:p>
        </p:txBody>
      </p:sp>
    </p:spTree>
    <p:extLst>
      <p:ext uri="{BB962C8B-B14F-4D97-AF65-F5344CB8AC3E}">
        <p14:creationId xmlns:p14="http://schemas.microsoft.com/office/powerpoint/2010/main" val="316586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現在思い当たることがある人、実際に困っている人も</a:t>
            </a:r>
            <a:r>
              <a:rPr kumimoji="1" lang="ja-JP" altLang="en-US" dirty="0" smtClean="0">
                <a:latin typeface="ＭＳ ゴシック" panose="020B0609070205080204" pitchFamily="49" charset="-128"/>
                <a:ea typeface="ＭＳ ゴシック" panose="020B0609070205080204" pitchFamily="49" charset="-128"/>
              </a:rPr>
              <a:t>、少し</a:t>
            </a:r>
            <a:r>
              <a:rPr kumimoji="1" lang="ja-JP" altLang="en-US" dirty="0">
                <a:latin typeface="ＭＳ ゴシック" panose="020B0609070205080204" pitchFamily="49" charset="-128"/>
                <a:ea typeface="ＭＳ ゴシック" panose="020B0609070205080204" pitchFamily="49" charset="-128"/>
              </a:rPr>
              <a:t>でも不審だと思うことがあれば、気軽に消費生活センターに相談してください。消費生活問題について専門的な知識を持った相談員があなたの話を丁寧に聞き取り、助言やあっせん（交渉のお手伝い）を行います</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また</a:t>
            </a:r>
            <a:r>
              <a:rPr kumimoji="1" lang="ja-JP" altLang="en-US" dirty="0">
                <a:latin typeface="ＭＳ ゴシック" panose="020B0609070205080204" pitchFamily="49" charset="-128"/>
                <a:ea typeface="ＭＳ ゴシック" panose="020B0609070205080204" pitchFamily="49" charset="-128"/>
              </a:rPr>
              <a:t>、相談の内容は個人が特定されない仕組みで、情報としてデータベースに蓄積されます。同様の被害が多いと判断されれば、被害の拡大を防ぐために法律が変わることもあります。あなたの相談が世の中の仕組みを変える可能性があるということです</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困ったら</a:t>
            </a:r>
            <a:r>
              <a:rPr kumimoji="1" lang="ja-JP" altLang="en-US" dirty="0">
                <a:latin typeface="ＭＳ ゴシック" panose="020B0609070205080204" pitchFamily="49" charset="-128"/>
                <a:ea typeface="ＭＳ ゴシック" panose="020B0609070205080204" pitchFamily="49" charset="-128"/>
              </a:rPr>
              <a:t>迷わず、消費者ホットライン　</a:t>
            </a:r>
            <a:r>
              <a:rPr kumimoji="1" lang="ja-JP" altLang="en-US" dirty="0" smtClean="0">
                <a:latin typeface="ＭＳ ゴシック" panose="020B0609070205080204" pitchFamily="49" charset="-128"/>
                <a:ea typeface="ＭＳ ゴシック" panose="020B0609070205080204" pitchFamily="49" charset="-128"/>
              </a:rPr>
              <a:t>「</a:t>
            </a:r>
            <a:r>
              <a:rPr kumimoji="1" lang="en-US" altLang="ja-JP" dirty="0" smtClean="0">
                <a:latin typeface="ＭＳ ゴシック" panose="020B0609070205080204" pitchFamily="49" charset="-128"/>
                <a:ea typeface="ＭＳ ゴシック" panose="020B0609070205080204" pitchFamily="49" charset="-128"/>
              </a:rPr>
              <a:t>188</a:t>
            </a:r>
            <a:r>
              <a:rPr kumimoji="1" lang="ja-JP" altLang="en-US" dirty="0" smtClean="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、または県センターをはじめ、居住地の消費生活センターへご相談ください。</a:t>
            </a: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16</a:t>
            </a:fld>
            <a:endParaRPr kumimoji="1" lang="ja-JP" altLang="en-US"/>
          </a:p>
        </p:txBody>
      </p:sp>
    </p:spTree>
    <p:extLst>
      <p:ext uri="{BB962C8B-B14F-4D97-AF65-F5344CB8AC3E}">
        <p14:creationId xmlns:p14="http://schemas.microsoft.com/office/powerpoint/2010/main" val="92559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ゴシック" panose="020B0609070205080204" pitchFamily="49" charset="-128"/>
                <a:ea typeface="ＭＳ ゴシック" panose="020B0609070205080204" pitchFamily="49" charset="-128"/>
              </a:rPr>
              <a:t>勧誘のきっかけは、ある日突然、中学</a:t>
            </a:r>
            <a:r>
              <a:rPr kumimoji="1" lang="ja-JP" altLang="en-US" dirty="0">
                <a:latin typeface="ＭＳ ゴシック" panose="020B0609070205080204" pitchFamily="49" charset="-128"/>
                <a:ea typeface="ＭＳ ゴシック" panose="020B0609070205080204" pitchFamily="49" charset="-128"/>
              </a:rPr>
              <a:t>や高校時代の部活の先輩や友人から久しぶりに連絡が</a:t>
            </a:r>
            <a:r>
              <a:rPr kumimoji="1" lang="ja-JP" altLang="en-US" dirty="0" smtClean="0">
                <a:latin typeface="ＭＳ ゴシック" panose="020B0609070205080204" pitchFamily="49" charset="-128"/>
                <a:ea typeface="ＭＳ ゴシック" panose="020B0609070205080204" pitchFamily="49" charset="-128"/>
              </a:rPr>
              <a:t>入ることが多く見られます。</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連絡手段は主に</a:t>
            </a:r>
            <a:r>
              <a:rPr kumimoji="1" lang="en-US" altLang="ja-JP" dirty="0" smtClean="0">
                <a:latin typeface="ＭＳ ゴシック" panose="020B0609070205080204" pitchFamily="49" charset="-128"/>
                <a:ea typeface="ＭＳ ゴシック" panose="020B0609070205080204" pitchFamily="49" charset="-128"/>
              </a:rPr>
              <a:t>SNS</a:t>
            </a:r>
            <a:r>
              <a:rPr kumimoji="1" lang="ja-JP" altLang="en-US" dirty="0" smtClean="0">
                <a:latin typeface="ＭＳ ゴシック" panose="020B0609070205080204" pitchFamily="49" charset="-128"/>
                <a:ea typeface="ＭＳ ゴシック" panose="020B0609070205080204" pitchFamily="49" charset="-128"/>
              </a:rPr>
              <a:t>で、気軽さと懐かしさで返信します。</a:t>
            </a:r>
            <a:endParaRPr kumimoji="1" lang="en-US" altLang="ja-JP" dirty="0" smtClean="0">
              <a:latin typeface="ＭＳ ゴシック" panose="020B0609070205080204" pitchFamily="49" charset="-128"/>
              <a:ea typeface="ＭＳ ゴシック" panose="020B0609070205080204" pitchFamily="49" charset="-128"/>
            </a:endParaRPr>
          </a:p>
          <a:p>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最近では、リアルの知り合いだけでなく、マッチングアプリや動画・写真投稿アプリの</a:t>
            </a:r>
            <a:r>
              <a:rPr kumimoji="1" lang="en-US" altLang="ja-JP" dirty="0" smtClean="0">
                <a:latin typeface="ＭＳ ゴシック" panose="020B0609070205080204" pitchFamily="49" charset="-128"/>
                <a:ea typeface="ＭＳ ゴシック" panose="020B0609070205080204" pitchFamily="49" charset="-128"/>
              </a:rPr>
              <a:t>DM</a:t>
            </a:r>
            <a:r>
              <a:rPr kumimoji="1" lang="ja-JP" altLang="en-US" dirty="0" smtClean="0">
                <a:latin typeface="ＭＳ ゴシック" panose="020B0609070205080204" pitchFamily="49" charset="-128"/>
                <a:ea typeface="ＭＳ ゴシック" panose="020B0609070205080204" pitchFamily="49" charset="-128"/>
              </a:rPr>
              <a:t>などで知り合った人がきっかけになるケースも見られます。</a:t>
            </a:r>
            <a:endParaRPr kumimoji="1" lang="en-US" altLang="ja-JP"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2</a:t>
            </a:fld>
            <a:endParaRPr kumimoji="1" lang="ja-JP" altLang="en-US"/>
          </a:p>
        </p:txBody>
      </p:sp>
    </p:spTree>
    <p:extLst>
      <p:ext uri="{BB962C8B-B14F-4D97-AF65-F5344CB8AC3E}">
        <p14:creationId xmlns:p14="http://schemas.microsoft.com/office/powerpoint/2010/main" val="149355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latin typeface="ＭＳ ゴシック" panose="020B0609070205080204" pitchFamily="49" charset="-128"/>
                <a:ea typeface="ＭＳ ゴシック" panose="020B0609070205080204" pitchFamily="49" charset="-128"/>
              </a:rPr>
              <a:t>SNS</a:t>
            </a:r>
            <a:r>
              <a:rPr kumimoji="1" lang="ja-JP" altLang="en-US" dirty="0" smtClean="0">
                <a:latin typeface="ＭＳ ゴシック" panose="020B0609070205080204" pitchFamily="49" charset="-128"/>
                <a:ea typeface="ＭＳ ゴシック" panose="020B0609070205080204" pitchFamily="49" charset="-128"/>
              </a:rPr>
              <a:t>や通話等でやり取りが始まります。</a:t>
            </a:r>
          </a:p>
          <a:p>
            <a:r>
              <a:rPr kumimoji="1" lang="ja-JP" altLang="en-US" dirty="0" smtClean="0">
                <a:latin typeface="ＭＳ ゴシック" panose="020B0609070205080204" pitchFamily="49" charset="-128"/>
                <a:ea typeface="ＭＳ ゴシック" panose="020B0609070205080204" pitchFamily="49" charset="-128"/>
              </a:rPr>
              <a:t>再び関係ができた頃、友人（先輩）は「</a:t>
            </a:r>
            <a:r>
              <a:rPr kumimoji="1" lang="ja-JP" altLang="en-US" dirty="0">
                <a:latin typeface="ＭＳ ゴシック" panose="020B0609070205080204" pitchFamily="49" charset="-128"/>
                <a:ea typeface="ＭＳ ゴシック" panose="020B0609070205080204" pitchFamily="49" charset="-128"/>
              </a:rPr>
              <a:t>実はすごい人と知り合って、簡単に儲かる仕事をして</a:t>
            </a:r>
            <a:r>
              <a:rPr kumimoji="1" lang="ja-JP" altLang="en-US" dirty="0" smtClean="0">
                <a:latin typeface="ＭＳ ゴシック" panose="020B0609070205080204" pitchFamily="49" charset="-128"/>
                <a:ea typeface="ＭＳ ゴシック" panose="020B0609070205080204" pitchFamily="49" charset="-128"/>
              </a:rPr>
              <a:t>いる」</a:t>
            </a:r>
            <a:r>
              <a:rPr kumimoji="1" lang="ja-JP" altLang="en-US" dirty="0">
                <a:latin typeface="ＭＳ ゴシック" panose="020B0609070205080204" pitchFamily="49" charset="-128"/>
                <a:ea typeface="ＭＳ ゴシック" panose="020B0609070205080204" pitchFamily="49" charset="-128"/>
              </a:rPr>
              <a:t>など</a:t>
            </a:r>
            <a:r>
              <a:rPr kumimoji="1" lang="ja-JP" altLang="en-US" dirty="0" smtClean="0">
                <a:latin typeface="ＭＳ ゴシック" panose="020B0609070205080204" pitchFamily="49" charset="-128"/>
                <a:ea typeface="ＭＳ ゴシック" panose="020B0609070205080204" pitchFamily="49" charset="-128"/>
              </a:rPr>
              <a:t>という話をします。更に</a:t>
            </a:r>
            <a:r>
              <a:rPr kumimoji="1" lang="ja-JP" altLang="en-US" dirty="0">
                <a:latin typeface="ＭＳ ゴシック" panose="020B0609070205080204" pitchFamily="49" charset="-128"/>
                <a:ea typeface="ＭＳ ゴシック" panose="020B0609070205080204" pitchFamily="49" charset="-128"/>
              </a:rPr>
              <a:t>興味を引いたところで、「もしも興味があれば具体的な話をしたい</a:t>
            </a:r>
            <a:r>
              <a:rPr kumimoji="1" lang="ja-JP" altLang="en-US" dirty="0" smtClean="0">
                <a:latin typeface="ＭＳ ゴシック" panose="020B0609070205080204" pitchFamily="49" charset="-128"/>
                <a:ea typeface="ＭＳ ゴシック" panose="020B0609070205080204" pitchFamily="49" charset="-128"/>
              </a:rPr>
              <a:t>から会おう」</a:t>
            </a:r>
            <a:r>
              <a:rPr kumimoji="1" lang="ja-JP" altLang="en-US" dirty="0">
                <a:latin typeface="ＭＳ ゴシック" panose="020B0609070205080204" pitchFamily="49" charset="-128"/>
                <a:ea typeface="ＭＳ ゴシック" panose="020B0609070205080204" pitchFamily="49" charset="-128"/>
              </a:rPr>
              <a:t>などと言い、具体的な日時を決め、繁華街のカフェなどに言葉巧みに来るよう誘います。</a:t>
            </a: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3</a:t>
            </a:fld>
            <a:endParaRPr kumimoji="1" lang="ja-JP" altLang="en-US"/>
          </a:p>
        </p:txBody>
      </p:sp>
    </p:spTree>
    <p:extLst>
      <p:ext uri="{BB962C8B-B14F-4D97-AF65-F5344CB8AC3E}">
        <p14:creationId xmlns:p14="http://schemas.microsoft.com/office/powerpoint/2010/main" val="2183730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約束の日時に指定されたカフェに出向き、共通の友人の近況や懐かしい話などをしているうちに</a:t>
            </a:r>
            <a:r>
              <a:rPr kumimoji="1" lang="ja-JP" altLang="en-US" dirty="0" smtClean="0">
                <a:latin typeface="ＭＳ ゴシック" panose="020B0609070205080204" pitchFamily="49" charset="-128"/>
                <a:ea typeface="ＭＳ ゴシック" panose="020B0609070205080204" pitchFamily="49" charset="-128"/>
              </a:rPr>
              <a:t>、だんだん</a:t>
            </a:r>
            <a:r>
              <a:rPr kumimoji="1" lang="ja-JP" altLang="en-US" dirty="0">
                <a:latin typeface="ＭＳ ゴシック" panose="020B0609070205080204" pitchFamily="49" charset="-128"/>
                <a:ea typeface="ＭＳ ゴシック" panose="020B0609070205080204" pitchFamily="49" charset="-128"/>
              </a:rPr>
              <a:t>と儲け話の方向に話を向けられていきます</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＜すごい人＞のタワマンに</a:t>
            </a:r>
            <a:r>
              <a:rPr kumimoji="1" lang="ja-JP" altLang="en-US" dirty="0">
                <a:latin typeface="ＭＳ ゴシック" panose="020B0609070205080204" pitchFamily="49" charset="-128"/>
                <a:ea typeface="ＭＳ ゴシック" panose="020B0609070205080204" pitchFamily="49" charset="-128"/>
              </a:rPr>
              <a:t>遊びに</a:t>
            </a:r>
            <a:r>
              <a:rPr kumimoji="1" lang="ja-JP" altLang="en-US" dirty="0" smtClean="0">
                <a:latin typeface="ＭＳ ゴシック" panose="020B0609070205080204" pitchFamily="49" charset="-128"/>
                <a:ea typeface="ＭＳ ゴシック" panose="020B0609070205080204" pitchFamily="49" charset="-128"/>
              </a:rPr>
              <a:t>行った時の様子や豪遊ぶりを聞かせ、「その</a:t>
            </a:r>
            <a:r>
              <a:rPr kumimoji="1" lang="ja-JP" altLang="en-US" dirty="0">
                <a:latin typeface="ＭＳ ゴシック" panose="020B0609070205080204" pitchFamily="49" charset="-128"/>
                <a:ea typeface="ＭＳ ゴシック" panose="020B0609070205080204" pitchFamily="49" charset="-128"/>
              </a:rPr>
              <a:t>ような特別な経験が出来る人は、特別なルートで誘われた人</a:t>
            </a:r>
            <a:r>
              <a:rPr kumimoji="1" lang="ja-JP" altLang="en-US" dirty="0" smtClean="0">
                <a:latin typeface="ＭＳ ゴシック" panose="020B0609070205080204" pitchFamily="49" charset="-128"/>
                <a:ea typeface="ＭＳ ゴシック" panose="020B0609070205080204" pitchFamily="49" charset="-128"/>
              </a:rPr>
              <a:t>だけ」といった話</a:t>
            </a:r>
            <a:r>
              <a:rPr kumimoji="1" lang="ja-JP" altLang="en-US" dirty="0">
                <a:latin typeface="ＭＳ ゴシック" panose="020B0609070205080204" pitchFamily="49" charset="-128"/>
                <a:ea typeface="ＭＳ ゴシック" panose="020B0609070205080204" pitchFamily="49" charset="-128"/>
              </a:rPr>
              <a:t>をされます</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すると、友人</a:t>
            </a:r>
            <a:r>
              <a:rPr kumimoji="1" lang="ja-JP" altLang="en-US" dirty="0">
                <a:latin typeface="ＭＳ ゴシック" panose="020B0609070205080204" pitchFamily="49" charset="-128"/>
                <a:ea typeface="ＭＳ ゴシック" panose="020B0609070205080204" pitchFamily="49" charset="-128"/>
              </a:rPr>
              <a:t>のスマホに連絡が入り、</a:t>
            </a:r>
            <a:r>
              <a:rPr kumimoji="1" lang="ja-JP" altLang="en-US" dirty="0" smtClean="0">
                <a:latin typeface="ＭＳ ゴシック" panose="020B0609070205080204" pitchFamily="49" charset="-128"/>
                <a:ea typeface="ＭＳ ゴシック" panose="020B0609070205080204" pitchFamily="49" charset="-128"/>
              </a:rPr>
              <a:t>「＜すごい人＞がたまたま近くにいて、</a:t>
            </a: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あなたに</a:t>
            </a:r>
            <a:r>
              <a:rPr kumimoji="1" lang="en-US" altLang="ja-JP" dirty="0" smtClean="0">
                <a:latin typeface="ＭＳ ゴシック" panose="020B0609070205080204" pitchFamily="49" charset="-128"/>
                <a:ea typeface="ＭＳ ゴシック" panose="020B0609070205080204" pitchFamily="49" charset="-128"/>
              </a:rPr>
              <a:t>)</a:t>
            </a:r>
            <a:r>
              <a:rPr kumimoji="1" lang="ja-JP" altLang="en-US" dirty="0" smtClean="0">
                <a:latin typeface="ＭＳ ゴシック" panose="020B0609070205080204" pitchFamily="49" charset="-128"/>
                <a:ea typeface="ＭＳ ゴシック" panose="020B0609070205080204" pitchFamily="49" charset="-128"/>
              </a:rPr>
              <a:t>会いたいと</a:t>
            </a:r>
            <a:r>
              <a:rPr kumimoji="1" lang="ja-JP" altLang="en-US" dirty="0">
                <a:latin typeface="ＭＳ ゴシック" panose="020B0609070205080204" pitchFamily="49" charset="-128"/>
                <a:ea typeface="ＭＳ ゴシック" panose="020B0609070205080204" pitchFamily="49" charset="-128"/>
              </a:rPr>
              <a:t>言っている」</a:t>
            </a:r>
            <a:r>
              <a:rPr kumimoji="1" lang="ja-JP" altLang="en-US" dirty="0" smtClean="0">
                <a:latin typeface="ＭＳ ゴシック" panose="020B0609070205080204" pitchFamily="49" charset="-128"/>
                <a:ea typeface="ＭＳ ゴシック" panose="020B0609070205080204" pitchFamily="49" charset="-128"/>
              </a:rPr>
              <a:t>などと言って会わせようとします。そうこうしていると、＜すごい人＞が現れ「ブラック先輩くんの</a:t>
            </a:r>
            <a:r>
              <a:rPr kumimoji="1" lang="ja-JP" altLang="en-US" dirty="0">
                <a:latin typeface="ＭＳ ゴシック" panose="020B0609070205080204" pitchFamily="49" charset="-128"/>
                <a:ea typeface="ＭＳ ゴシック" panose="020B0609070205080204" pitchFamily="49" charset="-128"/>
              </a:rPr>
              <a:t>友達なら安心だ。特別にこのビジネスの仕組みを説明する」などと言い、言葉巧みにネットで何かに投資すれば簡単に儲かるような話</a:t>
            </a:r>
            <a:r>
              <a:rPr kumimoji="1" lang="ja-JP" altLang="en-US" dirty="0" smtClean="0">
                <a:latin typeface="ＭＳ ゴシック" panose="020B0609070205080204" pitchFamily="49" charset="-128"/>
                <a:ea typeface="ＭＳ ゴシック" panose="020B0609070205080204" pitchFamily="49" charset="-128"/>
              </a:rPr>
              <a:t>をします。</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4</a:t>
            </a:fld>
            <a:endParaRPr kumimoji="1" lang="ja-JP" altLang="en-US"/>
          </a:p>
        </p:txBody>
      </p:sp>
    </p:spTree>
    <p:extLst>
      <p:ext uri="{BB962C8B-B14F-4D97-AF65-F5344CB8AC3E}">
        <p14:creationId xmlns:p14="http://schemas.microsoft.com/office/powerpoint/2010/main" val="157516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しかし、具体的な投資内容の説明などはなく、</a:t>
            </a:r>
            <a:r>
              <a:rPr kumimoji="1" lang="ja-JP" altLang="en-US" dirty="0" smtClean="0">
                <a:latin typeface="ＭＳ ゴシック" panose="020B0609070205080204" pitchFamily="49" charset="-128"/>
                <a:ea typeface="ＭＳ ゴシック" panose="020B0609070205080204" pitchFamily="49" charset="-128"/>
              </a:rPr>
              <a:t>「投資についてのマニュアルを</a:t>
            </a:r>
            <a:r>
              <a:rPr kumimoji="1" lang="en-US" altLang="ja-JP" dirty="0" smtClean="0">
                <a:latin typeface="ＭＳ ゴシック" panose="020B0609070205080204" pitchFamily="49" charset="-128"/>
                <a:ea typeface="ＭＳ ゴシック" panose="020B0609070205080204" pitchFamily="49" charset="-128"/>
              </a:rPr>
              <a:t>54</a:t>
            </a:r>
            <a:r>
              <a:rPr kumimoji="1" lang="ja-JP" altLang="en-US" dirty="0" smtClean="0">
                <a:latin typeface="ＭＳ ゴシック" panose="020B0609070205080204" pitchFamily="49" charset="-128"/>
                <a:ea typeface="ＭＳ ゴシック" panose="020B0609070205080204" pitchFamily="49" charset="-128"/>
              </a:rPr>
              <a:t>万円</a:t>
            </a:r>
            <a:r>
              <a:rPr kumimoji="1" lang="ja-JP" altLang="en-US" dirty="0">
                <a:latin typeface="ＭＳ ゴシック" panose="020B0609070205080204" pitchFamily="49" charset="-128"/>
                <a:ea typeface="ＭＳ ゴシック" panose="020B0609070205080204" pitchFamily="49" charset="-128"/>
              </a:rPr>
              <a:t>で購入し、その通りに</a:t>
            </a:r>
            <a:r>
              <a:rPr kumimoji="1" lang="ja-JP" altLang="en-US" dirty="0" smtClean="0">
                <a:latin typeface="ＭＳ ゴシック" panose="020B0609070205080204" pitchFamily="49" charset="-128"/>
                <a:ea typeface="ＭＳ ゴシック" panose="020B0609070205080204" pitchFamily="49" charset="-128"/>
              </a:rPr>
              <a:t>すれば絶対に大金</a:t>
            </a:r>
            <a:r>
              <a:rPr kumimoji="1" lang="ja-JP" altLang="en-US" dirty="0">
                <a:latin typeface="ＭＳ ゴシック" panose="020B0609070205080204" pitchFamily="49" charset="-128"/>
                <a:ea typeface="ＭＳ ゴシック" panose="020B0609070205080204" pitchFamily="49" charset="-128"/>
              </a:rPr>
              <a:t>が入る。セミナーやサポートもあるので安心だ。誰でも出来る</a:t>
            </a:r>
            <a:r>
              <a:rPr kumimoji="1" lang="ja-JP" altLang="en-US" dirty="0" smtClean="0">
                <a:latin typeface="ＭＳ ゴシック" panose="020B0609070205080204" pitchFamily="49" charset="-128"/>
                <a:ea typeface="ＭＳ ゴシック" panose="020B0609070205080204" pitchFamily="49" charset="-128"/>
              </a:rPr>
              <a:t>」と勧めてきます。友人も「＜すごい人＞</a:t>
            </a:r>
            <a:r>
              <a:rPr kumimoji="1" lang="ja-JP" altLang="en-US" dirty="0" err="1" smtClean="0">
                <a:latin typeface="ＭＳ ゴシック" panose="020B0609070205080204" pitchFamily="49" charset="-128"/>
                <a:ea typeface="ＭＳ ゴシック" panose="020B0609070205080204" pitchFamily="49" charset="-128"/>
              </a:rPr>
              <a:t>さんに</a:t>
            </a:r>
            <a:r>
              <a:rPr kumimoji="1" lang="ja-JP" altLang="en-US" dirty="0" smtClean="0">
                <a:latin typeface="ＭＳ ゴシック" panose="020B0609070205080204" pitchFamily="49" charset="-128"/>
                <a:ea typeface="ＭＳ ゴシック" panose="020B0609070205080204" pitchFamily="49" charset="-128"/>
              </a:rPr>
              <a:t>気に入られるとか、お前ツイてるわ」「必死</a:t>
            </a:r>
            <a:r>
              <a:rPr kumimoji="1" lang="ja-JP" altLang="en-US" dirty="0">
                <a:latin typeface="ＭＳ ゴシック" panose="020B0609070205080204" pitchFamily="49" charset="-128"/>
                <a:ea typeface="ＭＳ ゴシック" panose="020B0609070205080204" pitchFamily="49" charset="-128"/>
              </a:rPr>
              <a:t>に就活</a:t>
            </a:r>
            <a:r>
              <a:rPr kumimoji="1" lang="ja-JP" altLang="en-US" dirty="0" smtClean="0">
                <a:latin typeface="ＭＳ ゴシック" panose="020B0609070205080204" pitchFamily="49" charset="-128"/>
                <a:ea typeface="ＭＳ ゴシック" panose="020B0609070205080204" pitchFamily="49" charset="-128"/>
              </a:rPr>
              <a:t>して企業</a:t>
            </a:r>
            <a:r>
              <a:rPr kumimoji="1" lang="ja-JP" altLang="en-US" dirty="0">
                <a:latin typeface="ＭＳ ゴシック" panose="020B0609070205080204" pitchFamily="49" charset="-128"/>
                <a:ea typeface="ＭＳ ゴシック" panose="020B0609070205080204" pitchFamily="49" charset="-128"/>
              </a:rPr>
              <a:t>に</a:t>
            </a:r>
            <a:r>
              <a:rPr kumimoji="1" lang="ja-JP" altLang="en-US" dirty="0" smtClean="0">
                <a:latin typeface="ＭＳ ゴシック" panose="020B0609070205080204" pitchFamily="49" charset="-128"/>
                <a:ea typeface="ＭＳ ゴシック" panose="020B0609070205080204" pitchFamily="49" charset="-128"/>
              </a:rPr>
              <a:t>就職しても先が見えてんじゃん？バカバカしい」</a:t>
            </a:r>
            <a:r>
              <a:rPr kumimoji="1" lang="ja-JP" altLang="en-US" dirty="0">
                <a:latin typeface="ＭＳ ゴシック" panose="020B0609070205080204" pitchFamily="49" charset="-128"/>
                <a:ea typeface="ＭＳ ゴシック" panose="020B0609070205080204" pitchFamily="49" charset="-128"/>
              </a:rPr>
              <a:t>などと言って購入</a:t>
            </a:r>
            <a:r>
              <a:rPr kumimoji="1" lang="ja-JP" altLang="en-US" dirty="0" smtClean="0">
                <a:latin typeface="ＭＳ ゴシック" panose="020B0609070205080204" pitchFamily="49" charset="-128"/>
                <a:ea typeface="ＭＳ ゴシック" panose="020B0609070205080204" pitchFamily="49" charset="-128"/>
              </a:rPr>
              <a:t>を煽ります。</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5</a:t>
            </a:fld>
            <a:endParaRPr kumimoji="1" lang="ja-JP" altLang="en-US"/>
          </a:p>
        </p:txBody>
      </p:sp>
    </p:spTree>
    <p:extLst>
      <p:ext uri="{BB962C8B-B14F-4D97-AF65-F5344CB8AC3E}">
        <p14:creationId xmlns:p14="http://schemas.microsoft.com/office/powerpoint/2010/main" val="251831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しかし、学生の身</a:t>
            </a:r>
            <a:r>
              <a:rPr kumimoji="1" lang="ja-JP" altLang="en-US" dirty="0" smtClean="0">
                <a:latin typeface="ＭＳ ゴシック" panose="020B0609070205080204" pitchFamily="49" charset="-128"/>
                <a:ea typeface="ＭＳ ゴシック" panose="020B0609070205080204" pitchFamily="49" charset="-128"/>
              </a:rPr>
              <a:t>で</a:t>
            </a:r>
            <a:r>
              <a:rPr kumimoji="1" lang="en-US" altLang="ja-JP" dirty="0" smtClean="0">
                <a:latin typeface="ＭＳ ゴシック" panose="020B0609070205080204" pitchFamily="49" charset="-128"/>
                <a:ea typeface="ＭＳ ゴシック" panose="020B0609070205080204" pitchFamily="49" charset="-128"/>
              </a:rPr>
              <a:t>54</a:t>
            </a:r>
            <a:r>
              <a:rPr kumimoji="1" lang="ja-JP" altLang="en-US" dirty="0" smtClean="0">
                <a:latin typeface="ＭＳ ゴシック" panose="020B0609070205080204" pitchFamily="49" charset="-128"/>
                <a:ea typeface="ＭＳ ゴシック" panose="020B0609070205080204" pitchFamily="49" charset="-128"/>
              </a:rPr>
              <a:t>万円</a:t>
            </a:r>
            <a:r>
              <a:rPr kumimoji="1" lang="ja-JP" altLang="en-US" dirty="0">
                <a:latin typeface="ＭＳ ゴシック" panose="020B0609070205080204" pitchFamily="49" charset="-128"/>
                <a:ea typeface="ＭＳ ゴシック" panose="020B0609070205080204" pitchFamily="49" charset="-128"/>
              </a:rPr>
              <a:t>もの大金は支払えないと断ると、</a:t>
            </a:r>
            <a:r>
              <a:rPr kumimoji="1" lang="ja-JP" altLang="en-US" dirty="0" smtClean="0">
                <a:latin typeface="ＭＳ ゴシック" panose="020B0609070205080204" pitchFamily="49" charset="-128"/>
                <a:ea typeface="ＭＳ ゴシック" panose="020B0609070205080204" pitchFamily="49" charset="-128"/>
              </a:rPr>
              <a:t>「俺も</a:t>
            </a:r>
            <a:r>
              <a:rPr kumimoji="1" lang="ja-JP" altLang="en-US" dirty="0">
                <a:latin typeface="ＭＳ ゴシック" panose="020B0609070205080204" pitchFamily="49" charset="-128"/>
                <a:ea typeface="ＭＳ ゴシック" panose="020B0609070205080204" pitchFamily="49" charset="-128"/>
              </a:rPr>
              <a:t>初めは学生ローンでお金を借りた。借金してでもやらなければチャンスを逃す」などと</a:t>
            </a:r>
            <a:r>
              <a:rPr kumimoji="1" lang="ja-JP" altLang="en-US" dirty="0" smtClean="0">
                <a:latin typeface="ＭＳ ゴシック" panose="020B0609070205080204" pitchFamily="49" charset="-128"/>
                <a:ea typeface="ＭＳ ゴシック" panose="020B0609070205080204" pitchFamily="49" charset="-128"/>
              </a:rPr>
              <a:t>言われます。</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迷って</a:t>
            </a:r>
            <a:r>
              <a:rPr kumimoji="1" lang="ja-JP" altLang="en-US" dirty="0">
                <a:latin typeface="ＭＳ ゴシック" panose="020B0609070205080204" pitchFamily="49" charset="-128"/>
                <a:ea typeface="ＭＳ ゴシック" panose="020B0609070205080204" pitchFamily="49" charset="-128"/>
              </a:rPr>
              <a:t>いる</a:t>
            </a:r>
            <a:r>
              <a:rPr kumimoji="1" lang="ja-JP" altLang="en-US" dirty="0" smtClean="0">
                <a:latin typeface="ＭＳ ゴシック" panose="020B0609070205080204" pitchFamily="49" charset="-128"/>
                <a:ea typeface="ＭＳ ゴシック" panose="020B0609070205080204" pitchFamily="49" charset="-128"/>
              </a:rPr>
              <a:t>と、＜すごい人＞から</a:t>
            </a:r>
            <a:r>
              <a:rPr kumimoji="1" lang="ja-JP" altLang="en-US" dirty="0">
                <a:latin typeface="ＭＳ ゴシック" panose="020B0609070205080204" pitchFamily="49" charset="-128"/>
                <a:ea typeface="ＭＳ ゴシック" panose="020B0609070205080204" pitchFamily="49" charset="-128"/>
              </a:rPr>
              <a:t>、「迷うぐらいならやめれば良い</a:t>
            </a:r>
            <a:r>
              <a:rPr kumimoji="1" lang="ja-JP" altLang="en-US" dirty="0" smtClean="0">
                <a:latin typeface="ＭＳ ゴシック" panose="020B0609070205080204" pitchFamily="49" charset="-128"/>
                <a:ea typeface="ＭＳ ゴシック" panose="020B0609070205080204" pitchFamily="49" charset="-128"/>
              </a:rPr>
              <a:t>。ブラック先輩くんの</a:t>
            </a:r>
            <a:r>
              <a:rPr kumimoji="1" lang="ja-JP" altLang="en-US" dirty="0">
                <a:latin typeface="ＭＳ ゴシック" panose="020B0609070205080204" pitchFamily="49" charset="-128"/>
                <a:ea typeface="ＭＳ ゴシック" panose="020B0609070205080204" pitchFamily="49" charset="-128"/>
              </a:rPr>
              <a:t>勧めだったから来たけど、他にもやりたい人はたくさんいるから、もう帰っていいよ」などと冷たく</a:t>
            </a:r>
            <a:r>
              <a:rPr kumimoji="1" lang="ja-JP" altLang="en-US" dirty="0" smtClean="0">
                <a:latin typeface="ＭＳ ゴシック" panose="020B0609070205080204" pitchFamily="49" charset="-128"/>
                <a:ea typeface="ＭＳ ゴシック" panose="020B0609070205080204" pitchFamily="49" charset="-128"/>
              </a:rPr>
              <a:t>言われます。</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先輩の</a:t>
            </a:r>
            <a:r>
              <a:rPr kumimoji="1" lang="ja-JP" altLang="en-US" dirty="0">
                <a:latin typeface="ＭＳ ゴシック" panose="020B0609070205080204" pitchFamily="49" charset="-128"/>
                <a:ea typeface="ＭＳ ゴシック" panose="020B0609070205080204" pitchFamily="49" charset="-128"/>
              </a:rPr>
              <a:t>顔をつぶすよう</a:t>
            </a:r>
            <a:r>
              <a:rPr kumimoji="1" lang="ja-JP" altLang="en-US" dirty="0" smtClean="0">
                <a:latin typeface="ＭＳ ゴシック" panose="020B0609070205080204" pitchFamily="49" charset="-128"/>
                <a:ea typeface="ＭＳ ゴシック" panose="020B0609070205080204" pitchFamily="49" charset="-128"/>
              </a:rPr>
              <a:t>で申し訳</a:t>
            </a:r>
            <a:r>
              <a:rPr kumimoji="1" lang="ja-JP" altLang="en-US" dirty="0">
                <a:latin typeface="ＭＳ ゴシック" panose="020B0609070205080204" pitchFamily="49" charset="-128"/>
                <a:ea typeface="ＭＳ ゴシック" panose="020B0609070205080204" pitchFamily="49" charset="-128"/>
              </a:rPr>
              <a:t>なく思わせるなど</a:t>
            </a:r>
            <a:r>
              <a:rPr kumimoji="1" lang="ja-JP" altLang="en-US" dirty="0" smtClean="0">
                <a:latin typeface="ＭＳ ゴシック" panose="020B0609070205080204" pitchFamily="49" charset="-128"/>
                <a:ea typeface="ＭＳ ゴシック" panose="020B0609070205080204" pitchFamily="49" charset="-128"/>
              </a:rPr>
              <a:t>の、心理的</a:t>
            </a:r>
            <a:r>
              <a:rPr kumimoji="1" lang="ja-JP" altLang="en-US" dirty="0">
                <a:latin typeface="ＭＳ ゴシック" panose="020B0609070205080204" pitchFamily="49" charset="-128"/>
                <a:ea typeface="ＭＳ ゴシック" panose="020B0609070205080204" pitchFamily="49" charset="-128"/>
              </a:rPr>
              <a:t>な作戦</a:t>
            </a:r>
            <a:r>
              <a:rPr kumimoji="1" lang="ja-JP" altLang="en-US" dirty="0" smtClean="0">
                <a:latin typeface="ＭＳ ゴシック" panose="020B0609070205080204" pitchFamily="49" charset="-128"/>
                <a:ea typeface="ＭＳ ゴシック" panose="020B0609070205080204" pitchFamily="49" charset="-128"/>
              </a:rPr>
              <a:t>をうまく</a:t>
            </a:r>
            <a:r>
              <a:rPr kumimoji="1" lang="ja-JP" altLang="en-US" dirty="0">
                <a:latin typeface="ＭＳ ゴシック" panose="020B0609070205080204" pitchFamily="49" charset="-128"/>
                <a:ea typeface="ＭＳ ゴシック" panose="020B0609070205080204" pitchFamily="49" charset="-128"/>
              </a:rPr>
              <a:t>使って逃げられないような状態にされます</a:t>
            </a:r>
            <a:r>
              <a:rPr kumimoji="1" lang="ja-JP" altLang="en-US" dirty="0" smtClean="0">
                <a:latin typeface="ＭＳ ゴシック" panose="020B0609070205080204" pitchFamily="49" charset="-128"/>
                <a:ea typeface="ＭＳ ゴシック" panose="020B0609070205080204" pitchFamily="49" charset="-128"/>
              </a:rPr>
              <a:t>。</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また</a:t>
            </a:r>
            <a:r>
              <a:rPr kumimoji="1" lang="ja-JP" altLang="en-US" dirty="0">
                <a:latin typeface="ＭＳ ゴシック" panose="020B0609070205080204" pitchFamily="49" charset="-128"/>
                <a:ea typeface="ＭＳ ゴシック" panose="020B0609070205080204" pitchFamily="49" charset="-128"/>
              </a:rPr>
              <a:t>、学生ローンを借りる際には</a:t>
            </a:r>
            <a:r>
              <a:rPr kumimoji="1" lang="ja-JP" altLang="en-US" dirty="0" smtClean="0">
                <a:latin typeface="ＭＳ ゴシック" panose="020B0609070205080204" pitchFamily="49" charset="-128"/>
                <a:ea typeface="ＭＳ ゴシック" panose="020B0609070205080204" pitchFamily="49" charset="-128"/>
              </a:rPr>
              <a:t>、借り入れの理由や</a:t>
            </a:r>
            <a:r>
              <a:rPr kumimoji="1" lang="ja-JP" altLang="en-US" dirty="0">
                <a:latin typeface="ＭＳ ゴシック" panose="020B0609070205080204" pitchFamily="49" charset="-128"/>
                <a:ea typeface="ＭＳ ゴシック" panose="020B0609070205080204" pitchFamily="49" charset="-128"/>
              </a:rPr>
              <a:t>アルバイトの収入など</a:t>
            </a:r>
            <a:r>
              <a:rPr kumimoji="1" lang="ja-JP" altLang="en-US" dirty="0" smtClean="0">
                <a:latin typeface="ＭＳ ゴシック" panose="020B0609070205080204" pitchFamily="49" charset="-128"/>
                <a:ea typeface="ＭＳ ゴシック" panose="020B0609070205080204" pitchFamily="49" charset="-128"/>
              </a:rPr>
              <a:t>を詐称</a:t>
            </a:r>
            <a:r>
              <a:rPr kumimoji="1" lang="ja-JP" altLang="en-US" dirty="0">
                <a:latin typeface="ＭＳ ゴシック" panose="020B0609070205080204" pitchFamily="49" charset="-128"/>
                <a:ea typeface="ＭＳ ゴシック" panose="020B0609070205080204" pitchFamily="49" charset="-128"/>
              </a:rPr>
              <a:t>するよう指示され</a:t>
            </a:r>
            <a:r>
              <a:rPr kumimoji="1" lang="ja-JP" altLang="en-US" dirty="0" smtClean="0">
                <a:latin typeface="ＭＳ ゴシック" panose="020B0609070205080204" pitchFamily="49" charset="-128"/>
                <a:ea typeface="ＭＳ ゴシック" panose="020B0609070205080204" pitchFamily="49" charset="-128"/>
              </a:rPr>
              <a:t>、先輩や＜すごい人＞が</a:t>
            </a:r>
            <a:r>
              <a:rPr kumimoji="1" lang="ja-JP" altLang="en-US" dirty="0">
                <a:latin typeface="ＭＳ ゴシック" panose="020B0609070205080204" pitchFamily="49" charset="-128"/>
                <a:ea typeface="ＭＳ ゴシック" panose="020B0609070205080204" pitchFamily="49" charset="-128"/>
              </a:rPr>
              <a:t>ローン会社の入り口</a:t>
            </a:r>
            <a:r>
              <a:rPr kumimoji="1" lang="ja-JP" altLang="en-US" dirty="0" smtClean="0">
                <a:latin typeface="ＭＳ ゴシック" panose="020B0609070205080204" pitchFamily="49" charset="-128"/>
                <a:ea typeface="ＭＳ ゴシック" panose="020B0609070205080204" pitchFamily="49" charset="-128"/>
              </a:rPr>
              <a:t>までついてきます</a:t>
            </a:r>
            <a:r>
              <a:rPr kumimoji="1" lang="ja-JP" altLang="en-US" dirty="0">
                <a:latin typeface="ＭＳ ゴシック" panose="020B0609070205080204" pitchFamily="49" charset="-128"/>
                <a:ea typeface="ＭＳ ゴシック" panose="020B0609070205080204" pitchFamily="49" charset="-128"/>
              </a:rPr>
              <a:t>。</a:t>
            </a: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6</a:t>
            </a:fld>
            <a:endParaRPr kumimoji="1" lang="ja-JP" altLang="en-US"/>
          </a:p>
        </p:txBody>
      </p:sp>
    </p:spTree>
    <p:extLst>
      <p:ext uri="{BB962C8B-B14F-4D97-AF65-F5344CB8AC3E}">
        <p14:creationId xmlns:p14="http://schemas.microsoft.com/office/powerpoint/2010/main" val="360489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それでも迷っていると</a:t>
            </a:r>
            <a:r>
              <a:rPr kumimoji="1" lang="ja-JP" altLang="en-US" dirty="0" smtClean="0">
                <a:latin typeface="ＭＳ ゴシック" panose="020B0609070205080204" pitchFamily="49" charset="-128"/>
                <a:ea typeface="ＭＳ ゴシック" panose="020B0609070205080204" pitchFamily="49" charset="-128"/>
              </a:rPr>
              <a:t>、「もうけが</a:t>
            </a:r>
            <a:r>
              <a:rPr kumimoji="1" lang="ja-JP" altLang="en-US" dirty="0">
                <a:latin typeface="ＭＳ ゴシック" panose="020B0609070205080204" pitchFamily="49" charset="-128"/>
                <a:ea typeface="ＭＳ ゴシック" panose="020B0609070205080204" pitchFamily="49" charset="-128"/>
              </a:rPr>
              <a:t>出ればすぐに返済できる</a:t>
            </a:r>
            <a:r>
              <a:rPr kumimoji="1" lang="ja-JP" altLang="en-US" dirty="0" smtClean="0">
                <a:latin typeface="ＭＳ ゴシック" panose="020B0609070205080204" pitchFamily="49" charset="-128"/>
                <a:ea typeface="ＭＳ ゴシック" panose="020B0609070205080204" pitchFamily="49" charset="-128"/>
              </a:rPr>
              <a:t>。俺も速攻返済できた」</a:t>
            </a:r>
            <a:r>
              <a:rPr kumimoji="1" lang="ja-JP" altLang="en-US" dirty="0">
                <a:latin typeface="ＭＳ ゴシック" panose="020B0609070205080204" pitchFamily="49" charset="-128"/>
                <a:ea typeface="ＭＳ ゴシック" panose="020B0609070205080204" pitchFamily="49" charset="-128"/>
              </a:rPr>
              <a:t>などと</a:t>
            </a:r>
            <a:r>
              <a:rPr kumimoji="1" lang="ja-JP" altLang="en-US" dirty="0" smtClean="0">
                <a:latin typeface="ＭＳ ゴシック" panose="020B0609070205080204" pitchFamily="49" charset="-128"/>
                <a:ea typeface="ＭＳ ゴシック" panose="020B0609070205080204" pitchFamily="49" charset="-128"/>
              </a:rPr>
              <a:t>言い、＜すごい人＞から</a:t>
            </a:r>
            <a:r>
              <a:rPr kumimoji="1" lang="ja-JP" altLang="en-US" dirty="0">
                <a:latin typeface="ＭＳ ゴシック" panose="020B0609070205080204" pitchFamily="49" charset="-128"/>
                <a:ea typeface="ＭＳ ゴシック" panose="020B0609070205080204" pitchFamily="49" charset="-128"/>
              </a:rPr>
              <a:t>、「他に信用できる友人や知人を紹介してくれれば、紹介料を受け取る仕組みもある。万が一、投資で儲けが出なくても大丈夫だ。ねずみ講ではないので違法ではない」と説明され</a:t>
            </a:r>
            <a:r>
              <a:rPr kumimoji="1" lang="ja-JP" altLang="en-US" dirty="0" smtClean="0">
                <a:latin typeface="ＭＳ ゴシック" panose="020B0609070205080204" pitchFamily="49" charset="-128"/>
                <a:ea typeface="ＭＳ ゴシック" panose="020B0609070205080204" pitchFamily="49" charset="-128"/>
              </a:rPr>
              <a:t>、結局断り切れず借金します。</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7</a:t>
            </a:fld>
            <a:endParaRPr kumimoji="1" lang="ja-JP" altLang="en-US"/>
          </a:p>
        </p:txBody>
      </p:sp>
    </p:spTree>
    <p:extLst>
      <p:ext uri="{BB962C8B-B14F-4D97-AF65-F5344CB8AC3E}">
        <p14:creationId xmlns:p14="http://schemas.microsoft.com/office/powerpoint/2010/main" val="370138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ＭＳ ゴシック" panose="020B0609070205080204" pitchFamily="49" charset="-128"/>
                <a:ea typeface="ＭＳ ゴシック" panose="020B0609070205080204" pitchFamily="49" charset="-128"/>
              </a:rPr>
              <a:t>投資</a:t>
            </a:r>
            <a:r>
              <a:rPr kumimoji="1" lang="ja-JP" altLang="en-US" dirty="0">
                <a:latin typeface="ＭＳ ゴシック" panose="020B0609070205080204" pitchFamily="49" charset="-128"/>
                <a:ea typeface="ＭＳ ゴシック" panose="020B0609070205080204" pitchFamily="49" charset="-128"/>
              </a:rPr>
              <a:t>の</a:t>
            </a:r>
            <a:r>
              <a:rPr kumimoji="1" lang="ja-JP" altLang="en-US" dirty="0" smtClean="0">
                <a:latin typeface="ＭＳ ゴシック" panose="020B0609070205080204" pitchFamily="49" charset="-128"/>
                <a:ea typeface="ＭＳ ゴシック" panose="020B0609070205080204" pitchFamily="49" charset="-128"/>
              </a:rPr>
              <a:t>内容についての具体的</a:t>
            </a:r>
            <a:r>
              <a:rPr kumimoji="1" lang="ja-JP" altLang="en-US" dirty="0">
                <a:latin typeface="ＭＳ ゴシック" panose="020B0609070205080204" pitchFamily="49" charset="-128"/>
                <a:ea typeface="ＭＳ ゴシック" panose="020B0609070205080204" pitchFamily="49" charset="-128"/>
              </a:rPr>
              <a:t>な説明はなく</a:t>
            </a:r>
            <a:r>
              <a:rPr kumimoji="1" lang="ja-JP" altLang="en-US" dirty="0" smtClean="0">
                <a:latin typeface="ＭＳ ゴシック" panose="020B0609070205080204" pitchFamily="49" charset="-128"/>
                <a:ea typeface="ＭＳ ゴシック" panose="020B0609070205080204" pitchFamily="49" charset="-128"/>
              </a:rPr>
              <a:t>、契約内容そのものもよく理解できませんが、断り切れず</a:t>
            </a:r>
            <a:r>
              <a:rPr kumimoji="1" lang="ja-JP" altLang="en-US" dirty="0">
                <a:latin typeface="ＭＳ ゴシック" panose="020B0609070205080204" pitchFamily="49" charset="-128"/>
                <a:ea typeface="ＭＳ ゴシック" panose="020B0609070205080204" pitchFamily="49" charset="-128"/>
              </a:rPr>
              <a:t>に契約書を含む複数枚の書面にサインさせられることになります</a:t>
            </a:r>
            <a:r>
              <a:rPr kumimoji="1" lang="ja-JP" altLang="en-US" dirty="0" smtClean="0">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8</a:t>
            </a:fld>
            <a:endParaRPr kumimoji="1" lang="ja-JP" altLang="en-US"/>
          </a:p>
        </p:txBody>
      </p:sp>
    </p:spTree>
    <p:extLst>
      <p:ext uri="{BB962C8B-B14F-4D97-AF65-F5344CB8AC3E}">
        <p14:creationId xmlns:p14="http://schemas.microsoft.com/office/powerpoint/2010/main" val="1142464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その後</a:t>
            </a:r>
            <a:r>
              <a:rPr kumimoji="1" lang="ja-JP" altLang="en-US" dirty="0" smtClean="0">
                <a:latin typeface="ＭＳ ゴシック" panose="020B0609070205080204" pitchFamily="49" charset="-128"/>
                <a:ea typeface="ＭＳ ゴシック" panose="020B0609070205080204" pitchFamily="49" charset="-128"/>
              </a:rPr>
              <a:t>、ダウンロードしたアプリからマニュアルを見ても何</a:t>
            </a:r>
            <a:r>
              <a:rPr kumimoji="1" lang="ja-JP" altLang="en-US" dirty="0">
                <a:latin typeface="ＭＳ ゴシック" panose="020B0609070205080204" pitchFamily="49" charset="-128"/>
                <a:ea typeface="ＭＳ ゴシック" panose="020B0609070205080204" pitchFamily="49" charset="-128"/>
              </a:rPr>
              <a:t>をどうすればよいのかさっぱり分からず、また、ノウハウについて</a:t>
            </a:r>
            <a:r>
              <a:rPr kumimoji="1" lang="ja-JP" altLang="en-US" dirty="0" smtClean="0">
                <a:latin typeface="ＭＳ ゴシック" panose="020B0609070205080204" pitchFamily="49" charset="-128"/>
                <a:ea typeface="ＭＳ ゴシック" panose="020B0609070205080204" pitchFamily="49" charset="-128"/>
              </a:rPr>
              <a:t>も全然役に立ちません。</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＜すごい人＞や</a:t>
            </a:r>
            <a:r>
              <a:rPr kumimoji="1" lang="ja-JP" altLang="en-US" dirty="0">
                <a:latin typeface="ＭＳ ゴシック" panose="020B0609070205080204" pitchFamily="49" charset="-128"/>
                <a:ea typeface="ＭＳ ゴシック" panose="020B0609070205080204" pitchFamily="49" charset="-128"/>
              </a:rPr>
              <a:t>友人にその旨伝えると、セミナーに積極的に参加するよう勧められたり、もっと高額なツールなどを購入するよう</a:t>
            </a:r>
            <a:r>
              <a:rPr kumimoji="1" lang="ja-JP" altLang="en-US" dirty="0" smtClean="0">
                <a:latin typeface="ＭＳ ゴシック" panose="020B0609070205080204" pitchFamily="49" charset="-128"/>
                <a:ea typeface="ＭＳ ゴシック" panose="020B0609070205080204" pitchFamily="49" charset="-128"/>
              </a:rPr>
              <a:t>言われます。</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指示</a:t>
            </a:r>
            <a:r>
              <a:rPr kumimoji="1" lang="ja-JP" altLang="en-US" smtClean="0">
                <a:latin typeface="ＭＳ ゴシック" panose="020B0609070205080204" pitchFamily="49" charset="-128"/>
                <a:ea typeface="ＭＳ ゴシック" panose="020B0609070205080204" pitchFamily="49" charset="-128"/>
              </a:rPr>
              <a:t>通り</a:t>
            </a:r>
            <a:r>
              <a:rPr kumimoji="1" lang="ja-JP" altLang="en-US" dirty="0">
                <a:latin typeface="ＭＳ ゴシック" panose="020B0609070205080204" pitchFamily="49" charset="-128"/>
                <a:ea typeface="ＭＳ ゴシック" panose="020B0609070205080204" pitchFamily="49" charset="-128"/>
              </a:rPr>
              <a:t>セミナーに</a:t>
            </a:r>
            <a:r>
              <a:rPr kumimoji="1" lang="ja-JP" altLang="en-US" dirty="0" smtClean="0">
                <a:latin typeface="ＭＳ ゴシック" panose="020B0609070205080204" pitchFamily="49" charset="-128"/>
                <a:ea typeface="ＭＳ ゴシック" panose="020B0609070205080204" pitchFamily="49" charset="-128"/>
              </a:rPr>
              <a:t>参加しても人</a:t>
            </a:r>
            <a:r>
              <a:rPr kumimoji="1" lang="ja-JP" altLang="en-US" dirty="0">
                <a:latin typeface="ＭＳ ゴシック" panose="020B0609070205080204" pitchFamily="49" charset="-128"/>
                <a:ea typeface="ＭＳ ゴシック" panose="020B0609070205080204" pitchFamily="49" charset="-128"/>
              </a:rPr>
              <a:t>を誘い入れる方法の説明ばかりで、投資に関する説明はほとんどなかったり、具体的な方法では</a:t>
            </a:r>
            <a:r>
              <a:rPr kumimoji="1" lang="ja-JP" altLang="en-US" dirty="0" smtClean="0">
                <a:latin typeface="ＭＳ ゴシック" panose="020B0609070205080204" pitchFamily="49" charset="-128"/>
                <a:ea typeface="ＭＳ ゴシック" panose="020B0609070205080204" pitchFamily="49" charset="-128"/>
              </a:rPr>
              <a:t>なく精神論</a:t>
            </a:r>
            <a:r>
              <a:rPr kumimoji="1" lang="ja-JP" altLang="en-US" dirty="0">
                <a:latin typeface="ＭＳ ゴシック" panose="020B0609070205080204" pitchFamily="49" charset="-128"/>
                <a:ea typeface="ＭＳ ゴシック" panose="020B0609070205080204" pitchFamily="49" charset="-128"/>
              </a:rPr>
              <a:t>のような話ばかりをされて、参加しても意味がない場合が</a:t>
            </a:r>
            <a:r>
              <a:rPr kumimoji="1" lang="ja-JP" altLang="en-US" dirty="0" smtClean="0">
                <a:latin typeface="ＭＳ ゴシック" panose="020B0609070205080204" pitchFamily="49" charset="-128"/>
                <a:ea typeface="ＭＳ ゴシック" panose="020B0609070205080204" pitchFamily="49" charset="-128"/>
              </a:rPr>
              <a:t>多々あります。</a:t>
            </a:r>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7395A068-C037-4E13-B829-59D348940239}" type="slidenum">
              <a:rPr kumimoji="1" lang="ja-JP" altLang="en-US" smtClean="0"/>
              <a:t>9</a:t>
            </a:fld>
            <a:endParaRPr kumimoji="1" lang="ja-JP" altLang="en-US"/>
          </a:p>
        </p:txBody>
      </p:sp>
    </p:spTree>
    <p:extLst>
      <p:ext uri="{BB962C8B-B14F-4D97-AF65-F5344CB8AC3E}">
        <p14:creationId xmlns:p14="http://schemas.microsoft.com/office/powerpoint/2010/main" val="239424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25.emf"/><Relationship Id="rId3" Type="http://schemas.openxmlformats.org/officeDocument/2006/relationships/image" Target="../media/image13.jpeg"/><Relationship Id="rId7" Type="http://schemas.openxmlformats.org/officeDocument/2006/relationships/image" Target="../media/image22.emf"/><Relationship Id="rId12" Type="http://schemas.openxmlformats.org/officeDocument/2006/relationships/customXml" Target="../ink/ink2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24.emf"/><Relationship Id="rId5" Type="http://schemas.openxmlformats.org/officeDocument/2006/relationships/image" Target="../media/image21.emf"/><Relationship Id="rId10" Type="http://schemas.openxmlformats.org/officeDocument/2006/relationships/customXml" Target="../ink/ink19.xml"/><Relationship Id="rId4" Type="http://schemas.openxmlformats.org/officeDocument/2006/relationships/customXml" Target="../ink/ink16.xml"/><Relationship Id="rId9"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7.wdp"/><Relationship Id="rId11" Type="http://schemas.microsoft.com/office/2007/relationships/hdphoto" Target="../media/hdphoto9.wdp"/><Relationship Id="rId5" Type="http://schemas.openxmlformats.org/officeDocument/2006/relationships/image" Target="../media/image16.png"/><Relationship Id="rId10" Type="http://schemas.openxmlformats.org/officeDocument/2006/relationships/image" Target="../media/image19.png"/><Relationship Id="rId4" Type="http://schemas.microsoft.com/office/2007/relationships/hdphoto" Target="../media/hdphoto6.wdp"/><Relationship Id="rId9" Type="http://schemas.microsoft.com/office/2007/relationships/hdphoto" Target="../media/hdphoto8.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png"/><Relationship Id="rId7"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customXml" Target="../ink/ink5.xml"/><Relationship Id="rId3" Type="http://schemas.openxmlformats.org/officeDocument/2006/relationships/image" Target="../media/image4.png"/><Relationship Id="rId7" Type="http://schemas.openxmlformats.org/officeDocument/2006/relationships/customXml" Target="../ink/ink2.xml"/><Relationship Id="rId12" Type="http://schemas.openxmlformats.org/officeDocument/2006/relationships/image" Target="../media/image8.emf"/><Relationship Id="rId2" Type="http://schemas.openxmlformats.org/officeDocument/2006/relationships/notesSlide" Target="../notesSlides/notesSlide3.xml"/><Relationship Id="rId16" Type="http://schemas.openxmlformats.org/officeDocument/2006/relationships/image" Target="../media/image10.emf"/><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customXml" Target="../ink/ink4.xml"/><Relationship Id="rId5" Type="http://schemas.openxmlformats.org/officeDocument/2006/relationships/image" Target="../media/image5.png"/><Relationship Id="rId15" Type="http://schemas.openxmlformats.org/officeDocument/2006/relationships/customXml" Target="../ink/ink6.xml"/><Relationship Id="rId10" Type="http://schemas.openxmlformats.org/officeDocument/2006/relationships/image" Target="../media/image7.emf"/><Relationship Id="rId4" Type="http://schemas.microsoft.com/office/2007/relationships/hdphoto" Target="../media/hdphoto4.wdp"/><Relationship Id="rId9" Type="http://schemas.openxmlformats.org/officeDocument/2006/relationships/customXml" Target="../ink/ink3.xml"/><Relationship Id="rId1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7.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7.jpeg"/><Relationship Id="rId7" Type="http://schemas.openxmlformats.org/officeDocument/2006/relationships/customXml" Target="../ink/ink9.xml"/><Relationship Id="rId12"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customXml" Target="../ink/ink11.xml"/><Relationship Id="rId5" Type="http://schemas.openxmlformats.org/officeDocument/2006/relationships/customXml" Target="../ink/ink8.xml"/><Relationship Id="rId10" Type="http://schemas.openxmlformats.org/officeDocument/2006/relationships/image" Target="../media/image15.emf"/><Relationship Id="rId4" Type="http://schemas.openxmlformats.org/officeDocument/2006/relationships/image" Target="../media/image8.jpeg"/><Relationship Id="rId9" Type="http://schemas.openxmlformats.org/officeDocument/2006/relationships/customXml" Target="../ink/ink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12.emf"/><Relationship Id="rId4" Type="http://schemas.openxmlformats.org/officeDocument/2006/relationships/customXml" Target="../ink/ink12.xml"/></Relationships>
</file>

<file path=ppt/slides/_rels/slide9.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12.jpeg"/><Relationship Id="rId7"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ustomXml" Target="../ink/ink14.xml"/><Relationship Id="rId9"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7"/>
          <p:cNvSpPr/>
          <p:nvPr/>
        </p:nvSpPr>
        <p:spPr>
          <a:xfrm>
            <a:off x="6570836" y="3954780"/>
            <a:ext cx="2619149" cy="2307582"/>
          </a:xfrm>
          <a:custGeom>
            <a:avLst/>
            <a:gdLst>
              <a:gd name="connsiteX0" fmla="*/ 218584 w 2619149"/>
              <a:gd name="connsiteY0" fmla="*/ 739140 h 2307582"/>
              <a:gd name="connsiteX1" fmla="*/ 218584 w 2619149"/>
              <a:gd name="connsiteY1" fmla="*/ 739140 h 2307582"/>
              <a:gd name="connsiteX2" fmla="*/ 256684 w 2619149"/>
              <a:gd name="connsiteY2" fmla="*/ 670560 h 2307582"/>
              <a:gd name="connsiteX3" fmla="*/ 294784 w 2619149"/>
              <a:gd name="connsiteY3" fmla="*/ 662940 h 2307582"/>
              <a:gd name="connsiteX4" fmla="*/ 325264 w 2619149"/>
              <a:gd name="connsiteY4" fmla="*/ 655320 h 2307582"/>
              <a:gd name="connsiteX5" fmla="*/ 370984 w 2619149"/>
              <a:gd name="connsiteY5" fmla="*/ 640080 h 2307582"/>
              <a:gd name="connsiteX6" fmla="*/ 416704 w 2619149"/>
              <a:gd name="connsiteY6" fmla="*/ 632460 h 2307582"/>
              <a:gd name="connsiteX7" fmla="*/ 454804 w 2619149"/>
              <a:gd name="connsiteY7" fmla="*/ 624840 h 2307582"/>
              <a:gd name="connsiteX8" fmla="*/ 508144 w 2619149"/>
              <a:gd name="connsiteY8" fmla="*/ 617220 h 2307582"/>
              <a:gd name="connsiteX9" fmla="*/ 591964 w 2619149"/>
              <a:gd name="connsiteY9" fmla="*/ 594360 h 2307582"/>
              <a:gd name="connsiteX10" fmla="*/ 614824 w 2619149"/>
              <a:gd name="connsiteY10" fmla="*/ 579120 h 2307582"/>
              <a:gd name="connsiteX11" fmla="*/ 660544 w 2619149"/>
              <a:gd name="connsiteY11" fmla="*/ 563880 h 2307582"/>
              <a:gd name="connsiteX12" fmla="*/ 729124 w 2619149"/>
              <a:gd name="connsiteY12" fmla="*/ 571500 h 2307582"/>
              <a:gd name="connsiteX13" fmla="*/ 736744 w 2619149"/>
              <a:gd name="connsiteY13" fmla="*/ 594360 h 2307582"/>
              <a:gd name="connsiteX14" fmla="*/ 751984 w 2619149"/>
              <a:gd name="connsiteY14" fmla="*/ 617220 h 2307582"/>
              <a:gd name="connsiteX15" fmla="*/ 797704 w 2619149"/>
              <a:gd name="connsiteY15" fmla="*/ 632460 h 2307582"/>
              <a:gd name="connsiteX16" fmla="*/ 851044 w 2619149"/>
              <a:gd name="connsiteY16" fmla="*/ 647700 h 2307582"/>
              <a:gd name="connsiteX17" fmla="*/ 896764 w 2619149"/>
              <a:gd name="connsiteY17" fmla="*/ 662940 h 2307582"/>
              <a:gd name="connsiteX18" fmla="*/ 942484 w 2619149"/>
              <a:gd name="connsiteY18" fmla="*/ 685800 h 2307582"/>
              <a:gd name="connsiteX19" fmla="*/ 957724 w 2619149"/>
              <a:gd name="connsiteY19" fmla="*/ 708660 h 2307582"/>
              <a:gd name="connsiteX20" fmla="*/ 995824 w 2619149"/>
              <a:gd name="connsiteY20" fmla="*/ 746760 h 2307582"/>
              <a:gd name="connsiteX21" fmla="*/ 1011064 w 2619149"/>
              <a:gd name="connsiteY21" fmla="*/ 792480 h 2307582"/>
              <a:gd name="connsiteX22" fmla="*/ 1018684 w 2619149"/>
              <a:gd name="connsiteY22" fmla="*/ 815340 h 2307582"/>
              <a:gd name="connsiteX23" fmla="*/ 1041544 w 2619149"/>
              <a:gd name="connsiteY23" fmla="*/ 891540 h 2307582"/>
              <a:gd name="connsiteX24" fmla="*/ 1064404 w 2619149"/>
              <a:gd name="connsiteY24" fmla="*/ 906780 h 2307582"/>
              <a:gd name="connsiteX25" fmla="*/ 1072024 w 2619149"/>
              <a:gd name="connsiteY25" fmla="*/ 883920 h 2307582"/>
              <a:gd name="connsiteX26" fmla="*/ 1087264 w 2619149"/>
              <a:gd name="connsiteY26" fmla="*/ 861060 h 2307582"/>
              <a:gd name="connsiteX27" fmla="*/ 1079644 w 2619149"/>
              <a:gd name="connsiteY27" fmla="*/ 838200 h 2307582"/>
              <a:gd name="connsiteX28" fmla="*/ 1087264 w 2619149"/>
              <a:gd name="connsiteY28" fmla="*/ 815340 h 2307582"/>
              <a:gd name="connsiteX29" fmla="*/ 1132984 w 2619149"/>
              <a:gd name="connsiteY29" fmla="*/ 777240 h 2307582"/>
              <a:gd name="connsiteX30" fmla="*/ 1148224 w 2619149"/>
              <a:gd name="connsiteY30" fmla="*/ 754380 h 2307582"/>
              <a:gd name="connsiteX31" fmla="*/ 1171084 w 2619149"/>
              <a:gd name="connsiteY31" fmla="*/ 731520 h 2307582"/>
              <a:gd name="connsiteX32" fmla="*/ 1102504 w 2619149"/>
              <a:gd name="connsiteY32" fmla="*/ 693420 h 2307582"/>
              <a:gd name="connsiteX33" fmla="*/ 1079644 w 2619149"/>
              <a:gd name="connsiteY33" fmla="*/ 678180 h 2307582"/>
              <a:gd name="connsiteX34" fmla="*/ 1056784 w 2619149"/>
              <a:gd name="connsiteY34" fmla="*/ 670560 h 2307582"/>
              <a:gd name="connsiteX35" fmla="*/ 1094884 w 2619149"/>
              <a:gd name="connsiteY35" fmla="*/ 609600 h 2307582"/>
              <a:gd name="connsiteX36" fmla="*/ 1110124 w 2619149"/>
              <a:gd name="connsiteY36" fmla="*/ 586740 h 2307582"/>
              <a:gd name="connsiteX37" fmla="*/ 1132984 w 2619149"/>
              <a:gd name="connsiteY37" fmla="*/ 571500 h 2307582"/>
              <a:gd name="connsiteX38" fmla="*/ 1140604 w 2619149"/>
              <a:gd name="connsiteY38" fmla="*/ 548640 h 2307582"/>
              <a:gd name="connsiteX39" fmla="*/ 1171084 w 2619149"/>
              <a:gd name="connsiteY39" fmla="*/ 480060 h 2307582"/>
              <a:gd name="connsiteX40" fmla="*/ 1178704 w 2619149"/>
              <a:gd name="connsiteY40" fmla="*/ 457200 h 2307582"/>
              <a:gd name="connsiteX41" fmla="*/ 1186324 w 2619149"/>
              <a:gd name="connsiteY41" fmla="*/ 434340 h 2307582"/>
              <a:gd name="connsiteX42" fmla="*/ 1201564 w 2619149"/>
              <a:gd name="connsiteY42" fmla="*/ 411480 h 2307582"/>
              <a:gd name="connsiteX43" fmla="*/ 1216804 w 2619149"/>
              <a:gd name="connsiteY43" fmla="*/ 365760 h 2307582"/>
              <a:gd name="connsiteX44" fmla="*/ 1239664 w 2619149"/>
              <a:gd name="connsiteY44" fmla="*/ 320040 h 2307582"/>
              <a:gd name="connsiteX45" fmla="*/ 1254904 w 2619149"/>
              <a:gd name="connsiteY45" fmla="*/ 297180 h 2307582"/>
              <a:gd name="connsiteX46" fmla="*/ 1262524 w 2619149"/>
              <a:gd name="connsiteY46" fmla="*/ 274320 h 2307582"/>
              <a:gd name="connsiteX47" fmla="*/ 1277764 w 2619149"/>
              <a:gd name="connsiteY47" fmla="*/ 251460 h 2307582"/>
              <a:gd name="connsiteX48" fmla="*/ 1285384 w 2619149"/>
              <a:gd name="connsiteY48" fmla="*/ 228600 h 2307582"/>
              <a:gd name="connsiteX49" fmla="*/ 1323484 w 2619149"/>
              <a:gd name="connsiteY49" fmla="*/ 182880 h 2307582"/>
              <a:gd name="connsiteX50" fmla="*/ 1353964 w 2619149"/>
              <a:gd name="connsiteY50" fmla="*/ 137160 h 2307582"/>
              <a:gd name="connsiteX51" fmla="*/ 1422544 w 2619149"/>
              <a:gd name="connsiteY51" fmla="*/ 91440 h 2307582"/>
              <a:gd name="connsiteX52" fmla="*/ 1445404 w 2619149"/>
              <a:gd name="connsiteY52" fmla="*/ 76200 h 2307582"/>
              <a:gd name="connsiteX53" fmla="*/ 1491124 w 2619149"/>
              <a:gd name="connsiteY53" fmla="*/ 53340 h 2307582"/>
              <a:gd name="connsiteX54" fmla="*/ 1536844 w 2619149"/>
              <a:gd name="connsiteY54" fmla="*/ 38100 h 2307582"/>
              <a:gd name="connsiteX55" fmla="*/ 1559704 w 2619149"/>
              <a:gd name="connsiteY55" fmla="*/ 22860 h 2307582"/>
              <a:gd name="connsiteX56" fmla="*/ 1635904 w 2619149"/>
              <a:gd name="connsiteY56" fmla="*/ 0 h 2307582"/>
              <a:gd name="connsiteX57" fmla="*/ 1849264 w 2619149"/>
              <a:gd name="connsiteY57" fmla="*/ 7620 h 2307582"/>
              <a:gd name="connsiteX58" fmla="*/ 1925464 w 2619149"/>
              <a:gd name="connsiteY58" fmla="*/ 30480 h 2307582"/>
              <a:gd name="connsiteX59" fmla="*/ 1948324 w 2619149"/>
              <a:gd name="connsiteY59" fmla="*/ 45720 h 2307582"/>
              <a:gd name="connsiteX60" fmla="*/ 1994044 w 2619149"/>
              <a:gd name="connsiteY60" fmla="*/ 60960 h 2307582"/>
              <a:gd name="connsiteX61" fmla="*/ 2016904 w 2619149"/>
              <a:gd name="connsiteY61" fmla="*/ 68580 h 2307582"/>
              <a:gd name="connsiteX62" fmla="*/ 2039764 w 2619149"/>
              <a:gd name="connsiteY62" fmla="*/ 83820 h 2307582"/>
              <a:gd name="connsiteX63" fmla="*/ 2108344 w 2619149"/>
              <a:gd name="connsiteY63" fmla="*/ 106680 h 2307582"/>
              <a:gd name="connsiteX64" fmla="*/ 2131204 w 2619149"/>
              <a:gd name="connsiteY64" fmla="*/ 114300 h 2307582"/>
              <a:gd name="connsiteX65" fmla="*/ 2154064 w 2619149"/>
              <a:gd name="connsiteY65" fmla="*/ 129540 h 2307582"/>
              <a:gd name="connsiteX66" fmla="*/ 2199784 w 2619149"/>
              <a:gd name="connsiteY66" fmla="*/ 144780 h 2307582"/>
              <a:gd name="connsiteX67" fmla="*/ 2245504 w 2619149"/>
              <a:gd name="connsiteY67" fmla="*/ 175260 h 2307582"/>
              <a:gd name="connsiteX68" fmla="*/ 2359804 w 2619149"/>
              <a:gd name="connsiteY68" fmla="*/ 251460 h 2307582"/>
              <a:gd name="connsiteX69" fmla="*/ 2382664 w 2619149"/>
              <a:gd name="connsiteY69" fmla="*/ 266700 h 2307582"/>
              <a:gd name="connsiteX70" fmla="*/ 2405524 w 2619149"/>
              <a:gd name="connsiteY70" fmla="*/ 281940 h 2307582"/>
              <a:gd name="connsiteX71" fmla="*/ 2474104 w 2619149"/>
              <a:gd name="connsiteY71" fmla="*/ 304800 h 2307582"/>
              <a:gd name="connsiteX72" fmla="*/ 2496964 w 2619149"/>
              <a:gd name="connsiteY72" fmla="*/ 312420 h 2307582"/>
              <a:gd name="connsiteX73" fmla="*/ 2519824 w 2619149"/>
              <a:gd name="connsiteY73" fmla="*/ 320040 h 2307582"/>
              <a:gd name="connsiteX74" fmla="*/ 2512204 w 2619149"/>
              <a:gd name="connsiteY74" fmla="*/ 342900 h 2307582"/>
              <a:gd name="connsiteX75" fmla="*/ 2481724 w 2619149"/>
              <a:gd name="connsiteY75" fmla="*/ 388620 h 2307582"/>
              <a:gd name="connsiteX76" fmla="*/ 2474104 w 2619149"/>
              <a:gd name="connsiteY76" fmla="*/ 411480 h 2307582"/>
              <a:gd name="connsiteX77" fmla="*/ 2504584 w 2619149"/>
              <a:gd name="connsiteY77" fmla="*/ 419100 h 2307582"/>
              <a:gd name="connsiteX78" fmla="*/ 2580784 w 2619149"/>
              <a:gd name="connsiteY78" fmla="*/ 434340 h 2307582"/>
              <a:gd name="connsiteX79" fmla="*/ 2603644 w 2619149"/>
              <a:gd name="connsiteY79" fmla="*/ 441960 h 2307582"/>
              <a:gd name="connsiteX80" fmla="*/ 2618884 w 2619149"/>
              <a:gd name="connsiteY80" fmla="*/ 464820 h 2307582"/>
              <a:gd name="connsiteX81" fmla="*/ 2611264 w 2619149"/>
              <a:gd name="connsiteY81" fmla="*/ 502920 h 2307582"/>
              <a:gd name="connsiteX82" fmla="*/ 2573164 w 2619149"/>
              <a:gd name="connsiteY82" fmla="*/ 571500 h 2307582"/>
              <a:gd name="connsiteX83" fmla="*/ 2550304 w 2619149"/>
              <a:gd name="connsiteY83" fmla="*/ 594360 h 2307582"/>
              <a:gd name="connsiteX84" fmla="*/ 2519824 w 2619149"/>
              <a:gd name="connsiteY84" fmla="*/ 640080 h 2307582"/>
              <a:gd name="connsiteX85" fmla="*/ 2504584 w 2619149"/>
              <a:gd name="connsiteY85" fmla="*/ 662940 h 2307582"/>
              <a:gd name="connsiteX86" fmla="*/ 2512204 w 2619149"/>
              <a:gd name="connsiteY86" fmla="*/ 685800 h 2307582"/>
              <a:gd name="connsiteX87" fmla="*/ 2527444 w 2619149"/>
              <a:gd name="connsiteY87" fmla="*/ 708660 h 2307582"/>
              <a:gd name="connsiteX88" fmla="*/ 2489344 w 2619149"/>
              <a:gd name="connsiteY88" fmla="*/ 746760 h 2307582"/>
              <a:gd name="connsiteX89" fmla="*/ 2466484 w 2619149"/>
              <a:gd name="connsiteY89" fmla="*/ 769620 h 2307582"/>
              <a:gd name="connsiteX90" fmla="*/ 2443624 w 2619149"/>
              <a:gd name="connsiteY90" fmla="*/ 777240 h 2307582"/>
              <a:gd name="connsiteX91" fmla="*/ 2420764 w 2619149"/>
              <a:gd name="connsiteY91" fmla="*/ 792480 h 2307582"/>
              <a:gd name="connsiteX92" fmla="*/ 2397904 w 2619149"/>
              <a:gd name="connsiteY92" fmla="*/ 800100 h 2307582"/>
              <a:gd name="connsiteX93" fmla="*/ 2375044 w 2619149"/>
              <a:gd name="connsiteY93" fmla="*/ 815340 h 2307582"/>
              <a:gd name="connsiteX94" fmla="*/ 2329324 w 2619149"/>
              <a:gd name="connsiteY94" fmla="*/ 830580 h 2307582"/>
              <a:gd name="connsiteX95" fmla="*/ 2306464 w 2619149"/>
              <a:gd name="connsiteY95" fmla="*/ 960120 h 2307582"/>
              <a:gd name="connsiteX96" fmla="*/ 2291224 w 2619149"/>
              <a:gd name="connsiteY96" fmla="*/ 982980 h 2307582"/>
              <a:gd name="connsiteX97" fmla="*/ 2283604 w 2619149"/>
              <a:gd name="connsiteY97" fmla="*/ 1005840 h 2307582"/>
              <a:gd name="connsiteX98" fmla="*/ 2253124 w 2619149"/>
              <a:gd name="connsiteY98" fmla="*/ 1051560 h 2307582"/>
              <a:gd name="connsiteX99" fmla="*/ 2298844 w 2619149"/>
              <a:gd name="connsiteY99" fmla="*/ 1082040 h 2307582"/>
              <a:gd name="connsiteX100" fmla="*/ 2321704 w 2619149"/>
              <a:gd name="connsiteY100" fmla="*/ 1097280 h 2307582"/>
              <a:gd name="connsiteX101" fmla="*/ 2359804 w 2619149"/>
              <a:gd name="connsiteY101" fmla="*/ 1143000 h 2307582"/>
              <a:gd name="connsiteX102" fmla="*/ 2390284 w 2619149"/>
              <a:gd name="connsiteY102" fmla="*/ 1188720 h 2307582"/>
              <a:gd name="connsiteX103" fmla="*/ 2405524 w 2619149"/>
              <a:gd name="connsiteY103" fmla="*/ 1211580 h 2307582"/>
              <a:gd name="connsiteX104" fmla="*/ 2428384 w 2619149"/>
              <a:gd name="connsiteY104" fmla="*/ 1257300 h 2307582"/>
              <a:gd name="connsiteX105" fmla="*/ 2443624 w 2619149"/>
              <a:gd name="connsiteY105" fmla="*/ 1303020 h 2307582"/>
              <a:gd name="connsiteX106" fmla="*/ 2458864 w 2619149"/>
              <a:gd name="connsiteY106" fmla="*/ 1348740 h 2307582"/>
              <a:gd name="connsiteX107" fmla="*/ 2466484 w 2619149"/>
              <a:gd name="connsiteY107" fmla="*/ 1371600 h 2307582"/>
              <a:gd name="connsiteX108" fmla="*/ 2474104 w 2619149"/>
              <a:gd name="connsiteY108" fmla="*/ 1409700 h 2307582"/>
              <a:gd name="connsiteX109" fmla="*/ 2451244 w 2619149"/>
              <a:gd name="connsiteY109" fmla="*/ 1821180 h 2307582"/>
              <a:gd name="connsiteX110" fmla="*/ 2436004 w 2619149"/>
              <a:gd name="connsiteY110" fmla="*/ 1897380 h 2307582"/>
              <a:gd name="connsiteX111" fmla="*/ 2420764 w 2619149"/>
              <a:gd name="connsiteY111" fmla="*/ 1943100 h 2307582"/>
              <a:gd name="connsiteX112" fmla="*/ 2413144 w 2619149"/>
              <a:gd name="connsiteY112" fmla="*/ 1965960 h 2307582"/>
              <a:gd name="connsiteX113" fmla="*/ 2413144 w 2619149"/>
              <a:gd name="connsiteY113" fmla="*/ 2278380 h 2307582"/>
              <a:gd name="connsiteX114" fmla="*/ 2352184 w 2619149"/>
              <a:gd name="connsiteY114" fmla="*/ 2301240 h 2307582"/>
              <a:gd name="connsiteX115" fmla="*/ 1917844 w 2619149"/>
              <a:gd name="connsiteY115" fmla="*/ 2293620 h 2307582"/>
              <a:gd name="connsiteX116" fmla="*/ 1529224 w 2619149"/>
              <a:gd name="connsiteY116" fmla="*/ 2293620 h 2307582"/>
              <a:gd name="connsiteX117" fmla="*/ 1506364 w 2619149"/>
              <a:gd name="connsiteY117" fmla="*/ 2278380 h 2307582"/>
              <a:gd name="connsiteX118" fmla="*/ 1491124 w 2619149"/>
              <a:gd name="connsiteY118" fmla="*/ 2232660 h 2307582"/>
              <a:gd name="connsiteX119" fmla="*/ 1483504 w 2619149"/>
              <a:gd name="connsiteY119" fmla="*/ 2209800 h 2307582"/>
              <a:gd name="connsiteX120" fmla="*/ 1468264 w 2619149"/>
              <a:gd name="connsiteY120" fmla="*/ 2148840 h 2307582"/>
              <a:gd name="connsiteX121" fmla="*/ 1460644 w 2619149"/>
              <a:gd name="connsiteY121" fmla="*/ 2118360 h 2307582"/>
              <a:gd name="connsiteX122" fmla="*/ 1453024 w 2619149"/>
              <a:gd name="connsiteY122" fmla="*/ 2072640 h 2307582"/>
              <a:gd name="connsiteX123" fmla="*/ 1437784 w 2619149"/>
              <a:gd name="connsiteY123" fmla="*/ 1958340 h 2307582"/>
              <a:gd name="connsiteX124" fmla="*/ 1445404 w 2619149"/>
              <a:gd name="connsiteY124" fmla="*/ 1805940 h 2307582"/>
              <a:gd name="connsiteX125" fmla="*/ 1453024 w 2619149"/>
              <a:gd name="connsiteY125" fmla="*/ 1760220 h 2307582"/>
              <a:gd name="connsiteX126" fmla="*/ 1468264 w 2619149"/>
              <a:gd name="connsiteY126" fmla="*/ 1714500 h 2307582"/>
              <a:gd name="connsiteX127" fmla="*/ 1422544 w 2619149"/>
              <a:gd name="connsiteY127" fmla="*/ 1729740 h 2307582"/>
              <a:gd name="connsiteX128" fmla="*/ 1399684 w 2619149"/>
              <a:gd name="connsiteY128" fmla="*/ 1744980 h 2307582"/>
              <a:gd name="connsiteX129" fmla="*/ 1353964 w 2619149"/>
              <a:gd name="connsiteY129" fmla="*/ 1760220 h 2307582"/>
              <a:gd name="connsiteX130" fmla="*/ 1331104 w 2619149"/>
              <a:gd name="connsiteY130" fmla="*/ 1767840 h 2307582"/>
              <a:gd name="connsiteX131" fmla="*/ 1308244 w 2619149"/>
              <a:gd name="connsiteY131" fmla="*/ 1775460 h 2307582"/>
              <a:gd name="connsiteX132" fmla="*/ 1277764 w 2619149"/>
              <a:gd name="connsiteY132" fmla="*/ 1783080 h 2307582"/>
              <a:gd name="connsiteX133" fmla="*/ 1209184 w 2619149"/>
              <a:gd name="connsiteY133" fmla="*/ 1790700 h 2307582"/>
              <a:gd name="connsiteX134" fmla="*/ 1056784 w 2619149"/>
              <a:gd name="connsiteY134" fmla="*/ 1775460 h 2307582"/>
              <a:gd name="connsiteX135" fmla="*/ 980584 w 2619149"/>
              <a:gd name="connsiteY135" fmla="*/ 1760220 h 2307582"/>
              <a:gd name="connsiteX136" fmla="*/ 957724 w 2619149"/>
              <a:gd name="connsiteY136" fmla="*/ 1767840 h 2307582"/>
              <a:gd name="connsiteX137" fmla="*/ 965344 w 2619149"/>
              <a:gd name="connsiteY137" fmla="*/ 1790700 h 2307582"/>
              <a:gd name="connsiteX138" fmla="*/ 988204 w 2619149"/>
              <a:gd name="connsiteY138" fmla="*/ 1851660 h 2307582"/>
              <a:gd name="connsiteX139" fmla="*/ 995824 w 2619149"/>
              <a:gd name="connsiteY139" fmla="*/ 1889760 h 2307582"/>
              <a:gd name="connsiteX140" fmla="*/ 1018684 w 2619149"/>
              <a:gd name="connsiteY140" fmla="*/ 1996440 h 2307582"/>
              <a:gd name="connsiteX141" fmla="*/ 1026304 w 2619149"/>
              <a:gd name="connsiteY141" fmla="*/ 2049780 h 2307582"/>
              <a:gd name="connsiteX142" fmla="*/ 1033924 w 2619149"/>
              <a:gd name="connsiteY142" fmla="*/ 2080260 h 2307582"/>
              <a:gd name="connsiteX143" fmla="*/ 1041544 w 2619149"/>
              <a:gd name="connsiteY143" fmla="*/ 2141220 h 2307582"/>
              <a:gd name="connsiteX144" fmla="*/ 1033924 w 2619149"/>
              <a:gd name="connsiteY144" fmla="*/ 2179320 h 2307582"/>
              <a:gd name="connsiteX145" fmla="*/ 1033924 w 2619149"/>
              <a:gd name="connsiteY145" fmla="*/ 2240280 h 2307582"/>
              <a:gd name="connsiteX146" fmla="*/ 988204 w 2619149"/>
              <a:gd name="connsiteY146" fmla="*/ 2255520 h 2307582"/>
              <a:gd name="connsiteX147" fmla="*/ 965344 w 2619149"/>
              <a:gd name="connsiteY147" fmla="*/ 2263140 h 2307582"/>
              <a:gd name="connsiteX148" fmla="*/ 942484 w 2619149"/>
              <a:gd name="connsiteY148" fmla="*/ 2270760 h 2307582"/>
              <a:gd name="connsiteX149" fmla="*/ 919624 w 2619149"/>
              <a:gd name="connsiteY149" fmla="*/ 2278380 h 2307582"/>
              <a:gd name="connsiteX150" fmla="*/ 843424 w 2619149"/>
              <a:gd name="connsiteY150" fmla="*/ 2293620 h 2307582"/>
              <a:gd name="connsiteX151" fmla="*/ 721504 w 2619149"/>
              <a:gd name="connsiteY151" fmla="*/ 2301240 h 2307582"/>
              <a:gd name="connsiteX152" fmla="*/ 584344 w 2619149"/>
              <a:gd name="connsiteY152" fmla="*/ 2293620 h 2307582"/>
              <a:gd name="connsiteX153" fmla="*/ 462424 w 2619149"/>
              <a:gd name="connsiteY153" fmla="*/ 2278380 h 2307582"/>
              <a:gd name="connsiteX154" fmla="*/ 424324 w 2619149"/>
              <a:gd name="connsiteY154" fmla="*/ 2270760 h 2307582"/>
              <a:gd name="connsiteX155" fmla="*/ 302404 w 2619149"/>
              <a:gd name="connsiteY155" fmla="*/ 2255520 h 2307582"/>
              <a:gd name="connsiteX156" fmla="*/ 287164 w 2619149"/>
              <a:gd name="connsiteY156" fmla="*/ 2232660 h 2307582"/>
              <a:gd name="connsiteX157" fmla="*/ 271924 w 2619149"/>
              <a:gd name="connsiteY157" fmla="*/ 2186940 h 2307582"/>
              <a:gd name="connsiteX158" fmla="*/ 287164 w 2619149"/>
              <a:gd name="connsiteY158" fmla="*/ 1844040 h 2307582"/>
              <a:gd name="connsiteX159" fmla="*/ 294784 w 2619149"/>
              <a:gd name="connsiteY159" fmla="*/ 1813560 h 2307582"/>
              <a:gd name="connsiteX160" fmla="*/ 317644 w 2619149"/>
              <a:gd name="connsiteY160" fmla="*/ 1714500 h 2307582"/>
              <a:gd name="connsiteX161" fmla="*/ 332884 w 2619149"/>
              <a:gd name="connsiteY161" fmla="*/ 1668780 h 2307582"/>
              <a:gd name="connsiteX162" fmla="*/ 340504 w 2619149"/>
              <a:gd name="connsiteY162" fmla="*/ 1645920 h 2307582"/>
              <a:gd name="connsiteX163" fmla="*/ 348124 w 2619149"/>
              <a:gd name="connsiteY163" fmla="*/ 1623060 h 2307582"/>
              <a:gd name="connsiteX164" fmla="*/ 325264 w 2619149"/>
              <a:gd name="connsiteY164" fmla="*/ 1607820 h 2307582"/>
              <a:gd name="connsiteX165" fmla="*/ 279544 w 2619149"/>
              <a:gd name="connsiteY165" fmla="*/ 1592580 h 2307582"/>
              <a:gd name="connsiteX166" fmla="*/ 256684 w 2619149"/>
              <a:gd name="connsiteY166" fmla="*/ 1577340 h 2307582"/>
              <a:gd name="connsiteX167" fmla="*/ 210964 w 2619149"/>
              <a:gd name="connsiteY167" fmla="*/ 1562100 h 2307582"/>
              <a:gd name="connsiteX168" fmla="*/ 188104 w 2619149"/>
              <a:gd name="connsiteY168" fmla="*/ 1546860 h 2307582"/>
              <a:gd name="connsiteX169" fmla="*/ 165244 w 2619149"/>
              <a:gd name="connsiteY169" fmla="*/ 1539240 h 2307582"/>
              <a:gd name="connsiteX170" fmla="*/ 119524 w 2619149"/>
              <a:gd name="connsiteY170" fmla="*/ 1508760 h 2307582"/>
              <a:gd name="connsiteX171" fmla="*/ 89044 w 2619149"/>
              <a:gd name="connsiteY171" fmla="*/ 1463040 h 2307582"/>
              <a:gd name="connsiteX172" fmla="*/ 81424 w 2619149"/>
              <a:gd name="connsiteY172" fmla="*/ 1440180 h 2307582"/>
              <a:gd name="connsiteX173" fmla="*/ 50944 w 2619149"/>
              <a:gd name="connsiteY173" fmla="*/ 1394460 h 2307582"/>
              <a:gd name="connsiteX174" fmla="*/ 35704 w 2619149"/>
              <a:gd name="connsiteY174" fmla="*/ 1348740 h 2307582"/>
              <a:gd name="connsiteX175" fmla="*/ 28084 w 2619149"/>
              <a:gd name="connsiteY175" fmla="*/ 1325880 h 2307582"/>
              <a:gd name="connsiteX176" fmla="*/ 20464 w 2619149"/>
              <a:gd name="connsiteY176" fmla="*/ 1295400 h 2307582"/>
              <a:gd name="connsiteX177" fmla="*/ 5224 w 2619149"/>
              <a:gd name="connsiteY177" fmla="*/ 1196340 h 2307582"/>
              <a:gd name="connsiteX178" fmla="*/ 35704 w 2619149"/>
              <a:gd name="connsiteY178" fmla="*/ 1013460 h 2307582"/>
              <a:gd name="connsiteX179" fmla="*/ 58564 w 2619149"/>
              <a:gd name="connsiteY179" fmla="*/ 998220 h 2307582"/>
              <a:gd name="connsiteX180" fmla="*/ 73804 w 2619149"/>
              <a:gd name="connsiteY180" fmla="*/ 838200 h 2307582"/>
              <a:gd name="connsiteX181" fmla="*/ 104284 w 2619149"/>
              <a:gd name="connsiteY181" fmla="*/ 769620 h 2307582"/>
              <a:gd name="connsiteX182" fmla="*/ 111904 w 2619149"/>
              <a:gd name="connsiteY182" fmla="*/ 746760 h 2307582"/>
              <a:gd name="connsiteX183" fmla="*/ 165244 w 2619149"/>
              <a:gd name="connsiteY183" fmla="*/ 685800 h 2307582"/>
              <a:gd name="connsiteX184" fmla="*/ 172864 w 2619149"/>
              <a:gd name="connsiteY184" fmla="*/ 708660 h 2307582"/>
              <a:gd name="connsiteX185" fmla="*/ 180484 w 2619149"/>
              <a:gd name="connsiteY185" fmla="*/ 731520 h 2307582"/>
              <a:gd name="connsiteX186" fmla="*/ 218584 w 2619149"/>
              <a:gd name="connsiteY186" fmla="*/ 739140 h 230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619149" h="2307582">
                <a:moveTo>
                  <a:pt x="218584" y="739140"/>
                </a:moveTo>
                <a:lnTo>
                  <a:pt x="218584" y="739140"/>
                </a:lnTo>
                <a:cubicBezTo>
                  <a:pt x="231284" y="716280"/>
                  <a:pt x="238193" y="689051"/>
                  <a:pt x="256684" y="670560"/>
                </a:cubicBezTo>
                <a:cubicBezTo>
                  <a:pt x="265842" y="661402"/>
                  <a:pt x="282141" y="665750"/>
                  <a:pt x="294784" y="662940"/>
                </a:cubicBezTo>
                <a:cubicBezTo>
                  <a:pt x="305007" y="660668"/>
                  <a:pt x="315233" y="658329"/>
                  <a:pt x="325264" y="655320"/>
                </a:cubicBezTo>
                <a:cubicBezTo>
                  <a:pt x="340651" y="650704"/>
                  <a:pt x="355138" y="642721"/>
                  <a:pt x="370984" y="640080"/>
                </a:cubicBezTo>
                <a:lnTo>
                  <a:pt x="416704" y="632460"/>
                </a:lnTo>
                <a:cubicBezTo>
                  <a:pt x="429447" y="630143"/>
                  <a:pt x="442029" y="626969"/>
                  <a:pt x="454804" y="624840"/>
                </a:cubicBezTo>
                <a:cubicBezTo>
                  <a:pt x="472520" y="621887"/>
                  <a:pt x="490428" y="620173"/>
                  <a:pt x="508144" y="617220"/>
                </a:cubicBezTo>
                <a:cubicBezTo>
                  <a:pt x="527228" y="614039"/>
                  <a:pt x="577081" y="604282"/>
                  <a:pt x="591964" y="594360"/>
                </a:cubicBezTo>
                <a:cubicBezTo>
                  <a:pt x="599584" y="589280"/>
                  <a:pt x="606455" y="582839"/>
                  <a:pt x="614824" y="579120"/>
                </a:cubicBezTo>
                <a:cubicBezTo>
                  <a:pt x="629504" y="572596"/>
                  <a:pt x="660544" y="563880"/>
                  <a:pt x="660544" y="563880"/>
                </a:cubicBezTo>
                <a:cubicBezTo>
                  <a:pt x="683404" y="566420"/>
                  <a:pt x="707768" y="562958"/>
                  <a:pt x="729124" y="571500"/>
                </a:cubicBezTo>
                <a:cubicBezTo>
                  <a:pt x="736582" y="574483"/>
                  <a:pt x="733152" y="587176"/>
                  <a:pt x="736744" y="594360"/>
                </a:cubicBezTo>
                <a:cubicBezTo>
                  <a:pt x="740840" y="602551"/>
                  <a:pt x="744218" y="612366"/>
                  <a:pt x="751984" y="617220"/>
                </a:cubicBezTo>
                <a:cubicBezTo>
                  <a:pt x="765607" y="625734"/>
                  <a:pt x="782464" y="627380"/>
                  <a:pt x="797704" y="632460"/>
                </a:cubicBezTo>
                <a:cubicBezTo>
                  <a:pt x="874530" y="658069"/>
                  <a:pt x="755363" y="618996"/>
                  <a:pt x="851044" y="647700"/>
                </a:cubicBezTo>
                <a:cubicBezTo>
                  <a:pt x="866431" y="652316"/>
                  <a:pt x="883398" y="654029"/>
                  <a:pt x="896764" y="662940"/>
                </a:cubicBezTo>
                <a:cubicBezTo>
                  <a:pt x="926307" y="682635"/>
                  <a:pt x="910936" y="675284"/>
                  <a:pt x="942484" y="685800"/>
                </a:cubicBezTo>
                <a:cubicBezTo>
                  <a:pt x="947564" y="693420"/>
                  <a:pt x="951248" y="702184"/>
                  <a:pt x="957724" y="708660"/>
                </a:cubicBezTo>
                <a:cubicBezTo>
                  <a:pt x="984140" y="735076"/>
                  <a:pt x="979568" y="710184"/>
                  <a:pt x="995824" y="746760"/>
                </a:cubicBezTo>
                <a:cubicBezTo>
                  <a:pt x="1002348" y="761440"/>
                  <a:pt x="1005984" y="777240"/>
                  <a:pt x="1011064" y="792480"/>
                </a:cubicBezTo>
                <a:lnTo>
                  <a:pt x="1018684" y="815340"/>
                </a:lnTo>
                <a:cubicBezTo>
                  <a:pt x="1023480" y="848914"/>
                  <a:pt x="1018442" y="868438"/>
                  <a:pt x="1041544" y="891540"/>
                </a:cubicBezTo>
                <a:cubicBezTo>
                  <a:pt x="1048020" y="898016"/>
                  <a:pt x="1056784" y="901700"/>
                  <a:pt x="1064404" y="906780"/>
                </a:cubicBezTo>
                <a:cubicBezTo>
                  <a:pt x="1066944" y="899160"/>
                  <a:pt x="1068432" y="891104"/>
                  <a:pt x="1072024" y="883920"/>
                </a:cubicBezTo>
                <a:cubicBezTo>
                  <a:pt x="1076120" y="875729"/>
                  <a:pt x="1085758" y="870093"/>
                  <a:pt x="1087264" y="861060"/>
                </a:cubicBezTo>
                <a:cubicBezTo>
                  <a:pt x="1088584" y="853137"/>
                  <a:pt x="1082184" y="845820"/>
                  <a:pt x="1079644" y="838200"/>
                </a:cubicBezTo>
                <a:cubicBezTo>
                  <a:pt x="1082184" y="830580"/>
                  <a:pt x="1082809" y="822023"/>
                  <a:pt x="1087264" y="815340"/>
                </a:cubicBezTo>
                <a:cubicBezTo>
                  <a:pt x="1098998" y="797739"/>
                  <a:pt x="1116116" y="788485"/>
                  <a:pt x="1132984" y="777240"/>
                </a:cubicBezTo>
                <a:cubicBezTo>
                  <a:pt x="1138064" y="769620"/>
                  <a:pt x="1142361" y="761415"/>
                  <a:pt x="1148224" y="754380"/>
                </a:cubicBezTo>
                <a:cubicBezTo>
                  <a:pt x="1155123" y="746101"/>
                  <a:pt x="1175329" y="741425"/>
                  <a:pt x="1171084" y="731520"/>
                </a:cubicBezTo>
                <a:cubicBezTo>
                  <a:pt x="1157979" y="700941"/>
                  <a:pt x="1125507" y="704921"/>
                  <a:pt x="1102504" y="693420"/>
                </a:cubicBezTo>
                <a:cubicBezTo>
                  <a:pt x="1094313" y="689324"/>
                  <a:pt x="1087835" y="682276"/>
                  <a:pt x="1079644" y="678180"/>
                </a:cubicBezTo>
                <a:cubicBezTo>
                  <a:pt x="1072460" y="674588"/>
                  <a:pt x="1064404" y="673100"/>
                  <a:pt x="1056784" y="670560"/>
                </a:cubicBezTo>
                <a:cubicBezTo>
                  <a:pt x="1074920" y="616152"/>
                  <a:pt x="1058658" y="633751"/>
                  <a:pt x="1094884" y="609600"/>
                </a:cubicBezTo>
                <a:cubicBezTo>
                  <a:pt x="1099964" y="601980"/>
                  <a:pt x="1103648" y="593216"/>
                  <a:pt x="1110124" y="586740"/>
                </a:cubicBezTo>
                <a:cubicBezTo>
                  <a:pt x="1116600" y="580264"/>
                  <a:pt x="1127263" y="578651"/>
                  <a:pt x="1132984" y="571500"/>
                </a:cubicBezTo>
                <a:cubicBezTo>
                  <a:pt x="1138002" y="565228"/>
                  <a:pt x="1137012" y="555824"/>
                  <a:pt x="1140604" y="548640"/>
                </a:cubicBezTo>
                <a:cubicBezTo>
                  <a:pt x="1176830" y="476187"/>
                  <a:pt x="1131766" y="598013"/>
                  <a:pt x="1171084" y="480060"/>
                </a:cubicBezTo>
                <a:lnTo>
                  <a:pt x="1178704" y="457200"/>
                </a:lnTo>
                <a:cubicBezTo>
                  <a:pt x="1181244" y="449580"/>
                  <a:pt x="1181869" y="441023"/>
                  <a:pt x="1186324" y="434340"/>
                </a:cubicBezTo>
                <a:cubicBezTo>
                  <a:pt x="1191404" y="426720"/>
                  <a:pt x="1197845" y="419849"/>
                  <a:pt x="1201564" y="411480"/>
                </a:cubicBezTo>
                <a:cubicBezTo>
                  <a:pt x="1208088" y="396800"/>
                  <a:pt x="1207893" y="379126"/>
                  <a:pt x="1216804" y="365760"/>
                </a:cubicBezTo>
                <a:cubicBezTo>
                  <a:pt x="1260480" y="300246"/>
                  <a:pt x="1208116" y="383136"/>
                  <a:pt x="1239664" y="320040"/>
                </a:cubicBezTo>
                <a:cubicBezTo>
                  <a:pt x="1243760" y="311849"/>
                  <a:pt x="1250808" y="305371"/>
                  <a:pt x="1254904" y="297180"/>
                </a:cubicBezTo>
                <a:cubicBezTo>
                  <a:pt x="1258496" y="289996"/>
                  <a:pt x="1258932" y="281504"/>
                  <a:pt x="1262524" y="274320"/>
                </a:cubicBezTo>
                <a:cubicBezTo>
                  <a:pt x="1266620" y="266129"/>
                  <a:pt x="1273668" y="259651"/>
                  <a:pt x="1277764" y="251460"/>
                </a:cubicBezTo>
                <a:cubicBezTo>
                  <a:pt x="1281356" y="244276"/>
                  <a:pt x="1281792" y="235784"/>
                  <a:pt x="1285384" y="228600"/>
                </a:cubicBezTo>
                <a:cubicBezTo>
                  <a:pt x="1301722" y="195925"/>
                  <a:pt x="1299891" y="213214"/>
                  <a:pt x="1323484" y="182880"/>
                </a:cubicBezTo>
                <a:cubicBezTo>
                  <a:pt x="1334729" y="168422"/>
                  <a:pt x="1338724" y="147320"/>
                  <a:pt x="1353964" y="137160"/>
                </a:cubicBezTo>
                <a:lnTo>
                  <a:pt x="1422544" y="91440"/>
                </a:lnTo>
                <a:cubicBezTo>
                  <a:pt x="1430164" y="86360"/>
                  <a:pt x="1436716" y="79096"/>
                  <a:pt x="1445404" y="76200"/>
                </a:cubicBezTo>
                <a:cubicBezTo>
                  <a:pt x="1528774" y="48410"/>
                  <a:pt x="1402494" y="92731"/>
                  <a:pt x="1491124" y="53340"/>
                </a:cubicBezTo>
                <a:cubicBezTo>
                  <a:pt x="1505804" y="46816"/>
                  <a:pt x="1523478" y="47011"/>
                  <a:pt x="1536844" y="38100"/>
                </a:cubicBezTo>
                <a:cubicBezTo>
                  <a:pt x="1544464" y="33020"/>
                  <a:pt x="1551335" y="26579"/>
                  <a:pt x="1559704" y="22860"/>
                </a:cubicBezTo>
                <a:cubicBezTo>
                  <a:pt x="1583556" y="12259"/>
                  <a:pt x="1610572" y="6333"/>
                  <a:pt x="1635904" y="0"/>
                </a:cubicBezTo>
                <a:cubicBezTo>
                  <a:pt x="1707024" y="2540"/>
                  <a:pt x="1778237" y="3181"/>
                  <a:pt x="1849264" y="7620"/>
                </a:cubicBezTo>
                <a:cubicBezTo>
                  <a:pt x="1861015" y="8354"/>
                  <a:pt x="1922444" y="28467"/>
                  <a:pt x="1925464" y="30480"/>
                </a:cubicBezTo>
                <a:cubicBezTo>
                  <a:pt x="1933084" y="35560"/>
                  <a:pt x="1939955" y="42001"/>
                  <a:pt x="1948324" y="45720"/>
                </a:cubicBezTo>
                <a:cubicBezTo>
                  <a:pt x="1963004" y="52244"/>
                  <a:pt x="1978804" y="55880"/>
                  <a:pt x="1994044" y="60960"/>
                </a:cubicBezTo>
                <a:cubicBezTo>
                  <a:pt x="2001664" y="63500"/>
                  <a:pt x="2010221" y="64125"/>
                  <a:pt x="2016904" y="68580"/>
                </a:cubicBezTo>
                <a:cubicBezTo>
                  <a:pt x="2024524" y="73660"/>
                  <a:pt x="2031395" y="80101"/>
                  <a:pt x="2039764" y="83820"/>
                </a:cubicBezTo>
                <a:lnTo>
                  <a:pt x="2108344" y="106680"/>
                </a:lnTo>
                <a:cubicBezTo>
                  <a:pt x="2115964" y="109220"/>
                  <a:pt x="2124521" y="109845"/>
                  <a:pt x="2131204" y="114300"/>
                </a:cubicBezTo>
                <a:cubicBezTo>
                  <a:pt x="2138824" y="119380"/>
                  <a:pt x="2145695" y="125821"/>
                  <a:pt x="2154064" y="129540"/>
                </a:cubicBezTo>
                <a:cubicBezTo>
                  <a:pt x="2168744" y="136064"/>
                  <a:pt x="2186418" y="135869"/>
                  <a:pt x="2199784" y="144780"/>
                </a:cubicBezTo>
                <a:lnTo>
                  <a:pt x="2245504" y="175260"/>
                </a:lnTo>
                <a:lnTo>
                  <a:pt x="2359804" y="251460"/>
                </a:lnTo>
                <a:lnTo>
                  <a:pt x="2382664" y="266700"/>
                </a:lnTo>
                <a:cubicBezTo>
                  <a:pt x="2390284" y="271780"/>
                  <a:pt x="2396836" y="279044"/>
                  <a:pt x="2405524" y="281940"/>
                </a:cubicBezTo>
                <a:lnTo>
                  <a:pt x="2474104" y="304800"/>
                </a:lnTo>
                <a:lnTo>
                  <a:pt x="2496964" y="312420"/>
                </a:lnTo>
                <a:lnTo>
                  <a:pt x="2519824" y="320040"/>
                </a:lnTo>
                <a:cubicBezTo>
                  <a:pt x="2517284" y="327660"/>
                  <a:pt x="2516105" y="335879"/>
                  <a:pt x="2512204" y="342900"/>
                </a:cubicBezTo>
                <a:cubicBezTo>
                  <a:pt x="2503309" y="358911"/>
                  <a:pt x="2487516" y="371244"/>
                  <a:pt x="2481724" y="388620"/>
                </a:cubicBezTo>
                <a:lnTo>
                  <a:pt x="2474104" y="411480"/>
                </a:lnTo>
                <a:cubicBezTo>
                  <a:pt x="2484264" y="414020"/>
                  <a:pt x="2494344" y="416906"/>
                  <a:pt x="2504584" y="419100"/>
                </a:cubicBezTo>
                <a:cubicBezTo>
                  <a:pt x="2529912" y="424527"/>
                  <a:pt x="2556210" y="426149"/>
                  <a:pt x="2580784" y="434340"/>
                </a:cubicBezTo>
                <a:lnTo>
                  <a:pt x="2603644" y="441960"/>
                </a:lnTo>
                <a:cubicBezTo>
                  <a:pt x="2608724" y="449580"/>
                  <a:pt x="2617748" y="455733"/>
                  <a:pt x="2618884" y="464820"/>
                </a:cubicBezTo>
                <a:cubicBezTo>
                  <a:pt x="2620490" y="477671"/>
                  <a:pt x="2614405" y="490355"/>
                  <a:pt x="2611264" y="502920"/>
                </a:cubicBezTo>
                <a:cubicBezTo>
                  <a:pt x="2604876" y="528472"/>
                  <a:pt x="2592082" y="552582"/>
                  <a:pt x="2573164" y="571500"/>
                </a:cubicBezTo>
                <a:cubicBezTo>
                  <a:pt x="2565544" y="579120"/>
                  <a:pt x="2556920" y="585854"/>
                  <a:pt x="2550304" y="594360"/>
                </a:cubicBezTo>
                <a:cubicBezTo>
                  <a:pt x="2539059" y="608818"/>
                  <a:pt x="2529984" y="624840"/>
                  <a:pt x="2519824" y="640080"/>
                </a:cubicBezTo>
                <a:lnTo>
                  <a:pt x="2504584" y="662940"/>
                </a:lnTo>
                <a:cubicBezTo>
                  <a:pt x="2507124" y="670560"/>
                  <a:pt x="2508612" y="678616"/>
                  <a:pt x="2512204" y="685800"/>
                </a:cubicBezTo>
                <a:cubicBezTo>
                  <a:pt x="2516300" y="693991"/>
                  <a:pt x="2527444" y="699502"/>
                  <a:pt x="2527444" y="708660"/>
                </a:cubicBezTo>
                <a:cubicBezTo>
                  <a:pt x="2527444" y="727287"/>
                  <a:pt x="2499504" y="738293"/>
                  <a:pt x="2489344" y="746760"/>
                </a:cubicBezTo>
                <a:cubicBezTo>
                  <a:pt x="2481065" y="753659"/>
                  <a:pt x="2475450" y="763642"/>
                  <a:pt x="2466484" y="769620"/>
                </a:cubicBezTo>
                <a:cubicBezTo>
                  <a:pt x="2459801" y="774075"/>
                  <a:pt x="2450808" y="773648"/>
                  <a:pt x="2443624" y="777240"/>
                </a:cubicBezTo>
                <a:cubicBezTo>
                  <a:pt x="2435433" y="781336"/>
                  <a:pt x="2428955" y="788384"/>
                  <a:pt x="2420764" y="792480"/>
                </a:cubicBezTo>
                <a:cubicBezTo>
                  <a:pt x="2413580" y="796072"/>
                  <a:pt x="2405088" y="796508"/>
                  <a:pt x="2397904" y="800100"/>
                </a:cubicBezTo>
                <a:cubicBezTo>
                  <a:pt x="2389713" y="804196"/>
                  <a:pt x="2383413" y="811621"/>
                  <a:pt x="2375044" y="815340"/>
                </a:cubicBezTo>
                <a:cubicBezTo>
                  <a:pt x="2360364" y="821864"/>
                  <a:pt x="2329324" y="830580"/>
                  <a:pt x="2329324" y="830580"/>
                </a:cubicBezTo>
                <a:cubicBezTo>
                  <a:pt x="2326898" y="857261"/>
                  <a:pt x="2326769" y="929663"/>
                  <a:pt x="2306464" y="960120"/>
                </a:cubicBezTo>
                <a:cubicBezTo>
                  <a:pt x="2301384" y="967740"/>
                  <a:pt x="2295320" y="974789"/>
                  <a:pt x="2291224" y="982980"/>
                </a:cubicBezTo>
                <a:cubicBezTo>
                  <a:pt x="2287632" y="990164"/>
                  <a:pt x="2287505" y="998819"/>
                  <a:pt x="2283604" y="1005840"/>
                </a:cubicBezTo>
                <a:cubicBezTo>
                  <a:pt x="2274709" y="1021851"/>
                  <a:pt x="2253124" y="1051560"/>
                  <a:pt x="2253124" y="1051560"/>
                </a:cubicBezTo>
                <a:lnTo>
                  <a:pt x="2298844" y="1082040"/>
                </a:lnTo>
                <a:lnTo>
                  <a:pt x="2321704" y="1097280"/>
                </a:lnTo>
                <a:cubicBezTo>
                  <a:pt x="2376162" y="1178968"/>
                  <a:pt x="2291354" y="1054993"/>
                  <a:pt x="2359804" y="1143000"/>
                </a:cubicBezTo>
                <a:cubicBezTo>
                  <a:pt x="2371049" y="1157458"/>
                  <a:pt x="2380124" y="1173480"/>
                  <a:pt x="2390284" y="1188720"/>
                </a:cubicBezTo>
                <a:cubicBezTo>
                  <a:pt x="2395364" y="1196340"/>
                  <a:pt x="2402628" y="1202892"/>
                  <a:pt x="2405524" y="1211580"/>
                </a:cubicBezTo>
                <a:cubicBezTo>
                  <a:pt x="2433314" y="1294950"/>
                  <a:pt x="2388993" y="1168670"/>
                  <a:pt x="2428384" y="1257300"/>
                </a:cubicBezTo>
                <a:cubicBezTo>
                  <a:pt x="2434908" y="1271980"/>
                  <a:pt x="2438544" y="1287780"/>
                  <a:pt x="2443624" y="1303020"/>
                </a:cubicBezTo>
                <a:lnTo>
                  <a:pt x="2458864" y="1348740"/>
                </a:lnTo>
                <a:cubicBezTo>
                  <a:pt x="2461404" y="1356360"/>
                  <a:pt x="2464909" y="1363724"/>
                  <a:pt x="2466484" y="1371600"/>
                </a:cubicBezTo>
                <a:lnTo>
                  <a:pt x="2474104" y="1409700"/>
                </a:lnTo>
                <a:cubicBezTo>
                  <a:pt x="2468808" y="1632121"/>
                  <a:pt x="2483141" y="1661695"/>
                  <a:pt x="2451244" y="1821180"/>
                </a:cubicBezTo>
                <a:cubicBezTo>
                  <a:pt x="2446164" y="1846580"/>
                  <a:pt x="2444195" y="1872806"/>
                  <a:pt x="2436004" y="1897380"/>
                </a:cubicBezTo>
                <a:lnTo>
                  <a:pt x="2420764" y="1943100"/>
                </a:lnTo>
                <a:lnTo>
                  <a:pt x="2413144" y="1965960"/>
                </a:lnTo>
                <a:cubicBezTo>
                  <a:pt x="2415344" y="2020948"/>
                  <a:pt x="2429244" y="2205930"/>
                  <a:pt x="2413144" y="2278380"/>
                </a:cubicBezTo>
                <a:cubicBezTo>
                  <a:pt x="2409494" y="2294807"/>
                  <a:pt x="2356858" y="2300305"/>
                  <a:pt x="2352184" y="2301240"/>
                </a:cubicBezTo>
                <a:lnTo>
                  <a:pt x="1917844" y="2293620"/>
                </a:lnTo>
                <a:cubicBezTo>
                  <a:pt x="1514868" y="2293620"/>
                  <a:pt x="1686300" y="2325035"/>
                  <a:pt x="1529224" y="2293620"/>
                </a:cubicBezTo>
                <a:cubicBezTo>
                  <a:pt x="1521604" y="2288540"/>
                  <a:pt x="1511218" y="2286146"/>
                  <a:pt x="1506364" y="2278380"/>
                </a:cubicBezTo>
                <a:cubicBezTo>
                  <a:pt x="1497850" y="2264757"/>
                  <a:pt x="1496204" y="2247900"/>
                  <a:pt x="1491124" y="2232660"/>
                </a:cubicBezTo>
                <a:lnTo>
                  <a:pt x="1483504" y="2209800"/>
                </a:lnTo>
                <a:cubicBezTo>
                  <a:pt x="1469887" y="2168950"/>
                  <a:pt x="1480524" y="2204011"/>
                  <a:pt x="1468264" y="2148840"/>
                </a:cubicBezTo>
                <a:cubicBezTo>
                  <a:pt x="1465992" y="2138617"/>
                  <a:pt x="1462698" y="2128629"/>
                  <a:pt x="1460644" y="2118360"/>
                </a:cubicBezTo>
                <a:cubicBezTo>
                  <a:pt x="1457614" y="2103210"/>
                  <a:pt x="1455373" y="2087911"/>
                  <a:pt x="1453024" y="2072640"/>
                </a:cubicBezTo>
                <a:cubicBezTo>
                  <a:pt x="1446013" y="2027070"/>
                  <a:pt x="1443635" y="2005148"/>
                  <a:pt x="1437784" y="1958340"/>
                </a:cubicBezTo>
                <a:cubicBezTo>
                  <a:pt x="1440324" y="1907540"/>
                  <a:pt x="1441503" y="1856654"/>
                  <a:pt x="1445404" y="1805940"/>
                </a:cubicBezTo>
                <a:cubicBezTo>
                  <a:pt x="1446589" y="1790535"/>
                  <a:pt x="1449277" y="1775209"/>
                  <a:pt x="1453024" y="1760220"/>
                </a:cubicBezTo>
                <a:cubicBezTo>
                  <a:pt x="1456920" y="1744635"/>
                  <a:pt x="1483504" y="1709420"/>
                  <a:pt x="1468264" y="1714500"/>
                </a:cubicBezTo>
                <a:cubicBezTo>
                  <a:pt x="1453024" y="1719580"/>
                  <a:pt x="1435910" y="1720829"/>
                  <a:pt x="1422544" y="1729740"/>
                </a:cubicBezTo>
                <a:cubicBezTo>
                  <a:pt x="1414924" y="1734820"/>
                  <a:pt x="1408053" y="1741261"/>
                  <a:pt x="1399684" y="1744980"/>
                </a:cubicBezTo>
                <a:cubicBezTo>
                  <a:pt x="1385004" y="1751504"/>
                  <a:pt x="1369204" y="1755140"/>
                  <a:pt x="1353964" y="1760220"/>
                </a:cubicBezTo>
                <a:lnTo>
                  <a:pt x="1331104" y="1767840"/>
                </a:lnTo>
                <a:cubicBezTo>
                  <a:pt x="1323484" y="1770380"/>
                  <a:pt x="1316036" y="1773512"/>
                  <a:pt x="1308244" y="1775460"/>
                </a:cubicBezTo>
                <a:cubicBezTo>
                  <a:pt x="1298084" y="1778000"/>
                  <a:pt x="1288115" y="1781488"/>
                  <a:pt x="1277764" y="1783080"/>
                </a:cubicBezTo>
                <a:cubicBezTo>
                  <a:pt x="1255031" y="1786577"/>
                  <a:pt x="1232044" y="1788160"/>
                  <a:pt x="1209184" y="1790700"/>
                </a:cubicBezTo>
                <a:cubicBezTo>
                  <a:pt x="1145839" y="1785827"/>
                  <a:pt x="1113828" y="1785527"/>
                  <a:pt x="1056784" y="1775460"/>
                </a:cubicBezTo>
                <a:cubicBezTo>
                  <a:pt x="1031275" y="1770958"/>
                  <a:pt x="980584" y="1760220"/>
                  <a:pt x="980584" y="1760220"/>
                </a:cubicBezTo>
                <a:cubicBezTo>
                  <a:pt x="972964" y="1762760"/>
                  <a:pt x="961316" y="1760656"/>
                  <a:pt x="957724" y="1767840"/>
                </a:cubicBezTo>
                <a:cubicBezTo>
                  <a:pt x="954132" y="1775024"/>
                  <a:pt x="962180" y="1783317"/>
                  <a:pt x="965344" y="1790700"/>
                </a:cubicBezTo>
                <a:cubicBezTo>
                  <a:pt x="985736" y="1838281"/>
                  <a:pt x="977397" y="1803030"/>
                  <a:pt x="988204" y="1851660"/>
                </a:cubicBezTo>
                <a:cubicBezTo>
                  <a:pt x="991014" y="1864303"/>
                  <a:pt x="993014" y="1877117"/>
                  <a:pt x="995824" y="1889760"/>
                </a:cubicBezTo>
                <a:cubicBezTo>
                  <a:pt x="1006913" y="1939662"/>
                  <a:pt x="1008348" y="1924088"/>
                  <a:pt x="1018684" y="1996440"/>
                </a:cubicBezTo>
                <a:cubicBezTo>
                  <a:pt x="1021224" y="2014220"/>
                  <a:pt x="1023091" y="2032109"/>
                  <a:pt x="1026304" y="2049780"/>
                </a:cubicBezTo>
                <a:cubicBezTo>
                  <a:pt x="1028177" y="2060084"/>
                  <a:pt x="1032202" y="2069930"/>
                  <a:pt x="1033924" y="2080260"/>
                </a:cubicBezTo>
                <a:cubicBezTo>
                  <a:pt x="1037291" y="2100460"/>
                  <a:pt x="1039004" y="2120900"/>
                  <a:pt x="1041544" y="2141220"/>
                </a:cubicBezTo>
                <a:cubicBezTo>
                  <a:pt x="1039004" y="2153920"/>
                  <a:pt x="1033924" y="2166368"/>
                  <a:pt x="1033924" y="2179320"/>
                </a:cubicBezTo>
                <a:cubicBezTo>
                  <a:pt x="1033924" y="2188685"/>
                  <a:pt x="1051342" y="2227838"/>
                  <a:pt x="1033924" y="2240280"/>
                </a:cubicBezTo>
                <a:cubicBezTo>
                  <a:pt x="1020852" y="2249617"/>
                  <a:pt x="1003444" y="2250440"/>
                  <a:pt x="988204" y="2255520"/>
                </a:cubicBezTo>
                <a:lnTo>
                  <a:pt x="965344" y="2263140"/>
                </a:lnTo>
                <a:lnTo>
                  <a:pt x="942484" y="2270760"/>
                </a:lnTo>
                <a:cubicBezTo>
                  <a:pt x="934864" y="2273300"/>
                  <a:pt x="927416" y="2276432"/>
                  <a:pt x="919624" y="2278380"/>
                </a:cubicBezTo>
                <a:cubicBezTo>
                  <a:pt x="892247" y="2285224"/>
                  <a:pt x="872784" y="2290951"/>
                  <a:pt x="843424" y="2293620"/>
                </a:cubicBezTo>
                <a:cubicBezTo>
                  <a:pt x="802872" y="2297307"/>
                  <a:pt x="762144" y="2298700"/>
                  <a:pt x="721504" y="2301240"/>
                </a:cubicBezTo>
                <a:cubicBezTo>
                  <a:pt x="675784" y="2298700"/>
                  <a:pt x="629957" y="2297645"/>
                  <a:pt x="584344" y="2293620"/>
                </a:cubicBezTo>
                <a:cubicBezTo>
                  <a:pt x="543546" y="2290020"/>
                  <a:pt x="502585" y="2286412"/>
                  <a:pt x="462424" y="2278380"/>
                </a:cubicBezTo>
                <a:cubicBezTo>
                  <a:pt x="449724" y="2275840"/>
                  <a:pt x="437162" y="2272472"/>
                  <a:pt x="424324" y="2270760"/>
                </a:cubicBezTo>
                <a:cubicBezTo>
                  <a:pt x="241177" y="2246340"/>
                  <a:pt x="428729" y="2276574"/>
                  <a:pt x="302404" y="2255520"/>
                </a:cubicBezTo>
                <a:cubicBezTo>
                  <a:pt x="297324" y="2247900"/>
                  <a:pt x="290883" y="2241029"/>
                  <a:pt x="287164" y="2232660"/>
                </a:cubicBezTo>
                <a:cubicBezTo>
                  <a:pt x="280640" y="2217980"/>
                  <a:pt x="271924" y="2186940"/>
                  <a:pt x="271924" y="2186940"/>
                </a:cubicBezTo>
                <a:cubicBezTo>
                  <a:pt x="274738" y="2080013"/>
                  <a:pt x="266871" y="1955650"/>
                  <a:pt x="287164" y="1844040"/>
                </a:cubicBezTo>
                <a:cubicBezTo>
                  <a:pt x="289037" y="1833736"/>
                  <a:pt x="292512" y="1823783"/>
                  <a:pt x="294784" y="1813560"/>
                </a:cubicBezTo>
                <a:cubicBezTo>
                  <a:pt x="302844" y="1777292"/>
                  <a:pt x="305195" y="1751847"/>
                  <a:pt x="317644" y="1714500"/>
                </a:cubicBezTo>
                <a:lnTo>
                  <a:pt x="332884" y="1668780"/>
                </a:lnTo>
                <a:lnTo>
                  <a:pt x="340504" y="1645920"/>
                </a:lnTo>
                <a:lnTo>
                  <a:pt x="348124" y="1623060"/>
                </a:lnTo>
                <a:cubicBezTo>
                  <a:pt x="340504" y="1617980"/>
                  <a:pt x="333633" y="1611539"/>
                  <a:pt x="325264" y="1607820"/>
                </a:cubicBezTo>
                <a:cubicBezTo>
                  <a:pt x="310584" y="1601296"/>
                  <a:pt x="292910" y="1601491"/>
                  <a:pt x="279544" y="1592580"/>
                </a:cubicBezTo>
                <a:cubicBezTo>
                  <a:pt x="271924" y="1587500"/>
                  <a:pt x="265053" y="1581059"/>
                  <a:pt x="256684" y="1577340"/>
                </a:cubicBezTo>
                <a:cubicBezTo>
                  <a:pt x="242004" y="1570816"/>
                  <a:pt x="224330" y="1571011"/>
                  <a:pt x="210964" y="1562100"/>
                </a:cubicBezTo>
                <a:cubicBezTo>
                  <a:pt x="203344" y="1557020"/>
                  <a:pt x="196295" y="1550956"/>
                  <a:pt x="188104" y="1546860"/>
                </a:cubicBezTo>
                <a:cubicBezTo>
                  <a:pt x="180920" y="1543268"/>
                  <a:pt x="172265" y="1543141"/>
                  <a:pt x="165244" y="1539240"/>
                </a:cubicBezTo>
                <a:cubicBezTo>
                  <a:pt x="149233" y="1530345"/>
                  <a:pt x="119524" y="1508760"/>
                  <a:pt x="119524" y="1508760"/>
                </a:cubicBezTo>
                <a:cubicBezTo>
                  <a:pt x="109364" y="1493520"/>
                  <a:pt x="94836" y="1480416"/>
                  <a:pt x="89044" y="1463040"/>
                </a:cubicBezTo>
                <a:cubicBezTo>
                  <a:pt x="86504" y="1455420"/>
                  <a:pt x="85325" y="1447201"/>
                  <a:pt x="81424" y="1440180"/>
                </a:cubicBezTo>
                <a:cubicBezTo>
                  <a:pt x="72529" y="1424169"/>
                  <a:pt x="56736" y="1411836"/>
                  <a:pt x="50944" y="1394460"/>
                </a:cubicBezTo>
                <a:lnTo>
                  <a:pt x="35704" y="1348740"/>
                </a:lnTo>
                <a:cubicBezTo>
                  <a:pt x="33164" y="1341120"/>
                  <a:pt x="30032" y="1333672"/>
                  <a:pt x="28084" y="1325880"/>
                </a:cubicBezTo>
                <a:cubicBezTo>
                  <a:pt x="25544" y="1315720"/>
                  <a:pt x="22736" y="1305623"/>
                  <a:pt x="20464" y="1295400"/>
                </a:cubicBezTo>
                <a:cubicBezTo>
                  <a:pt x="10490" y="1250518"/>
                  <a:pt x="11822" y="1249125"/>
                  <a:pt x="5224" y="1196340"/>
                </a:cubicBezTo>
                <a:cubicBezTo>
                  <a:pt x="10874" y="1077690"/>
                  <a:pt x="-24415" y="1063559"/>
                  <a:pt x="35704" y="1013460"/>
                </a:cubicBezTo>
                <a:cubicBezTo>
                  <a:pt x="42739" y="1007597"/>
                  <a:pt x="50944" y="1003300"/>
                  <a:pt x="58564" y="998220"/>
                </a:cubicBezTo>
                <a:cubicBezTo>
                  <a:pt x="83494" y="923431"/>
                  <a:pt x="49607" y="1031773"/>
                  <a:pt x="73804" y="838200"/>
                </a:cubicBezTo>
                <a:cubicBezTo>
                  <a:pt x="80357" y="785776"/>
                  <a:pt x="86736" y="804715"/>
                  <a:pt x="104284" y="769620"/>
                </a:cubicBezTo>
                <a:cubicBezTo>
                  <a:pt x="107876" y="762436"/>
                  <a:pt x="108003" y="753781"/>
                  <a:pt x="111904" y="746760"/>
                </a:cubicBezTo>
                <a:cubicBezTo>
                  <a:pt x="138051" y="699695"/>
                  <a:pt x="131850" y="708062"/>
                  <a:pt x="165244" y="685800"/>
                </a:cubicBezTo>
                <a:cubicBezTo>
                  <a:pt x="167784" y="693420"/>
                  <a:pt x="173751" y="700677"/>
                  <a:pt x="172864" y="708660"/>
                </a:cubicBezTo>
                <a:cubicBezTo>
                  <a:pt x="168202" y="750617"/>
                  <a:pt x="136883" y="775121"/>
                  <a:pt x="180484" y="731520"/>
                </a:cubicBezTo>
                <a:cubicBezTo>
                  <a:pt x="189710" y="703841"/>
                  <a:pt x="212234" y="737870"/>
                  <a:pt x="218584" y="73914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316510C-8824-4FAF-8794-A536A1C6E732}"/>
              </a:ext>
            </a:extLst>
          </p:cNvPr>
          <p:cNvSpPr>
            <a:spLocks noGrp="1"/>
          </p:cNvSpPr>
          <p:nvPr>
            <p:ph type="ctrTitle"/>
          </p:nvPr>
        </p:nvSpPr>
        <p:spPr/>
        <p:txBody>
          <a:bodyPr/>
          <a:lstStyle/>
          <a:p>
            <a:r>
              <a:rPr kumimoji="1" lang="ja-JP" altLang="en-US" dirty="0" smtClean="0"/>
              <a:t>♦</a:t>
            </a:r>
            <a:r>
              <a:rPr lang="ja-JP" altLang="en-US" dirty="0" smtClean="0"/>
              <a:t>マルチ</a:t>
            </a:r>
            <a:r>
              <a:rPr lang="ja-JP" altLang="en-US" dirty="0"/>
              <a:t>商法</a:t>
            </a:r>
            <a:r>
              <a:rPr kumimoji="1" lang="ja-JP" altLang="en-US" dirty="0" smtClean="0"/>
              <a:t>♦</a:t>
            </a:r>
            <a:endParaRPr kumimoji="1" lang="ja-JP" altLang="en-US" dirty="0"/>
          </a:p>
        </p:txBody>
      </p:sp>
      <p:pic>
        <p:nvPicPr>
          <p:cNvPr id="3" name="コンテンツ プレースホルダー 5"/>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57" r="100000">
                        <a14:foregroundMark x1="38198" y1="58137" x2="42389" y2="57855"/>
                        <a14:foregroundMark x1="35291" y1="96802" x2="49344" y2="96002"/>
                        <a14:foregroundMark x1="12172" y1="78410" x2="10405" y2="98636"/>
                        <a14:foregroundMark x1="9749" y1="86406" x2="9578" y2="98636"/>
                        <a14:foregroundMark x1="17987" y1="78928" x2="19299" y2="84008"/>
                        <a14:foregroundMark x1="19128" y1="84243" x2="20268" y2="99718"/>
                        <a14:foregroundMark x1="4590" y1="71167" x2="2651" y2="61054"/>
                        <a14:foregroundMark x1="3278" y1="58655" x2="2309" y2="64252"/>
                        <a14:foregroundMark x1="49515" y1="26670" x2="48860" y2="10113"/>
                        <a14:foregroundMark x1="49658" y1="10630" x2="54846" y2="4233"/>
                        <a14:foregroundMark x1="54190" y1="5833" x2="62286" y2="0"/>
                        <a14:foregroundMark x1="59208" y1="4798" x2="91705" y2="10395"/>
                        <a14:foregroundMark x1="96551" y1="14675" x2="94926" y2="87723"/>
                        <a14:foregroundMark x1="50314" y1="22107" x2="61317" y2="69849"/>
                        <a14:foregroundMark x1="57754" y1="78928" x2="72463" y2="92004"/>
                        <a14:foregroundMark x1="75542" y1="90405" x2="92189" y2="87206"/>
                        <a14:foregroundMark x1="70040" y1="25306" x2="69555" y2="47977"/>
                        <a14:foregroundMark x1="62115" y1="43462" x2="85861" y2="32502"/>
                        <a14:foregroundMark x1="83780" y1="47460" x2="89595" y2="47742"/>
                        <a14:foregroundMark x1="19509" y1="50107" x2="23127" y2="57356"/>
                        <a14:foregroundMark x1="23385" y1="57356" x2="24289" y2="66098"/>
                        <a14:foregroundMark x1="48320" y1="48614" x2="46382" y2="58422"/>
                        <a14:foregroundMark x1="46770" y1="57143" x2="48837" y2="53092"/>
                        <a14:foregroundMark x1="52196" y1="81237" x2="50129" y2="88486"/>
                        <a14:foregroundMark x1="34625" y1="81876" x2="34625" y2="90405"/>
                        <a14:foregroundMark x1="17571" y1="76972" x2="17571" y2="79957"/>
                        <a14:foregroundMark x1="17313" y1="77399" x2="20801" y2="73561"/>
                        <a14:foregroundMark x1="19121" y1="84009" x2="20284" y2="90832"/>
                        <a14:foregroundMark x1="20284" y1="90832" x2="20413" y2="99147"/>
                        <a14:foregroundMark x1="49612" y1="97868" x2="49483" y2="92751"/>
                        <a14:backgroundMark x1="66306" y1="1599" x2="67617" y2="235"/>
                        <a14:backgroundMark x1="66961" y1="1599" x2="65821" y2="1035"/>
                        <a14:backgroundMark x1="48746" y1="10724" x2="49373" y2="9925"/>
                        <a14:backgroundMark x1="48746" y1="11947" x2="49287" y2="10489"/>
                        <a14:backgroundMark x1="53677" y1="5362" x2="54818" y2="3622"/>
                        <a14:backgroundMark x1="60462" y1="517" x2="61944" y2="141"/>
                      </a14:backgroundRemoval>
                    </a14:imgEffect>
                  </a14:imgLayer>
                </a14:imgProps>
              </a:ext>
              <a:ext uri="{28A0092B-C50C-407E-A947-70E740481C1C}">
                <a14:useLocalDpi xmlns:a14="http://schemas.microsoft.com/office/drawing/2010/main"/>
              </a:ext>
            </a:extLst>
          </a:blip>
          <a:stretch>
            <a:fillRect/>
          </a:stretch>
        </p:blipFill>
        <p:spPr>
          <a:xfrm>
            <a:off x="6527799" y="3322755"/>
            <a:ext cx="4714823" cy="2857387"/>
          </a:xfrm>
          <a:prstGeom prst="rect">
            <a:avLst/>
          </a:prstGeom>
        </p:spPr>
      </p:pic>
    </p:spTree>
    <p:extLst>
      <p:ext uri="{BB962C8B-B14F-4D97-AF65-F5344CB8AC3E}">
        <p14:creationId xmlns:p14="http://schemas.microsoft.com/office/powerpoint/2010/main" val="154463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8C4A32-542C-4CA5-A437-F8F64DAEBAFE}"/>
              </a:ext>
            </a:extLst>
          </p:cNvPr>
          <p:cNvSpPr>
            <a:spLocks noGrp="1"/>
          </p:cNvSpPr>
          <p:nvPr>
            <p:ph type="title"/>
          </p:nvPr>
        </p:nvSpPr>
        <p:spPr/>
        <p:txBody>
          <a:bodyPr/>
          <a:lstStyle/>
          <a:p>
            <a:r>
              <a:rPr lang="en-US" altLang="ja-JP" dirty="0"/>
              <a:t/>
            </a:r>
            <a:br>
              <a:rPr lang="en-US" altLang="ja-JP" dirty="0"/>
            </a:br>
            <a:r>
              <a:rPr kumimoji="1" lang="ja-JP" altLang="en-US" dirty="0" smtClean="0"/>
              <a:t>友人</a:t>
            </a:r>
            <a:r>
              <a:rPr kumimoji="1" lang="ja-JP" altLang="en-US" dirty="0"/>
              <a:t>を</a:t>
            </a:r>
            <a:r>
              <a:rPr lang="ja-JP" altLang="en-US" dirty="0"/>
              <a:t>１人紹介したが、怪しい業者と気づきやめたと言われた</a:t>
            </a:r>
            <a:endParaRPr kumimoji="1" lang="ja-JP" altLang="en-US" dirty="0"/>
          </a:p>
        </p:txBody>
      </p:sp>
      <p:pic>
        <p:nvPicPr>
          <p:cNvPr id="4" name="コンテンツ プレースホルダー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40114" y="1846785"/>
            <a:ext cx="8360229" cy="5066662"/>
          </a:xfrm>
        </p:spPr>
      </p:pic>
      <mc:AlternateContent xmlns:mc="http://schemas.openxmlformats.org/markup-compatibility/2006" xmlns:p14="http://schemas.microsoft.com/office/powerpoint/2010/main">
        <mc:Choice Requires="p14">
          <p:contentPart p14:bwMode="auto" r:id="rId4">
            <p14:nvContentPartPr>
              <p14:cNvPr id="6" name="インク 5"/>
              <p14:cNvContentPartPr/>
              <p14:nvPr/>
            </p14:nvContentPartPr>
            <p14:xfrm>
              <a:off x="8934940" y="2455580"/>
              <a:ext cx="1386720" cy="582840"/>
            </p14:xfrm>
          </p:contentPart>
        </mc:Choice>
        <mc:Fallback xmlns="">
          <p:pic>
            <p:nvPicPr>
              <p:cNvPr id="6" name="インク 5"/>
              <p:cNvPicPr/>
              <p:nvPr/>
            </p:nvPicPr>
            <p:blipFill>
              <a:blip r:embed="rId5"/>
              <a:stretch>
                <a:fillRect/>
              </a:stretch>
            </p:blipFill>
            <p:spPr>
              <a:xfrm>
                <a:off x="8929180" y="2448740"/>
                <a:ext cx="139860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2" name="インク 51"/>
              <p14:cNvContentPartPr/>
              <p14:nvPr/>
            </p14:nvContentPartPr>
            <p14:xfrm>
              <a:off x="5083300" y="2496260"/>
              <a:ext cx="1220040" cy="675000"/>
            </p14:xfrm>
          </p:contentPart>
        </mc:Choice>
        <mc:Fallback xmlns="">
          <p:pic>
            <p:nvPicPr>
              <p:cNvPr id="52" name="インク 51"/>
              <p:cNvPicPr/>
              <p:nvPr/>
            </p:nvPicPr>
            <p:blipFill>
              <a:blip r:embed="rId7"/>
              <a:stretch>
                <a:fillRect/>
              </a:stretch>
            </p:blipFill>
            <p:spPr>
              <a:xfrm>
                <a:off x="5078260" y="2488340"/>
                <a:ext cx="1232280" cy="68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2" name="インク 71"/>
              <p14:cNvContentPartPr/>
              <p14:nvPr/>
            </p14:nvContentPartPr>
            <p14:xfrm>
              <a:off x="4862260" y="2133380"/>
              <a:ext cx="394200" cy="793440"/>
            </p14:xfrm>
          </p:contentPart>
        </mc:Choice>
        <mc:Fallback xmlns="">
          <p:pic>
            <p:nvPicPr>
              <p:cNvPr id="72" name="インク 71"/>
              <p:cNvPicPr/>
              <p:nvPr/>
            </p:nvPicPr>
            <p:blipFill>
              <a:blip r:embed="rId9"/>
              <a:stretch>
                <a:fillRect/>
              </a:stretch>
            </p:blipFill>
            <p:spPr>
              <a:xfrm>
                <a:off x="4858300" y="2129060"/>
                <a:ext cx="402120" cy="80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3" name="インク 72"/>
              <p14:cNvContentPartPr/>
              <p14:nvPr/>
            </p14:nvContentPartPr>
            <p14:xfrm>
              <a:off x="5700340" y="3173060"/>
              <a:ext cx="737640" cy="252000"/>
            </p14:xfrm>
          </p:contentPart>
        </mc:Choice>
        <mc:Fallback xmlns="">
          <p:pic>
            <p:nvPicPr>
              <p:cNvPr id="73" name="インク 72"/>
              <p:cNvPicPr/>
              <p:nvPr/>
            </p:nvPicPr>
            <p:blipFill>
              <a:blip r:embed="rId11"/>
              <a:stretch>
                <a:fillRect/>
              </a:stretch>
            </p:blipFill>
            <p:spPr>
              <a:xfrm>
                <a:off x="5696020" y="3168740"/>
                <a:ext cx="7462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7" name="インク 76"/>
              <p14:cNvContentPartPr/>
              <p14:nvPr/>
            </p14:nvContentPartPr>
            <p14:xfrm>
              <a:off x="1526500" y="4727180"/>
              <a:ext cx="1497600" cy="755280"/>
            </p14:xfrm>
          </p:contentPart>
        </mc:Choice>
        <mc:Fallback xmlns="">
          <p:pic>
            <p:nvPicPr>
              <p:cNvPr id="77" name="インク 76"/>
              <p:cNvPicPr/>
              <p:nvPr/>
            </p:nvPicPr>
            <p:blipFill>
              <a:blip r:embed="rId13"/>
              <a:stretch>
                <a:fillRect/>
              </a:stretch>
            </p:blipFill>
            <p:spPr>
              <a:xfrm>
                <a:off x="1520380" y="4721060"/>
                <a:ext cx="1510200" cy="767160"/>
              </a:xfrm>
              <a:prstGeom prst="rect">
                <a:avLst/>
              </a:prstGeom>
            </p:spPr>
          </p:pic>
        </mc:Fallback>
      </mc:AlternateContent>
    </p:spTree>
    <p:extLst>
      <p:ext uri="{BB962C8B-B14F-4D97-AF65-F5344CB8AC3E}">
        <p14:creationId xmlns:p14="http://schemas.microsoft.com/office/powerpoint/2010/main" val="168421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3C5FA8-785A-4B8E-A27A-AC5F2B7E7309}"/>
              </a:ext>
            </a:extLst>
          </p:cNvPr>
          <p:cNvSpPr>
            <a:spLocks noGrp="1"/>
          </p:cNvSpPr>
          <p:nvPr>
            <p:ph type="title"/>
          </p:nvPr>
        </p:nvSpPr>
        <p:spPr/>
        <p:txBody>
          <a:bodyPr/>
          <a:lstStyle/>
          <a:p>
            <a:r>
              <a:rPr kumimoji="1" lang="ja-JP" altLang="en-US" dirty="0" smtClean="0"/>
              <a:t>マルチ商法の問題点</a:t>
            </a:r>
            <a:endParaRPr kumimoji="1" lang="ja-JP" altLang="en-US" dirty="0"/>
          </a:p>
        </p:txBody>
      </p:sp>
      <p:sp>
        <p:nvSpPr>
          <p:cNvPr id="18" name="正方形/長方形 17"/>
          <p:cNvSpPr/>
          <p:nvPr/>
        </p:nvSpPr>
        <p:spPr>
          <a:xfrm>
            <a:off x="396886" y="2072830"/>
            <a:ext cx="4646602" cy="584775"/>
          </a:xfrm>
          <a:prstGeom prst="rect">
            <a:avLst/>
          </a:prstGeom>
          <a:noFill/>
        </p:spPr>
        <p:txBody>
          <a:bodyPr wrap="square" lIns="91440" tIns="45720" rIns="91440" bIns="45720">
            <a:spAutoFit/>
          </a:bodyPr>
          <a:lstStyle/>
          <a:p>
            <a:r>
              <a:rPr lang="ja-JP" altLang="en-US" sz="3200" b="1" dirty="0">
                <a:ln w="0"/>
                <a:solidFill>
                  <a:srgbClr val="002060"/>
                </a:solidFill>
                <a:latin typeface="メイリオ" panose="020B0604030504040204" pitchFamily="50" charset="-128"/>
                <a:ea typeface="メイリオ" panose="020B0604030504040204" pitchFamily="50" charset="-128"/>
              </a:rPr>
              <a:t>マルチ勧誘</a:t>
            </a:r>
            <a:r>
              <a:rPr lang="ja-JP" altLang="en-US" sz="3200" b="1" cap="none" spc="0" dirty="0">
                <a:ln w="0"/>
                <a:solidFill>
                  <a:srgbClr val="002060"/>
                </a:solidFill>
                <a:latin typeface="メイリオ" panose="020B0604030504040204" pitchFamily="50" charset="-128"/>
                <a:ea typeface="メイリオ" panose="020B0604030504040204" pitchFamily="50" charset="-128"/>
              </a:rPr>
              <a:t>の問題点</a:t>
            </a:r>
          </a:p>
        </p:txBody>
      </p:sp>
      <p:sp>
        <p:nvSpPr>
          <p:cNvPr id="20" name="正方形/長方形 19"/>
          <p:cNvSpPr/>
          <p:nvPr/>
        </p:nvSpPr>
        <p:spPr>
          <a:xfrm>
            <a:off x="377678" y="2657605"/>
            <a:ext cx="5905700" cy="3298339"/>
          </a:xfrm>
          <a:prstGeom prst="rect">
            <a:avLst/>
          </a:prstGeom>
          <a:noFill/>
        </p:spPr>
        <p:txBody>
          <a:bodyPr wrap="square" lIns="91440" tIns="45720" rIns="91440" bIns="45720">
            <a:spAutoFit/>
          </a:bodyPr>
          <a:lstStyle/>
          <a:p>
            <a:pPr marL="457200" indent="-457200">
              <a:lnSpc>
                <a:spcPts val="5000"/>
              </a:lnSpc>
              <a:buFont typeface="Arial" panose="020B0604020202020204" pitchFamily="34" charset="0"/>
              <a:buChar char="•"/>
            </a:pPr>
            <a:r>
              <a:rPr lang="ja-JP" altLang="en-US" sz="2800" cap="none" spc="0" dirty="0">
                <a:ln w="0"/>
                <a:latin typeface="メイリオ" panose="020B0604030504040204" pitchFamily="50" charset="-128"/>
                <a:ea typeface="メイリオ" panose="020B0604030504040204" pitchFamily="50" charset="-128"/>
              </a:rPr>
              <a:t>きっかけが友人・知人なので</a:t>
            </a:r>
            <a:r>
              <a:rPr lang="en-US" altLang="ja-JP" sz="2800" dirty="0">
                <a:ln w="0"/>
                <a:latin typeface="メイリオ" panose="020B0604030504040204" pitchFamily="50" charset="-128"/>
                <a:ea typeface="メイリオ" panose="020B0604030504040204" pitchFamily="50" charset="-128"/>
              </a:rPr>
              <a:t/>
            </a:r>
            <a:br>
              <a:rPr lang="en-US" altLang="ja-JP" sz="2800" dirty="0">
                <a:ln w="0"/>
                <a:latin typeface="メイリオ" panose="020B0604030504040204" pitchFamily="50" charset="-128"/>
                <a:ea typeface="メイリオ" panose="020B0604030504040204" pitchFamily="50" charset="-128"/>
              </a:rPr>
            </a:br>
            <a:r>
              <a:rPr lang="ja-JP" altLang="en-US" sz="2800" dirty="0" smtClean="0">
                <a:ln w="0"/>
                <a:latin typeface="メイリオ" panose="020B0604030504040204" pitchFamily="50" charset="-128"/>
                <a:ea typeface="メイリオ" panose="020B0604030504040204" pitchFamily="50" charset="-128"/>
              </a:rPr>
              <a:t>→ 警戒</a:t>
            </a:r>
            <a:r>
              <a:rPr lang="ja-JP" altLang="en-US" sz="2800" dirty="0">
                <a:ln w="0"/>
                <a:latin typeface="メイリオ" panose="020B0604030504040204" pitchFamily="50" charset="-128"/>
                <a:ea typeface="メイリオ" panose="020B0604030504040204" pitchFamily="50" charset="-128"/>
              </a:rPr>
              <a:t>しにくい </a:t>
            </a:r>
            <a:r>
              <a:rPr lang="en-US" altLang="ja-JP" sz="2800" dirty="0">
                <a:ln w="0"/>
                <a:latin typeface="メイリオ" panose="020B0604030504040204" pitchFamily="50" charset="-128"/>
                <a:ea typeface="メイリオ" panose="020B0604030504040204" pitchFamily="50" charset="-128"/>
              </a:rPr>
              <a:t>or </a:t>
            </a:r>
            <a:r>
              <a:rPr lang="ja-JP" altLang="en-US" sz="2800" dirty="0">
                <a:ln w="0"/>
                <a:latin typeface="メイリオ" panose="020B0604030504040204" pitchFamily="50" charset="-128"/>
                <a:ea typeface="メイリオ" panose="020B0604030504040204" pitchFamily="50" charset="-128"/>
              </a:rPr>
              <a:t>断りにくい</a:t>
            </a:r>
            <a:r>
              <a:rPr lang="en-US" altLang="ja-JP" sz="2800" dirty="0">
                <a:ln w="0"/>
                <a:latin typeface="メイリオ" panose="020B0604030504040204" pitchFamily="50" charset="-128"/>
                <a:ea typeface="メイリオ" panose="020B0604030504040204" pitchFamily="50" charset="-128"/>
              </a:rPr>
              <a:t/>
            </a:r>
            <a:br>
              <a:rPr lang="en-US" altLang="ja-JP" sz="2800" dirty="0">
                <a:ln w="0"/>
                <a:latin typeface="メイリオ" panose="020B0604030504040204" pitchFamily="50" charset="-128"/>
                <a:ea typeface="メイリオ" panose="020B0604030504040204" pitchFamily="50" charset="-128"/>
              </a:rPr>
            </a:br>
            <a:r>
              <a:rPr lang="ja-JP" altLang="en-US" sz="2800" dirty="0" smtClean="0">
                <a:ln w="0"/>
                <a:latin typeface="メイリオ" panose="020B0604030504040204" pitchFamily="50" charset="-128"/>
                <a:ea typeface="メイリオ" panose="020B0604030504040204" pitchFamily="50" charset="-128"/>
              </a:rPr>
              <a:t>→ 被害</a:t>
            </a:r>
            <a:r>
              <a:rPr lang="ja-JP" altLang="en-US" sz="2800" dirty="0">
                <a:ln w="0"/>
                <a:latin typeface="メイリオ" panose="020B0604030504040204" pitchFamily="50" charset="-128"/>
                <a:ea typeface="メイリオ" panose="020B0604030504040204" pitchFamily="50" charset="-128"/>
              </a:rPr>
              <a:t>が拡大しやすい</a:t>
            </a:r>
            <a:r>
              <a:rPr lang="en-US" altLang="ja-JP" sz="2800" dirty="0">
                <a:ln w="0"/>
                <a:latin typeface="メイリオ" panose="020B0604030504040204" pitchFamily="50" charset="-128"/>
                <a:ea typeface="メイリオ" panose="020B0604030504040204" pitchFamily="50" charset="-128"/>
              </a:rPr>
              <a:t/>
            </a:r>
            <a:br>
              <a:rPr lang="en-US" altLang="ja-JP" sz="2800" dirty="0">
                <a:ln w="0"/>
                <a:latin typeface="メイリオ" panose="020B0604030504040204" pitchFamily="50" charset="-128"/>
                <a:ea typeface="メイリオ" panose="020B0604030504040204" pitchFamily="50" charset="-128"/>
              </a:rPr>
            </a:br>
            <a:r>
              <a:rPr lang="ja-JP" altLang="en-US" sz="2800" dirty="0" smtClean="0">
                <a:ln w="0"/>
                <a:latin typeface="メイリオ" panose="020B0604030504040204" pitchFamily="50" charset="-128"/>
                <a:ea typeface="メイリオ" panose="020B0604030504040204" pitchFamily="50" charset="-128"/>
              </a:rPr>
              <a:t>→ 友だち</a:t>
            </a:r>
            <a:r>
              <a:rPr lang="ja-JP" altLang="en-US" sz="2800" dirty="0">
                <a:ln w="0"/>
                <a:latin typeface="メイリオ" panose="020B0604030504040204" pitchFamily="50" charset="-128"/>
                <a:ea typeface="メイリオ" panose="020B0604030504040204" pitchFamily="50" charset="-128"/>
              </a:rPr>
              <a:t>など失うものが多い</a:t>
            </a:r>
            <a:endParaRPr lang="en-US" altLang="ja-JP" sz="2800" dirty="0">
              <a:ln w="0"/>
              <a:latin typeface="メイリオ" panose="020B0604030504040204" pitchFamily="50" charset="-128"/>
              <a:ea typeface="メイリオ" panose="020B0604030504040204" pitchFamily="50" charset="-128"/>
            </a:endParaRPr>
          </a:p>
          <a:p>
            <a:pPr marL="457200" indent="-457200">
              <a:lnSpc>
                <a:spcPts val="5000"/>
              </a:lnSpc>
              <a:buFont typeface="Arial" panose="020B0604020202020204" pitchFamily="34" charset="0"/>
              <a:buChar char="•"/>
            </a:pPr>
            <a:r>
              <a:rPr lang="ja-JP" altLang="en-US" sz="2800" dirty="0">
                <a:ln w="0"/>
                <a:latin typeface="メイリオ" panose="020B0604030504040204" pitchFamily="50" charset="-128"/>
                <a:ea typeface="メイリオ" panose="020B0604030504040204" pitchFamily="50" charset="-128"/>
              </a:rPr>
              <a:t>借金</a:t>
            </a:r>
            <a:r>
              <a:rPr lang="en-US" altLang="ja-JP" sz="2800" dirty="0">
                <a:ln w="0"/>
                <a:latin typeface="メイリオ" panose="020B0604030504040204" pitchFamily="50" charset="-128"/>
                <a:ea typeface="メイリオ" panose="020B0604030504040204" pitchFamily="50" charset="-128"/>
              </a:rPr>
              <a:t>(</a:t>
            </a:r>
            <a:r>
              <a:rPr lang="ja-JP" altLang="en-US" sz="2800" dirty="0">
                <a:ln w="0"/>
                <a:latin typeface="メイリオ" panose="020B0604030504040204" pitchFamily="50" charset="-128"/>
                <a:ea typeface="メイリオ" panose="020B0604030504040204" pitchFamily="50" charset="-128"/>
              </a:rPr>
              <a:t>学生ローン</a:t>
            </a:r>
            <a:r>
              <a:rPr lang="en-US" altLang="ja-JP" sz="2800" dirty="0">
                <a:ln w="0"/>
                <a:latin typeface="メイリオ" panose="020B0604030504040204" pitchFamily="50" charset="-128"/>
                <a:ea typeface="メイリオ" panose="020B0604030504040204" pitchFamily="50" charset="-128"/>
              </a:rPr>
              <a:t>)</a:t>
            </a:r>
            <a:r>
              <a:rPr lang="ja-JP" altLang="en-US" sz="2800" dirty="0">
                <a:ln w="0"/>
                <a:latin typeface="メイリオ" panose="020B0604030504040204" pitchFamily="50" charset="-128"/>
                <a:ea typeface="メイリオ" panose="020B0604030504040204" pitchFamily="50" charset="-128"/>
              </a:rPr>
              <a:t>を背負う</a:t>
            </a:r>
            <a:endParaRPr lang="en-US" altLang="ja-JP" sz="2800" dirty="0">
              <a:ln w="0"/>
              <a:latin typeface="メイリオ" panose="020B0604030504040204" pitchFamily="50" charset="-128"/>
              <a:ea typeface="メイリオ" panose="020B0604030504040204" pitchFamily="50" charset="-128"/>
            </a:endParaRPr>
          </a:p>
        </p:txBody>
      </p:sp>
      <p:pic>
        <p:nvPicPr>
          <p:cNvPr id="8" name="コンテンツ プレースホルダー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6096000" y="2365217"/>
            <a:ext cx="5886492" cy="3938049"/>
          </a:xfrm>
        </p:spPr>
      </p:pic>
      <p:sp>
        <p:nvSpPr>
          <p:cNvPr id="9" name="テキスト ボックス 8"/>
          <p:cNvSpPr txBox="1"/>
          <p:nvPr/>
        </p:nvSpPr>
        <p:spPr>
          <a:xfrm>
            <a:off x="7072594" y="3240169"/>
            <a:ext cx="1167832" cy="769441"/>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会おうって、</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マルチだろ？</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フザ</a:t>
            </a:r>
            <a:r>
              <a:rPr kumimoji="1" lang="ja-JP" altLang="en-US" sz="1100" dirty="0" err="1">
                <a:latin typeface="メイリオ" panose="020B0604030504040204" pitchFamily="50" charset="-128"/>
                <a:ea typeface="メイリオ" panose="020B0604030504040204" pitchFamily="50" charset="-128"/>
              </a:rPr>
              <a:t>けん</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なって</a:t>
            </a:r>
          </a:p>
        </p:txBody>
      </p:sp>
      <p:sp>
        <p:nvSpPr>
          <p:cNvPr id="10" name="テキスト ボックス 9"/>
          <p:cNvSpPr txBox="1"/>
          <p:nvPr/>
        </p:nvSpPr>
        <p:spPr>
          <a:xfrm>
            <a:off x="7072594" y="4334241"/>
            <a:ext cx="920495" cy="938719"/>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巻き込まないでくれる</a:t>
            </a:r>
            <a:r>
              <a:rPr kumimoji="1" lang="ja-JP" altLang="en-US" sz="1100" dirty="0" smtClean="0">
                <a:latin typeface="メイリオ" panose="020B0604030504040204" pitchFamily="50" charset="-128"/>
                <a:ea typeface="メイリオ" panose="020B0604030504040204" pitchFamily="50" charset="-128"/>
              </a:rPr>
              <a:t>？てか</a:t>
            </a:r>
            <a:r>
              <a:rPr kumimoji="1" lang="ja-JP" altLang="en-US" sz="1100" dirty="0">
                <a:latin typeface="メイリオ" panose="020B0604030504040204" pitchFamily="50" charset="-128"/>
                <a:ea typeface="メイリオ" panose="020B0604030504040204" pitchFamily="50" charset="-128"/>
              </a:rPr>
              <a:t>、連絡してこないで</a:t>
            </a:r>
          </a:p>
        </p:txBody>
      </p:sp>
    </p:spTree>
    <p:extLst>
      <p:ext uri="{BB962C8B-B14F-4D97-AF65-F5344CB8AC3E}">
        <p14:creationId xmlns:p14="http://schemas.microsoft.com/office/powerpoint/2010/main" val="385366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フリーフォーム 48"/>
          <p:cNvSpPr/>
          <p:nvPr/>
        </p:nvSpPr>
        <p:spPr>
          <a:xfrm>
            <a:off x="7164831" y="4567729"/>
            <a:ext cx="3775587" cy="2109019"/>
          </a:xfrm>
          <a:custGeom>
            <a:avLst/>
            <a:gdLst>
              <a:gd name="connsiteX0" fmla="*/ 73742 w 3775587"/>
              <a:gd name="connsiteY0" fmla="*/ 1268361 h 2109019"/>
              <a:gd name="connsiteX1" fmla="*/ 73742 w 3775587"/>
              <a:gd name="connsiteY1" fmla="*/ 1268361 h 2109019"/>
              <a:gd name="connsiteX2" fmla="*/ 58993 w 3775587"/>
              <a:gd name="connsiteY2" fmla="*/ 663678 h 2109019"/>
              <a:gd name="connsiteX3" fmla="*/ 73742 w 3775587"/>
              <a:gd name="connsiteY3" fmla="*/ 486697 h 2109019"/>
              <a:gd name="connsiteX4" fmla="*/ 162232 w 3775587"/>
              <a:gd name="connsiteY4" fmla="*/ 457200 h 2109019"/>
              <a:gd name="connsiteX5" fmla="*/ 191729 w 3775587"/>
              <a:gd name="connsiteY5" fmla="*/ 250723 h 2109019"/>
              <a:gd name="connsiteX6" fmla="*/ 221226 w 3775587"/>
              <a:gd name="connsiteY6" fmla="*/ 162232 h 2109019"/>
              <a:gd name="connsiteX7" fmla="*/ 309716 w 3775587"/>
              <a:gd name="connsiteY7" fmla="*/ 117987 h 2109019"/>
              <a:gd name="connsiteX8" fmla="*/ 353961 w 3775587"/>
              <a:gd name="connsiteY8" fmla="*/ 88490 h 2109019"/>
              <a:gd name="connsiteX9" fmla="*/ 899651 w 3775587"/>
              <a:gd name="connsiteY9" fmla="*/ 73742 h 2109019"/>
              <a:gd name="connsiteX10" fmla="*/ 958645 w 3775587"/>
              <a:gd name="connsiteY10" fmla="*/ 44245 h 2109019"/>
              <a:gd name="connsiteX11" fmla="*/ 1032387 w 3775587"/>
              <a:gd name="connsiteY11" fmla="*/ 29497 h 2109019"/>
              <a:gd name="connsiteX12" fmla="*/ 1106129 w 3775587"/>
              <a:gd name="connsiteY12" fmla="*/ 0 h 2109019"/>
              <a:gd name="connsiteX13" fmla="*/ 1253613 w 3775587"/>
              <a:gd name="connsiteY13" fmla="*/ 14748 h 2109019"/>
              <a:gd name="connsiteX14" fmla="*/ 1312606 w 3775587"/>
              <a:gd name="connsiteY14" fmla="*/ 58994 h 2109019"/>
              <a:gd name="connsiteX15" fmla="*/ 1356851 w 3775587"/>
              <a:gd name="connsiteY15" fmla="*/ 88490 h 2109019"/>
              <a:gd name="connsiteX16" fmla="*/ 1415845 w 3775587"/>
              <a:gd name="connsiteY16" fmla="*/ 176981 h 2109019"/>
              <a:gd name="connsiteX17" fmla="*/ 1445342 w 3775587"/>
              <a:gd name="connsiteY17" fmla="*/ 221226 h 2109019"/>
              <a:gd name="connsiteX18" fmla="*/ 1460090 w 3775587"/>
              <a:gd name="connsiteY18" fmla="*/ 265471 h 2109019"/>
              <a:gd name="connsiteX19" fmla="*/ 1548580 w 3775587"/>
              <a:gd name="connsiteY19" fmla="*/ 324465 h 2109019"/>
              <a:gd name="connsiteX20" fmla="*/ 1725561 w 3775587"/>
              <a:gd name="connsiteY20" fmla="*/ 294968 h 2109019"/>
              <a:gd name="connsiteX21" fmla="*/ 1828800 w 3775587"/>
              <a:gd name="connsiteY21" fmla="*/ 221226 h 2109019"/>
              <a:gd name="connsiteX22" fmla="*/ 1932039 w 3775587"/>
              <a:gd name="connsiteY22" fmla="*/ 162232 h 2109019"/>
              <a:gd name="connsiteX23" fmla="*/ 1976284 w 3775587"/>
              <a:gd name="connsiteY23" fmla="*/ 132736 h 2109019"/>
              <a:gd name="connsiteX24" fmla="*/ 2197510 w 3775587"/>
              <a:gd name="connsiteY24" fmla="*/ 162232 h 2109019"/>
              <a:gd name="connsiteX25" fmla="*/ 2241755 w 3775587"/>
              <a:gd name="connsiteY25" fmla="*/ 176981 h 2109019"/>
              <a:gd name="connsiteX26" fmla="*/ 2330245 w 3775587"/>
              <a:gd name="connsiteY26" fmla="*/ 250723 h 2109019"/>
              <a:gd name="connsiteX27" fmla="*/ 2462980 w 3775587"/>
              <a:gd name="connsiteY27" fmla="*/ 339213 h 2109019"/>
              <a:gd name="connsiteX28" fmla="*/ 2551471 w 3775587"/>
              <a:gd name="connsiteY28" fmla="*/ 383458 h 2109019"/>
              <a:gd name="connsiteX29" fmla="*/ 2625213 w 3775587"/>
              <a:gd name="connsiteY29" fmla="*/ 368710 h 2109019"/>
              <a:gd name="connsiteX30" fmla="*/ 2669458 w 3775587"/>
              <a:gd name="connsiteY30" fmla="*/ 339213 h 2109019"/>
              <a:gd name="connsiteX31" fmla="*/ 2713703 w 3775587"/>
              <a:gd name="connsiteY31" fmla="*/ 324465 h 2109019"/>
              <a:gd name="connsiteX32" fmla="*/ 2816942 w 3775587"/>
              <a:gd name="connsiteY32" fmla="*/ 265471 h 2109019"/>
              <a:gd name="connsiteX33" fmla="*/ 2890684 w 3775587"/>
              <a:gd name="connsiteY33" fmla="*/ 221226 h 2109019"/>
              <a:gd name="connsiteX34" fmla="*/ 2993922 w 3775587"/>
              <a:gd name="connsiteY34" fmla="*/ 191729 h 2109019"/>
              <a:gd name="connsiteX35" fmla="*/ 3038168 w 3775587"/>
              <a:gd name="connsiteY35" fmla="*/ 162232 h 2109019"/>
              <a:gd name="connsiteX36" fmla="*/ 3126658 w 3775587"/>
              <a:gd name="connsiteY36" fmla="*/ 147484 h 2109019"/>
              <a:gd name="connsiteX37" fmla="*/ 3170903 w 3775587"/>
              <a:gd name="connsiteY37" fmla="*/ 132736 h 2109019"/>
              <a:gd name="connsiteX38" fmla="*/ 3333135 w 3775587"/>
              <a:gd name="connsiteY38" fmla="*/ 147484 h 2109019"/>
              <a:gd name="connsiteX39" fmla="*/ 3406877 w 3775587"/>
              <a:gd name="connsiteY39" fmla="*/ 176981 h 2109019"/>
              <a:gd name="connsiteX40" fmla="*/ 3480619 w 3775587"/>
              <a:gd name="connsiteY40" fmla="*/ 191729 h 2109019"/>
              <a:gd name="connsiteX41" fmla="*/ 3539613 w 3775587"/>
              <a:gd name="connsiteY41" fmla="*/ 235974 h 2109019"/>
              <a:gd name="connsiteX42" fmla="*/ 3642851 w 3775587"/>
              <a:gd name="connsiteY42" fmla="*/ 383458 h 2109019"/>
              <a:gd name="connsiteX43" fmla="*/ 3672348 w 3775587"/>
              <a:gd name="connsiteY43" fmla="*/ 427703 h 2109019"/>
              <a:gd name="connsiteX44" fmla="*/ 3731342 w 3775587"/>
              <a:gd name="connsiteY44" fmla="*/ 589936 h 2109019"/>
              <a:gd name="connsiteX45" fmla="*/ 3746090 w 3775587"/>
              <a:gd name="connsiteY45" fmla="*/ 693174 h 2109019"/>
              <a:gd name="connsiteX46" fmla="*/ 3760839 w 3775587"/>
              <a:gd name="connsiteY46" fmla="*/ 752168 h 2109019"/>
              <a:gd name="connsiteX47" fmla="*/ 3775587 w 3775587"/>
              <a:gd name="connsiteY47" fmla="*/ 825910 h 2109019"/>
              <a:gd name="connsiteX48" fmla="*/ 3760839 w 3775587"/>
              <a:gd name="connsiteY48" fmla="*/ 1135626 h 2109019"/>
              <a:gd name="connsiteX49" fmla="*/ 3701845 w 3775587"/>
              <a:gd name="connsiteY49" fmla="*/ 1268361 h 2109019"/>
              <a:gd name="connsiteX50" fmla="*/ 3657600 w 3775587"/>
              <a:gd name="connsiteY50" fmla="*/ 1297858 h 2109019"/>
              <a:gd name="connsiteX51" fmla="*/ 3569110 w 3775587"/>
              <a:gd name="connsiteY51" fmla="*/ 1371600 h 2109019"/>
              <a:gd name="connsiteX52" fmla="*/ 3510116 w 3775587"/>
              <a:gd name="connsiteY52" fmla="*/ 1415845 h 2109019"/>
              <a:gd name="connsiteX53" fmla="*/ 3451122 w 3775587"/>
              <a:gd name="connsiteY53" fmla="*/ 1430594 h 2109019"/>
              <a:gd name="connsiteX54" fmla="*/ 3406877 w 3775587"/>
              <a:gd name="connsiteY54" fmla="*/ 1445342 h 2109019"/>
              <a:gd name="connsiteX55" fmla="*/ 3347884 w 3775587"/>
              <a:gd name="connsiteY55" fmla="*/ 1474839 h 2109019"/>
              <a:gd name="connsiteX56" fmla="*/ 3244645 w 3775587"/>
              <a:gd name="connsiteY56" fmla="*/ 1489587 h 2109019"/>
              <a:gd name="connsiteX57" fmla="*/ 3126658 w 3775587"/>
              <a:gd name="connsiteY57" fmla="*/ 1519084 h 2109019"/>
              <a:gd name="connsiteX58" fmla="*/ 3023419 w 3775587"/>
              <a:gd name="connsiteY58" fmla="*/ 1548581 h 2109019"/>
              <a:gd name="connsiteX59" fmla="*/ 2993922 w 3775587"/>
              <a:gd name="connsiteY59" fmla="*/ 1592826 h 2109019"/>
              <a:gd name="connsiteX60" fmla="*/ 2920180 w 3775587"/>
              <a:gd name="connsiteY60" fmla="*/ 1666568 h 2109019"/>
              <a:gd name="connsiteX61" fmla="*/ 2890684 w 3775587"/>
              <a:gd name="connsiteY61" fmla="*/ 1755058 h 2109019"/>
              <a:gd name="connsiteX62" fmla="*/ 2875935 w 3775587"/>
              <a:gd name="connsiteY62" fmla="*/ 1799303 h 2109019"/>
              <a:gd name="connsiteX63" fmla="*/ 2816942 w 3775587"/>
              <a:gd name="connsiteY63" fmla="*/ 1902542 h 2109019"/>
              <a:gd name="connsiteX64" fmla="*/ 2772697 w 3775587"/>
              <a:gd name="connsiteY64" fmla="*/ 1917290 h 2109019"/>
              <a:gd name="connsiteX65" fmla="*/ 2639961 w 3775587"/>
              <a:gd name="connsiteY65" fmla="*/ 1961536 h 2109019"/>
              <a:gd name="connsiteX66" fmla="*/ 2433484 w 3775587"/>
              <a:gd name="connsiteY66" fmla="*/ 1946787 h 2109019"/>
              <a:gd name="connsiteX67" fmla="*/ 2389239 w 3775587"/>
              <a:gd name="connsiteY67" fmla="*/ 1932039 h 2109019"/>
              <a:gd name="connsiteX68" fmla="*/ 2344993 w 3775587"/>
              <a:gd name="connsiteY68" fmla="*/ 1887794 h 2109019"/>
              <a:gd name="connsiteX69" fmla="*/ 2286000 w 3775587"/>
              <a:gd name="connsiteY69" fmla="*/ 1858297 h 2109019"/>
              <a:gd name="connsiteX70" fmla="*/ 2182761 w 3775587"/>
              <a:gd name="connsiteY70" fmla="*/ 1740310 h 2109019"/>
              <a:gd name="connsiteX71" fmla="*/ 2094271 w 3775587"/>
              <a:gd name="connsiteY71" fmla="*/ 1681316 h 2109019"/>
              <a:gd name="connsiteX72" fmla="*/ 2005780 w 3775587"/>
              <a:gd name="connsiteY72" fmla="*/ 1622323 h 2109019"/>
              <a:gd name="connsiteX73" fmla="*/ 1946787 w 3775587"/>
              <a:gd name="connsiteY73" fmla="*/ 1607574 h 2109019"/>
              <a:gd name="connsiteX74" fmla="*/ 1873045 w 3775587"/>
              <a:gd name="connsiteY74" fmla="*/ 1622323 h 2109019"/>
              <a:gd name="connsiteX75" fmla="*/ 1799303 w 3775587"/>
              <a:gd name="connsiteY75" fmla="*/ 1740310 h 2109019"/>
              <a:gd name="connsiteX76" fmla="*/ 1784555 w 3775587"/>
              <a:gd name="connsiteY76" fmla="*/ 1814052 h 2109019"/>
              <a:gd name="connsiteX77" fmla="*/ 1769806 w 3775587"/>
              <a:gd name="connsiteY77" fmla="*/ 1946787 h 2109019"/>
              <a:gd name="connsiteX78" fmla="*/ 1725561 w 3775587"/>
              <a:gd name="connsiteY78" fmla="*/ 1976284 h 2109019"/>
              <a:gd name="connsiteX79" fmla="*/ 1681316 w 3775587"/>
              <a:gd name="connsiteY79" fmla="*/ 1961536 h 2109019"/>
              <a:gd name="connsiteX80" fmla="*/ 1637071 w 3775587"/>
              <a:gd name="connsiteY80" fmla="*/ 1917290 h 2109019"/>
              <a:gd name="connsiteX81" fmla="*/ 1578077 w 3775587"/>
              <a:gd name="connsiteY81" fmla="*/ 1873045 h 2109019"/>
              <a:gd name="connsiteX82" fmla="*/ 1563329 w 3775587"/>
              <a:gd name="connsiteY82" fmla="*/ 1828800 h 2109019"/>
              <a:gd name="connsiteX83" fmla="*/ 1533832 w 3775587"/>
              <a:gd name="connsiteY83" fmla="*/ 1710813 h 2109019"/>
              <a:gd name="connsiteX84" fmla="*/ 1415845 w 3775587"/>
              <a:gd name="connsiteY84" fmla="*/ 1725561 h 2109019"/>
              <a:gd name="connsiteX85" fmla="*/ 1386348 w 3775587"/>
              <a:gd name="connsiteY85" fmla="*/ 1814052 h 2109019"/>
              <a:gd name="connsiteX86" fmla="*/ 1356851 w 3775587"/>
              <a:gd name="connsiteY86" fmla="*/ 1858297 h 2109019"/>
              <a:gd name="connsiteX87" fmla="*/ 1342103 w 3775587"/>
              <a:gd name="connsiteY87" fmla="*/ 1932039 h 2109019"/>
              <a:gd name="connsiteX88" fmla="*/ 1268361 w 3775587"/>
              <a:gd name="connsiteY88" fmla="*/ 2020529 h 2109019"/>
              <a:gd name="connsiteX89" fmla="*/ 1224116 w 3775587"/>
              <a:gd name="connsiteY89" fmla="*/ 2035278 h 2109019"/>
              <a:gd name="connsiteX90" fmla="*/ 1179871 w 3775587"/>
              <a:gd name="connsiteY90" fmla="*/ 2064774 h 2109019"/>
              <a:gd name="connsiteX91" fmla="*/ 1135626 w 3775587"/>
              <a:gd name="connsiteY91" fmla="*/ 2079523 h 2109019"/>
              <a:gd name="connsiteX92" fmla="*/ 1076632 w 3775587"/>
              <a:gd name="connsiteY92" fmla="*/ 2109019 h 2109019"/>
              <a:gd name="connsiteX93" fmla="*/ 825910 w 3775587"/>
              <a:gd name="connsiteY93" fmla="*/ 2064774 h 2109019"/>
              <a:gd name="connsiteX94" fmla="*/ 663677 w 3775587"/>
              <a:gd name="connsiteY94" fmla="*/ 2035278 h 2109019"/>
              <a:gd name="connsiteX95" fmla="*/ 575187 w 3775587"/>
              <a:gd name="connsiteY95" fmla="*/ 2005781 h 2109019"/>
              <a:gd name="connsiteX96" fmla="*/ 530942 w 3775587"/>
              <a:gd name="connsiteY96" fmla="*/ 1991032 h 2109019"/>
              <a:gd name="connsiteX97" fmla="*/ 442451 w 3775587"/>
              <a:gd name="connsiteY97" fmla="*/ 1932039 h 2109019"/>
              <a:gd name="connsiteX98" fmla="*/ 280219 w 3775587"/>
              <a:gd name="connsiteY98" fmla="*/ 1946787 h 2109019"/>
              <a:gd name="connsiteX99" fmla="*/ 235974 w 3775587"/>
              <a:gd name="connsiteY99" fmla="*/ 1961536 h 2109019"/>
              <a:gd name="connsiteX100" fmla="*/ 88490 w 3775587"/>
              <a:gd name="connsiteY100" fmla="*/ 1946787 h 2109019"/>
              <a:gd name="connsiteX101" fmla="*/ 14748 w 3775587"/>
              <a:gd name="connsiteY101" fmla="*/ 1828800 h 2109019"/>
              <a:gd name="connsiteX102" fmla="*/ 0 w 3775587"/>
              <a:gd name="connsiteY102" fmla="*/ 1784555 h 2109019"/>
              <a:gd name="connsiteX103" fmla="*/ 14748 w 3775587"/>
              <a:gd name="connsiteY103" fmla="*/ 1445342 h 2109019"/>
              <a:gd name="connsiteX104" fmla="*/ 58993 w 3775587"/>
              <a:gd name="connsiteY104" fmla="*/ 1415845 h 2109019"/>
              <a:gd name="connsiteX105" fmla="*/ 73742 w 3775587"/>
              <a:gd name="connsiteY105" fmla="*/ 1268361 h 210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775587" h="2109019">
                <a:moveTo>
                  <a:pt x="73742" y="1268361"/>
                </a:moveTo>
                <a:lnTo>
                  <a:pt x="73742" y="1268361"/>
                </a:lnTo>
                <a:cubicBezTo>
                  <a:pt x="68826" y="1066800"/>
                  <a:pt x="58993" y="865299"/>
                  <a:pt x="58993" y="663678"/>
                </a:cubicBezTo>
                <a:cubicBezTo>
                  <a:pt x="58993" y="604480"/>
                  <a:pt x="47268" y="539645"/>
                  <a:pt x="73742" y="486697"/>
                </a:cubicBezTo>
                <a:cubicBezTo>
                  <a:pt x="87647" y="458887"/>
                  <a:pt x="162232" y="457200"/>
                  <a:pt x="162232" y="457200"/>
                </a:cubicBezTo>
                <a:cubicBezTo>
                  <a:pt x="203402" y="333687"/>
                  <a:pt x="143260" y="525378"/>
                  <a:pt x="191729" y="250723"/>
                </a:cubicBezTo>
                <a:cubicBezTo>
                  <a:pt x="197133" y="220104"/>
                  <a:pt x="195355" y="179479"/>
                  <a:pt x="221226" y="162232"/>
                </a:cubicBezTo>
                <a:cubicBezTo>
                  <a:pt x="348035" y="77695"/>
                  <a:pt x="187587" y="179053"/>
                  <a:pt x="309716" y="117987"/>
                </a:cubicBezTo>
                <a:cubicBezTo>
                  <a:pt x="325570" y="110060"/>
                  <a:pt x="336285" y="89816"/>
                  <a:pt x="353961" y="88490"/>
                </a:cubicBezTo>
                <a:cubicBezTo>
                  <a:pt x="535414" y="74881"/>
                  <a:pt x="717754" y="78658"/>
                  <a:pt x="899651" y="73742"/>
                </a:cubicBezTo>
                <a:cubicBezTo>
                  <a:pt x="919316" y="63910"/>
                  <a:pt x="937787" y="51197"/>
                  <a:pt x="958645" y="44245"/>
                </a:cubicBezTo>
                <a:cubicBezTo>
                  <a:pt x="982426" y="36318"/>
                  <a:pt x="1008377" y="36700"/>
                  <a:pt x="1032387" y="29497"/>
                </a:cubicBezTo>
                <a:cubicBezTo>
                  <a:pt x="1057745" y="21890"/>
                  <a:pt x="1081548" y="9832"/>
                  <a:pt x="1106129" y="0"/>
                </a:cubicBezTo>
                <a:cubicBezTo>
                  <a:pt x="1155290" y="4916"/>
                  <a:pt x="1206107" y="1175"/>
                  <a:pt x="1253613" y="14748"/>
                </a:cubicBezTo>
                <a:cubicBezTo>
                  <a:pt x="1277248" y="21501"/>
                  <a:pt x="1292604" y="44707"/>
                  <a:pt x="1312606" y="58994"/>
                </a:cubicBezTo>
                <a:cubicBezTo>
                  <a:pt x="1327030" y="69297"/>
                  <a:pt x="1342103" y="78658"/>
                  <a:pt x="1356851" y="88490"/>
                </a:cubicBezTo>
                <a:lnTo>
                  <a:pt x="1415845" y="176981"/>
                </a:lnTo>
                <a:lnTo>
                  <a:pt x="1445342" y="221226"/>
                </a:lnTo>
                <a:cubicBezTo>
                  <a:pt x="1450258" y="235974"/>
                  <a:pt x="1451467" y="252536"/>
                  <a:pt x="1460090" y="265471"/>
                </a:cubicBezTo>
                <a:cubicBezTo>
                  <a:pt x="1491654" y="312817"/>
                  <a:pt x="1502194" y="309002"/>
                  <a:pt x="1548580" y="324465"/>
                </a:cubicBezTo>
                <a:cubicBezTo>
                  <a:pt x="1574590" y="321214"/>
                  <a:pt x="1685439" y="312163"/>
                  <a:pt x="1725561" y="294968"/>
                </a:cubicBezTo>
                <a:cubicBezTo>
                  <a:pt x="1742937" y="287521"/>
                  <a:pt x="1821249" y="226619"/>
                  <a:pt x="1828800" y="221226"/>
                </a:cubicBezTo>
                <a:cubicBezTo>
                  <a:pt x="1900665" y="169894"/>
                  <a:pt x="1845623" y="211612"/>
                  <a:pt x="1932039" y="162232"/>
                </a:cubicBezTo>
                <a:cubicBezTo>
                  <a:pt x="1947429" y="153438"/>
                  <a:pt x="1961536" y="142568"/>
                  <a:pt x="1976284" y="132736"/>
                </a:cubicBezTo>
                <a:cubicBezTo>
                  <a:pt x="2068426" y="141950"/>
                  <a:pt x="2116055" y="141868"/>
                  <a:pt x="2197510" y="162232"/>
                </a:cubicBezTo>
                <a:cubicBezTo>
                  <a:pt x="2212592" y="166003"/>
                  <a:pt x="2227850" y="170028"/>
                  <a:pt x="2241755" y="176981"/>
                </a:cubicBezTo>
                <a:cubicBezTo>
                  <a:pt x="2293910" y="203059"/>
                  <a:pt x="2284579" y="211581"/>
                  <a:pt x="2330245" y="250723"/>
                </a:cubicBezTo>
                <a:cubicBezTo>
                  <a:pt x="2383112" y="296037"/>
                  <a:pt x="2402050" y="301131"/>
                  <a:pt x="2462980" y="339213"/>
                </a:cubicBezTo>
                <a:cubicBezTo>
                  <a:pt x="2528328" y="380056"/>
                  <a:pt x="2483247" y="360717"/>
                  <a:pt x="2551471" y="383458"/>
                </a:cubicBezTo>
                <a:cubicBezTo>
                  <a:pt x="2576052" y="378542"/>
                  <a:pt x="2601742" y="377512"/>
                  <a:pt x="2625213" y="368710"/>
                </a:cubicBezTo>
                <a:cubicBezTo>
                  <a:pt x="2641810" y="362486"/>
                  <a:pt x="2653604" y="347140"/>
                  <a:pt x="2669458" y="339213"/>
                </a:cubicBezTo>
                <a:cubicBezTo>
                  <a:pt x="2683363" y="332261"/>
                  <a:pt x="2698955" y="329381"/>
                  <a:pt x="2713703" y="324465"/>
                </a:cubicBezTo>
                <a:cubicBezTo>
                  <a:pt x="2806410" y="262660"/>
                  <a:pt x="2704674" y="327842"/>
                  <a:pt x="2816942" y="265471"/>
                </a:cubicBezTo>
                <a:cubicBezTo>
                  <a:pt x="2842000" y="251550"/>
                  <a:pt x="2865045" y="234046"/>
                  <a:pt x="2890684" y="221226"/>
                </a:cubicBezTo>
                <a:cubicBezTo>
                  <a:pt x="2911838" y="210649"/>
                  <a:pt x="2975026" y="196453"/>
                  <a:pt x="2993922" y="191729"/>
                </a:cubicBezTo>
                <a:cubicBezTo>
                  <a:pt x="3008671" y="181897"/>
                  <a:pt x="3021352" y="167837"/>
                  <a:pt x="3038168" y="162232"/>
                </a:cubicBezTo>
                <a:cubicBezTo>
                  <a:pt x="3066537" y="152776"/>
                  <a:pt x="3097467" y="153971"/>
                  <a:pt x="3126658" y="147484"/>
                </a:cubicBezTo>
                <a:cubicBezTo>
                  <a:pt x="3141834" y="144112"/>
                  <a:pt x="3156155" y="137652"/>
                  <a:pt x="3170903" y="132736"/>
                </a:cubicBezTo>
                <a:cubicBezTo>
                  <a:pt x="3224980" y="137652"/>
                  <a:pt x="3279765" y="137477"/>
                  <a:pt x="3333135" y="147484"/>
                </a:cubicBezTo>
                <a:cubicBezTo>
                  <a:pt x="3359156" y="152363"/>
                  <a:pt x="3381519" y="169374"/>
                  <a:pt x="3406877" y="176981"/>
                </a:cubicBezTo>
                <a:cubicBezTo>
                  <a:pt x="3430887" y="184184"/>
                  <a:pt x="3456038" y="186813"/>
                  <a:pt x="3480619" y="191729"/>
                </a:cubicBezTo>
                <a:cubicBezTo>
                  <a:pt x="3500284" y="206477"/>
                  <a:pt x="3522232" y="218593"/>
                  <a:pt x="3539613" y="235974"/>
                </a:cubicBezTo>
                <a:cubicBezTo>
                  <a:pt x="3561450" y="257811"/>
                  <a:pt x="3633216" y="369005"/>
                  <a:pt x="3642851" y="383458"/>
                </a:cubicBezTo>
                <a:cubicBezTo>
                  <a:pt x="3652683" y="398206"/>
                  <a:pt x="3666743" y="410887"/>
                  <a:pt x="3672348" y="427703"/>
                </a:cubicBezTo>
                <a:cubicBezTo>
                  <a:pt x="3710217" y="541310"/>
                  <a:pt x="3690297" y="487325"/>
                  <a:pt x="3731342" y="589936"/>
                </a:cubicBezTo>
                <a:cubicBezTo>
                  <a:pt x="3736258" y="624349"/>
                  <a:pt x="3739872" y="658973"/>
                  <a:pt x="3746090" y="693174"/>
                </a:cubicBezTo>
                <a:cubicBezTo>
                  <a:pt x="3749716" y="713117"/>
                  <a:pt x="3756442" y="732381"/>
                  <a:pt x="3760839" y="752168"/>
                </a:cubicBezTo>
                <a:cubicBezTo>
                  <a:pt x="3766277" y="776639"/>
                  <a:pt x="3770671" y="801329"/>
                  <a:pt x="3775587" y="825910"/>
                </a:cubicBezTo>
                <a:cubicBezTo>
                  <a:pt x="3770671" y="929149"/>
                  <a:pt x="3772253" y="1032903"/>
                  <a:pt x="3760839" y="1135626"/>
                </a:cubicBezTo>
                <a:cubicBezTo>
                  <a:pt x="3757188" y="1168485"/>
                  <a:pt x="3730659" y="1239547"/>
                  <a:pt x="3701845" y="1268361"/>
                </a:cubicBezTo>
                <a:cubicBezTo>
                  <a:pt x="3689311" y="1280895"/>
                  <a:pt x="3671217" y="1286510"/>
                  <a:pt x="3657600" y="1297858"/>
                </a:cubicBezTo>
                <a:cubicBezTo>
                  <a:pt x="3492350" y="1435567"/>
                  <a:pt x="3722893" y="1261755"/>
                  <a:pt x="3569110" y="1371600"/>
                </a:cubicBezTo>
                <a:cubicBezTo>
                  <a:pt x="3549108" y="1385887"/>
                  <a:pt x="3532102" y="1404852"/>
                  <a:pt x="3510116" y="1415845"/>
                </a:cubicBezTo>
                <a:cubicBezTo>
                  <a:pt x="3491986" y="1424910"/>
                  <a:pt x="3470612" y="1425025"/>
                  <a:pt x="3451122" y="1430594"/>
                </a:cubicBezTo>
                <a:cubicBezTo>
                  <a:pt x="3436174" y="1434865"/>
                  <a:pt x="3421166" y="1439218"/>
                  <a:pt x="3406877" y="1445342"/>
                </a:cubicBezTo>
                <a:cubicBezTo>
                  <a:pt x="3386669" y="1454003"/>
                  <a:pt x="3369095" y="1469054"/>
                  <a:pt x="3347884" y="1474839"/>
                </a:cubicBezTo>
                <a:cubicBezTo>
                  <a:pt x="3314347" y="1483986"/>
                  <a:pt x="3279058" y="1484671"/>
                  <a:pt x="3244645" y="1489587"/>
                </a:cubicBezTo>
                <a:cubicBezTo>
                  <a:pt x="3165584" y="1515942"/>
                  <a:pt x="3233437" y="1495356"/>
                  <a:pt x="3126658" y="1519084"/>
                </a:cubicBezTo>
                <a:cubicBezTo>
                  <a:pt x="3071096" y="1531431"/>
                  <a:pt x="3072694" y="1532155"/>
                  <a:pt x="3023419" y="1548581"/>
                </a:cubicBezTo>
                <a:cubicBezTo>
                  <a:pt x="3013587" y="1563329"/>
                  <a:pt x="3006456" y="1580292"/>
                  <a:pt x="2993922" y="1592826"/>
                </a:cubicBezTo>
                <a:cubicBezTo>
                  <a:pt x="2895599" y="1691149"/>
                  <a:pt x="2998839" y="1548581"/>
                  <a:pt x="2920180" y="1666568"/>
                </a:cubicBezTo>
                <a:lnTo>
                  <a:pt x="2890684" y="1755058"/>
                </a:lnTo>
                <a:lnTo>
                  <a:pt x="2875935" y="1799303"/>
                </a:lnTo>
                <a:cubicBezTo>
                  <a:pt x="2861232" y="1843411"/>
                  <a:pt x="2858153" y="1868199"/>
                  <a:pt x="2816942" y="1902542"/>
                </a:cubicBezTo>
                <a:cubicBezTo>
                  <a:pt x="2804999" y="1912494"/>
                  <a:pt x="2786986" y="1911166"/>
                  <a:pt x="2772697" y="1917290"/>
                </a:cubicBezTo>
                <a:cubicBezTo>
                  <a:pt x="2665838" y="1963087"/>
                  <a:pt x="2764273" y="1936673"/>
                  <a:pt x="2639961" y="1961536"/>
                </a:cubicBezTo>
                <a:cubicBezTo>
                  <a:pt x="2571135" y="1956620"/>
                  <a:pt x="2502012" y="1954849"/>
                  <a:pt x="2433484" y="1946787"/>
                </a:cubicBezTo>
                <a:cubicBezTo>
                  <a:pt x="2418044" y="1944971"/>
                  <a:pt x="2402174" y="1940662"/>
                  <a:pt x="2389239" y="1932039"/>
                </a:cubicBezTo>
                <a:cubicBezTo>
                  <a:pt x="2371884" y="1920469"/>
                  <a:pt x="2361965" y="1899917"/>
                  <a:pt x="2344993" y="1887794"/>
                </a:cubicBezTo>
                <a:cubicBezTo>
                  <a:pt x="2327103" y="1875015"/>
                  <a:pt x="2303890" y="1871076"/>
                  <a:pt x="2286000" y="1858297"/>
                </a:cubicBezTo>
                <a:cubicBezTo>
                  <a:pt x="2231874" y="1819635"/>
                  <a:pt x="2236104" y="1788318"/>
                  <a:pt x="2182761" y="1740310"/>
                </a:cubicBezTo>
                <a:cubicBezTo>
                  <a:pt x="2156411" y="1716595"/>
                  <a:pt x="2123768" y="1700981"/>
                  <a:pt x="2094271" y="1681316"/>
                </a:cubicBezTo>
                <a:cubicBezTo>
                  <a:pt x="2094267" y="1681313"/>
                  <a:pt x="2005785" y="1622324"/>
                  <a:pt x="2005780" y="1622323"/>
                </a:cubicBezTo>
                <a:lnTo>
                  <a:pt x="1946787" y="1607574"/>
                </a:lnTo>
                <a:cubicBezTo>
                  <a:pt x="1922206" y="1612490"/>
                  <a:pt x="1894302" y="1609037"/>
                  <a:pt x="1873045" y="1622323"/>
                </a:cubicBezTo>
                <a:cubicBezTo>
                  <a:pt x="1845197" y="1639728"/>
                  <a:pt x="1813328" y="1712260"/>
                  <a:pt x="1799303" y="1740310"/>
                </a:cubicBezTo>
                <a:cubicBezTo>
                  <a:pt x="1794387" y="1764891"/>
                  <a:pt x="1788100" y="1789237"/>
                  <a:pt x="1784555" y="1814052"/>
                </a:cubicBezTo>
                <a:cubicBezTo>
                  <a:pt x="1778259" y="1858122"/>
                  <a:pt x="1785020" y="1904950"/>
                  <a:pt x="1769806" y="1946787"/>
                </a:cubicBezTo>
                <a:cubicBezTo>
                  <a:pt x="1763748" y="1963445"/>
                  <a:pt x="1740309" y="1966452"/>
                  <a:pt x="1725561" y="1976284"/>
                </a:cubicBezTo>
                <a:cubicBezTo>
                  <a:pt x="1710813" y="1971368"/>
                  <a:pt x="1694251" y="1970159"/>
                  <a:pt x="1681316" y="1961536"/>
                </a:cubicBezTo>
                <a:cubicBezTo>
                  <a:pt x="1663962" y="1949966"/>
                  <a:pt x="1652907" y="1930864"/>
                  <a:pt x="1637071" y="1917290"/>
                </a:cubicBezTo>
                <a:cubicBezTo>
                  <a:pt x="1618408" y="1901293"/>
                  <a:pt x="1597742" y="1887793"/>
                  <a:pt x="1578077" y="1873045"/>
                </a:cubicBezTo>
                <a:cubicBezTo>
                  <a:pt x="1573161" y="1858297"/>
                  <a:pt x="1567419" y="1843798"/>
                  <a:pt x="1563329" y="1828800"/>
                </a:cubicBezTo>
                <a:cubicBezTo>
                  <a:pt x="1552662" y="1789689"/>
                  <a:pt x="1533832" y="1710813"/>
                  <a:pt x="1533832" y="1710813"/>
                </a:cubicBezTo>
                <a:cubicBezTo>
                  <a:pt x="1494503" y="1715729"/>
                  <a:pt x="1448315" y="1702832"/>
                  <a:pt x="1415845" y="1725561"/>
                </a:cubicBezTo>
                <a:cubicBezTo>
                  <a:pt x="1390373" y="1743391"/>
                  <a:pt x="1403595" y="1788182"/>
                  <a:pt x="1386348" y="1814052"/>
                </a:cubicBezTo>
                <a:lnTo>
                  <a:pt x="1356851" y="1858297"/>
                </a:lnTo>
                <a:cubicBezTo>
                  <a:pt x="1351935" y="1882878"/>
                  <a:pt x="1350905" y="1908568"/>
                  <a:pt x="1342103" y="1932039"/>
                </a:cubicBezTo>
                <a:cubicBezTo>
                  <a:pt x="1333034" y="1956222"/>
                  <a:pt x="1287488" y="2007778"/>
                  <a:pt x="1268361" y="2020529"/>
                </a:cubicBezTo>
                <a:cubicBezTo>
                  <a:pt x="1255426" y="2029153"/>
                  <a:pt x="1238021" y="2028326"/>
                  <a:pt x="1224116" y="2035278"/>
                </a:cubicBezTo>
                <a:cubicBezTo>
                  <a:pt x="1208262" y="2043205"/>
                  <a:pt x="1195725" y="2056847"/>
                  <a:pt x="1179871" y="2064774"/>
                </a:cubicBezTo>
                <a:cubicBezTo>
                  <a:pt x="1165966" y="2071726"/>
                  <a:pt x="1149915" y="2073399"/>
                  <a:pt x="1135626" y="2079523"/>
                </a:cubicBezTo>
                <a:cubicBezTo>
                  <a:pt x="1115418" y="2088184"/>
                  <a:pt x="1096297" y="2099187"/>
                  <a:pt x="1076632" y="2109019"/>
                </a:cubicBezTo>
                <a:cubicBezTo>
                  <a:pt x="842334" y="2082987"/>
                  <a:pt x="1042881" y="2111268"/>
                  <a:pt x="825910" y="2064774"/>
                </a:cubicBezTo>
                <a:cubicBezTo>
                  <a:pt x="773447" y="2053532"/>
                  <a:pt x="715814" y="2049497"/>
                  <a:pt x="663677" y="2035278"/>
                </a:cubicBezTo>
                <a:cubicBezTo>
                  <a:pt x="633680" y="2027097"/>
                  <a:pt x="604684" y="2015613"/>
                  <a:pt x="575187" y="2005781"/>
                </a:cubicBezTo>
                <a:cubicBezTo>
                  <a:pt x="560439" y="2000865"/>
                  <a:pt x="543877" y="1999655"/>
                  <a:pt x="530942" y="1991032"/>
                </a:cubicBezTo>
                <a:lnTo>
                  <a:pt x="442451" y="1932039"/>
                </a:lnTo>
                <a:cubicBezTo>
                  <a:pt x="388374" y="1936955"/>
                  <a:pt x="333974" y="1939108"/>
                  <a:pt x="280219" y="1946787"/>
                </a:cubicBezTo>
                <a:cubicBezTo>
                  <a:pt x="264829" y="1948986"/>
                  <a:pt x="251520" y="1961536"/>
                  <a:pt x="235974" y="1961536"/>
                </a:cubicBezTo>
                <a:cubicBezTo>
                  <a:pt x="186567" y="1961536"/>
                  <a:pt x="137651" y="1951703"/>
                  <a:pt x="88490" y="1946787"/>
                </a:cubicBezTo>
                <a:cubicBezTo>
                  <a:pt x="18375" y="1900043"/>
                  <a:pt x="49850" y="1934105"/>
                  <a:pt x="14748" y="1828800"/>
                </a:cubicBezTo>
                <a:lnTo>
                  <a:pt x="0" y="1784555"/>
                </a:lnTo>
                <a:cubicBezTo>
                  <a:pt x="4916" y="1671484"/>
                  <a:pt x="-3133" y="1557098"/>
                  <a:pt x="14748" y="1445342"/>
                </a:cubicBezTo>
                <a:cubicBezTo>
                  <a:pt x="17548" y="1427839"/>
                  <a:pt x="49161" y="1430593"/>
                  <a:pt x="58993" y="1415845"/>
                </a:cubicBezTo>
                <a:cubicBezTo>
                  <a:pt x="82089" y="1381202"/>
                  <a:pt x="71284" y="1292942"/>
                  <a:pt x="73742" y="1268361"/>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雲 28"/>
          <p:cNvSpPr/>
          <p:nvPr/>
        </p:nvSpPr>
        <p:spPr>
          <a:xfrm rot="556497">
            <a:off x="7035825" y="1970446"/>
            <a:ext cx="3885497" cy="2450863"/>
          </a:xfrm>
          <a:prstGeom prst="cloud">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5228882" y="3513661"/>
            <a:ext cx="2029300" cy="247178"/>
          </a:xfrm>
          <a:prstGeom prst="rightArrow">
            <a:avLst>
              <a:gd name="adj1" fmla="val 50000"/>
              <a:gd name="adj2" fmla="val 8770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597" r="94982"/>
                    </a14:imgEffect>
                  </a14:imgLayer>
                </a14:imgProps>
              </a:ext>
              <a:ext uri="{28A0092B-C50C-407E-A947-70E740481C1C}">
                <a14:useLocalDpi xmlns:a14="http://schemas.microsoft.com/office/drawing/2010/main"/>
              </a:ext>
            </a:extLst>
          </a:blip>
          <a:srcRect/>
          <a:stretch/>
        </p:blipFill>
        <p:spPr>
          <a:xfrm>
            <a:off x="3673225" y="2412862"/>
            <a:ext cx="1634836" cy="2013564"/>
          </a:xfrm>
          <a:prstGeom prst="rect">
            <a:avLst/>
          </a:prstGeom>
        </p:spPr>
      </p:pic>
      <p:pic>
        <p:nvPicPr>
          <p:cNvPr id="8" name="図 7"/>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99770"/>
                    </a14:imgEffect>
                  </a14:imgLayer>
                </a14:imgProps>
              </a:ext>
              <a:ext uri="{28A0092B-C50C-407E-A947-70E740481C1C}">
                <a14:useLocalDpi xmlns:a14="http://schemas.microsoft.com/office/drawing/2010/main"/>
              </a:ext>
            </a:extLst>
          </a:blip>
          <a:srcRect/>
          <a:stretch/>
        </p:blipFill>
        <p:spPr>
          <a:xfrm>
            <a:off x="7520117" y="4623900"/>
            <a:ext cx="1394204" cy="2102923"/>
          </a:xfrm>
          <a:prstGeom prst="rect">
            <a:avLst/>
          </a:prstGeom>
        </p:spPr>
      </p:pic>
      <p:pic>
        <p:nvPicPr>
          <p:cNvPr id="10" name="図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16457" y="4639243"/>
            <a:ext cx="1612425" cy="2098362"/>
          </a:xfrm>
          <a:prstGeom prst="rect">
            <a:avLst/>
          </a:prstGeom>
        </p:spPr>
      </p:pic>
      <p:pic>
        <p:nvPicPr>
          <p:cNvPr id="11" name="図 10"/>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0" b="99459" l="1769" r="100000">
                        <a14:foregroundMark x1="11701" y1="78620" x2="15918" y2="89175"/>
                      </a14:backgroundRemoval>
                    </a14:imgEffect>
                  </a14:imgLayer>
                </a14:imgProps>
              </a:ext>
              <a:ext uri="{28A0092B-C50C-407E-A947-70E740481C1C}">
                <a14:useLocalDpi xmlns:a14="http://schemas.microsoft.com/office/drawing/2010/main"/>
              </a:ext>
            </a:extLst>
          </a:blip>
          <a:srcRect/>
          <a:stretch/>
        </p:blipFill>
        <p:spPr>
          <a:xfrm>
            <a:off x="7222896" y="2261079"/>
            <a:ext cx="2192613" cy="2203415"/>
          </a:xfrm>
          <a:prstGeom prst="rect">
            <a:avLst/>
          </a:prstGeom>
        </p:spPr>
      </p:pic>
      <p:sp>
        <p:nvSpPr>
          <p:cNvPr id="14" name="正方形/長方形 13"/>
          <p:cNvSpPr/>
          <p:nvPr/>
        </p:nvSpPr>
        <p:spPr>
          <a:xfrm>
            <a:off x="830449" y="3868784"/>
            <a:ext cx="2017987" cy="387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dirty="0">
                <a:solidFill>
                  <a:schemeClr val="tx1"/>
                </a:solidFill>
              </a:rPr>
              <a:t>未成年</a:t>
            </a:r>
          </a:p>
        </p:txBody>
      </p:sp>
      <p:sp>
        <p:nvSpPr>
          <p:cNvPr id="15" name="角丸四角形吹き出し 14"/>
          <p:cNvSpPr/>
          <p:nvPr/>
        </p:nvSpPr>
        <p:spPr>
          <a:xfrm>
            <a:off x="562197" y="1911497"/>
            <a:ext cx="3257635" cy="1602164"/>
          </a:xfrm>
          <a:prstGeom prst="wedgeRoundRectCallout">
            <a:avLst>
              <a:gd name="adj1" fmla="val 55215"/>
              <a:gd name="adj2" fmla="val 79354"/>
              <a:gd name="adj3" fmla="val 16667"/>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0" b="100000" l="842" r="100000">
                        <a14:foregroundMark x1="70539" y1="54432" x2="75084" y2="62830"/>
                        <a14:foregroundMark x1="81313" y1="63608" x2="81313" y2="52877"/>
                      </a14:backgroundRemoval>
                    </a14:imgEffect>
                  </a14:imgLayer>
                </a14:imgProps>
              </a:ext>
              <a:ext uri="{28A0092B-C50C-407E-A947-70E740481C1C}">
                <a14:useLocalDpi xmlns:a14="http://schemas.microsoft.com/office/drawing/2010/main"/>
              </a:ext>
            </a:extLst>
          </a:blip>
          <a:srcRect/>
          <a:stretch/>
        </p:blipFill>
        <p:spPr>
          <a:xfrm>
            <a:off x="2511961" y="2299953"/>
            <a:ext cx="1161264" cy="1256054"/>
          </a:xfrm>
          <a:prstGeom prst="rect">
            <a:avLst/>
          </a:prstGeom>
        </p:spPr>
      </p:pic>
      <p:sp>
        <p:nvSpPr>
          <p:cNvPr id="17" name="正方形/長方形 16"/>
          <p:cNvSpPr/>
          <p:nvPr/>
        </p:nvSpPr>
        <p:spPr>
          <a:xfrm>
            <a:off x="126124" y="4468772"/>
            <a:ext cx="11655973" cy="84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47337" y="4765702"/>
            <a:ext cx="1333966" cy="387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400" dirty="0">
                <a:solidFill>
                  <a:schemeClr val="tx1"/>
                </a:solidFill>
              </a:rPr>
              <a:t>成年</a:t>
            </a:r>
          </a:p>
        </p:txBody>
      </p:sp>
      <p:sp>
        <p:nvSpPr>
          <p:cNvPr id="19" name="上矢印 18"/>
          <p:cNvSpPr/>
          <p:nvPr/>
        </p:nvSpPr>
        <p:spPr>
          <a:xfrm>
            <a:off x="319110" y="3535261"/>
            <a:ext cx="418309" cy="830276"/>
          </a:xfrm>
          <a:prstGeom prst="upArrow">
            <a:avLst>
              <a:gd name="adj1" fmla="val 50000"/>
              <a:gd name="adj2" fmla="val 817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315444" y="4695035"/>
            <a:ext cx="413046" cy="905421"/>
          </a:xfrm>
          <a:prstGeom prst="downArrow">
            <a:avLst>
              <a:gd name="adj1" fmla="val 50000"/>
              <a:gd name="adj2" fmla="val 783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05740" y="2036333"/>
            <a:ext cx="3257085" cy="1477328"/>
          </a:xfrm>
          <a:prstGeom prst="rect">
            <a:avLst/>
          </a:prstGeom>
          <a:noFill/>
        </p:spPr>
        <p:txBody>
          <a:bodyPr wrap="square" lIns="91440" tIns="45720" rIns="91440" bIns="45720">
            <a:spAutoFit/>
          </a:bodyPr>
          <a:lstStyle/>
          <a:p>
            <a:r>
              <a:rPr lang="ja-JP" altLang="en-US" b="0" cap="none" spc="0" dirty="0">
                <a:ln w="0"/>
                <a:latin typeface="メイリオ" panose="020B0604030504040204" pitchFamily="50" charset="-128"/>
                <a:ea typeface="メイリオ" panose="020B0604030504040204" pitchFamily="50" charset="-128"/>
              </a:rPr>
              <a:t>・小遣いの範囲を超える額</a:t>
            </a:r>
            <a:endParaRPr lang="en-US" altLang="ja-JP" b="0" cap="none" spc="0" dirty="0">
              <a:ln w="0"/>
              <a:latin typeface="メイリオ" panose="020B0604030504040204" pitchFamily="50" charset="-128"/>
              <a:ea typeface="メイリオ" panose="020B0604030504040204" pitchFamily="50" charset="-128"/>
            </a:endParaRPr>
          </a:p>
          <a:p>
            <a:r>
              <a:rPr lang="ja-JP" altLang="en-US" b="0" cap="none" spc="0" dirty="0">
                <a:ln w="0"/>
                <a:latin typeface="メイリオ" panose="020B0604030504040204" pitchFamily="50" charset="-128"/>
                <a:ea typeface="メイリオ" panose="020B0604030504040204" pitchFamily="50" charset="-128"/>
              </a:rPr>
              <a:t>・親の承諾なし</a:t>
            </a:r>
            <a:endParaRPr lang="en-US" altLang="ja-JP" b="0" cap="none" spc="0" dirty="0">
              <a:ln w="0"/>
              <a:latin typeface="メイリオ" panose="020B0604030504040204" pitchFamily="50" charset="-128"/>
              <a:ea typeface="メイリオ" panose="020B0604030504040204" pitchFamily="50" charset="-128"/>
            </a:endParaRPr>
          </a:p>
          <a:p>
            <a:r>
              <a:rPr lang="ja-JP" altLang="en-US" dirty="0">
                <a:ln w="0"/>
                <a:latin typeface="メイリオ" panose="020B0604030504040204" pitchFamily="50" charset="-128"/>
                <a:ea typeface="メイリオ" panose="020B0604030504040204" pitchFamily="50" charset="-128"/>
              </a:rPr>
              <a:t>・未婚</a:t>
            </a:r>
            <a:endParaRPr lang="en-US" altLang="ja-JP" dirty="0">
              <a:ln w="0"/>
              <a:latin typeface="メイリオ" panose="020B0604030504040204" pitchFamily="50" charset="-128"/>
              <a:ea typeface="メイリオ" panose="020B0604030504040204" pitchFamily="50" charset="-128"/>
            </a:endParaRPr>
          </a:p>
          <a:p>
            <a:r>
              <a:rPr lang="ja-JP" altLang="en-US" b="0" cap="none" spc="0" dirty="0">
                <a:ln w="0"/>
                <a:latin typeface="メイリオ" panose="020B0604030504040204" pitchFamily="50" charset="-128"/>
                <a:ea typeface="メイリオ" panose="020B0604030504040204" pitchFamily="50" charset="-128"/>
              </a:rPr>
              <a:t>・成年だと嘘を</a:t>
            </a:r>
            <a:endParaRPr lang="en-US" altLang="ja-JP" b="0" cap="none" spc="0" dirty="0">
              <a:ln w="0"/>
              <a:latin typeface="メイリオ" panose="020B0604030504040204" pitchFamily="50" charset="-128"/>
              <a:ea typeface="メイリオ" panose="020B0604030504040204" pitchFamily="50" charset="-128"/>
            </a:endParaRPr>
          </a:p>
          <a:p>
            <a:r>
              <a:rPr lang="ja-JP" altLang="en-US" dirty="0">
                <a:ln w="0"/>
                <a:latin typeface="メイリオ" panose="020B0604030504040204" pitchFamily="50" charset="-128"/>
                <a:ea typeface="メイリオ" panose="020B0604030504040204" pitchFamily="50" charset="-128"/>
              </a:rPr>
              <a:t>　　ついていない</a:t>
            </a:r>
            <a:endParaRPr lang="ja-JP" altLang="en-US" b="0" cap="none" spc="0" dirty="0">
              <a:ln w="0"/>
              <a:latin typeface="メイリオ" panose="020B0604030504040204" pitchFamily="50" charset="-128"/>
              <a:ea typeface="メイリオ" panose="020B0604030504040204" pitchFamily="50" charset="-128"/>
            </a:endParaRPr>
          </a:p>
        </p:txBody>
      </p:sp>
      <p:grpSp>
        <p:nvGrpSpPr>
          <p:cNvPr id="24" name="グループ化 23"/>
          <p:cNvGrpSpPr/>
          <p:nvPr/>
        </p:nvGrpSpPr>
        <p:grpSpPr>
          <a:xfrm>
            <a:off x="5467653" y="3075093"/>
            <a:ext cx="1447577" cy="1124314"/>
            <a:chOff x="5308060" y="3040613"/>
            <a:chExt cx="1447577" cy="1124314"/>
          </a:xfrm>
        </p:grpSpPr>
        <p:sp>
          <p:nvSpPr>
            <p:cNvPr id="22" name="星 32 21"/>
            <p:cNvSpPr/>
            <p:nvPr/>
          </p:nvSpPr>
          <p:spPr>
            <a:xfrm>
              <a:off x="5308060" y="3040613"/>
              <a:ext cx="1447577" cy="1124314"/>
            </a:xfrm>
            <a:prstGeom prst="star32">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477851" y="3296074"/>
              <a:ext cx="1107996" cy="646331"/>
            </a:xfrm>
            <a:prstGeom prst="rect">
              <a:avLst/>
            </a:prstGeom>
            <a:noFill/>
          </p:spPr>
          <p:txBody>
            <a:bodyPr wrap="none" rtlCol="0">
              <a:spAutoFit/>
            </a:bodyPr>
            <a:lstStyle/>
            <a:p>
              <a:pPr algn="ctr"/>
              <a:r>
                <a:rPr kumimoji="1" lang="ja-JP" altLang="en-US" dirty="0">
                  <a:latin typeface="メイリオ" panose="020B0604030504040204" pitchFamily="50" charset="-128"/>
                  <a:ea typeface="メイリオ" panose="020B0604030504040204" pitchFamily="50" charset="-128"/>
                </a:rPr>
                <a:t>契約を</a:t>
              </a:r>
              <a:endParaRPr kumimoji="1" lang="en-US" altLang="ja-JP" dirty="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やめたい</a:t>
              </a:r>
            </a:p>
          </p:txBody>
        </p:sp>
      </p:grpSp>
      <p:sp>
        <p:nvSpPr>
          <p:cNvPr id="30" name="テキスト ボックス 29"/>
          <p:cNvSpPr txBox="1"/>
          <p:nvPr/>
        </p:nvSpPr>
        <p:spPr>
          <a:xfrm>
            <a:off x="7491035" y="1952431"/>
            <a:ext cx="2492990" cy="369332"/>
          </a:xfrm>
          <a:prstGeom prst="rect">
            <a:avLst/>
          </a:prstGeom>
          <a:solidFill>
            <a:schemeClr val="bg1">
              <a:alpha val="61000"/>
            </a:schemeClr>
          </a:solidFill>
        </p:spPr>
        <p:txBody>
          <a:bodyPr wrap="none" rtlCol="0">
            <a:spAutoFit/>
          </a:bodyPr>
          <a:lstStyle/>
          <a:p>
            <a:pPr algn="ctr"/>
            <a:r>
              <a:rPr kumimoji="1" lang="ja-JP" altLang="en-US" dirty="0">
                <a:latin typeface="メイリオ" panose="020B0604030504040204" pitchFamily="50" charset="-128"/>
                <a:ea typeface="メイリオ" panose="020B0604030504040204" pitchFamily="50" charset="-128"/>
              </a:rPr>
              <a:t>未成年者契約の取消し</a:t>
            </a:r>
          </a:p>
        </p:txBody>
      </p:sp>
      <p:sp>
        <p:nvSpPr>
          <p:cNvPr id="31" name="角丸四角形吹き出し 30"/>
          <p:cNvSpPr/>
          <p:nvPr/>
        </p:nvSpPr>
        <p:spPr>
          <a:xfrm>
            <a:off x="953004" y="5350413"/>
            <a:ext cx="2001558" cy="754825"/>
          </a:xfrm>
          <a:prstGeom prst="wedgeRoundRectCallout">
            <a:avLst>
              <a:gd name="adj1" fmla="val 88267"/>
              <a:gd name="adj2" fmla="val 61216"/>
              <a:gd name="adj3" fmla="val 16667"/>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953004" y="5421330"/>
            <a:ext cx="1863565" cy="646331"/>
          </a:xfrm>
          <a:prstGeom prst="rect">
            <a:avLst/>
          </a:prstGeom>
          <a:noFill/>
        </p:spPr>
        <p:txBody>
          <a:bodyPr wrap="square" lIns="91440" tIns="45720" rIns="91440" bIns="45720">
            <a:spAutoFit/>
          </a:bodyPr>
          <a:lstStyle/>
          <a:p>
            <a:r>
              <a:rPr lang="ja-JP" altLang="en-US" b="0" cap="none" spc="0" dirty="0">
                <a:ln w="0"/>
                <a:latin typeface="メイリオ" panose="020B0604030504040204" pitchFamily="50" charset="-128"/>
                <a:ea typeface="メイリオ" panose="020B0604030504040204" pitchFamily="50" charset="-128"/>
              </a:rPr>
              <a:t>・契約金額不問</a:t>
            </a:r>
            <a:endParaRPr lang="en-US" altLang="ja-JP" b="0" cap="none" spc="0" dirty="0">
              <a:ln w="0"/>
              <a:latin typeface="メイリオ" panose="020B0604030504040204" pitchFamily="50" charset="-128"/>
              <a:ea typeface="メイリオ" panose="020B0604030504040204" pitchFamily="50" charset="-128"/>
            </a:endParaRPr>
          </a:p>
          <a:p>
            <a:r>
              <a:rPr lang="ja-JP" altLang="en-US" dirty="0">
                <a:ln w="0"/>
                <a:latin typeface="メイリオ" panose="020B0604030504040204" pitchFamily="50" charset="-128"/>
                <a:ea typeface="メイリオ" panose="020B0604030504040204" pitchFamily="50" charset="-128"/>
              </a:rPr>
              <a:t>・</a:t>
            </a:r>
            <a:r>
              <a:rPr lang="ja-JP" altLang="en-US" b="0" cap="none" spc="0" dirty="0">
                <a:ln w="0"/>
                <a:latin typeface="メイリオ" panose="020B0604030504040204" pitchFamily="50" charset="-128"/>
                <a:ea typeface="メイリオ" panose="020B0604030504040204" pitchFamily="50" charset="-128"/>
              </a:rPr>
              <a:t>自分の判断</a:t>
            </a:r>
            <a:endParaRPr lang="en-US" altLang="ja-JP" b="0" cap="none" spc="0" dirty="0">
              <a:ln w="0"/>
              <a:latin typeface="メイリオ" panose="020B0604030504040204" pitchFamily="50" charset="-128"/>
              <a:ea typeface="メイリオ" panose="020B0604030504040204" pitchFamily="50" charset="-128"/>
            </a:endParaRPr>
          </a:p>
        </p:txBody>
      </p:sp>
      <p:sp>
        <p:nvSpPr>
          <p:cNvPr id="33" name="角丸四角形吹き出し 32"/>
          <p:cNvSpPr/>
          <p:nvPr/>
        </p:nvSpPr>
        <p:spPr>
          <a:xfrm>
            <a:off x="9619368" y="2380866"/>
            <a:ext cx="2059608" cy="1330135"/>
          </a:xfrm>
          <a:prstGeom prst="wedgeRoundRectCallout">
            <a:avLst>
              <a:gd name="adj1" fmla="val -72848"/>
              <a:gd name="adj2" fmla="val -26715"/>
              <a:gd name="adj3" fmla="val 16667"/>
            </a:avLst>
          </a:prstGeom>
          <a:solidFill>
            <a:srgbClr val="FCF2F4"/>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9694122" y="2487302"/>
            <a:ext cx="2087975"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未成年は、取引の知識、経験、判断力が未熟だから</a:t>
            </a:r>
            <a:endParaRPr kumimoji="1" lang="en-US" altLang="ja-JP" dirty="0">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法で保護します</a:t>
            </a:r>
          </a:p>
        </p:txBody>
      </p:sp>
      <p:grpSp>
        <p:nvGrpSpPr>
          <p:cNvPr id="40" name="グループ化 39"/>
          <p:cNvGrpSpPr/>
          <p:nvPr/>
        </p:nvGrpSpPr>
        <p:grpSpPr>
          <a:xfrm>
            <a:off x="2981158" y="3907814"/>
            <a:ext cx="811804" cy="429334"/>
            <a:chOff x="3037524" y="3973959"/>
            <a:chExt cx="811804" cy="429334"/>
          </a:xfrm>
        </p:grpSpPr>
        <p:sp>
          <p:nvSpPr>
            <p:cNvPr id="39" name="楕円 38"/>
            <p:cNvSpPr/>
            <p:nvPr/>
          </p:nvSpPr>
          <p:spPr>
            <a:xfrm>
              <a:off x="3037524" y="3973959"/>
              <a:ext cx="811804" cy="423542"/>
            </a:xfrm>
            <a:prstGeom prst="ellipse">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116494" y="4033961"/>
              <a:ext cx="646331" cy="369332"/>
            </a:xfrm>
            <a:prstGeom prst="rect">
              <a:avLst/>
            </a:prstGeom>
            <a:noFill/>
          </p:spPr>
          <p:txBody>
            <a:bodyPr wrap="none" rtlCol="0">
              <a:spAutoFit/>
            </a:bodyPr>
            <a:lstStyle/>
            <a:p>
              <a:pPr algn="ctr"/>
              <a:r>
                <a:rPr kumimoji="1" lang="ja-JP" altLang="en-US" dirty="0">
                  <a:latin typeface="メイリオ" panose="020B0604030504040204" pitchFamily="50" charset="-128"/>
                  <a:ea typeface="メイリオ" panose="020B0604030504040204" pitchFamily="50" charset="-128"/>
                </a:rPr>
                <a:t>契約</a:t>
              </a:r>
            </a:p>
          </p:txBody>
        </p:sp>
      </p:grpSp>
      <p:grpSp>
        <p:nvGrpSpPr>
          <p:cNvPr id="41" name="グループ化 40"/>
          <p:cNvGrpSpPr/>
          <p:nvPr/>
        </p:nvGrpSpPr>
        <p:grpSpPr>
          <a:xfrm>
            <a:off x="2879608" y="6193760"/>
            <a:ext cx="811804" cy="429334"/>
            <a:chOff x="3037524" y="3973959"/>
            <a:chExt cx="811804" cy="429334"/>
          </a:xfrm>
        </p:grpSpPr>
        <p:sp>
          <p:nvSpPr>
            <p:cNvPr id="42" name="楕円 41"/>
            <p:cNvSpPr/>
            <p:nvPr/>
          </p:nvSpPr>
          <p:spPr>
            <a:xfrm>
              <a:off x="3037524" y="3973959"/>
              <a:ext cx="811804" cy="423542"/>
            </a:xfrm>
            <a:prstGeom prst="ellipse">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3116494" y="4033961"/>
              <a:ext cx="646331" cy="369332"/>
            </a:xfrm>
            <a:prstGeom prst="rect">
              <a:avLst/>
            </a:prstGeom>
            <a:noFill/>
          </p:spPr>
          <p:txBody>
            <a:bodyPr wrap="none" rtlCol="0">
              <a:spAutoFit/>
            </a:bodyPr>
            <a:lstStyle/>
            <a:p>
              <a:pPr algn="ctr"/>
              <a:r>
                <a:rPr kumimoji="1" lang="ja-JP" altLang="en-US" dirty="0">
                  <a:latin typeface="メイリオ" panose="020B0604030504040204" pitchFamily="50" charset="-128"/>
                  <a:ea typeface="メイリオ" panose="020B0604030504040204" pitchFamily="50" charset="-128"/>
                </a:rPr>
                <a:t>契約</a:t>
              </a:r>
            </a:p>
          </p:txBody>
        </p:sp>
      </p:grpSp>
      <p:sp>
        <p:nvSpPr>
          <p:cNvPr id="44" name="右矢印 43"/>
          <p:cNvSpPr/>
          <p:nvPr/>
        </p:nvSpPr>
        <p:spPr>
          <a:xfrm>
            <a:off x="5171804" y="5642014"/>
            <a:ext cx="2029300" cy="247178"/>
          </a:xfrm>
          <a:prstGeom prst="rightArrow">
            <a:avLst>
              <a:gd name="adj1" fmla="val 50000"/>
              <a:gd name="adj2" fmla="val 8770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5410575" y="5203446"/>
            <a:ext cx="1447577" cy="1124314"/>
            <a:chOff x="5308060" y="3040613"/>
            <a:chExt cx="1447577" cy="1124314"/>
          </a:xfrm>
        </p:grpSpPr>
        <p:sp>
          <p:nvSpPr>
            <p:cNvPr id="46" name="星 32 45"/>
            <p:cNvSpPr/>
            <p:nvPr/>
          </p:nvSpPr>
          <p:spPr>
            <a:xfrm>
              <a:off x="5308060" y="3040613"/>
              <a:ext cx="1447577" cy="1124314"/>
            </a:xfrm>
            <a:prstGeom prst="star32">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477851" y="3296074"/>
              <a:ext cx="1107996" cy="646331"/>
            </a:xfrm>
            <a:prstGeom prst="rect">
              <a:avLst/>
            </a:prstGeom>
            <a:noFill/>
          </p:spPr>
          <p:txBody>
            <a:bodyPr wrap="none" rtlCol="0">
              <a:spAutoFit/>
            </a:bodyPr>
            <a:lstStyle/>
            <a:p>
              <a:pPr algn="ctr"/>
              <a:r>
                <a:rPr kumimoji="1" lang="ja-JP" altLang="en-US" dirty="0">
                  <a:latin typeface="メイリオ" panose="020B0604030504040204" pitchFamily="50" charset="-128"/>
                  <a:ea typeface="メイリオ" panose="020B0604030504040204" pitchFamily="50" charset="-128"/>
                </a:rPr>
                <a:t>契約を</a:t>
              </a:r>
              <a:endParaRPr kumimoji="1" lang="en-US" altLang="ja-JP" dirty="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やめたい</a:t>
              </a:r>
            </a:p>
          </p:txBody>
        </p:sp>
      </p:grpSp>
      <p:sp>
        <p:nvSpPr>
          <p:cNvPr id="50" name="テキスト ボックス 49"/>
          <p:cNvSpPr txBox="1"/>
          <p:nvPr/>
        </p:nvSpPr>
        <p:spPr>
          <a:xfrm>
            <a:off x="8900225" y="4963127"/>
            <a:ext cx="2867776" cy="9233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メイリオ" panose="020B0604030504040204" pitchFamily="50" charset="-128"/>
                <a:ea typeface="メイリオ" panose="020B0604030504040204" pitchFamily="50" charset="-128"/>
              </a:rPr>
              <a:t>学生</a:t>
            </a:r>
            <a:r>
              <a:rPr kumimoji="1" lang="ja-JP" altLang="en-US" dirty="0"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1</a:t>
            </a:r>
            <a:r>
              <a:rPr kumimoji="1" lang="en-US" altLang="ja-JP" dirty="0">
                <a:latin typeface="メイリオ" panose="020B0604030504040204" pitchFamily="50" charset="-128"/>
                <a:ea typeface="メイリオ" panose="020B0604030504040204" pitchFamily="50" charset="-128"/>
              </a:rPr>
              <a:t>8</a:t>
            </a:r>
            <a:r>
              <a:rPr kumimoji="1" lang="ja-JP" altLang="en-US" dirty="0" smtClean="0">
                <a:latin typeface="メイリオ" panose="020B0604030504040204" pitchFamily="50" charset="-128"/>
                <a:ea typeface="メイリオ" panose="020B0604030504040204" pitchFamily="50" charset="-128"/>
              </a:rPr>
              <a:t>歳</a:t>
            </a:r>
            <a:r>
              <a:rPr kumimoji="1" lang="ja-JP" altLang="en-US" dirty="0">
                <a:latin typeface="メイリオ" panose="020B0604030504040204" pitchFamily="50" charset="-128"/>
                <a:ea typeface="メイリオ" panose="020B0604030504040204" pitchFamily="50" charset="-128"/>
              </a:rPr>
              <a:t>になりたてでも、未成年契約の取消しはできません。</a:t>
            </a:r>
            <a:endParaRPr kumimoji="1" lang="en-US" altLang="ja-JP" dirty="0">
              <a:latin typeface="メイリオ" panose="020B0604030504040204" pitchFamily="50" charset="-128"/>
              <a:ea typeface="メイリオ" panose="020B0604030504040204" pitchFamily="50" charset="-128"/>
            </a:endParaRPr>
          </a:p>
        </p:txBody>
      </p:sp>
      <p:sp>
        <p:nvSpPr>
          <p:cNvPr id="51" name="正方形/長方形 50"/>
          <p:cNvSpPr/>
          <p:nvPr/>
        </p:nvSpPr>
        <p:spPr>
          <a:xfrm rot="1358612">
            <a:off x="4893105" y="2244005"/>
            <a:ext cx="1005403" cy="584775"/>
          </a:xfrm>
          <a:prstGeom prst="rect">
            <a:avLst/>
          </a:prstGeom>
          <a:noFill/>
        </p:spPr>
        <p:txBody>
          <a:bodyPr wrap="none" lIns="91440" tIns="45720" rIns="91440" bIns="45720">
            <a:spAutoFit/>
          </a:bodyPr>
          <a:lstStyle/>
          <a:p>
            <a:pPr algn="ctr"/>
            <a:r>
              <a:rPr lang="en-US" altLang="ja-JP" sz="3200" dirty="0" smtClean="0">
                <a:ln w="0"/>
              </a:rPr>
              <a:t>17</a:t>
            </a:r>
            <a:r>
              <a:rPr lang="ja-JP" altLang="en-US" sz="3200" dirty="0" smtClean="0">
                <a:ln w="0"/>
              </a:rPr>
              <a:t>歳</a:t>
            </a:r>
            <a:endParaRPr lang="ja-JP" altLang="en-US" sz="3200" b="0" cap="none" spc="0" dirty="0">
              <a:ln w="0"/>
              <a:solidFill>
                <a:schemeClr val="tx1"/>
              </a:solidFill>
            </a:endParaRPr>
          </a:p>
        </p:txBody>
      </p:sp>
      <p:sp>
        <p:nvSpPr>
          <p:cNvPr id="52" name="正方形/長方形 51"/>
          <p:cNvSpPr/>
          <p:nvPr/>
        </p:nvSpPr>
        <p:spPr>
          <a:xfrm rot="1358612">
            <a:off x="5035882" y="4582400"/>
            <a:ext cx="1005403" cy="584775"/>
          </a:xfrm>
          <a:prstGeom prst="rect">
            <a:avLst/>
          </a:prstGeom>
          <a:noFill/>
        </p:spPr>
        <p:txBody>
          <a:bodyPr wrap="none" lIns="91440" tIns="45720" rIns="91440" bIns="45720">
            <a:spAutoFit/>
          </a:bodyPr>
          <a:lstStyle/>
          <a:p>
            <a:pPr algn="ctr"/>
            <a:r>
              <a:rPr lang="en-US" altLang="ja-JP" sz="3200" dirty="0" smtClean="0">
                <a:ln w="0"/>
              </a:rPr>
              <a:t>1</a:t>
            </a:r>
            <a:r>
              <a:rPr lang="en-US" altLang="ja-JP" sz="3200" dirty="0">
                <a:ln w="0"/>
              </a:rPr>
              <a:t>8</a:t>
            </a:r>
            <a:r>
              <a:rPr lang="ja-JP" altLang="en-US" sz="3200" dirty="0" smtClean="0">
                <a:ln w="0"/>
              </a:rPr>
              <a:t>歳</a:t>
            </a:r>
            <a:endParaRPr lang="ja-JP" altLang="en-US" sz="3200" b="0" cap="none" spc="0" dirty="0">
              <a:ln w="0"/>
              <a:solidFill>
                <a:schemeClr val="tx1"/>
              </a:solidFill>
            </a:endParaRPr>
          </a:p>
        </p:txBody>
      </p:sp>
      <p:sp>
        <p:nvSpPr>
          <p:cNvPr id="53" name="テキスト ボックス 52"/>
          <p:cNvSpPr txBox="1"/>
          <p:nvPr/>
        </p:nvSpPr>
        <p:spPr>
          <a:xfrm>
            <a:off x="9227864" y="6105238"/>
            <a:ext cx="2381383" cy="461665"/>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クーリング・オフの主張や法律相談などの解決策はあります。</a:t>
            </a:r>
            <a:endParaRPr kumimoji="1" lang="en-US" altLang="ja-JP" sz="1200" dirty="0">
              <a:latin typeface="メイリオ" panose="020B0604030504040204" pitchFamily="50" charset="-128"/>
              <a:ea typeface="メイリオ" panose="020B0604030504040204" pitchFamily="50" charset="-128"/>
            </a:endParaRPr>
          </a:p>
        </p:txBody>
      </p:sp>
      <p:sp>
        <p:nvSpPr>
          <p:cNvPr id="3" name="タイトル 2"/>
          <p:cNvSpPr>
            <a:spLocks noGrp="1"/>
          </p:cNvSpPr>
          <p:nvPr>
            <p:ph type="title"/>
          </p:nvPr>
        </p:nvSpPr>
        <p:spPr>
          <a:xfrm>
            <a:off x="439302" y="669266"/>
            <a:ext cx="11029616" cy="1013800"/>
          </a:xfrm>
        </p:spPr>
        <p:txBody>
          <a:bodyPr/>
          <a:lstStyle/>
          <a:p>
            <a:r>
              <a:rPr lang="ja-JP" altLang="en-US" dirty="0" smtClean="0"/>
              <a:t>解決</a:t>
            </a:r>
            <a:r>
              <a:rPr lang="ja-JP" altLang="en-US" dirty="0"/>
              <a:t>方法（未成年者契約の取消権）</a:t>
            </a:r>
            <a:endParaRPr kumimoji="1" lang="ja-JP" altLang="en-US" dirty="0"/>
          </a:p>
        </p:txBody>
      </p:sp>
    </p:spTree>
    <p:extLst>
      <p:ext uri="{BB962C8B-B14F-4D97-AF65-F5344CB8AC3E}">
        <p14:creationId xmlns:p14="http://schemas.microsoft.com/office/powerpoint/2010/main" val="621454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正方形/長方形 105"/>
          <p:cNvSpPr/>
          <p:nvPr/>
        </p:nvSpPr>
        <p:spPr>
          <a:xfrm>
            <a:off x="3831928" y="1856101"/>
            <a:ext cx="4583982" cy="769441"/>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角丸四角形 99"/>
          <p:cNvSpPr/>
          <p:nvPr/>
        </p:nvSpPr>
        <p:spPr>
          <a:xfrm>
            <a:off x="363014" y="2805205"/>
            <a:ext cx="3468914" cy="3965621"/>
          </a:xfrm>
          <a:prstGeom prst="roundRect">
            <a:avLst>
              <a:gd name="adj" fmla="val 7880"/>
            </a:avLst>
          </a:prstGeom>
          <a:solidFill>
            <a:srgbClr val="B4E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94"/>
          <p:cNvSpPr/>
          <p:nvPr/>
        </p:nvSpPr>
        <p:spPr>
          <a:xfrm rot="16200000">
            <a:off x="8241639" y="3177338"/>
            <a:ext cx="3955787" cy="3208829"/>
          </a:xfrm>
          <a:prstGeom prst="roundRect">
            <a:avLst>
              <a:gd name="adj" fmla="val 7168"/>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495460A-171A-4069-8E94-C8E127BC8772}"/>
              </a:ext>
            </a:extLst>
          </p:cNvPr>
          <p:cNvSpPr>
            <a:spLocks noGrp="1"/>
          </p:cNvSpPr>
          <p:nvPr>
            <p:ph type="title"/>
          </p:nvPr>
        </p:nvSpPr>
        <p:spPr>
          <a:xfrm>
            <a:off x="581192" y="702156"/>
            <a:ext cx="11029616" cy="1043790"/>
          </a:xfrm>
        </p:spPr>
        <p:txBody>
          <a:bodyPr/>
          <a:lstStyle/>
          <a:p>
            <a:r>
              <a:rPr kumimoji="1" lang="ja-JP" altLang="en-US" dirty="0" smtClean="0"/>
              <a:t>解決方法（特定商取引法）</a:t>
            </a:r>
            <a:endParaRPr kumimoji="1" lang="ja-JP" altLang="en-US" dirty="0"/>
          </a:p>
        </p:txBody>
      </p:sp>
      <p:sp>
        <p:nvSpPr>
          <p:cNvPr id="3" name="正方形/長方形 2"/>
          <p:cNvSpPr/>
          <p:nvPr/>
        </p:nvSpPr>
        <p:spPr>
          <a:xfrm>
            <a:off x="3831928" y="1973202"/>
            <a:ext cx="4698723" cy="769441"/>
          </a:xfrm>
          <a:prstGeom prst="rect">
            <a:avLst/>
          </a:prstGeom>
          <a:noFill/>
        </p:spPr>
        <p:txBody>
          <a:bodyPr wrap="none" lIns="91440" tIns="45720" rIns="91440" bIns="45720">
            <a:spAutoFit/>
          </a:bodyPr>
          <a:lstStyle/>
          <a:p>
            <a:pPr algn="ctr"/>
            <a:r>
              <a:rPr lang="ja-JP" altLang="en-US" sz="4400" b="1" cap="none" spc="0" dirty="0" smtClean="0">
                <a:ln w="0"/>
                <a:solidFill>
                  <a:schemeClr val="tx1"/>
                </a:solidFill>
                <a:latin typeface="メイリオ" panose="020B0604030504040204" pitchFamily="50" charset="-128"/>
                <a:ea typeface="メイリオ" panose="020B0604030504040204" pitchFamily="50" charset="-128"/>
              </a:rPr>
              <a:t>クーリング・オフ</a:t>
            </a:r>
            <a:endParaRPr lang="en-US" altLang="ja-JP" sz="4400" b="1" cap="none" spc="0" dirty="0" smtClean="0">
              <a:ln w="0"/>
              <a:solidFill>
                <a:schemeClr val="tx1"/>
              </a:solidFill>
              <a:latin typeface="メイリオ" panose="020B0604030504040204" pitchFamily="50" charset="-128"/>
              <a:ea typeface="メイリオ"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1874892902"/>
              </p:ext>
            </p:extLst>
          </p:nvPr>
        </p:nvGraphicFramePr>
        <p:xfrm>
          <a:off x="583655" y="4046461"/>
          <a:ext cx="3003721" cy="2474922"/>
        </p:xfrm>
        <a:graphic>
          <a:graphicData uri="http://schemas.openxmlformats.org/drawingml/2006/table">
            <a:tbl>
              <a:tblPr firstRow="1" bandRow="1">
                <a:tableStyleId>{5C22544A-7EE6-4342-B048-85BDC9FD1C3A}</a:tableStyleId>
              </a:tblPr>
              <a:tblGrid>
                <a:gridCol w="429103">
                  <a:extLst>
                    <a:ext uri="{9D8B030D-6E8A-4147-A177-3AD203B41FA5}">
                      <a16:colId xmlns:a16="http://schemas.microsoft.com/office/drawing/2014/main" val="2014486755"/>
                    </a:ext>
                  </a:extLst>
                </a:gridCol>
                <a:gridCol w="429103">
                  <a:extLst>
                    <a:ext uri="{9D8B030D-6E8A-4147-A177-3AD203B41FA5}">
                      <a16:colId xmlns:a16="http://schemas.microsoft.com/office/drawing/2014/main" val="2737059164"/>
                    </a:ext>
                  </a:extLst>
                </a:gridCol>
                <a:gridCol w="429103">
                  <a:extLst>
                    <a:ext uri="{9D8B030D-6E8A-4147-A177-3AD203B41FA5}">
                      <a16:colId xmlns:a16="http://schemas.microsoft.com/office/drawing/2014/main" val="3342299415"/>
                    </a:ext>
                  </a:extLst>
                </a:gridCol>
                <a:gridCol w="429103">
                  <a:extLst>
                    <a:ext uri="{9D8B030D-6E8A-4147-A177-3AD203B41FA5}">
                      <a16:colId xmlns:a16="http://schemas.microsoft.com/office/drawing/2014/main" val="695477879"/>
                    </a:ext>
                  </a:extLst>
                </a:gridCol>
                <a:gridCol w="429103">
                  <a:extLst>
                    <a:ext uri="{9D8B030D-6E8A-4147-A177-3AD203B41FA5}">
                      <a16:colId xmlns:a16="http://schemas.microsoft.com/office/drawing/2014/main" val="112219290"/>
                    </a:ext>
                  </a:extLst>
                </a:gridCol>
                <a:gridCol w="429103">
                  <a:extLst>
                    <a:ext uri="{9D8B030D-6E8A-4147-A177-3AD203B41FA5}">
                      <a16:colId xmlns:a16="http://schemas.microsoft.com/office/drawing/2014/main" val="2820354311"/>
                    </a:ext>
                  </a:extLst>
                </a:gridCol>
                <a:gridCol w="429103">
                  <a:extLst>
                    <a:ext uri="{9D8B030D-6E8A-4147-A177-3AD203B41FA5}">
                      <a16:colId xmlns:a16="http://schemas.microsoft.com/office/drawing/2014/main" val="1291550181"/>
                    </a:ext>
                  </a:extLst>
                </a:gridCol>
              </a:tblGrid>
              <a:tr h="412487">
                <a:tc>
                  <a:txBody>
                    <a:bodyPr/>
                    <a:lstStyle/>
                    <a:p>
                      <a:r>
                        <a:rPr kumimoji="1" lang="ja-JP" altLang="en-US" sz="1600" b="0" dirty="0" smtClean="0">
                          <a:solidFill>
                            <a:schemeClr val="tx1"/>
                          </a:solidFill>
                          <a:latin typeface="ＭＳ Ｐゴシック" panose="020B0600070205080204" pitchFamily="50" charset="-128"/>
                          <a:ea typeface="ＭＳ Ｐゴシック" panose="020B0600070205080204" pitchFamily="50" charset="-128"/>
                        </a:rPr>
                        <a:t>月</a:t>
                      </a:r>
                      <a:endParaRPr kumimoji="1" lang="en-US" altLang="ja-JP" b="0" dirty="0" smtClean="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火</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水</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木</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金</a:t>
                      </a:r>
                      <a:endPar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土</a:t>
                      </a:r>
                      <a:endParaRPr kumimoji="1" lang="en-US" altLang="ja-JP" sz="1800" b="0" i="0" u="none" strike="noStrike" kern="1200" cap="none" spc="0" normalizeH="0" baseline="0" noProof="0" dirty="0" smtClean="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日</a:t>
                      </a:r>
                      <a:endParaRPr kumimoji="1" lang="en-US" altLang="ja-JP" sz="18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4202088"/>
                  </a:ext>
                </a:extLst>
              </a:tr>
              <a:tr h="412487">
                <a:tc>
                  <a:txBody>
                    <a:bodyPr/>
                    <a:lstStyle/>
                    <a:p>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1</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2</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3</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rgbClr val="0070C0"/>
                          </a:solidFill>
                          <a:latin typeface="ＭＳ Ｐゴシック" panose="020B0600070205080204" pitchFamily="50" charset="-128"/>
                          <a:ea typeface="ＭＳ Ｐゴシック" panose="020B0600070205080204" pitchFamily="50" charset="-128"/>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rgbClr val="FF0000"/>
                          </a:solidFill>
                          <a:latin typeface="ＭＳ Ｐゴシック" panose="020B0600070205080204" pitchFamily="50" charset="-128"/>
                          <a:ea typeface="ＭＳ Ｐゴシック" panose="020B0600070205080204" pitchFamily="50" charset="-128"/>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305093"/>
                  </a:ext>
                </a:extLst>
              </a:tr>
              <a:tr h="412487">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6</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7</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8</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9</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10</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rgbClr val="0070C0"/>
                          </a:solidFill>
                          <a:latin typeface="ＭＳ Ｐゴシック" panose="020B0600070205080204" pitchFamily="50" charset="-128"/>
                          <a:ea typeface="ＭＳ Ｐゴシック" panose="020B0600070205080204" pitchFamily="50" charset="-128"/>
                        </a:rPr>
                        <a:t>11</a:t>
                      </a:r>
                      <a:endParaRPr kumimoji="1" lang="ja-JP" altLang="en-US" b="1" dirty="0">
                        <a:solidFill>
                          <a:srgbClr val="0070C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rgbClr val="FF0000"/>
                          </a:solidFill>
                          <a:latin typeface="ＭＳ Ｐゴシック" panose="020B0600070205080204" pitchFamily="50" charset="-128"/>
                          <a:ea typeface="ＭＳ Ｐゴシック" panose="020B0600070205080204" pitchFamily="50" charset="-128"/>
                        </a:rPr>
                        <a:t>12</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1785416"/>
                  </a:ext>
                </a:extLst>
              </a:tr>
              <a:tr h="412487">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13</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14</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15</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16</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17</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rgbClr val="0070C0"/>
                          </a:solidFill>
                          <a:latin typeface="ＭＳ Ｐゴシック" panose="020B0600070205080204" pitchFamily="50" charset="-128"/>
                          <a:ea typeface="ＭＳ Ｐゴシック" panose="020B0600070205080204" pitchFamily="50" charset="-128"/>
                        </a:rPr>
                        <a:t>18</a:t>
                      </a:r>
                      <a:endParaRPr kumimoji="1" lang="ja-JP" altLang="en-US" b="1" dirty="0">
                        <a:solidFill>
                          <a:srgbClr val="0070C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rgbClr val="FF0000"/>
                          </a:solidFill>
                          <a:latin typeface="ＭＳ Ｐゴシック" panose="020B0600070205080204" pitchFamily="50" charset="-128"/>
                          <a:ea typeface="ＭＳ Ｐゴシック" panose="020B0600070205080204" pitchFamily="50" charset="-128"/>
                        </a:rPr>
                        <a:t>19</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129877"/>
                  </a:ext>
                </a:extLst>
              </a:tr>
              <a:tr h="412487">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20</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21</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22</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23</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24</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rgbClr val="0070C0"/>
                          </a:solidFill>
                          <a:latin typeface="ＭＳ Ｐゴシック" panose="020B0600070205080204" pitchFamily="50" charset="-128"/>
                          <a:ea typeface="ＭＳ Ｐゴシック" panose="020B0600070205080204" pitchFamily="50" charset="-128"/>
                        </a:rPr>
                        <a:t>25</a:t>
                      </a:r>
                      <a:endParaRPr kumimoji="1" lang="ja-JP" altLang="en-US" b="1" dirty="0">
                        <a:solidFill>
                          <a:srgbClr val="0070C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rgbClr val="FF0000"/>
                          </a:solidFill>
                          <a:latin typeface="ＭＳ Ｐゴシック" panose="020B0600070205080204" pitchFamily="50" charset="-128"/>
                          <a:ea typeface="ＭＳ Ｐゴシック" panose="020B0600070205080204" pitchFamily="50" charset="-128"/>
                        </a:rPr>
                        <a:t>26</a:t>
                      </a:r>
                      <a:endParaRPr kumimoji="1" lang="ja-JP" altLang="en-US" b="1" dirty="0">
                        <a:solidFill>
                          <a:srgbClr val="FF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6812670"/>
                  </a:ext>
                </a:extLst>
              </a:tr>
              <a:tr h="412487">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27</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28</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29</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30</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smtClean="0">
                          <a:solidFill>
                            <a:sysClr val="windowText" lastClr="000000"/>
                          </a:solidFill>
                          <a:latin typeface="ＭＳ Ｐゴシック" panose="020B0600070205080204" pitchFamily="50" charset="-128"/>
                          <a:ea typeface="ＭＳ Ｐゴシック" panose="020B0600070205080204" pitchFamily="50" charset="-128"/>
                        </a:rPr>
                        <a:t>31</a:t>
                      </a:r>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8882962"/>
                  </a:ext>
                </a:extLst>
              </a:tr>
            </a:tbl>
          </a:graphicData>
        </a:graphic>
      </p:graphicFrame>
      <p:cxnSp>
        <p:nvCxnSpPr>
          <p:cNvPr id="28" name="直線コネクタ 27"/>
          <p:cNvCxnSpPr/>
          <p:nvPr/>
        </p:nvCxnSpPr>
        <p:spPr>
          <a:xfrm>
            <a:off x="1451890" y="4795704"/>
            <a:ext cx="21354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83655" y="5203697"/>
            <a:ext cx="29902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583655" y="6043622"/>
            <a:ext cx="42922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83655" y="5610097"/>
            <a:ext cx="29902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83655" y="3407503"/>
            <a:ext cx="2882381" cy="584775"/>
          </a:xfrm>
          <a:prstGeom prst="rect">
            <a:avLst/>
          </a:prstGeom>
          <a:noFill/>
        </p:spPr>
        <p:txBody>
          <a:bodyPr wrap="square" rtlCol="0">
            <a:spAutoFit/>
          </a:bodyPr>
          <a:lstStyle/>
          <a:p>
            <a:pPr algn="ct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不備のない</a:t>
            </a:r>
            <a:r>
              <a:rPr kumimoji="1" lang="en-US" altLang="ja-JP" sz="1600" dirty="0" smtClean="0">
                <a:latin typeface="メイリオ" panose="020B0604030504040204" pitchFamily="50" charset="-128"/>
                <a:ea typeface="メイリオ" panose="020B0604030504040204" pitchFamily="50" charset="-128"/>
              </a:rPr>
              <a:t>)</a:t>
            </a:r>
          </a:p>
          <a:p>
            <a:pPr algn="ctr"/>
            <a:r>
              <a:rPr kumimoji="1" lang="ja-JP" altLang="en-US" sz="1600" dirty="0" smtClean="0">
                <a:latin typeface="メイリオ" panose="020B0604030504040204" pitchFamily="50" charset="-128"/>
                <a:ea typeface="メイリオ" panose="020B0604030504040204" pitchFamily="50" charset="-128"/>
              </a:rPr>
              <a:t>契約書面受領日から</a:t>
            </a:r>
            <a:r>
              <a:rPr kumimoji="1" lang="en-US" altLang="ja-JP" sz="1600" b="1" dirty="0" smtClean="0">
                <a:latin typeface="メイリオ" panose="020B0604030504040204" pitchFamily="50" charset="-128"/>
                <a:ea typeface="メイリオ" panose="020B0604030504040204" pitchFamily="50" charset="-128"/>
              </a:rPr>
              <a:t>20</a:t>
            </a:r>
            <a:r>
              <a:rPr kumimoji="1" lang="ja-JP" altLang="en-US" sz="1600" b="1" dirty="0" smtClean="0">
                <a:latin typeface="メイリオ" panose="020B0604030504040204" pitchFamily="50" charset="-128"/>
                <a:ea typeface="メイリオ" panose="020B0604030504040204" pitchFamily="50" charset="-128"/>
              </a:rPr>
              <a:t>日間</a:t>
            </a:r>
            <a:endParaRPr kumimoji="1" lang="ja-JP" altLang="en-US" sz="1600" b="1" dirty="0">
              <a:latin typeface="メイリオ" panose="020B0604030504040204" pitchFamily="50" charset="-128"/>
              <a:ea typeface="メイリオ" panose="020B0604030504040204" pitchFamily="50" charset="-128"/>
            </a:endParaRPr>
          </a:p>
        </p:txBody>
      </p:sp>
      <p:sp>
        <p:nvSpPr>
          <p:cNvPr id="44" name="フレーム 43"/>
          <p:cNvSpPr/>
          <p:nvPr/>
        </p:nvSpPr>
        <p:spPr>
          <a:xfrm>
            <a:off x="1497611" y="4536679"/>
            <a:ext cx="288000" cy="221302"/>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フレーム 44"/>
          <p:cNvSpPr/>
          <p:nvPr/>
        </p:nvSpPr>
        <p:spPr>
          <a:xfrm>
            <a:off x="632611" y="5768976"/>
            <a:ext cx="316610" cy="223123"/>
          </a:xfrm>
          <a:prstGeom prst="frame">
            <a:avLst>
              <a:gd name="adj1"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9" name="下カーブ矢印 68"/>
          <p:cNvSpPr/>
          <p:nvPr/>
        </p:nvSpPr>
        <p:spPr>
          <a:xfrm flipH="1">
            <a:off x="9022184" y="3458350"/>
            <a:ext cx="2032177" cy="723695"/>
          </a:xfrm>
          <a:prstGeom prst="curvedDownArrow">
            <a:avLst>
              <a:gd name="adj1" fmla="val 17057"/>
              <a:gd name="adj2" fmla="val 72060"/>
              <a:gd name="adj3" fmla="val 206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スマイル 71"/>
          <p:cNvSpPr/>
          <p:nvPr/>
        </p:nvSpPr>
        <p:spPr>
          <a:xfrm>
            <a:off x="8854999" y="4309586"/>
            <a:ext cx="823128" cy="765598"/>
          </a:xfrm>
          <a:prstGeom prst="smileyFace">
            <a:avLst>
              <a:gd name="adj" fmla="val -746"/>
            </a:avLst>
          </a:prstGeom>
          <a:solidFill>
            <a:srgbClr val="F5E2D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8968567" y="5153989"/>
            <a:ext cx="800219" cy="338554"/>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消費者</a:t>
            </a:r>
            <a:endParaRPr kumimoji="1" lang="ja-JP" altLang="en-US" sz="1600" dirty="0">
              <a:latin typeface="メイリオ" panose="020B0604030504040204" pitchFamily="50" charset="-128"/>
              <a:ea typeface="メイリオ" panose="020B0604030504040204" pitchFamily="50" charset="-128"/>
            </a:endParaRPr>
          </a:p>
        </p:txBody>
      </p:sp>
      <p:grpSp>
        <p:nvGrpSpPr>
          <p:cNvPr id="82" name="グループ化 81"/>
          <p:cNvGrpSpPr/>
          <p:nvPr/>
        </p:nvGrpSpPr>
        <p:grpSpPr>
          <a:xfrm>
            <a:off x="10638206" y="4672880"/>
            <a:ext cx="832309" cy="905913"/>
            <a:chOff x="10197519" y="4157004"/>
            <a:chExt cx="991677" cy="1311125"/>
          </a:xfrm>
        </p:grpSpPr>
        <p:sp>
          <p:nvSpPr>
            <p:cNvPr id="70" name="直方体 69"/>
            <p:cNvSpPr/>
            <p:nvPr/>
          </p:nvSpPr>
          <p:spPr>
            <a:xfrm>
              <a:off x="10197519" y="4157004"/>
              <a:ext cx="991677" cy="1311125"/>
            </a:xfrm>
            <a:prstGeom prst="cube">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10295237" y="4573853"/>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10546871" y="4564293"/>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10292669" y="4885577"/>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10545495" y="4878924"/>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10305269" y="5187767"/>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10555870" y="5189929"/>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テキスト ボックス 80"/>
          <p:cNvSpPr txBox="1"/>
          <p:nvPr/>
        </p:nvSpPr>
        <p:spPr>
          <a:xfrm>
            <a:off x="10403571" y="5624915"/>
            <a:ext cx="1415772" cy="338554"/>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連鎖販売業者</a:t>
            </a:r>
            <a:endParaRPr kumimoji="1" lang="ja-JP" altLang="en-US" sz="1600" dirty="0">
              <a:latin typeface="メイリオ" panose="020B0604030504040204" pitchFamily="50" charset="-128"/>
              <a:ea typeface="メイリオ" panose="020B0604030504040204" pitchFamily="50" charset="-128"/>
            </a:endParaRPr>
          </a:p>
        </p:txBody>
      </p:sp>
      <p:grpSp>
        <p:nvGrpSpPr>
          <p:cNvPr id="68" name="グループ化 67"/>
          <p:cNvGrpSpPr/>
          <p:nvPr/>
        </p:nvGrpSpPr>
        <p:grpSpPr>
          <a:xfrm>
            <a:off x="10168529" y="4001307"/>
            <a:ext cx="1526568" cy="729892"/>
            <a:chOff x="8461814" y="2336517"/>
            <a:chExt cx="1818872" cy="861141"/>
          </a:xfrm>
        </p:grpSpPr>
        <p:sp>
          <p:nvSpPr>
            <p:cNvPr id="63" name="正方形/長方形 62"/>
            <p:cNvSpPr/>
            <p:nvPr/>
          </p:nvSpPr>
          <p:spPr>
            <a:xfrm>
              <a:off x="8461814" y="2336517"/>
              <a:ext cx="1572768" cy="624342"/>
            </a:xfrm>
            <a:prstGeom prst="rect">
              <a:avLst/>
            </a:prstGeom>
            <a:solidFill>
              <a:srgbClr val="FFFEF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円</a:t>
              </a:r>
              <a:endParaRPr kumimoji="1" lang="ja-JP" altLang="en-US" dirty="0">
                <a:solidFill>
                  <a:schemeClr val="tx1"/>
                </a:solidFill>
              </a:endParaRPr>
            </a:p>
          </p:txBody>
        </p:sp>
        <p:sp>
          <p:nvSpPr>
            <p:cNvPr id="64" name="正方形/長方形 63"/>
            <p:cNvSpPr/>
            <p:nvPr/>
          </p:nvSpPr>
          <p:spPr>
            <a:xfrm>
              <a:off x="8523340" y="2403573"/>
              <a:ext cx="1572768" cy="624342"/>
            </a:xfrm>
            <a:prstGeom prst="rect">
              <a:avLst/>
            </a:prstGeom>
            <a:solidFill>
              <a:srgbClr val="FFFEF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円</a:t>
              </a:r>
              <a:endParaRPr kumimoji="1" lang="ja-JP" altLang="en-US" dirty="0">
                <a:solidFill>
                  <a:schemeClr val="tx1"/>
                </a:solidFill>
              </a:endParaRPr>
            </a:p>
          </p:txBody>
        </p:sp>
        <p:sp>
          <p:nvSpPr>
            <p:cNvPr id="65" name="正方形/長方形 64"/>
            <p:cNvSpPr/>
            <p:nvPr/>
          </p:nvSpPr>
          <p:spPr>
            <a:xfrm>
              <a:off x="8584866" y="2444970"/>
              <a:ext cx="1572768" cy="624342"/>
            </a:xfrm>
            <a:prstGeom prst="rect">
              <a:avLst/>
            </a:prstGeom>
            <a:solidFill>
              <a:srgbClr val="FFFEF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１万</a:t>
              </a:r>
              <a:endParaRPr kumimoji="1" lang="ja-JP" altLang="en-US" dirty="0">
                <a:solidFill>
                  <a:schemeClr val="tx1"/>
                </a:solidFill>
              </a:endParaRPr>
            </a:p>
          </p:txBody>
        </p:sp>
        <p:sp>
          <p:nvSpPr>
            <p:cNvPr id="66" name="正方形/長方形 65"/>
            <p:cNvSpPr/>
            <p:nvPr/>
          </p:nvSpPr>
          <p:spPr>
            <a:xfrm>
              <a:off x="8646392" y="2505032"/>
              <a:ext cx="1572768" cy="624342"/>
            </a:xfrm>
            <a:prstGeom prst="rect">
              <a:avLst/>
            </a:prstGeom>
            <a:solidFill>
              <a:srgbClr val="FFFEF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１円</a:t>
              </a:r>
              <a:endParaRPr kumimoji="1" lang="ja-JP" altLang="en-US" dirty="0">
                <a:solidFill>
                  <a:schemeClr val="tx1"/>
                </a:solidFill>
              </a:endParaRPr>
            </a:p>
          </p:txBody>
        </p:sp>
        <p:sp>
          <p:nvSpPr>
            <p:cNvPr id="67" name="正方形/長方形 66"/>
            <p:cNvSpPr/>
            <p:nvPr/>
          </p:nvSpPr>
          <p:spPr>
            <a:xfrm>
              <a:off x="8707918" y="2573316"/>
              <a:ext cx="1572768" cy="624342"/>
            </a:xfrm>
            <a:prstGeom prst="rect">
              <a:avLst/>
            </a:prstGeom>
            <a:solidFill>
              <a:srgbClr val="FFFEF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１万円</a:t>
              </a:r>
              <a:endParaRPr kumimoji="1" lang="ja-JP" altLang="en-US" sz="1600" dirty="0">
                <a:solidFill>
                  <a:schemeClr val="tx1"/>
                </a:solidFill>
              </a:endParaRPr>
            </a:p>
          </p:txBody>
        </p:sp>
      </p:grpSp>
      <p:grpSp>
        <p:nvGrpSpPr>
          <p:cNvPr id="57" name="グループ化 56"/>
          <p:cNvGrpSpPr/>
          <p:nvPr/>
        </p:nvGrpSpPr>
        <p:grpSpPr>
          <a:xfrm>
            <a:off x="8684134" y="5496081"/>
            <a:ext cx="1367013" cy="503731"/>
            <a:chOff x="8027300" y="4245478"/>
            <a:chExt cx="1628765" cy="594311"/>
          </a:xfrm>
        </p:grpSpPr>
        <p:grpSp>
          <p:nvGrpSpPr>
            <p:cNvPr id="56" name="グループ化 55"/>
            <p:cNvGrpSpPr/>
            <p:nvPr/>
          </p:nvGrpSpPr>
          <p:grpSpPr>
            <a:xfrm rot="5400000">
              <a:off x="8572026" y="3746654"/>
              <a:ext cx="585216" cy="1582863"/>
              <a:chOff x="9229346" y="2340864"/>
              <a:chExt cx="585216" cy="1582863"/>
            </a:xfrm>
          </p:grpSpPr>
          <p:sp>
            <p:nvSpPr>
              <p:cNvPr id="53" name="角丸四角形 52"/>
              <p:cNvSpPr/>
              <p:nvPr/>
            </p:nvSpPr>
            <p:spPr>
              <a:xfrm>
                <a:off x="9229346" y="2512027"/>
                <a:ext cx="585216" cy="1411700"/>
              </a:xfrm>
              <a:prstGeom prst="roundRect">
                <a:avLst/>
              </a:prstGeom>
              <a:solidFill>
                <a:schemeClr val="accent5">
                  <a:lumMod val="60000"/>
                  <a:lumOff val="40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4" name="正方形/長方形 53"/>
              <p:cNvSpPr/>
              <p:nvPr/>
            </p:nvSpPr>
            <p:spPr>
              <a:xfrm>
                <a:off x="9351264" y="2340864"/>
                <a:ext cx="329184" cy="171164"/>
              </a:xfrm>
              <a:prstGeom prst="rect">
                <a:avLst/>
              </a:prstGeom>
              <a:gradFill flip="none" rotWithShape="1">
                <a:gsLst>
                  <a:gs pos="41000">
                    <a:schemeClr val="tx1">
                      <a:lumMod val="50000"/>
                      <a:lumOff val="50000"/>
                    </a:schemeClr>
                  </a:gs>
                  <a:gs pos="83000">
                    <a:schemeClr val="bg1"/>
                  </a:gs>
                </a:gsLst>
                <a:lin ang="13500000" scaled="1"/>
                <a:tileRect/>
              </a:gradFill>
              <a:ln w="12700">
                <a:gradFill>
                  <a:gsLst>
                    <a:gs pos="74000">
                      <a:schemeClr val="tx1">
                        <a:lumMod val="50000"/>
                        <a:lumOff val="50000"/>
                      </a:schemeClr>
                    </a:gs>
                    <a:gs pos="83000">
                      <a:schemeClr val="bg1">
                        <a:lumMod val="5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55" name="正方形/長方形 54"/>
            <p:cNvSpPr/>
            <p:nvPr/>
          </p:nvSpPr>
          <p:spPr>
            <a:xfrm>
              <a:off x="8027300" y="4295108"/>
              <a:ext cx="1503506" cy="544681"/>
            </a:xfrm>
            <a:prstGeom prst="rect">
              <a:avLst/>
            </a:prstGeom>
            <a:noFill/>
          </p:spPr>
          <p:txBody>
            <a:bodyPr wrap="none" lIns="91440" tIns="45720" rIns="91440" bIns="45720">
              <a:spAutoFit/>
            </a:bodyPr>
            <a:lstStyle/>
            <a:p>
              <a:pPr algn="ctr"/>
              <a:r>
                <a:rPr lang="ja-JP" altLang="en-US" sz="1200" b="0" cap="none" spc="0" dirty="0" smtClean="0">
                  <a:ln w="0"/>
                  <a:solidFill>
                    <a:schemeClr val="tx1"/>
                  </a:solidFill>
                  <a:latin typeface="メイリオ" panose="020B0604030504040204" pitchFamily="50" charset="-128"/>
                  <a:ea typeface="メイリオ" panose="020B0604030504040204" pitchFamily="50" charset="-128"/>
                </a:rPr>
                <a:t>（</a:t>
              </a:r>
              <a:r>
                <a:rPr lang="en-US" altLang="ja-JP" sz="1200" b="0" cap="none" spc="0" dirty="0" smtClean="0">
                  <a:ln w="0"/>
                  <a:solidFill>
                    <a:schemeClr val="tx1"/>
                  </a:solidFill>
                  <a:latin typeface="メイリオ" panose="020B0604030504040204" pitchFamily="50" charset="-128"/>
                  <a:ea typeface="メイリオ" panose="020B0604030504040204" pitchFamily="50" charset="-128"/>
                </a:rPr>
                <a:t>USB</a:t>
              </a:r>
              <a:r>
                <a:rPr lang="ja-JP" altLang="en-US" sz="1200" b="0" cap="none" spc="0" dirty="0" smtClean="0">
                  <a:ln w="0"/>
                  <a:solidFill>
                    <a:schemeClr val="tx1"/>
                  </a:solidFill>
                  <a:latin typeface="メイリオ" panose="020B0604030504040204" pitchFamily="50" charset="-128"/>
                  <a:ea typeface="メイリオ" panose="020B0604030504040204" pitchFamily="50" charset="-128"/>
                </a:rPr>
                <a:t>）</a:t>
              </a:r>
              <a:endParaRPr lang="en-US" altLang="ja-JP" sz="1200" b="0" cap="none" spc="0" dirty="0" smtClean="0">
                <a:ln w="0"/>
                <a:solidFill>
                  <a:schemeClr val="tx1"/>
                </a:solidFill>
                <a:latin typeface="メイリオ" panose="020B0604030504040204" pitchFamily="50" charset="-128"/>
                <a:ea typeface="メイリオ" panose="020B0604030504040204" pitchFamily="50" charset="-128"/>
              </a:endParaRPr>
            </a:p>
            <a:p>
              <a:pPr algn="ctr"/>
              <a:r>
                <a:rPr lang="ja-JP" altLang="en-US" sz="1200" b="0" cap="none" spc="0" dirty="0" smtClean="0">
                  <a:ln w="0"/>
                  <a:solidFill>
                    <a:schemeClr val="tx1"/>
                  </a:solidFill>
                  <a:latin typeface="メイリオ" panose="020B0604030504040204" pitchFamily="50" charset="-128"/>
                  <a:ea typeface="メイリオ" panose="020B0604030504040204" pitchFamily="50" charset="-128"/>
                </a:rPr>
                <a:t>投資</a:t>
              </a:r>
              <a:r>
                <a:rPr lang="ja-JP" altLang="en-US" sz="1200" b="0" cap="none" spc="0" dirty="0" smtClean="0">
                  <a:ln w="0"/>
                  <a:solidFill>
                    <a:schemeClr val="tx1"/>
                  </a:solidFill>
                  <a:latin typeface="メイリオ" panose="020B0604030504040204" pitchFamily="50" charset="-128"/>
                  <a:ea typeface="メイリオ" panose="020B0604030504040204" pitchFamily="50" charset="-128"/>
                </a:rPr>
                <a:t>マニュアル</a:t>
              </a:r>
              <a:endParaRPr lang="ja-JP" altLang="en-US" sz="1200" b="0" cap="none" spc="0" dirty="0">
                <a:ln w="0"/>
                <a:solidFill>
                  <a:schemeClr val="tx1"/>
                </a:solidFill>
                <a:latin typeface="メイリオ" panose="020B0604030504040204" pitchFamily="50" charset="-128"/>
                <a:ea typeface="メイリオ" panose="020B0604030504040204" pitchFamily="50" charset="-128"/>
              </a:endParaRPr>
            </a:p>
          </p:txBody>
        </p:sp>
      </p:grpSp>
      <p:sp>
        <p:nvSpPr>
          <p:cNvPr id="96" name="角丸四角形 95"/>
          <p:cNvSpPr/>
          <p:nvPr/>
        </p:nvSpPr>
        <p:spPr>
          <a:xfrm rot="10800000">
            <a:off x="4019864" y="2795062"/>
            <a:ext cx="4396045" cy="3975764"/>
          </a:xfrm>
          <a:prstGeom prst="roundRect">
            <a:avLst>
              <a:gd name="adj" fmla="val 7941"/>
            </a:avLst>
          </a:prstGeom>
          <a:solidFill>
            <a:srgbClr val="FFD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215810" y="4493597"/>
            <a:ext cx="1950078" cy="1473284"/>
          </a:xfrm>
          <a:prstGeom prst="rect">
            <a:avLst/>
          </a:prstGeom>
          <a:solidFill>
            <a:schemeClr val="bg1"/>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メモ 6"/>
          <p:cNvSpPr/>
          <p:nvPr/>
        </p:nvSpPr>
        <p:spPr>
          <a:xfrm>
            <a:off x="4250865" y="3773714"/>
            <a:ext cx="1716488" cy="2745901"/>
          </a:xfrm>
          <a:prstGeom prst="foldedCorner">
            <a:avLst>
              <a:gd name="adj" fmla="val 11769"/>
            </a:avLst>
          </a:prstGeom>
          <a:solidFill>
            <a:srgbClr val="FFFEF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167780" y="4245000"/>
            <a:ext cx="1826142" cy="830997"/>
          </a:xfrm>
          <a:prstGeom prst="rect">
            <a:avLst/>
          </a:prstGeom>
          <a:noFill/>
        </p:spPr>
        <p:txBody>
          <a:bodyPr wrap="none" lIns="91440" tIns="45720" rIns="91440" bIns="45720">
            <a:spAutoFit/>
          </a:bodyPr>
          <a:lstStyle/>
          <a:p>
            <a:pPr algn="ctr"/>
            <a:r>
              <a:rPr lang="ja-JP" altLang="en-US" sz="1600" b="1" cap="none" spc="0" dirty="0" smtClean="0">
                <a:ln w="0"/>
                <a:solidFill>
                  <a:srgbClr val="FF0000"/>
                </a:solidFill>
                <a:latin typeface="メイリオ" panose="020B0604030504040204" pitchFamily="50" charset="-128"/>
                <a:ea typeface="メイリオ" panose="020B0604030504040204" pitchFamily="50" charset="-128"/>
              </a:rPr>
              <a:t>クーリング・オフ</a:t>
            </a:r>
            <a:endParaRPr lang="en-US" altLang="ja-JP" sz="1600" b="1" cap="none" spc="0" dirty="0" smtClean="0">
              <a:ln w="0"/>
              <a:solidFill>
                <a:srgbClr val="FF0000"/>
              </a:solidFill>
              <a:latin typeface="メイリオ" panose="020B0604030504040204" pitchFamily="50" charset="-128"/>
              <a:ea typeface="メイリオ" panose="020B0604030504040204" pitchFamily="50" charset="-128"/>
            </a:endParaRPr>
          </a:p>
          <a:p>
            <a:pPr algn="ctr"/>
            <a:r>
              <a:rPr lang="ja-JP" altLang="en-US" sz="1600" b="1" cap="none" spc="0" dirty="0" smtClean="0">
                <a:ln w="0"/>
                <a:solidFill>
                  <a:srgbClr val="FF0000"/>
                </a:solidFill>
                <a:latin typeface="メイリオ" panose="020B0604030504040204" pitchFamily="50" charset="-128"/>
                <a:ea typeface="メイリオ" panose="020B0604030504040204" pitchFamily="50" charset="-128"/>
              </a:rPr>
              <a:t>通知</a:t>
            </a:r>
            <a:endParaRPr lang="en-US" altLang="ja-JP" sz="1600" b="1" cap="none" spc="0" dirty="0" smtClean="0">
              <a:ln w="0"/>
              <a:solidFill>
                <a:srgbClr val="FF0000"/>
              </a:solidFill>
              <a:latin typeface="メイリオ" panose="020B0604030504040204" pitchFamily="50" charset="-128"/>
              <a:ea typeface="メイリオ" panose="020B0604030504040204" pitchFamily="50" charset="-128"/>
            </a:endParaRPr>
          </a:p>
          <a:p>
            <a:pPr algn="ctr"/>
            <a:r>
              <a:rPr lang="ja-JP" altLang="en-US" sz="1600" dirty="0">
                <a:ln w="0"/>
                <a:latin typeface="メイリオ" panose="020B0604030504040204" pitchFamily="50" charset="-128"/>
                <a:ea typeface="メイリオ" panose="020B0604030504040204" pitchFamily="50" charset="-128"/>
              </a:rPr>
              <a:t>（</a:t>
            </a:r>
            <a:r>
              <a:rPr lang="ja-JP" altLang="en-US" sz="1600" dirty="0" smtClean="0">
                <a:ln w="0"/>
                <a:latin typeface="メイリオ" panose="020B0604030504040204" pitchFamily="50" charset="-128"/>
                <a:ea typeface="メイリオ" panose="020B0604030504040204" pitchFamily="50" charset="-128"/>
              </a:rPr>
              <a:t>はがき等）</a:t>
            </a:r>
            <a:endParaRPr lang="ja-JP" altLang="en-US" sz="1600" cap="none" spc="0" dirty="0">
              <a:ln w="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4443012" y="5177486"/>
            <a:ext cx="1415772" cy="584775"/>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簡易書留 </a:t>
            </a:r>
            <a:r>
              <a:rPr kumimoji="1" lang="en-US" altLang="ja-JP" sz="1600" dirty="0" smtClean="0">
                <a:latin typeface="メイリオ" panose="020B0604030504040204" pitchFamily="50" charset="-128"/>
                <a:ea typeface="メイリオ" panose="020B0604030504040204" pitchFamily="50" charset="-128"/>
              </a:rPr>
              <a:t>or</a:t>
            </a:r>
          </a:p>
          <a:p>
            <a:r>
              <a:rPr kumimoji="1" lang="ja-JP" altLang="en-US" sz="1600" dirty="0" smtClean="0">
                <a:latin typeface="メイリオ" panose="020B0604030504040204" pitchFamily="50" charset="-128"/>
                <a:ea typeface="メイリオ" panose="020B0604030504040204" pitchFamily="50" charset="-128"/>
              </a:rPr>
              <a:t>配達記録郵便</a:t>
            </a:r>
            <a:endParaRPr kumimoji="1" lang="ja-JP" altLang="en-US" sz="1600" dirty="0">
              <a:latin typeface="メイリオ" panose="020B0604030504040204" pitchFamily="50" charset="-128"/>
              <a:ea typeface="メイリオ" panose="020B0604030504040204" pitchFamily="50" charset="-128"/>
            </a:endParaRPr>
          </a:p>
        </p:txBody>
      </p:sp>
      <p:sp>
        <p:nvSpPr>
          <p:cNvPr id="46" name="正方形/長方形 45"/>
          <p:cNvSpPr/>
          <p:nvPr/>
        </p:nvSpPr>
        <p:spPr>
          <a:xfrm>
            <a:off x="4456833" y="4016245"/>
            <a:ext cx="119030" cy="124579"/>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4603521" y="4016143"/>
            <a:ext cx="119030" cy="124579"/>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4745029" y="4015584"/>
            <a:ext cx="119030" cy="124579"/>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4910510" y="4015584"/>
            <a:ext cx="93207" cy="125608"/>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5017257" y="4015584"/>
            <a:ext cx="93207" cy="125608"/>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5132022" y="4015584"/>
            <a:ext cx="93207" cy="125608"/>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5247030" y="4015584"/>
            <a:ext cx="93207" cy="125608"/>
          </a:xfrm>
          <a:prstGeom prst="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台形 87"/>
          <p:cNvSpPr/>
          <p:nvPr/>
        </p:nvSpPr>
        <p:spPr>
          <a:xfrm>
            <a:off x="6096220" y="6011300"/>
            <a:ext cx="2217103" cy="457900"/>
          </a:xfrm>
          <a:prstGeom prst="trapezoid">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4375592" y="5760150"/>
            <a:ext cx="1595309" cy="584775"/>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コピー</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両面</a:t>
            </a:r>
            <a:r>
              <a:rPr kumimoji="1" lang="en-US" altLang="ja-JP" sz="1600" dirty="0" smtClean="0">
                <a:latin typeface="メイリオ" panose="020B0604030504040204" pitchFamily="50" charset="-128"/>
                <a:ea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rPr>
              <a:t>を</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保存</a:t>
            </a:r>
            <a:endParaRPr kumimoji="1" lang="ja-JP" altLang="en-US" sz="1600" dirty="0">
              <a:latin typeface="メイリオ" panose="020B0604030504040204" pitchFamily="50" charset="-128"/>
              <a:ea typeface="メイリオ" panose="020B0604030504040204" pitchFamily="50" charset="-128"/>
            </a:endParaRPr>
          </a:p>
        </p:txBody>
      </p:sp>
      <p:sp>
        <p:nvSpPr>
          <p:cNvPr id="90" name="正方形/長方形 89"/>
          <p:cNvSpPr/>
          <p:nvPr/>
        </p:nvSpPr>
        <p:spPr>
          <a:xfrm>
            <a:off x="6218727" y="4649020"/>
            <a:ext cx="1826142" cy="584775"/>
          </a:xfrm>
          <a:prstGeom prst="rect">
            <a:avLst/>
          </a:prstGeom>
          <a:noFill/>
        </p:spPr>
        <p:txBody>
          <a:bodyPr wrap="none" lIns="91440" tIns="45720" rIns="91440" bIns="45720">
            <a:spAutoFit/>
          </a:bodyPr>
          <a:lstStyle/>
          <a:p>
            <a:pPr algn="ctr"/>
            <a:r>
              <a:rPr lang="ja-JP" altLang="en-US" sz="1600" b="1" cap="none" spc="0" dirty="0" smtClean="0">
                <a:ln w="0"/>
                <a:solidFill>
                  <a:srgbClr val="FF0000"/>
                </a:solidFill>
                <a:latin typeface="メイリオ" panose="020B0604030504040204" pitchFamily="50" charset="-128"/>
                <a:ea typeface="メイリオ" panose="020B0604030504040204" pitchFamily="50" charset="-128"/>
              </a:rPr>
              <a:t>クーリング・オフ</a:t>
            </a:r>
            <a:endParaRPr lang="en-US" altLang="ja-JP" sz="1600" b="1" cap="none" spc="0" dirty="0" smtClean="0">
              <a:ln w="0"/>
              <a:solidFill>
                <a:srgbClr val="FF0000"/>
              </a:solidFill>
              <a:latin typeface="メイリオ" panose="020B0604030504040204" pitchFamily="50" charset="-128"/>
              <a:ea typeface="メイリオ" panose="020B0604030504040204" pitchFamily="50" charset="-128"/>
            </a:endParaRPr>
          </a:p>
          <a:p>
            <a:pPr algn="ctr"/>
            <a:r>
              <a:rPr lang="ja-JP" altLang="en-US" sz="1600" b="1" cap="none" spc="0" dirty="0" smtClean="0">
                <a:ln w="0"/>
                <a:solidFill>
                  <a:srgbClr val="FF0000"/>
                </a:solidFill>
                <a:latin typeface="メイリオ" panose="020B0604030504040204" pitchFamily="50" charset="-128"/>
                <a:ea typeface="メイリオ" panose="020B0604030504040204" pitchFamily="50" charset="-128"/>
              </a:rPr>
              <a:t>通知</a:t>
            </a:r>
            <a:endParaRPr lang="en-US" altLang="ja-JP" sz="1600" b="1" cap="none" spc="0" dirty="0" smtClean="0">
              <a:ln w="0"/>
              <a:solidFill>
                <a:srgbClr val="FF0000"/>
              </a:solidFill>
              <a:latin typeface="メイリオ" panose="020B0604030504040204" pitchFamily="50" charset="-128"/>
              <a:ea typeface="メイリオ" panose="020B0604030504040204" pitchFamily="50" charset="-128"/>
            </a:endParaRPr>
          </a:p>
        </p:txBody>
      </p:sp>
      <p:sp>
        <p:nvSpPr>
          <p:cNvPr id="92" name="テキスト ボックス 91"/>
          <p:cNvSpPr txBox="1"/>
          <p:nvPr/>
        </p:nvSpPr>
        <p:spPr>
          <a:xfrm>
            <a:off x="6319710" y="5230600"/>
            <a:ext cx="1826141" cy="584775"/>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スクショ又は</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送信メールを保存</a:t>
            </a:r>
            <a:endParaRPr kumimoji="1" lang="ja-JP" altLang="en-US" sz="1600" dirty="0">
              <a:latin typeface="メイリオ" panose="020B0604030504040204" pitchFamily="50" charset="-128"/>
              <a:ea typeface="メイリオ" panose="020B0604030504040204" pitchFamily="50" charset="-128"/>
            </a:endParaRPr>
          </a:p>
        </p:txBody>
      </p:sp>
      <p:sp>
        <p:nvSpPr>
          <p:cNvPr id="102" name="正方形/長方形 101"/>
          <p:cNvSpPr/>
          <p:nvPr/>
        </p:nvSpPr>
        <p:spPr>
          <a:xfrm>
            <a:off x="1172444" y="2805205"/>
            <a:ext cx="1826141" cy="584775"/>
          </a:xfrm>
          <a:prstGeom prst="rect">
            <a:avLst/>
          </a:prstGeom>
          <a:noFill/>
        </p:spPr>
        <p:txBody>
          <a:bodyPr wrap="none" lIns="91440" tIns="45720" rIns="91440" bIns="45720">
            <a:spAutoFit/>
          </a:bodyPr>
          <a:lstStyle/>
          <a:p>
            <a:pPr algn="ctr"/>
            <a:r>
              <a:rPr lang="ja-JP" altLang="en-US" sz="3200" cap="none" spc="0" dirty="0" smtClean="0">
                <a:ln w="0"/>
                <a:solidFill>
                  <a:schemeClr val="tx1"/>
                </a:solidFill>
                <a:latin typeface="メイリオ" panose="020B0604030504040204" pitchFamily="50" charset="-128"/>
                <a:ea typeface="メイリオ" panose="020B0604030504040204" pitchFamily="50" charset="-128"/>
              </a:rPr>
              <a:t>適用期間</a:t>
            </a:r>
            <a:endParaRPr lang="en-US" altLang="ja-JP" sz="4800" cap="none" spc="0" dirty="0" smtClean="0">
              <a:ln w="0"/>
              <a:solidFill>
                <a:schemeClr val="tx1"/>
              </a:solidFill>
              <a:latin typeface="メイリオ" panose="020B0604030504040204" pitchFamily="50" charset="-128"/>
              <a:ea typeface="メイリオ" panose="020B0604030504040204" pitchFamily="50" charset="-128"/>
            </a:endParaRPr>
          </a:p>
        </p:txBody>
      </p:sp>
      <p:sp>
        <p:nvSpPr>
          <p:cNvPr id="103" name="正方形/長方形 102"/>
          <p:cNvSpPr/>
          <p:nvPr/>
        </p:nvSpPr>
        <p:spPr>
          <a:xfrm>
            <a:off x="5336891" y="2795062"/>
            <a:ext cx="1826141" cy="584775"/>
          </a:xfrm>
          <a:prstGeom prst="rect">
            <a:avLst/>
          </a:prstGeom>
          <a:noFill/>
        </p:spPr>
        <p:txBody>
          <a:bodyPr wrap="none" lIns="91440" tIns="45720" rIns="91440" bIns="45720">
            <a:spAutoFit/>
          </a:bodyPr>
          <a:lstStyle/>
          <a:p>
            <a:pPr algn="ctr"/>
            <a:r>
              <a:rPr lang="ja-JP" altLang="en-US" sz="3200" dirty="0" smtClean="0">
                <a:ln w="0"/>
                <a:latin typeface="メイリオ" panose="020B0604030504040204" pitchFamily="50" charset="-128"/>
                <a:ea typeface="メイリオ" panose="020B0604030504040204" pitchFamily="50" charset="-128"/>
              </a:rPr>
              <a:t>通知</a:t>
            </a:r>
            <a:r>
              <a:rPr lang="ja-JP" altLang="en-US" sz="3200" dirty="0">
                <a:ln w="0"/>
                <a:latin typeface="メイリオ" panose="020B0604030504040204" pitchFamily="50" charset="-128"/>
                <a:ea typeface="メイリオ" panose="020B0604030504040204" pitchFamily="50" charset="-128"/>
              </a:rPr>
              <a:t>方法</a:t>
            </a:r>
            <a:endParaRPr lang="en-US" altLang="ja-JP" sz="4800" cap="none" spc="0" dirty="0" smtClean="0">
              <a:ln w="0"/>
              <a:solidFill>
                <a:schemeClr val="tx1"/>
              </a:solidFill>
              <a:latin typeface="メイリオ" panose="020B0604030504040204" pitchFamily="50" charset="-128"/>
              <a:ea typeface="メイリオ" panose="020B0604030504040204" pitchFamily="50" charset="-128"/>
            </a:endParaRPr>
          </a:p>
        </p:txBody>
      </p:sp>
      <p:sp>
        <p:nvSpPr>
          <p:cNvPr id="104" name="正方形/長方形 103"/>
          <p:cNvSpPr/>
          <p:nvPr/>
        </p:nvSpPr>
        <p:spPr>
          <a:xfrm>
            <a:off x="9255459" y="2815036"/>
            <a:ext cx="1826141" cy="584775"/>
          </a:xfrm>
          <a:prstGeom prst="rect">
            <a:avLst/>
          </a:prstGeom>
          <a:noFill/>
        </p:spPr>
        <p:txBody>
          <a:bodyPr wrap="none" lIns="91440" tIns="45720" rIns="91440" bIns="45720">
            <a:spAutoFit/>
          </a:bodyPr>
          <a:lstStyle/>
          <a:p>
            <a:pPr algn="ctr"/>
            <a:r>
              <a:rPr lang="ja-JP" altLang="en-US" sz="3200" dirty="0" smtClean="0">
                <a:ln w="0"/>
                <a:latin typeface="メイリオ" panose="020B0604030504040204" pitchFamily="50" charset="-128"/>
                <a:ea typeface="メイリオ" panose="020B0604030504040204" pitchFamily="50" charset="-128"/>
              </a:rPr>
              <a:t>注意</a:t>
            </a:r>
            <a:r>
              <a:rPr lang="ja-JP" altLang="en-US" sz="3200" dirty="0">
                <a:ln w="0"/>
                <a:latin typeface="メイリオ" panose="020B0604030504040204" pitchFamily="50" charset="-128"/>
                <a:ea typeface="メイリオ" panose="020B0604030504040204" pitchFamily="50" charset="-128"/>
              </a:rPr>
              <a:t>事項</a:t>
            </a:r>
            <a:endParaRPr lang="en-US" altLang="ja-JP" sz="4800" cap="none" spc="0" dirty="0" smtClean="0">
              <a:ln w="0"/>
              <a:solidFill>
                <a:schemeClr val="tx1"/>
              </a:solidFill>
              <a:latin typeface="メイリオ" panose="020B0604030504040204" pitchFamily="50" charset="-128"/>
              <a:ea typeface="メイリオ" panose="020B0604030504040204" pitchFamily="50" charset="-128"/>
            </a:endParaRPr>
          </a:p>
        </p:txBody>
      </p:sp>
      <p:sp>
        <p:nvSpPr>
          <p:cNvPr id="108" name="下カーブ矢印 107"/>
          <p:cNvSpPr/>
          <p:nvPr/>
        </p:nvSpPr>
        <p:spPr>
          <a:xfrm flipV="1">
            <a:off x="9255459" y="6005968"/>
            <a:ext cx="1994093" cy="545753"/>
          </a:xfrm>
          <a:prstGeom prst="curvedDownArrow">
            <a:avLst>
              <a:gd name="adj1" fmla="val 17057"/>
              <a:gd name="adj2" fmla="val 88191"/>
              <a:gd name="adj3" fmla="val 286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9" name="テキスト ボックス 108"/>
          <p:cNvSpPr txBox="1"/>
          <p:nvPr/>
        </p:nvSpPr>
        <p:spPr>
          <a:xfrm>
            <a:off x="9828679" y="3542085"/>
            <a:ext cx="832309" cy="369332"/>
          </a:xfrm>
          <a:prstGeom prst="rect">
            <a:avLst/>
          </a:prstGeom>
          <a:noFill/>
        </p:spPr>
        <p:txBody>
          <a:bodyPr wrap="squar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返還</a:t>
            </a:r>
          </a:p>
        </p:txBody>
      </p:sp>
      <p:sp>
        <p:nvSpPr>
          <p:cNvPr id="110" name="テキスト ボックス 109"/>
          <p:cNvSpPr txBox="1"/>
          <p:nvPr/>
        </p:nvSpPr>
        <p:spPr>
          <a:xfrm>
            <a:off x="9869124" y="6130300"/>
            <a:ext cx="832309" cy="369332"/>
          </a:xfrm>
          <a:prstGeom prst="rect">
            <a:avLst/>
          </a:prstGeom>
          <a:noFill/>
        </p:spPr>
        <p:txBody>
          <a:bodyPr wrap="squar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返還</a:t>
            </a:r>
          </a:p>
        </p:txBody>
      </p:sp>
    </p:spTree>
    <p:extLst>
      <p:ext uri="{BB962C8B-B14F-4D97-AF65-F5344CB8AC3E}">
        <p14:creationId xmlns:p14="http://schemas.microsoft.com/office/powerpoint/2010/main" val="1774944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95460A-171A-4069-8E94-C8E127BC8772}"/>
              </a:ext>
            </a:extLst>
          </p:cNvPr>
          <p:cNvSpPr>
            <a:spLocks noGrp="1"/>
          </p:cNvSpPr>
          <p:nvPr>
            <p:ph type="title"/>
          </p:nvPr>
        </p:nvSpPr>
        <p:spPr/>
        <p:txBody>
          <a:bodyPr/>
          <a:lstStyle/>
          <a:p>
            <a:r>
              <a:rPr kumimoji="1" lang="ja-JP" altLang="en-US" dirty="0" smtClean="0"/>
              <a:t>解決方法（中途解約）</a:t>
            </a:r>
            <a:endParaRPr kumimoji="1" lang="ja-JP" altLang="en-US" dirty="0"/>
          </a:p>
        </p:txBody>
      </p:sp>
      <p:grpSp>
        <p:nvGrpSpPr>
          <p:cNvPr id="4" name="グループ化 3"/>
          <p:cNvGrpSpPr/>
          <p:nvPr/>
        </p:nvGrpSpPr>
        <p:grpSpPr>
          <a:xfrm>
            <a:off x="4423741" y="2106411"/>
            <a:ext cx="2497223" cy="3131514"/>
            <a:chOff x="10197519" y="4157004"/>
            <a:chExt cx="991677" cy="1311125"/>
          </a:xfrm>
        </p:grpSpPr>
        <p:sp>
          <p:nvSpPr>
            <p:cNvPr id="5" name="直方体 4"/>
            <p:cNvSpPr/>
            <p:nvPr/>
          </p:nvSpPr>
          <p:spPr>
            <a:xfrm>
              <a:off x="10197519" y="4157004"/>
              <a:ext cx="991677" cy="1311125"/>
            </a:xfrm>
            <a:prstGeom prst="cube">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301551" y="4560199"/>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0546871" y="4564293"/>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0292669" y="4885577"/>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0545495" y="4878924"/>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298955" y="5187767"/>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543242" y="5189929"/>
              <a:ext cx="195437" cy="226113"/>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星 12 16"/>
          <p:cNvSpPr/>
          <p:nvPr/>
        </p:nvSpPr>
        <p:spPr>
          <a:xfrm>
            <a:off x="2314538" y="4100683"/>
            <a:ext cx="3530244" cy="1919116"/>
          </a:xfrm>
          <a:prstGeom prst="star12">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6931" y="3271158"/>
            <a:ext cx="2873828" cy="3170365"/>
          </a:xfrm>
          <a:prstGeom prst="rect">
            <a:avLst/>
          </a:prstGeom>
        </p:spPr>
      </p:pic>
      <p:sp>
        <p:nvSpPr>
          <p:cNvPr id="18" name="正方形/長方形 17"/>
          <p:cNvSpPr/>
          <p:nvPr/>
        </p:nvSpPr>
        <p:spPr>
          <a:xfrm>
            <a:off x="3242504" y="4640735"/>
            <a:ext cx="1569660" cy="923330"/>
          </a:xfrm>
          <a:prstGeom prst="rect">
            <a:avLst/>
          </a:prstGeom>
          <a:noFill/>
        </p:spPr>
        <p:txBody>
          <a:bodyPr wrap="none" lIns="91440" tIns="45720" rIns="91440" bIns="45720">
            <a:spAutoFit/>
          </a:bodyPr>
          <a:lstStyle/>
          <a:p>
            <a:pPr algn="ctr"/>
            <a:r>
              <a:rPr lang="ja-JP" altLang="en-US" sz="5400" b="1" cap="none" spc="0" dirty="0" smtClean="0">
                <a:ln w="0"/>
                <a:solidFill>
                  <a:schemeClr val="tx1"/>
                </a:solidFill>
                <a:latin typeface="メイリオ" panose="020B0604030504040204" pitchFamily="50" charset="-128"/>
                <a:ea typeface="メイリオ" panose="020B0604030504040204" pitchFamily="50" charset="-128"/>
              </a:rPr>
              <a:t>退会</a:t>
            </a:r>
            <a:endParaRPr lang="ja-JP" altLang="en-US" sz="5400" b="1" cap="none" spc="0" dirty="0">
              <a:ln w="0"/>
              <a:solidFill>
                <a:schemeClr val="tx1"/>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7220923" y="3087393"/>
            <a:ext cx="4774755" cy="584775"/>
          </a:xfrm>
          <a:prstGeom prst="rect">
            <a:avLst/>
          </a:prstGeom>
          <a:noFill/>
        </p:spPr>
        <p:txBody>
          <a:bodyPr wrap="square" lIns="91440" tIns="45720" rIns="91440" bIns="45720">
            <a:spAutoFit/>
          </a:bodyPr>
          <a:lstStyle/>
          <a:p>
            <a:r>
              <a:rPr lang="ja-JP" altLang="en-US" sz="3200" b="1" dirty="0" smtClean="0">
                <a:ln w="0"/>
                <a:solidFill>
                  <a:srgbClr val="002060"/>
                </a:solidFill>
                <a:latin typeface="メイリオ" panose="020B0604030504040204" pitchFamily="50" charset="-128"/>
                <a:ea typeface="メイリオ" panose="020B0604030504040204" pitchFamily="50" charset="-128"/>
              </a:rPr>
              <a:t>入会して１年以内の退会</a:t>
            </a:r>
            <a:endParaRPr lang="ja-JP" altLang="en-US" sz="3200" b="1" cap="none" spc="0" dirty="0">
              <a:ln w="0"/>
              <a:solidFill>
                <a:srgbClr val="002060"/>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7097931" y="3672168"/>
            <a:ext cx="5020740" cy="2400657"/>
          </a:xfrm>
          <a:prstGeom prst="rect">
            <a:avLst/>
          </a:prstGeom>
          <a:noFill/>
        </p:spPr>
        <p:txBody>
          <a:bodyPr wrap="square" lIns="91440" tIns="45720" rIns="91440" bIns="45720">
            <a:spAutoFit/>
          </a:bodyPr>
          <a:lstStyle/>
          <a:p>
            <a:pPr marL="457200" indent="-457200">
              <a:lnSpc>
                <a:spcPts val="3600"/>
              </a:lnSpc>
              <a:buFont typeface="Arial" panose="020B0604020202020204" pitchFamily="34" charset="0"/>
              <a:buChar char="•"/>
            </a:pPr>
            <a:r>
              <a:rPr lang="ja-JP" altLang="en-US" sz="2800" dirty="0" smtClean="0">
                <a:ln w="0"/>
                <a:latin typeface="メイリオ" panose="020B0604030504040204" pitchFamily="50" charset="-128"/>
                <a:ea typeface="メイリオ" panose="020B0604030504040204" pitchFamily="50" charset="-128"/>
              </a:rPr>
              <a:t>商品受領後、</a:t>
            </a:r>
            <a:r>
              <a:rPr lang="en-US" altLang="ja-JP" sz="2800" dirty="0" smtClean="0">
                <a:ln w="0"/>
                <a:latin typeface="メイリオ" panose="020B0604030504040204" pitchFamily="50" charset="-128"/>
                <a:ea typeface="メイリオ" panose="020B0604030504040204" pitchFamily="50" charset="-128"/>
              </a:rPr>
              <a:t>90</a:t>
            </a:r>
            <a:r>
              <a:rPr lang="ja-JP" altLang="en-US" sz="2800" dirty="0" smtClean="0">
                <a:ln w="0"/>
                <a:latin typeface="メイリオ" panose="020B0604030504040204" pitchFamily="50" charset="-128"/>
                <a:ea typeface="メイリオ" panose="020B0604030504040204" pitchFamily="50" charset="-128"/>
              </a:rPr>
              <a:t>日以内</a:t>
            </a:r>
            <a:r>
              <a:rPr lang="en-US" altLang="ja-JP" sz="2800" dirty="0">
                <a:ln w="0"/>
                <a:latin typeface="メイリオ" panose="020B0604030504040204" pitchFamily="50" charset="-128"/>
                <a:ea typeface="メイリオ" panose="020B0604030504040204" pitchFamily="50" charset="-128"/>
              </a:rPr>
              <a:t/>
            </a:r>
            <a:br>
              <a:rPr lang="en-US" altLang="ja-JP" sz="2800" dirty="0">
                <a:ln w="0"/>
                <a:latin typeface="メイリオ" panose="020B0604030504040204" pitchFamily="50" charset="-128"/>
                <a:ea typeface="メイリオ" panose="020B0604030504040204" pitchFamily="50" charset="-128"/>
              </a:rPr>
            </a:br>
            <a:r>
              <a:rPr lang="ja-JP" altLang="en-US" sz="2800" dirty="0" smtClean="0">
                <a:ln w="0"/>
                <a:latin typeface="メイリオ" panose="020B0604030504040204" pitchFamily="50" charset="-128"/>
                <a:ea typeface="メイリオ" panose="020B0604030504040204" pitchFamily="50" charset="-128"/>
              </a:rPr>
              <a:t>再販売・使用・消費していないものは返品できる</a:t>
            </a:r>
            <a:endParaRPr lang="en-US" altLang="ja-JP" sz="2800" dirty="0" smtClean="0">
              <a:ln w="0"/>
              <a:latin typeface="メイリオ" panose="020B0604030504040204" pitchFamily="50" charset="-128"/>
              <a:ea typeface="メイリオ" panose="020B0604030504040204" pitchFamily="50" charset="-128"/>
            </a:endParaRPr>
          </a:p>
          <a:p>
            <a:pPr marL="457200" indent="-457200">
              <a:lnSpc>
                <a:spcPts val="3600"/>
              </a:lnSpc>
              <a:buFont typeface="Arial" panose="020B0604020202020204" pitchFamily="34" charset="0"/>
              <a:buChar char="•"/>
            </a:pPr>
            <a:r>
              <a:rPr lang="ja-JP" altLang="en-US" sz="2800" dirty="0">
                <a:ln w="0"/>
                <a:latin typeface="メイリオ" panose="020B0604030504040204" pitchFamily="50" charset="-128"/>
                <a:ea typeface="メイリオ" panose="020B0604030504040204" pitchFamily="50" charset="-128"/>
              </a:rPr>
              <a:t>違約金</a:t>
            </a:r>
            <a:r>
              <a:rPr lang="ja-JP" altLang="en-US" sz="2800" dirty="0" smtClean="0">
                <a:ln w="0"/>
                <a:latin typeface="メイリオ" panose="020B0604030504040204" pitchFamily="50" charset="-128"/>
                <a:ea typeface="メイリオ" panose="020B0604030504040204" pitchFamily="50" charset="-128"/>
              </a:rPr>
              <a:t>の上限は返品する商品の</a:t>
            </a:r>
            <a:r>
              <a:rPr lang="en-US" altLang="ja-JP" sz="2800" dirty="0" smtClean="0">
                <a:ln w="0"/>
                <a:latin typeface="メイリオ" panose="020B0604030504040204" pitchFamily="50" charset="-128"/>
                <a:ea typeface="メイリオ" panose="020B0604030504040204" pitchFamily="50" charset="-128"/>
              </a:rPr>
              <a:t>10</a:t>
            </a:r>
            <a:r>
              <a:rPr lang="ja-JP" altLang="en-US" sz="2800" dirty="0" smtClean="0">
                <a:ln w="0"/>
                <a:latin typeface="メイリオ" panose="020B0604030504040204" pitchFamily="50" charset="-128"/>
                <a:ea typeface="メイリオ" panose="020B0604030504040204" pitchFamily="50" charset="-128"/>
              </a:rPr>
              <a:t>％まで</a:t>
            </a:r>
            <a:endParaRPr lang="en-US" altLang="ja-JP" sz="2800" dirty="0" smtClean="0">
              <a:ln w="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4524744" y="2334964"/>
            <a:ext cx="2031325" cy="338554"/>
          </a:xfrm>
          <a:prstGeom prst="rect">
            <a:avLst/>
          </a:prstGeom>
          <a:noFill/>
        </p:spPr>
        <p:txBody>
          <a:bodyPr wrap="none" rtlCol="0">
            <a:spAutoFit/>
          </a:bodyPr>
          <a:lstStyle/>
          <a:p>
            <a:r>
              <a:rPr kumimoji="1" lang="ja-JP" altLang="en-US" sz="1600" dirty="0" smtClean="0">
                <a:latin typeface="メイリオ" panose="020B0604030504040204" pitchFamily="50" charset="-128"/>
                <a:ea typeface="メイリオ" panose="020B0604030504040204" pitchFamily="50" charset="-128"/>
              </a:rPr>
              <a:t>（株）連鎖販売業者</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7040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95460A-171A-4069-8E94-C8E127BC8772}"/>
              </a:ext>
            </a:extLst>
          </p:cNvPr>
          <p:cNvSpPr>
            <a:spLocks noGrp="1"/>
          </p:cNvSpPr>
          <p:nvPr>
            <p:ph type="title"/>
          </p:nvPr>
        </p:nvSpPr>
        <p:spPr/>
        <p:txBody>
          <a:bodyPr/>
          <a:lstStyle/>
          <a:p>
            <a:r>
              <a:rPr kumimoji="1" lang="ja-JP" altLang="en-US" dirty="0" smtClean="0"/>
              <a:t>その他の解決</a:t>
            </a:r>
            <a:r>
              <a:rPr kumimoji="1" lang="ja-JP" altLang="en-US" dirty="0"/>
              <a:t>方法</a:t>
            </a:r>
          </a:p>
        </p:txBody>
      </p:sp>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6102" y="1811257"/>
            <a:ext cx="7495334" cy="5046744"/>
          </a:xfrm>
          <a:prstGeom prst="rect">
            <a:avLst/>
          </a:prstGeom>
        </p:spPr>
      </p:pic>
      <p:sp>
        <p:nvSpPr>
          <p:cNvPr id="6" name="テキスト ボックス 5"/>
          <p:cNvSpPr txBox="1"/>
          <p:nvPr/>
        </p:nvSpPr>
        <p:spPr>
          <a:xfrm rot="21044759">
            <a:off x="574834" y="2642239"/>
            <a:ext cx="4134465" cy="3908762"/>
          </a:xfrm>
          <a:prstGeom prst="rect">
            <a:avLst/>
          </a:prstGeom>
          <a:noFill/>
        </p:spPr>
        <p:txBody>
          <a:bodyPr wrap="none" rtlCol="0">
            <a:spAutoFit/>
          </a:bodyPr>
          <a:lstStyle/>
          <a:p>
            <a:r>
              <a:rPr kumimoji="1" lang="ja-JP" altLang="en-US" sz="2800" b="1" dirty="0">
                <a:latin typeface="メイリオ" panose="020B0604030504040204" pitchFamily="50" charset="-128"/>
                <a:ea typeface="メイリオ" panose="020B0604030504040204" pitchFamily="50" charset="-128"/>
              </a:rPr>
              <a:t>あなたを保護・救済する</a:t>
            </a:r>
            <a:endParaRPr kumimoji="1" lang="en-US" altLang="ja-JP" sz="2800" b="1" dirty="0">
              <a:latin typeface="メイリオ" panose="020B0604030504040204" pitchFamily="50" charset="-128"/>
              <a:ea typeface="メイリオ" panose="020B0604030504040204" pitchFamily="50" charset="-128"/>
            </a:endParaRPr>
          </a:p>
          <a:p>
            <a:r>
              <a:rPr kumimoji="1" lang="ja-JP" altLang="en-US" sz="2800" b="1" dirty="0">
                <a:latin typeface="メイリオ" panose="020B0604030504040204" pitchFamily="50" charset="-128"/>
                <a:ea typeface="メイリオ" panose="020B0604030504040204" pitchFamily="50" charset="-128"/>
              </a:rPr>
              <a:t>法律や制度があります</a:t>
            </a:r>
            <a:endParaRPr kumimoji="1" lang="en-US" altLang="ja-JP" sz="2800" b="1" dirty="0">
              <a:latin typeface="メイリオ" panose="020B0604030504040204" pitchFamily="50" charset="-128"/>
              <a:ea typeface="メイリオ" panose="020B0604030504040204" pitchFamily="50" charset="-128"/>
            </a:endParaRPr>
          </a:p>
          <a:p>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◆特定商取引法</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　（クーリング・オフ</a:t>
            </a:r>
            <a:r>
              <a:rPr kumimoji="1" lang="ja-JP" altLang="en-US" sz="2400" b="1" dirty="0" smtClean="0">
                <a:latin typeface="メイリオ" panose="020B0604030504040204" pitchFamily="50" charset="-128"/>
                <a:ea typeface="メイリオ" panose="020B0604030504040204" pitchFamily="50" charset="-128"/>
              </a:rPr>
              <a:t>）</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◆消費者契約法</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◆消費者団体訴訟制度</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a:t>
            </a:r>
            <a:r>
              <a:rPr kumimoji="1" lang="en-US" altLang="ja-JP" sz="2400" b="1" dirty="0">
                <a:latin typeface="メイリオ" panose="020B0604030504040204" pitchFamily="50" charset="-128"/>
                <a:ea typeface="メイリオ" panose="020B0604030504040204" pitchFamily="50" charset="-128"/>
              </a:rPr>
              <a:t>ADR</a:t>
            </a:r>
            <a:r>
              <a:rPr kumimoji="1" lang="ja-JP" altLang="en-US" sz="2400" b="1" dirty="0">
                <a:latin typeface="メイリオ" panose="020B0604030504040204" pitchFamily="50" charset="-128"/>
                <a:ea typeface="メイリオ" panose="020B0604030504040204" pitchFamily="50" charset="-128"/>
              </a:rPr>
              <a:t>　　　　</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　　　　　など。</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勉強してね</a:t>
            </a:r>
            <a:endParaRPr kumimoji="1"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5074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61523B-AD97-4FF5-A02A-09D74A6AA455}"/>
              </a:ext>
            </a:extLst>
          </p:cNvPr>
          <p:cNvSpPr>
            <a:spLocks noGrp="1"/>
          </p:cNvSpPr>
          <p:nvPr>
            <p:ph type="title"/>
          </p:nvPr>
        </p:nvSpPr>
        <p:spPr/>
        <p:txBody>
          <a:bodyPr/>
          <a:lstStyle/>
          <a:p>
            <a:r>
              <a:rPr lang="ja-JP" altLang="en-US" dirty="0" smtClean="0"/>
              <a:t>困った</a:t>
            </a:r>
            <a:r>
              <a:rPr lang="ja-JP" altLang="en-US" dirty="0"/>
              <a:t>時は・・・</a:t>
            </a:r>
            <a:endParaRPr kumimoji="1" lang="ja-JP" altLang="en-US" dirty="0"/>
          </a:p>
        </p:txBody>
      </p:sp>
      <p:pic>
        <p:nvPicPr>
          <p:cNvPr id="4" name="Picture 2" descr="https://www.caa.go.jp/policies/policy/local_cooperation/local_consumer_administration/hotline/img/hotline_iyayan.jpg">
            <a:extLst>
              <a:ext uri="{FF2B5EF4-FFF2-40B4-BE49-F238E27FC236}">
                <a16:creationId xmlns:a16="http://schemas.microsoft.com/office/drawing/2014/main" id="{8FDCE3DC-368B-44E6-90FF-BECD590227E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676244" y="2064228"/>
            <a:ext cx="6839511" cy="22798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476FD7C6-D296-4942-A184-9E7E211C5063}"/>
              </a:ext>
            </a:extLst>
          </p:cNvPr>
          <p:cNvSpPr>
            <a:spLocks noChangeArrowheads="1"/>
          </p:cNvSpPr>
          <p:nvPr/>
        </p:nvSpPr>
        <p:spPr bwMode="auto">
          <a:xfrm>
            <a:off x="738102" y="4502317"/>
            <a:ext cx="10715794"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ctr" hangingPunct="0">
              <a:lnSpc>
                <a:spcPct val="150000"/>
              </a:lnSpc>
              <a:spcBef>
                <a:spcPct val="0"/>
              </a:spcBef>
              <a:spcAft>
                <a:spcPct val="0"/>
              </a:spcAft>
            </a:pPr>
            <a:r>
              <a:rPr lang="ja-JP" altLang="en-US" sz="2200" b="1" dirty="0" smtClean="0">
                <a:solidFill>
                  <a:schemeClr val="accent4">
                    <a:lumMod val="50000"/>
                  </a:schemeClr>
                </a:solidFill>
                <a:latin typeface="メイリオ" panose="020B0604030504040204" pitchFamily="50" charset="-128"/>
                <a:ea typeface="メイリオ" panose="020B0604030504040204" pitchFamily="50" charset="-128"/>
              </a:rPr>
              <a:t>また</a:t>
            </a:r>
            <a:r>
              <a:rPr lang="ja-JP" altLang="en-US" sz="2200" b="1" dirty="0">
                <a:solidFill>
                  <a:schemeClr val="accent4">
                    <a:lumMod val="50000"/>
                  </a:schemeClr>
                </a:solidFill>
                <a:latin typeface="メイリオ" panose="020B0604030504040204" pitchFamily="50" charset="-128"/>
                <a:ea typeface="メイリオ" panose="020B0604030504040204" pitchFamily="50" charset="-128"/>
              </a:rPr>
              <a:t>は、埼玉県消費生活支援</a:t>
            </a:r>
            <a:r>
              <a:rPr lang="ja-JP" altLang="en-US" sz="2200" b="1" dirty="0" smtClean="0">
                <a:solidFill>
                  <a:schemeClr val="accent4">
                    <a:lumMod val="50000"/>
                  </a:schemeClr>
                </a:solidFill>
                <a:latin typeface="メイリオ" panose="020B0604030504040204" pitchFamily="50" charset="-128"/>
                <a:ea typeface="メイリオ" panose="020B0604030504040204" pitchFamily="50" charset="-128"/>
              </a:rPr>
              <a:t>センター</a:t>
            </a:r>
            <a:r>
              <a:rPr lang="en-US" altLang="ja-JP" sz="2200" b="1" dirty="0" smtClean="0">
                <a:solidFill>
                  <a:schemeClr val="accent4">
                    <a:lumMod val="50000"/>
                  </a:schemeClr>
                </a:solidFill>
                <a:latin typeface="メイリオ" panose="020B0604030504040204" pitchFamily="50" charset="-128"/>
                <a:ea typeface="メイリオ" panose="020B0604030504040204" pitchFamily="50" charset="-128"/>
              </a:rPr>
              <a:t/>
            </a:r>
            <a:br>
              <a:rPr lang="en-US" altLang="ja-JP" sz="2200" b="1" dirty="0" smtClean="0">
                <a:solidFill>
                  <a:schemeClr val="accent4">
                    <a:lumMod val="50000"/>
                  </a:schemeClr>
                </a:solidFill>
                <a:latin typeface="メイリオ" panose="020B0604030504040204" pitchFamily="50" charset="-128"/>
                <a:ea typeface="メイリオ" panose="020B0604030504040204" pitchFamily="50" charset="-128"/>
              </a:rPr>
            </a:br>
            <a:r>
              <a:rPr lang="ja-JP" altLang="en-US" sz="2200" b="1" dirty="0" smtClean="0">
                <a:solidFill>
                  <a:schemeClr val="accent4">
                    <a:lumMod val="50000"/>
                  </a:schemeClr>
                </a:solidFill>
                <a:latin typeface="メイリオ" panose="020B0604030504040204" pitchFamily="50" charset="-128"/>
                <a:ea typeface="メイリオ" panose="020B0604030504040204" pitchFamily="50" charset="-128"/>
              </a:rPr>
              <a:t>川口：</a:t>
            </a:r>
            <a:r>
              <a:rPr lang="en-US" altLang="ja-JP" sz="3200" b="1" dirty="0" smtClean="0">
                <a:solidFill>
                  <a:srgbClr val="C00000"/>
                </a:solidFill>
                <a:latin typeface="メイリオ" panose="020B0604030504040204" pitchFamily="50" charset="-128"/>
                <a:ea typeface="メイリオ" panose="020B0604030504040204" pitchFamily="50" charset="-128"/>
              </a:rPr>
              <a:t>048-261-0999</a:t>
            </a:r>
            <a:r>
              <a:rPr lang="ja-JP" altLang="en-US" sz="3200" b="1" dirty="0" smtClean="0">
                <a:solidFill>
                  <a:srgbClr val="C00000"/>
                </a:solidFill>
                <a:latin typeface="メイリオ" panose="020B0604030504040204" pitchFamily="50" charset="-128"/>
                <a:ea typeface="メイリオ" panose="020B0604030504040204" pitchFamily="50" charset="-128"/>
              </a:rPr>
              <a:t>　</a:t>
            </a:r>
            <a:r>
              <a:rPr lang="ja-JP" altLang="en-US" sz="2200" b="1" dirty="0" smtClean="0">
                <a:latin typeface="メイリオ" panose="020B0604030504040204" pitchFamily="50" charset="-128"/>
                <a:ea typeface="メイリオ" panose="020B0604030504040204" pitchFamily="50" charset="-128"/>
              </a:rPr>
              <a:t>熊谷：</a:t>
            </a:r>
            <a:r>
              <a:rPr lang="en-US" altLang="ja-JP" sz="3200" b="1" dirty="0" smtClean="0">
                <a:solidFill>
                  <a:srgbClr val="C00000"/>
                </a:solidFill>
                <a:latin typeface="メイリオ" panose="020B0604030504040204" pitchFamily="50" charset="-128"/>
                <a:ea typeface="メイリオ" panose="020B0604030504040204" pitchFamily="50" charset="-128"/>
              </a:rPr>
              <a:t>048-524-0999</a:t>
            </a:r>
          </a:p>
          <a:p>
            <a:pPr algn="ctr" defTabSz="914400" eaLnBrk="0" fontAlgn="ctr" hangingPunct="0">
              <a:lnSpc>
                <a:spcPct val="150000"/>
              </a:lnSpc>
              <a:spcBef>
                <a:spcPct val="0"/>
              </a:spcBef>
              <a:spcAft>
                <a:spcPct val="0"/>
              </a:spcAft>
            </a:pPr>
            <a:r>
              <a:rPr lang="ja-JP" altLang="en-US" sz="2200" b="1" dirty="0">
                <a:solidFill>
                  <a:schemeClr val="accent4">
                    <a:lumMod val="50000"/>
                  </a:schemeClr>
                </a:solidFill>
                <a:latin typeface="メイリオ" panose="020B0604030504040204" pitchFamily="50" charset="-128"/>
                <a:ea typeface="メイリオ" panose="020B0604030504040204" pitchFamily="50" charset="-128"/>
              </a:rPr>
              <a:t>　　優しい相談員が丁寧に対応します。困ったら一人で悩まず、まず相談</a:t>
            </a:r>
            <a:r>
              <a:rPr lang="en-US" altLang="ja-JP" sz="2200" b="1" dirty="0" smtClean="0">
                <a:solidFill>
                  <a:schemeClr val="accent4">
                    <a:lumMod val="50000"/>
                  </a:schemeClr>
                </a:solidFill>
                <a:latin typeface="メイリオ" panose="020B0604030504040204" pitchFamily="50" charset="-128"/>
                <a:ea typeface="メイリオ" panose="020B0604030504040204" pitchFamily="50" charset="-128"/>
              </a:rPr>
              <a:t>!!</a:t>
            </a:r>
            <a:endParaRPr lang="en-US" altLang="ja-JP" sz="2200" b="1" dirty="0">
              <a:solidFill>
                <a:srgbClr val="222222"/>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7060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雲 22"/>
          <p:cNvSpPr/>
          <p:nvPr/>
        </p:nvSpPr>
        <p:spPr>
          <a:xfrm rot="1608749">
            <a:off x="307139" y="2189198"/>
            <a:ext cx="4649066" cy="4164752"/>
          </a:xfrm>
          <a:prstGeom prst="cloud">
            <a:avLst/>
          </a:prstGeom>
          <a:gradFill flip="none" rotWithShape="1">
            <a:gsLst>
              <a:gs pos="0">
                <a:schemeClr val="accent6">
                  <a:lumMod val="0"/>
                  <a:lumOff val="100000"/>
                </a:schemeClr>
              </a:gs>
              <a:gs pos="35000">
                <a:schemeClr val="accent6">
                  <a:lumMod val="0"/>
                  <a:lumOff val="100000"/>
                </a:schemeClr>
              </a:gs>
              <a:gs pos="100000">
                <a:schemeClr val="accent3">
                  <a:lumMod val="20000"/>
                  <a:lumOff val="8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3999461" y="1887330"/>
            <a:ext cx="3691157" cy="4973897"/>
          </a:xfrm>
          <a:custGeom>
            <a:avLst/>
            <a:gdLst>
              <a:gd name="connsiteX0" fmla="*/ 0 w 5336086"/>
              <a:gd name="connsiteY0" fmla="*/ 381890 h 4968000"/>
              <a:gd name="connsiteX1" fmla="*/ 381890 w 5336086"/>
              <a:gd name="connsiteY1" fmla="*/ 0 h 4968000"/>
              <a:gd name="connsiteX2" fmla="*/ 4954196 w 5336086"/>
              <a:gd name="connsiteY2" fmla="*/ 0 h 4968000"/>
              <a:gd name="connsiteX3" fmla="*/ 5336086 w 5336086"/>
              <a:gd name="connsiteY3" fmla="*/ 381890 h 4968000"/>
              <a:gd name="connsiteX4" fmla="*/ 5336086 w 5336086"/>
              <a:gd name="connsiteY4" fmla="*/ 4586110 h 4968000"/>
              <a:gd name="connsiteX5" fmla="*/ 4954196 w 5336086"/>
              <a:gd name="connsiteY5" fmla="*/ 4968000 h 4968000"/>
              <a:gd name="connsiteX6" fmla="*/ 381890 w 5336086"/>
              <a:gd name="connsiteY6" fmla="*/ 4968000 h 4968000"/>
              <a:gd name="connsiteX7" fmla="*/ 0 w 5336086"/>
              <a:gd name="connsiteY7" fmla="*/ 4586110 h 4968000"/>
              <a:gd name="connsiteX8" fmla="*/ 0 w 5336086"/>
              <a:gd name="connsiteY8" fmla="*/ 381890 h 4968000"/>
              <a:gd name="connsiteX0" fmla="*/ 0 w 5336485"/>
              <a:gd name="connsiteY0" fmla="*/ 381890 h 4968022"/>
              <a:gd name="connsiteX1" fmla="*/ 381890 w 5336485"/>
              <a:gd name="connsiteY1" fmla="*/ 0 h 4968022"/>
              <a:gd name="connsiteX2" fmla="*/ 4954196 w 5336485"/>
              <a:gd name="connsiteY2" fmla="*/ 0 h 4968022"/>
              <a:gd name="connsiteX3" fmla="*/ 5336086 w 5336485"/>
              <a:gd name="connsiteY3" fmla="*/ 381890 h 4968022"/>
              <a:gd name="connsiteX4" fmla="*/ 5336086 w 5336485"/>
              <a:gd name="connsiteY4" fmla="*/ 4586110 h 4968022"/>
              <a:gd name="connsiteX5" fmla="*/ 4954196 w 5336485"/>
              <a:gd name="connsiteY5" fmla="*/ 4968000 h 4968022"/>
              <a:gd name="connsiteX6" fmla="*/ 381890 w 5336485"/>
              <a:gd name="connsiteY6" fmla="*/ 4968000 h 4968022"/>
              <a:gd name="connsiteX7" fmla="*/ 0 w 5336485"/>
              <a:gd name="connsiteY7" fmla="*/ 4586110 h 4968022"/>
              <a:gd name="connsiteX8" fmla="*/ 0 w 5336485"/>
              <a:gd name="connsiteY8" fmla="*/ 381890 h 4968022"/>
              <a:gd name="connsiteX0" fmla="*/ 0 w 5338660"/>
              <a:gd name="connsiteY0" fmla="*/ 381890 h 4973897"/>
              <a:gd name="connsiteX1" fmla="*/ 381890 w 5338660"/>
              <a:gd name="connsiteY1" fmla="*/ 0 h 4973897"/>
              <a:gd name="connsiteX2" fmla="*/ 4954196 w 5338660"/>
              <a:gd name="connsiteY2" fmla="*/ 0 h 4973897"/>
              <a:gd name="connsiteX3" fmla="*/ 5336086 w 5338660"/>
              <a:gd name="connsiteY3" fmla="*/ 381890 h 4973897"/>
              <a:gd name="connsiteX4" fmla="*/ 5336086 w 5338660"/>
              <a:gd name="connsiteY4" fmla="*/ 4586110 h 4973897"/>
              <a:gd name="connsiteX5" fmla="*/ 4954196 w 5338660"/>
              <a:gd name="connsiteY5" fmla="*/ 4968000 h 4973897"/>
              <a:gd name="connsiteX6" fmla="*/ 381890 w 5338660"/>
              <a:gd name="connsiteY6" fmla="*/ 4968000 h 4973897"/>
              <a:gd name="connsiteX7" fmla="*/ 0 w 5338660"/>
              <a:gd name="connsiteY7" fmla="*/ 4586110 h 4973897"/>
              <a:gd name="connsiteX8" fmla="*/ 0 w 5338660"/>
              <a:gd name="connsiteY8" fmla="*/ 381890 h 4973897"/>
              <a:gd name="connsiteX0" fmla="*/ 72 w 5338732"/>
              <a:gd name="connsiteY0" fmla="*/ 381890 h 4973897"/>
              <a:gd name="connsiteX1" fmla="*/ 381962 w 5338732"/>
              <a:gd name="connsiteY1" fmla="*/ 0 h 4973897"/>
              <a:gd name="connsiteX2" fmla="*/ 4954268 w 5338732"/>
              <a:gd name="connsiteY2" fmla="*/ 0 h 4973897"/>
              <a:gd name="connsiteX3" fmla="*/ 5336158 w 5338732"/>
              <a:gd name="connsiteY3" fmla="*/ 381890 h 4973897"/>
              <a:gd name="connsiteX4" fmla="*/ 5336158 w 5338732"/>
              <a:gd name="connsiteY4" fmla="*/ 4586110 h 4973897"/>
              <a:gd name="connsiteX5" fmla="*/ 4954268 w 5338732"/>
              <a:gd name="connsiteY5" fmla="*/ 4968000 h 4973897"/>
              <a:gd name="connsiteX6" fmla="*/ 201092 w 5338732"/>
              <a:gd name="connsiteY6" fmla="*/ 4968000 h 4973897"/>
              <a:gd name="connsiteX7" fmla="*/ 72 w 5338732"/>
              <a:gd name="connsiteY7" fmla="*/ 4586110 h 4973897"/>
              <a:gd name="connsiteX8" fmla="*/ 72 w 5338732"/>
              <a:gd name="connsiteY8" fmla="*/ 381890 h 4973897"/>
              <a:gd name="connsiteX0" fmla="*/ 3265 w 5341925"/>
              <a:gd name="connsiteY0" fmla="*/ 381890 h 4973897"/>
              <a:gd name="connsiteX1" fmla="*/ 385155 w 5341925"/>
              <a:gd name="connsiteY1" fmla="*/ 0 h 4973897"/>
              <a:gd name="connsiteX2" fmla="*/ 4957461 w 5341925"/>
              <a:gd name="connsiteY2" fmla="*/ 0 h 4973897"/>
              <a:gd name="connsiteX3" fmla="*/ 5339351 w 5341925"/>
              <a:gd name="connsiteY3" fmla="*/ 381890 h 4973897"/>
              <a:gd name="connsiteX4" fmla="*/ 5339351 w 5341925"/>
              <a:gd name="connsiteY4" fmla="*/ 4586110 h 4973897"/>
              <a:gd name="connsiteX5" fmla="*/ 4957461 w 5341925"/>
              <a:gd name="connsiteY5" fmla="*/ 4968000 h 4973897"/>
              <a:gd name="connsiteX6" fmla="*/ 204285 w 5341925"/>
              <a:gd name="connsiteY6" fmla="*/ 4968000 h 4973897"/>
              <a:gd name="connsiteX7" fmla="*/ 3265 w 5341925"/>
              <a:gd name="connsiteY7" fmla="*/ 4586110 h 4973897"/>
              <a:gd name="connsiteX8" fmla="*/ 3265 w 5341925"/>
              <a:gd name="connsiteY8" fmla="*/ 381890 h 497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1925" h="4973897">
                <a:moveTo>
                  <a:pt x="3265" y="381890"/>
                </a:moveTo>
                <a:cubicBezTo>
                  <a:pt x="3265" y="170978"/>
                  <a:pt x="174243" y="0"/>
                  <a:pt x="385155" y="0"/>
                </a:cubicBezTo>
                <a:lnTo>
                  <a:pt x="4957461" y="0"/>
                </a:lnTo>
                <a:cubicBezTo>
                  <a:pt x="5168373" y="0"/>
                  <a:pt x="5339351" y="170978"/>
                  <a:pt x="5339351" y="381890"/>
                </a:cubicBezTo>
                <a:lnTo>
                  <a:pt x="5339351" y="4586110"/>
                </a:lnTo>
                <a:cubicBezTo>
                  <a:pt x="5349399" y="4977893"/>
                  <a:pt x="5349244" y="4988097"/>
                  <a:pt x="4957461" y="4968000"/>
                </a:cubicBezTo>
                <a:lnTo>
                  <a:pt x="204285" y="4968000"/>
                </a:lnTo>
                <a:cubicBezTo>
                  <a:pt x="-6627" y="4968000"/>
                  <a:pt x="-6784" y="4957795"/>
                  <a:pt x="3265" y="4586110"/>
                </a:cubicBezTo>
                <a:lnTo>
                  <a:pt x="3265" y="381890"/>
                </a:lnTo>
                <a:close/>
              </a:path>
            </a:pathLst>
          </a:cu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138478" y="2150347"/>
            <a:ext cx="3400459" cy="4612194"/>
          </a:xfrm>
          <a:prstGeom prst="roundRect">
            <a:avLst>
              <a:gd name="adj" fmla="val 7687"/>
            </a:avLst>
          </a:prstGeom>
          <a:solidFill>
            <a:srgbClr val="B4ED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138477" y="6439737"/>
            <a:ext cx="3400459" cy="321548"/>
          </a:xfrm>
          <a:prstGeom prst="rect">
            <a:avLst/>
          </a:prstGeom>
          <a:solidFill>
            <a:srgbClr val="3359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30C5939-1682-4999-8812-6494B3D2FEFF}"/>
              </a:ext>
            </a:extLst>
          </p:cNvPr>
          <p:cNvSpPr>
            <a:spLocks noGrp="1"/>
          </p:cNvSpPr>
          <p:nvPr>
            <p:ph type="title"/>
          </p:nvPr>
        </p:nvSpPr>
        <p:spPr/>
        <p:txBody>
          <a:bodyPr/>
          <a:lstStyle/>
          <a:p>
            <a:r>
              <a:rPr kumimoji="1" lang="ja-JP" altLang="en-US" dirty="0" smtClean="0"/>
              <a:t>高校</a:t>
            </a:r>
            <a:r>
              <a:rPr kumimoji="1" lang="ja-JP" altLang="en-US" dirty="0"/>
              <a:t>時代の部活の先輩から久しぶり</a:t>
            </a:r>
            <a:r>
              <a:rPr kumimoji="1" lang="ja-JP" altLang="en-US" dirty="0" smtClean="0"/>
              <a:t>に</a:t>
            </a:r>
            <a:r>
              <a:rPr lang="ja-JP" altLang="en-US" dirty="0"/>
              <a:t>連絡</a:t>
            </a:r>
            <a:r>
              <a:rPr kumimoji="1" lang="ja-JP" altLang="en-US" dirty="0" smtClean="0"/>
              <a:t>があった</a:t>
            </a:r>
            <a:endParaRPr kumimoji="1" lang="ja-JP" altLang="en-US" dirty="0"/>
          </a:p>
        </p:txBody>
      </p:sp>
      <p:pic>
        <p:nvPicPr>
          <p:cNvPr id="4" name="コンテンツ プレースホルダー 3"/>
          <p:cNvPicPr>
            <a:picLocks noGrp="1" noChangeAspect="1"/>
          </p:cNvPicPr>
          <p:nvPr>
            <p:ph idx="1"/>
          </p:nvPr>
        </p:nvPicPr>
        <p:blipFill rotWithShape="1">
          <a:blip r:embed="rId3" cstate="screen">
            <a:extLst>
              <a:ext uri="{BEBA8EAE-BF5A-486C-A8C5-ECC9F3942E4B}">
                <a14:imgProps xmlns:a14="http://schemas.microsoft.com/office/drawing/2010/main">
                  <a14:imgLayer r:embed="rId4">
                    <a14:imgEffect>
                      <a14:backgroundRemoval t="0" b="100000" l="8203" r="99631">
                        <a14:foregroundMark x1="44977" y1="60883" x2="75207" y2="59937"/>
                        <a14:foregroundMark x1="76682" y1="52208" x2="86728" y2="80757"/>
                        <a14:foregroundMark x1="83226" y1="80205" x2="83963" y2="89669"/>
                        <a14:foregroundMark x1="43963" y1="67666" x2="76682" y2="82256"/>
                        <a14:foregroundMark x1="41198" y1="87066" x2="42949" y2="90300"/>
                        <a14:foregroundMark x1="42949" y1="90300" x2="82212" y2="90615"/>
                      </a14:backgroundRemoval>
                    </a14:imgEffect>
                  </a14:imgLayer>
                </a14:imgProps>
              </a:ext>
              <a:ext uri="{28A0092B-C50C-407E-A947-70E740481C1C}">
                <a14:useLocalDpi xmlns:a14="http://schemas.microsoft.com/office/drawing/2010/main"/>
              </a:ext>
            </a:extLst>
          </a:blip>
          <a:srcRect/>
          <a:stretch/>
        </p:blipFill>
        <p:spPr>
          <a:xfrm>
            <a:off x="609301" y="2007823"/>
            <a:ext cx="3390160" cy="3961397"/>
          </a:xfrm>
        </p:spPr>
      </p:pic>
      <p:pic>
        <p:nvPicPr>
          <p:cNvPr id="5" name="コンテンツ プレースホルダー 3"/>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79" b="100000" l="2980" r="94917">
                        <a14:foregroundMark x1="80806" y1="56716" x2="85451" y2="67463"/>
                        <a14:foregroundMark x1="87642" y1="56478" x2="86766" y2="59881"/>
                        <a14:foregroundMark x1="87993" y1="66209" x2="84575" y2="72358"/>
                        <a14:foregroundMark x1="16915" y1="56896" x2="29360" y2="64119"/>
                        <a14:foregroundMark x1="80193" y1="57970" x2="81157" y2="64299"/>
                      </a14:backgroundRemoval>
                    </a14:imgEffect>
                  </a14:imgLayer>
                </a14:imgProps>
              </a:ext>
              <a:ext uri="{28A0092B-C50C-407E-A947-70E740481C1C}">
                <a14:useLocalDpi xmlns:a14="http://schemas.microsoft.com/office/drawing/2010/main"/>
              </a:ext>
            </a:extLst>
          </a:blip>
          <a:srcRect/>
          <a:stretch/>
        </p:blipFill>
        <p:spPr>
          <a:xfrm>
            <a:off x="7677955" y="1761004"/>
            <a:ext cx="3430742" cy="5036612"/>
          </a:xfrm>
          <a:prstGeom prst="rect">
            <a:avLst/>
          </a:prstGeom>
        </p:spPr>
      </p:pic>
      <p:sp>
        <p:nvSpPr>
          <p:cNvPr id="8" name="角丸四角形吹き出し 7"/>
          <p:cNvSpPr/>
          <p:nvPr/>
        </p:nvSpPr>
        <p:spPr>
          <a:xfrm>
            <a:off x="4670433" y="2509808"/>
            <a:ext cx="2253804" cy="861049"/>
          </a:xfrm>
          <a:custGeom>
            <a:avLst/>
            <a:gdLst>
              <a:gd name="connsiteX0" fmla="*/ 0 w 2963275"/>
              <a:gd name="connsiteY0" fmla="*/ 183208 h 1099225"/>
              <a:gd name="connsiteX1" fmla="*/ 183208 w 2963275"/>
              <a:gd name="connsiteY1" fmla="*/ 0 h 1099225"/>
              <a:gd name="connsiteX2" fmla="*/ 493879 w 2963275"/>
              <a:gd name="connsiteY2" fmla="*/ 0 h 1099225"/>
              <a:gd name="connsiteX3" fmla="*/ 493879 w 2963275"/>
              <a:gd name="connsiteY3" fmla="*/ 0 h 1099225"/>
              <a:gd name="connsiteX4" fmla="*/ 1234698 w 2963275"/>
              <a:gd name="connsiteY4" fmla="*/ 0 h 1099225"/>
              <a:gd name="connsiteX5" fmla="*/ 2780067 w 2963275"/>
              <a:gd name="connsiteY5" fmla="*/ 0 h 1099225"/>
              <a:gd name="connsiteX6" fmla="*/ 2963275 w 2963275"/>
              <a:gd name="connsiteY6" fmla="*/ 183208 h 1099225"/>
              <a:gd name="connsiteX7" fmla="*/ 2963275 w 2963275"/>
              <a:gd name="connsiteY7" fmla="*/ 183204 h 1099225"/>
              <a:gd name="connsiteX8" fmla="*/ 2963275 w 2963275"/>
              <a:gd name="connsiteY8" fmla="*/ 183204 h 1099225"/>
              <a:gd name="connsiteX9" fmla="*/ 2963275 w 2963275"/>
              <a:gd name="connsiteY9" fmla="*/ 458010 h 1099225"/>
              <a:gd name="connsiteX10" fmla="*/ 2963275 w 2963275"/>
              <a:gd name="connsiteY10" fmla="*/ 916017 h 1099225"/>
              <a:gd name="connsiteX11" fmla="*/ 2780067 w 2963275"/>
              <a:gd name="connsiteY11" fmla="*/ 1099225 h 1099225"/>
              <a:gd name="connsiteX12" fmla="*/ 1234698 w 2963275"/>
              <a:gd name="connsiteY12" fmla="*/ 1099225 h 1099225"/>
              <a:gd name="connsiteX13" fmla="*/ 493879 w 2963275"/>
              <a:gd name="connsiteY13" fmla="*/ 1099225 h 1099225"/>
              <a:gd name="connsiteX14" fmla="*/ 493879 w 2963275"/>
              <a:gd name="connsiteY14" fmla="*/ 1099225 h 1099225"/>
              <a:gd name="connsiteX15" fmla="*/ 183208 w 2963275"/>
              <a:gd name="connsiteY15" fmla="*/ 1099225 h 1099225"/>
              <a:gd name="connsiteX16" fmla="*/ 0 w 2963275"/>
              <a:gd name="connsiteY16" fmla="*/ 916017 h 1099225"/>
              <a:gd name="connsiteX17" fmla="*/ 0 w 2963275"/>
              <a:gd name="connsiteY17" fmla="*/ 458010 h 1099225"/>
              <a:gd name="connsiteX18" fmla="*/ -429467 w 2963275"/>
              <a:gd name="connsiteY18" fmla="*/ 224956 h 1099225"/>
              <a:gd name="connsiteX19" fmla="*/ 0 w 2963275"/>
              <a:gd name="connsiteY19" fmla="*/ 183204 h 1099225"/>
              <a:gd name="connsiteX20" fmla="*/ 0 w 2963275"/>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29467 w 3392742"/>
              <a:gd name="connsiteY17" fmla="*/ 458010 h 1099225"/>
              <a:gd name="connsiteX18" fmla="*/ 0 w 3392742"/>
              <a:gd name="connsiteY18" fmla="*/ 224956 h 1099225"/>
              <a:gd name="connsiteX19" fmla="*/ 429467 w 3392742"/>
              <a:gd name="connsiteY19" fmla="*/ 183204 h 1099225"/>
              <a:gd name="connsiteX20" fmla="*/ 429467 w 3392742"/>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10012 w 3392742"/>
              <a:gd name="connsiteY17" fmla="*/ 331550 h 1099225"/>
              <a:gd name="connsiteX18" fmla="*/ 0 w 3392742"/>
              <a:gd name="connsiteY18" fmla="*/ 224956 h 1099225"/>
              <a:gd name="connsiteX19" fmla="*/ 429467 w 3392742"/>
              <a:gd name="connsiteY19" fmla="*/ 183204 h 1099225"/>
              <a:gd name="connsiteX20" fmla="*/ 429467 w 3392742"/>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10012 w 3392742"/>
              <a:gd name="connsiteY17" fmla="*/ 331550 h 1099225"/>
              <a:gd name="connsiteX18" fmla="*/ 0 w 3392742"/>
              <a:gd name="connsiteY18" fmla="*/ 224956 h 1099225"/>
              <a:gd name="connsiteX19" fmla="*/ 429467 w 3392742"/>
              <a:gd name="connsiteY19" fmla="*/ 183204 h 1099225"/>
              <a:gd name="connsiteX20" fmla="*/ 429467 w 3392742"/>
              <a:gd name="connsiteY20" fmla="*/ 183208 h 10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2742" h="1099225">
                <a:moveTo>
                  <a:pt x="429467" y="183208"/>
                </a:moveTo>
                <a:cubicBezTo>
                  <a:pt x="478105" y="13931"/>
                  <a:pt x="511492" y="0"/>
                  <a:pt x="612675" y="0"/>
                </a:cubicBezTo>
                <a:lnTo>
                  <a:pt x="923346" y="0"/>
                </a:lnTo>
                <a:lnTo>
                  <a:pt x="923346" y="0"/>
                </a:lnTo>
                <a:lnTo>
                  <a:pt x="1664165" y="0"/>
                </a:lnTo>
                <a:lnTo>
                  <a:pt x="3209534" y="0"/>
                </a:lnTo>
                <a:cubicBezTo>
                  <a:pt x="3310717" y="0"/>
                  <a:pt x="3392742" y="82025"/>
                  <a:pt x="3392742" y="183208"/>
                </a:cubicBezTo>
                <a:lnTo>
                  <a:pt x="3392742" y="183204"/>
                </a:lnTo>
                <a:lnTo>
                  <a:pt x="3392742" y="183204"/>
                </a:lnTo>
                <a:lnTo>
                  <a:pt x="3392742" y="458010"/>
                </a:lnTo>
                <a:lnTo>
                  <a:pt x="3392742" y="916017"/>
                </a:lnTo>
                <a:cubicBezTo>
                  <a:pt x="3392742" y="1017200"/>
                  <a:pt x="3310717" y="1099225"/>
                  <a:pt x="3209534" y="1099225"/>
                </a:cubicBezTo>
                <a:lnTo>
                  <a:pt x="1664165" y="1099225"/>
                </a:lnTo>
                <a:lnTo>
                  <a:pt x="923346" y="1099225"/>
                </a:lnTo>
                <a:lnTo>
                  <a:pt x="923346" y="1099225"/>
                </a:lnTo>
                <a:lnTo>
                  <a:pt x="612675" y="1099225"/>
                </a:lnTo>
                <a:cubicBezTo>
                  <a:pt x="511492" y="1099225"/>
                  <a:pt x="429467" y="1017200"/>
                  <a:pt x="429467" y="916017"/>
                </a:cubicBezTo>
                <a:lnTo>
                  <a:pt x="410012" y="331550"/>
                </a:lnTo>
                <a:lnTo>
                  <a:pt x="0" y="224956"/>
                </a:lnTo>
                <a:lnTo>
                  <a:pt x="429467" y="183204"/>
                </a:lnTo>
                <a:lnTo>
                  <a:pt x="429467" y="183208"/>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7"/>
          <p:cNvSpPr/>
          <p:nvPr/>
        </p:nvSpPr>
        <p:spPr>
          <a:xfrm>
            <a:off x="4695240" y="4484194"/>
            <a:ext cx="2242220" cy="795824"/>
          </a:xfrm>
          <a:custGeom>
            <a:avLst/>
            <a:gdLst>
              <a:gd name="connsiteX0" fmla="*/ 0 w 2963275"/>
              <a:gd name="connsiteY0" fmla="*/ 183208 h 1099225"/>
              <a:gd name="connsiteX1" fmla="*/ 183208 w 2963275"/>
              <a:gd name="connsiteY1" fmla="*/ 0 h 1099225"/>
              <a:gd name="connsiteX2" fmla="*/ 493879 w 2963275"/>
              <a:gd name="connsiteY2" fmla="*/ 0 h 1099225"/>
              <a:gd name="connsiteX3" fmla="*/ 493879 w 2963275"/>
              <a:gd name="connsiteY3" fmla="*/ 0 h 1099225"/>
              <a:gd name="connsiteX4" fmla="*/ 1234698 w 2963275"/>
              <a:gd name="connsiteY4" fmla="*/ 0 h 1099225"/>
              <a:gd name="connsiteX5" fmla="*/ 2780067 w 2963275"/>
              <a:gd name="connsiteY5" fmla="*/ 0 h 1099225"/>
              <a:gd name="connsiteX6" fmla="*/ 2963275 w 2963275"/>
              <a:gd name="connsiteY6" fmla="*/ 183208 h 1099225"/>
              <a:gd name="connsiteX7" fmla="*/ 2963275 w 2963275"/>
              <a:gd name="connsiteY7" fmla="*/ 183204 h 1099225"/>
              <a:gd name="connsiteX8" fmla="*/ 2963275 w 2963275"/>
              <a:gd name="connsiteY8" fmla="*/ 183204 h 1099225"/>
              <a:gd name="connsiteX9" fmla="*/ 2963275 w 2963275"/>
              <a:gd name="connsiteY9" fmla="*/ 458010 h 1099225"/>
              <a:gd name="connsiteX10" fmla="*/ 2963275 w 2963275"/>
              <a:gd name="connsiteY10" fmla="*/ 916017 h 1099225"/>
              <a:gd name="connsiteX11" fmla="*/ 2780067 w 2963275"/>
              <a:gd name="connsiteY11" fmla="*/ 1099225 h 1099225"/>
              <a:gd name="connsiteX12" fmla="*/ 1234698 w 2963275"/>
              <a:gd name="connsiteY12" fmla="*/ 1099225 h 1099225"/>
              <a:gd name="connsiteX13" fmla="*/ 493879 w 2963275"/>
              <a:gd name="connsiteY13" fmla="*/ 1099225 h 1099225"/>
              <a:gd name="connsiteX14" fmla="*/ 493879 w 2963275"/>
              <a:gd name="connsiteY14" fmla="*/ 1099225 h 1099225"/>
              <a:gd name="connsiteX15" fmla="*/ 183208 w 2963275"/>
              <a:gd name="connsiteY15" fmla="*/ 1099225 h 1099225"/>
              <a:gd name="connsiteX16" fmla="*/ 0 w 2963275"/>
              <a:gd name="connsiteY16" fmla="*/ 916017 h 1099225"/>
              <a:gd name="connsiteX17" fmla="*/ 0 w 2963275"/>
              <a:gd name="connsiteY17" fmla="*/ 458010 h 1099225"/>
              <a:gd name="connsiteX18" fmla="*/ -429467 w 2963275"/>
              <a:gd name="connsiteY18" fmla="*/ 224956 h 1099225"/>
              <a:gd name="connsiteX19" fmla="*/ 0 w 2963275"/>
              <a:gd name="connsiteY19" fmla="*/ 183204 h 1099225"/>
              <a:gd name="connsiteX20" fmla="*/ 0 w 2963275"/>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29467 w 3392742"/>
              <a:gd name="connsiteY17" fmla="*/ 458010 h 1099225"/>
              <a:gd name="connsiteX18" fmla="*/ 0 w 3392742"/>
              <a:gd name="connsiteY18" fmla="*/ 224956 h 1099225"/>
              <a:gd name="connsiteX19" fmla="*/ 429467 w 3392742"/>
              <a:gd name="connsiteY19" fmla="*/ 183204 h 1099225"/>
              <a:gd name="connsiteX20" fmla="*/ 429467 w 3392742"/>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10012 w 3392742"/>
              <a:gd name="connsiteY17" fmla="*/ 331550 h 1099225"/>
              <a:gd name="connsiteX18" fmla="*/ 0 w 3392742"/>
              <a:gd name="connsiteY18" fmla="*/ 224956 h 1099225"/>
              <a:gd name="connsiteX19" fmla="*/ 429467 w 3392742"/>
              <a:gd name="connsiteY19" fmla="*/ 183204 h 1099225"/>
              <a:gd name="connsiteX20" fmla="*/ 429467 w 3392742"/>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10012 w 3392742"/>
              <a:gd name="connsiteY17" fmla="*/ 331550 h 1099225"/>
              <a:gd name="connsiteX18" fmla="*/ 0 w 3392742"/>
              <a:gd name="connsiteY18" fmla="*/ 224956 h 1099225"/>
              <a:gd name="connsiteX19" fmla="*/ 429467 w 3392742"/>
              <a:gd name="connsiteY19" fmla="*/ 183204 h 1099225"/>
              <a:gd name="connsiteX20" fmla="*/ 429467 w 3392742"/>
              <a:gd name="connsiteY20" fmla="*/ 183208 h 10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2742" h="1099225">
                <a:moveTo>
                  <a:pt x="429467" y="183208"/>
                </a:moveTo>
                <a:cubicBezTo>
                  <a:pt x="478105" y="13931"/>
                  <a:pt x="511492" y="0"/>
                  <a:pt x="612675" y="0"/>
                </a:cubicBezTo>
                <a:lnTo>
                  <a:pt x="923346" y="0"/>
                </a:lnTo>
                <a:lnTo>
                  <a:pt x="923346" y="0"/>
                </a:lnTo>
                <a:lnTo>
                  <a:pt x="1664165" y="0"/>
                </a:lnTo>
                <a:lnTo>
                  <a:pt x="3209534" y="0"/>
                </a:lnTo>
                <a:cubicBezTo>
                  <a:pt x="3310717" y="0"/>
                  <a:pt x="3392742" y="82025"/>
                  <a:pt x="3392742" y="183208"/>
                </a:cubicBezTo>
                <a:lnTo>
                  <a:pt x="3392742" y="183204"/>
                </a:lnTo>
                <a:lnTo>
                  <a:pt x="3392742" y="183204"/>
                </a:lnTo>
                <a:lnTo>
                  <a:pt x="3392742" y="458010"/>
                </a:lnTo>
                <a:lnTo>
                  <a:pt x="3392742" y="916017"/>
                </a:lnTo>
                <a:cubicBezTo>
                  <a:pt x="3392742" y="1017200"/>
                  <a:pt x="3310717" y="1099225"/>
                  <a:pt x="3209534" y="1099225"/>
                </a:cubicBezTo>
                <a:lnTo>
                  <a:pt x="1664165" y="1099225"/>
                </a:lnTo>
                <a:lnTo>
                  <a:pt x="923346" y="1099225"/>
                </a:lnTo>
                <a:lnTo>
                  <a:pt x="923346" y="1099225"/>
                </a:lnTo>
                <a:lnTo>
                  <a:pt x="612675" y="1099225"/>
                </a:lnTo>
                <a:cubicBezTo>
                  <a:pt x="511492" y="1099225"/>
                  <a:pt x="429467" y="1017200"/>
                  <a:pt x="429467" y="916017"/>
                </a:cubicBezTo>
                <a:lnTo>
                  <a:pt x="410012" y="331550"/>
                </a:lnTo>
                <a:lnTo>
                  <a:pt x="0" y="224956"/>
                </a:lnTo>
                <a:lnTo>
                  <a:pt x="429467" y="183204"/>
                </a:lnTo>
                <a:lnTo>
                  <a:pt x="429467" y="183208"/>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03250" y="2613800"/>
            <a:ext cx="1800493" cy="769441"/>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久しぶり</a:t>
            </a:r>
            <a:r>
              <a:rPr kumimoji="1" lang="en-US" altLang="ja-JP" sz="1600" b="1" dirty="0">
                <a:latin typeface="メイリオ" panose="020B0604030504040204" pitchFamily="50" charset="-128"/>
                <a:ea typeface="メイリオ" panose="020B0604030504040204" pitchFamily="50" charset="-128"/>
              </a:rPr>
              <a:t>~</a:t>
            </a:r>
            <a:r>
              <a:rPr kumimoji="1" lang="ja-JP" altLang="en-US" sz="1600" b="1" dirty="0">
                <a:latin typeface="メイリオ" panose="020B0604030504040204" pitchFamily="50" charset="-128"/>
                <a:ea typeface="メイリオ" panose="020B0604030504040204" pitchFamily="50" charset="-128"/>
              </a:rPr>
              <a:t>！</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俺</a:t>
            </a:r>
            <a:r>
              <a:rPr kumimoji="1" lang="ja-JP" altLang="en-US" sz="1400" dirty="0" smtClean="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ブラック</a:t>
            </a:r>
            <a:r>
              <a:rPr kumimoji="1" lang="ja-JP" altLang="en-US" sz="1400" dirty="0" smtClean="0">
                <a:latin typeface="メイリオ" panose="020B0604030504040204" pitchFamily="50" charset="-128"/>
                <a:ea typeface="メイリオ" panose="020B0604030504040204" pitchFamily="50" charset="-128"/>
              </a:rPr>
              <a:t>だけど</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覚えてる？</a:t>
            </a:r>
          </a:p>
        </p:txBody>
      </p:sp>
      <p:sp>
        <p:nvSpPr>
          <p:cNvPr id="11" name="角丸四角形吹き出し 7"/>
          <p:cNvSpPr/>
          <p:nvPr/>
        </p:nvSpPr>
        <p:spPr>
          <a:xfrm flipH="1">
            <a:off x="4944147" y="3520376"/>
            <a:ext cx="2021818" cy="869799"/>
          </a:xfrm>
          <a:custGeom>
            <a:avLst/>
            <a:gdLst>
              <a:gd name="connsiteX0" fmla="*/ 0 w 2963275"/>
              <a:gd name="connsiteY0" fmla="*/ 183208 h 1099225"/>
              <a:gd name="connsiteX1" fmla="*/ 183208 w 2963275"/>
              <a:gd name="connsiteY1" fmla="*/ 0 h 1099225"/>
              <a:gd name="connsiteX2" fmla="*/ 493879 w 2963275"/>
              <a:gd name="connsiteY2" fmla="*/ 0 h 1099225"/>
              <a:gd name="connsiteX3" fmla="*/ 493879 w 2963275"/>
              <a:gd name="connsiteY3" fmla="*/ 0 h 1099225"/>
              <a:gd name="connsiteX4" fmla="*/ 1234698 w 2963275"/>
              <a:gd name="connsiteY4" fmla="*/ 0 h 1099225"/>
              <a:gd name="connsiteX5" fmla="*/ 2780067 w 2963275"/>
              <a:gd name="connsiteY5" fmla="*/ 0 h 1099225"/>
              <a:gd name="connsiteX6" fmla="*/ 2963275 w 2963275"/>
              <a:gd name="connsiteY6" fmla="*/ 183208 h 1099225"/>
              <a:gd name="connsiteX7" fmla="*/ 2963275 w 2963275"/>
              <a:gd name="connsiteY7" fmla="*/ 183204 h 1099225"/>
              <a:gd name="connsiteX8" fmla="*/ 2963275 w 2963275"/>
              <a:gd name="connsiteY8" fmla="*/ 183204 h 1099225"/>
              <a:gd name="connsiteX9" fmla="*/ 2963275 w 2963275"/>
              <a:gd name="connsiteY9" fmla="*/ 458010 h 1099225"/>
              <a:gd name="connsiteX10" fmla="*/ 2963275 w 2963275"/>
              <a:gd name="connsiteY10" fmla="*/ 916017 h 1099225"/>
              <a:gd name="connsiteX11" fmla="*/ 2780067 w 2963275"/>
              <a:gd name="connsiteY11" fmla="*/ 1099225 h 1099225"/>
              <a:gd name="connsiteX12" fmla="*/ 1234698 w 2963275"/>
              <a:gd name="connsiteY12" fmla="*/ 1099225 h 1099225"/>
              <a:gd name="connsiteX13" fmla="*/ 493879 w 2963275"/>
              <a:gd name="connsiteY13" fmla="*/ 1099225 h 1099225"/>
              <a:gd name="connsiteX14" fmla="*/ 493879 w 2963275"/>
              <a:gd name="connsiteY14" fmla="*/ 1099225 h 1099225"/>
              <a:gd name="connsiteX15" fmla="*/ 183208 w 2963275"/>
              <a:gd name="connsiteY15" fmla="*/ 1099225 h 1099225"/>
              <a:gd name="connsiteX16" fmla="*/ 0 w 2963275"/>
              <a:gd name="connsiteY16" fmla="*/ 916017 h 1099225"/>
              <a:gd name="connsiteX17" fmla="*/ 0 w 2963275"/>
              <a:gd name="connsiteY17" fmla="*/ 458010 h 1099225"/>
              <a:gd name="connsiteX18" fmla="*/ -429467 w 2963275"/>
              <a:gd name="connsiteY18" fmla="*/ 224956 h 1099225"/>
              <a:gd name="connsiteX19" fmla="*/ 0 w 2963275"/>
              <a:gd name="connsiteY19" fmla="*/ 183204 h 1099225"/>
              <a:gd name="connsiteX20" fmla="*/ 0 w 2963275"/>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29467 w 3392742"/>
              <a:gd name="connsiteY17" fmla="*/ 458010 h 1099225"/>
              <a:gd name="connsiteX18" fmla="*/ 0 w 3392742"/>
              <a:gd name="connsiteY18" fmla="*/ 224956 h 1099225"/>
              <a:gd name="connsiteX19" fmla="*/ 429467 w 3392742"/>
              <a:gd name="connsiteY19" fmla="*/ 183204 h 1099225"/>
              <a:gd name="connsiteX20" fmla="*/ 429467 w 3392742"/>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10012 w 3392742"/>
              <a:gd name="connsiteY17" fmla="*/ 331550 h 1099225"/>
              <a:gd name="connsiteX18" fmla="*/ 0 w 3392742"/>
              <a:gd name="connsiteY18" fmla="*/ 224956 h 1099225"/>
              <a:gd name="connsiteX19" fmla="*/ 429467 w 3392742"/>
              <a:gd name="connsiteY19" fmla="*/ 183204 h 1099225"/>
              <a:gd name="connsiteX20" fmla="*/ 429467 w 3392742"/>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10012 w 3392742"/>
              <a:gd name="connsiteY17" fmla="*/ 331550 h 1099225"/>
              <a:gd name="connsiteX18" fmla="*/ 0 w 3392742"/>
              <a:gd name="connsiteY18" fmla="*/ 224956 h 1099225"/>
              <a:gd name="connsiteX19" fmla="*/ 429467 w 3392742"/>
              <a:gd name="connsiteY19" fmla="*/ 183204 h 1099225"/>
              <a:gd name="connsiteX20" fmla="*/ 429467 w 3392742"/>
              <a:gd name="connsiteY20" fmla="*/ 183208 h 10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2742" h="1099225">
                <a:moveTo>
                  <a:pt x="429467" y="183208"/>
                </a:moveTo>
                <a:cubicBezTo>
                  <a:pt x="478105" y="13931"/>
                  <a:pt x="511492" y="0"/>
                  <a:pt x="612675" y="0"/>
                </a:cubicBezTo>
                <a:lnTo>
                  <a:pt x="923346" y="0"/>
                </a:lnTo>
                <a:lnTo>
                  <a:pt x="923346" y="0"/>
                </a:lnTo>
                <a:lnTo>
                  <a:pt x="1664165" y="0"/>
                </a:lnTo>
                <a:lnTo>
                  <a:pt x="3209534" y="0"/>
                </a:lnTo>
                <a:cubicBezTo>
                  <a:pt x="3310717" y="0"/>
                  <a:pt x="3392742" y="82025"/>
                  <a:pt x="3392742" y="183208"/>
                </a:cubicBezTo>
                <a:lnTo>
                  <a:pt x="3392742" y="183204"/>
                </a:lnTo>
                <a:lnTo>
                  <a:pt x="3392742" y="183204"/>
                </a:lnTo>
                <a:lnTo>
                  <a:pt x="3392742" y="458010"/>
                </a:lnTo>
                <a:lnTo>
                  <a:pt x="3392742" y="916017"/>
                </a:lnTo>
                <a:cubicBezTo>
                  <a:pt x="3392742" y="1017200"/>
                  <a:pt x="3310717" y="1099225"/>
                  <a:pt x="3209534" y="1099225"/>
                </a:cubicBezTo>
                <a:lnTo>
                  <a:pt x="1664165" y="1099225"/>
                </a:lnTo>
                <a:lnTo>
                  <a:pt x="923346" y="1099225"/>
                </a:lnTo>
                <a:lnTo>
                  <a:pt x="923346" y="1099225"/>
                </a:lnTo>
                <a:lnTo>
                  <a:pt x="612675" y="1099225"/>
                </a:lnTo>
                <a:cubicBezTo>
                  <a:pt x="511492" y="1099225"/>
                  <a:pt x="429467" y="1017200"/>
                  <a:pt x="429467" y="916017"/>
                </a:cubicBezTo>
                <a:lnTo>
                  <a:pt x="410012" y="331550"/>
                </a:lnTo>
                <a:lnTo>
                  <a:pt x="0" y="224956"/>
                </a:lnTo>
                <a:lnTo>
                  <a:pt x="429467" y="183204"/>
                </a:lnTo>
                <a:lnTo>
                  <a:pt x="429467" y="183208"/>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040120" y="3579752"/>
            <a:ext cx="1620957" cy="738664"/>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マジ先輩</a:t>
            </a:r>
            <a:r>
              <a:rPr kumimoji="1" lang="ja-JP" altLang="en-US" sz="1400" dirty="0" err="1">
                <a:latin typeface="メイリオ" panose="020B0604030504040204" pitchFamily="50" charset="-128"/>
                <a:ea typeface="メイリオ" panose="020B0604030504040204" pitchFamily="50" charset="-128"/>
              </a:rPr>
              <a:t>すか</a:t>
            </a:r>
            <a:r>
              <a:rPr kumimoji="1" lang="ja-JP" altLang="en-US" sz="1400" dirty="0">
                <a:latin typeface="メイリオ" panose="020B0604030504040204" pitchFamily="50" charset="-128"/>
                <a:ea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久しぶりです！</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どうしたんすか？</a:t>
            </a:r>
          </a:p>
        </p:txBody>
      </p:sp>
      <p:sp>
        <p:nvSpPr>
          <p:cNvPr id="13" name="楕円 12"/>
          <p:cNvSpPr/>
          <p:nvPr/>
        </p:nvSpPr>
        <p:spPr>
          <a:xfrm>
            <a:off x="4252704" y="2699393"/>
            <a:ext cx="411983" cy="411983"/>
          </a:xfrm>
          <a:prstGeom prst="ellipse">
            <a:avLst/>
          </a:prstGeom>
          <a:solidFill>
            <a:srgbClr val="A6772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4282516" y="4627808"/>
            <a:ext cx="411983" cy="411983"/>
          </a:xfrm>
          <a:prstGeom prst="ellipse">
            <a:avLst/>
          </a:prstGeom>
          <a:solidFill>
            <a:srgbClr val="A6772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7030537" y="3534804"/>
            <a:ext cx="411983" cy="411983"/>
          </a:xfrm>
          <a:prstGeom prst="ellipse">
            <a:avLst/>
          </a:prstGeom>
          <a:solidFill>
            <a:srgbClr val="33590E"/>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034939" y="4541354"/>
            <a:ext cx="2006686" cy="738664"/>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いや、どうしてんのかな</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err="1">
                <a:latin typeface="メイリオ" panose="020B0604030504040204" pitchFamily="50" charset="-128"/>
                <a:ea typeface="メイリオ" panose="020B0604030504040204" pitchFamily="50" charset="-128"/>
              </a:rPr>
              <a:t>って</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オマエ今何してんの？</a:t>
            </a:r>
          </a:p>
        </p:txBody>
      </p:sp>
      <p:sp>
        <p:nvSpPr>
          <p:cNvPr id="18" name="角丸四角形吹き出し 7"/>
          <p:cNvSpPr/>
          <p:nvPr/>
        </p:nvSpPr>
        <p:spPr>
          <a:xfrm flipH="1">
            <a:off x="4970482" y="5379299"/>
            <a:ext cx="1932570" cy="545653"/>
          </a:xfrm>
          <a:custGeom>
            <a:avLst/>
            <a:gdLst>
              <a:gd name="connsiteX0" fmla="*/ 0 w 2963275"/>
              <a:gd name="connsiteY0" fmla="*/ 183208 h 1099225"/>
              <a:gd name="connsiteX1" fmla="*/ 183208 w 2963275"/>
              <a:gd name="connsiteY1" fmla="*/ 0 h 1099225"/>
              <a:gd name="connsiteX2" fmla="*/ 493879 w 2963275"/>
              <a:gd name="connsiteY2" fmla="*/ 0 h 1099225"/>
              <a:gd name="connsiteX3" fmla="*/ 493879 w 2963275"/>
              <a:gd name="connsiteY3" fmla="*/ 0 h 1099225"/>
              <a:gd name="connsiteX4" fmla="*/ 1234698 w 2963275"/>
              <a:gd name="connsiteY4" fmla="*/ 0 h 1099225"/>
              <a:gd name="connsiteX5" fmla="*/ 2780067 w 2963275"/>
              <a:gd name="connsiteY5" fmla="*/ 0 h 1099225"/>
              <a:gd name="connsiteX6" fmla="*/ 2963275 w 2963275"/>
              <a:gd name="connsiteY6" fmla="*/ 183208 h 1099225"/>
              <a:gd name="connsiteX7" fmla="*/ 2963275 w 2963275"/>
              <a:gd name="connsiteY7" fmla="*/ 183204 h 1099225"/>
              <a:gd name="connsiteX8" fmla="*/ 2963275 w 2963275"/>
              <a:gd name="connsiteY8" fmla="*/ 183204 h 1099225"/>
              <a:gd name="connsiteX9" fmla="*/ 2963275 w 2963275"/>
              <a:gd name="connsiteY9" fmla="*/ 458010 h 1099225"/>
              <a:gd name="connsiteX10" fmla="*/ 2963275 w 2963275"/>
              <a:gd name="connsiteY10" fmla="*/ 916017 h 1099225"/>
              <a:gd name="connsiteX11" fmla="*/ 2780067 w 2963275"/>
              <a:gd name="connsiteY11" fmla="*/ 1099225 h 1099225"/>
              <a:gd name="connsiteX12" fmla="*/ 1234698 w 2963275"/>
              <a:gd name="connsiteY12" fmla="*/ 1099225 h 1099225"/>
              <a:gd name="connsiteX13" fmla="*/ 493879 w 2963275"/>
              <a:gd name="connsiteY13" fmla="*/ 1099225 h 1099225"/>
              <a:gd name="connsiteX14" fmla="*/ 493879 w 2963275"/>
              <a:gd name="connsiteY14" fmla="*/ 1099225 h 1099225"/>
              <a:gd name="connsiteX15" fmla="*/ 183208 w 2963275"/>
              <a:gd name="connsiteY15" fmla="*/ 1099225 h 1099225"/>
              <a:gd name="connsiteX16" fmla="*/ 0 w 2963275"/>
              <a:gd name="connsiteY16" fmla="*/ 916017 h 1099225"/>
              <a:gd name="connsiteX17" fmla="*/ 0 w 2963275"/>
              <a:gd name="connsiteY17" fmla="*/ 458010 h 1099225"/>
              <a:gd name="connsiteX18" fmla="*/ -429467 w 2963275"/>
              <a:gd name="connsiteY18" fmla="*/ 224956 h 1099225"/>
              <a:gd name="connsiteX19" fmla="*/ 0 w 2963275"/>
              <a:gd name="connsiteY19" fmla="*/ 183204 h 1099225"/>
              <a:gd name="connsiteX20" fmla="*/ 0 w 2963275"/>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29467 w 3392742"/>
              <a:gd name="connsiteY17" fmla="*/ 458010 h 1099225"/>
              <a:gd name="connsiteX18" fmla="*/ 0 w 3392742"/>
              <a:gd name="connsiteY18" fmla="*/ 224956 h 1099225"/>
              <a:gd name="connsiteX19" fmla="*/ 429467 w 3392742"/>
              <a:gd name="connsiteY19" fmla="*/ 183204 h 1099225"/>
              <a:gd name="connsiteX20" fmla="*/ 429467 w 3392742"/>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10012 w 3392742"/>
              <a:gd name="connsiteY17" fmla="*/ 331550 h 1099225"/>
              <a:gd name="connsiteX18" fmla="*/ 0 w 3392742"/>
              <a:gd name="connsiteY18" fmla="*/ 224956 h 1099225"/>
              <a:gd name="connsiteX19" fmla="*/ 429467 w 3392742"/>
              <a:gd name="connsiteY19" fmla="*/ 183204 h 1099225"/>
              <a:gd name="connsiteX20" fmla="*/ 429467 w 3392742"/>
              <a:gd name="connsiteY20" fmla="*/ 183208 h 1099225"/>
              <a:gd name="connsiteX0" fmla="*/ 429467 w 3392742"/>
              <a:gd name="connsiteY0" fmla="*/ 183208 h 1099225"/>
              <a:gd name="connsiteX1" fmla="*/ 612675 w 3392742"/>
              <a:gd name="connsiteY1" fmla="*/ 0 h 1099225"/>
              <a:gd name="connsiteX2" fmla="*/ 923346 w 3392742"/>
              <a:gd name="connsiteY2" fmla="*/ 0 h 1099225"/>
              <a:gd name="connsiteX3" fmla="*/ 923346 w 3392742"/>
              <a:gd name="connsiteY3" fmla="*/ 0 h 1099225"/>
              <a:gd name="connsiteX4" fmla="*/ 1664165 w 3392742"/>
              <a:gd name="connsiteY4" fmla="*/ 0 h 1099225"/>
              <a:gd name="connsiteX5" fmla="*/ 3209534 w 3392742"/>
              <a:gd name="connsiteY5" fmla="*/ 0 h 1099225"/>
              <a:gd name="connsiteX6" fmla="*/ 3392742 w 3392742"/>
              <a:gd name="connsiteY6" fmla="*/ 183208 h 1099225"/>
              <a:gd name="connsiteX7" fmla="*/ 3392742 w 3392742"/>
              <a:gd name="connsiteY7" fmla="*/ 183204 h 1099225"/>
              <a:gd name="connsiteX8" fmla="*/ 3392742 w 3392742"/>
              <a:gd name="connsiteY8" fmla="*/ 183204 h 1099225"/>
              <a:gd name="connsiteX9" fmla="*/ 3392742 w 3392742"/>
              <a:gd name="connsiteY9" fmla="*/ 458010 h 1099225"/>
              <a:gd name="connsiteX10" fmla="*/ 3392742 w 3392742"/>
              <a:gd name="connsiteY10" fmla="*/ 916017 h 1099225"/>
              <a:gd name="connsiteX11" fmla="*/ 3209534 w 3392742"/>
              <a:gd name="connsiteY11" fmla="*/ 1099225 h 1099225"/>
              <a:gd name="connsiteX12" fmla="*/ 1664165 w 3392742"/>
              <a:gd name="connsiteY12" fmla="*/ 1099225 h 1099225"/>
              <a:gd name="connsiteX13" fmla="*/ 923346 w 3392742"/>
              <a:gd name="connsiteY13" fmla="*/ 1099225 h 1099225"/>
              <a:gd name="connsiteX14" fmla="*/ 923346 w 3392742"/>
              <a:gd name="connsiteY14" fmla="*/ 1099225 h 1099225"/>
              <a:gd name="connsiteX15" fmla="*/ 612675 w 3392742"/>
              <a:gd name="connsiteY15" fmla="*/ 1099225 h 1099225"/>
              <a:gd name="connsiteX16" fmla="*/ 429467 w 3392742"/>
              <a:gd name="connsiteY16" fmla="*/ 916017 h 1099225"/>
              <a:gd name="connsiteX17" fmla="*/ 410012 w 3392742"/>
              <a:gd name="connsiteY17" fmla="*/ 331550 h 1099225"/>
              <a:gd name="connsiteX18" fmla="*/ 0 w 3392742"/>
              <a:gd name="connsiteY18" fmla="*/ 224956 h 1099225"/>
              <a:gd name="connsiteX19" fmla="*/ 429467 w 3392742"/>
              <a:gd name="connsiteY19" fmla="*/ 183204 h 1099225"/>
              <a:gd name="connsiteX20" fmla="*/ 429467 w 3392742"/>
              <a:gd name="connsiteY20" fmla="*/ 183208 h 10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2742" h="1099225">
                <a:moveTo>
                  <a:pt x="429467" y="183208"/>
                </a:moveTo>
                <a:cubicBezTo>
                  <a:pt x="478105" y="13931"/>
                  <a:pt x="511492" y="0"/>
                  <a:pt x="612675" y="0"/>
                </a:cubicBezTo>
                <a:lnTo>
                  <a:pt x="923346" y="0"/>
                </a:lnTo>
                <a:lnTo>
                  <a:pt x="923346" y="0"/>
                </a:lnTo>
                <a:lnTo>
                  <a:pt x="1664165" y="0"/>
                </a:lnTo>
                <a:lnTo>
                  <a:pt x="3209534" y="0"/>
                </a:lnTo>
                <a:cubicBezTo>
                  <a:pt x="3310717" y="0"/>
                  <a:pt x="3392742" y="82025"/>
                  <a:pt x="3392742" y="183208"/>
                </a:cubicBezTo>
                <a:lnTo>
                  <a:pt x="3392742" y="183204"/>
                </a:lnTo>
                <a:lnTo>
                  <a:pt x="3392742" y="183204"/>
                </a:lnTo>
                <a:lnTo>
                  <a:pt x="3392742" y="458010"/>
                </a:lnTo>
                <a:lnTo>
                  <a:pt x="3392742" y="916017"/>
                </a:lnTo>
                <a:cubicBezTo>
                  <a:pt x="3392742" y="1017200"/>
                  <a:pt x="3310717" y="1099225"/>
                  <a:pt x="3209534" y="1099225"/>
                </a:cubicBezTo>
                <a:lnTo>
                  <a:pt x="1664165" y="1099225"/>
                </a:lnTo>
                <a:lnTo>
                  <a:pt x="923346" y="1099225"/>
                </a:lnTo>
                <a:lnTo>
                  <a:pt x="923346" y="1099225"/>
                </a:lnTo>
                <a:lnTo>
                  <a:pt x="612675" y="1099225"/>
                </a:lnTo>
                <a:cubicBezTo>
                  <a:pt x="511492" y="1099225"/>
                  <a:pt x="429467" y="1017200"/>
                  <a:pt x="429467" y="916017"/>
                </a:cubicBezTo>
                <a:lnTo>
                  <a:pt x="410012" y="331550"/>
                </a:lnTo>
                <a:lnTo>
                  <a:pt x="0" y="224956"/>
                </a:lnTo>
                <a:lnTo>
                  <a:pt x="429467" y="183204"/>
                </a:lnTo>
                <a:lnTo>
                  <a:pt x="429467" y="183208"/>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995460" y="5507347"/>
            <a:ext cx="1620957"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学生</a:t>
            </a:r>
            <a:r>
              <a:rPr kumimoji="1" lang="ja-JP" altLang="en-US" sz="1400" dirty="0" err="1">
                <a:latin typeface="メイリオ" panose="020B0604030504040204" pitchFamily="50" charset="-128"/>
                <a:ea typeface="メイリオ" panose="020B0604030504040204" pitchFamily="50" charset="-128"/>
              </a:rPr>
              <a:t>っすよ</a:t>
            </a:r>
            <a:r>
              <a:rPr kumimoji="1" lang="ja-JP" altLang="en-US" sz="1400" dirty="0">
                <a:latin typeface="メイリオ" panose="020B0604030504040204" pitchFamily="50" charset="-128"/>
                <a:ea typeface="メイリオ" panose="020B0604030504040204" pitchFamily="50" charset="-128"/>
              </a:rPr>
              <a:t>、〇大</a:t>
            </a:r>
            <a:endParaRPr kumimoji="1" lang="en-US" altLang="ja-JP" sz="1400" dirty="0">
              <a:latin typeface="メイリオ" panose="020B0604030504040204" pitchFamily="50" charset="-128"/>
              <a:ea typeface="メイリオ" panose="020B0604030504040204" pitchFamily="50" charset="-128"/>
            </a:endParaRPr>
          </a:p>
        </p:txBody>
      </p:sp>
      <p:sp>
        <p:nvSpPr>
          <p:cNvPr id="20" name="楕円 19"/>
          <p:cNvSpPr/>
          <p:nvPr/>
        </p:nvSpPr>
        <p:spPr>
          <a:xfrm>
            <a:off x="6990472" y="5365363"/>
            <a:ext cx="411983" cy="411983"/>
          </a:xfrm>
          <a:prstGeom prst="ellipse">
            <a:avLst/>
          </a:prstGeom>
          <a:solidFill>
            <a:srgbClr val="33590E"/>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p14="http://schemas.microsoft.com/office/powerpoint/2010/main">
        <mc:Choice Requires="p14">
          <p:contentPart p14:bwMode="auto" r:id="rId7">
            <p14:nvContentPartPr>
              <p14:cNvPr id="26" name="インク 25"/>
              <p14:cNvContentPartPr/>
              <p14:nvPr/>
            </p14:nvContentPartPr>
            <p14:xfrm>
              <a:off x="8659555" y="2007823"/>
              <a:ext cx="363960" cy="249840"/>
            </p14:xfrm>
          </p:contentPart>
        </mc:Choice>
        <mc:Fallback xmlns="">
          <p:pic>
            <p:nvPicPr>
              <p:cNvPr id="26" name="インク 25"/>
              <p:cNvPicPr/>
              <p:nvPr/>
            </p:nvPicPr>
            <p:blipFill>
              <a:blip r:embed="rId8"/>
              <a:stretch>
                <a:fillRect/>
              </a:stretch>
            </p:blipFill>
            <p:spPr>
              <a:xfrm>
                <a:off x="8654515" y="2003143"/>
                <a:ext cx="373680" cy="260640"/>
              </a:xfrm>
              <a:prstGeom prst="rect">
                <a:avLst/>
              </a:prstGeom>
            </p:spPr>
          </p:pic>
        </mc:Fallback>
      </mc:AlternateContent>
    </p:spTree>
    <p:extLst>
      <p:ext uri="{BB962C8B-B14F-4D97-AF65-F5344CB8AC3E}">
        <p14:creationId xmlns:p14="http://schemas.microsoft.com/office/powerpoint/2010/main" val="183375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screen">
            <a:extLst>
              <a:ext uri="{BEBA8EAE-BF5A-486C-A8C5-ECC9F3942E4B}">
                <a14:imgProps xmlns:a14="http://schemas.microsoft.com/office/drawing/2010/main">
                  <a14:imgLayer r:embed="rId4">
                    <a14:imgEffect>
                      <a14:backgroundRemoval t="2197" b="100000" l="0" r="99128">
                        <a14:foregroundMark x1="31516" y1="73195" x2="31516" y2="73195"/>
                        <a14:foregroundMark x1="12977" y1="72442" x2="10796" y2="86817"/>
                        <a14:foregroundMark x1="24209" y1="59573" x2="53108" y2="89579"/>
                        <a14:foregroundMark x1="25954" y1="86127" x2="71210" y2="95292"/>
                        <a14:foregroundMark x1="24646" y1="69743" x2="25518" y2="64030"/>
                        <a14:foregroundMark x1="36641" y1="61268" x2="45365" y2="58067"/>
                        <a14:foregroundMark x1="23337" y1="55053" x2="16903" y2="63277"/>
                      </a14:backgroundRemoval>
                    </a14:imgEffect>
                  </a14:imgLayer>
                </a14:imgProps>
              </a:ext>
              <a:ext uri="{28A0092B-C50C-407E-A947-70E740481C1C}">
                <a14:useLocalDpi xmlns:a14="http://schemas.microsoft.com/office/drawing/2010/main"/>
              </a:ext>
            </a:extLst>
          </a:blip>
          <a:srcRect/>
          <a:stretch/>
        </p:blipFill>
        <p:spPr>
          <a:xfrm>
            <a:off x="9049747" y="2820818"/>
            <a:ext cx="2255157" cy="3920247"/>
          </a:xfrm>
        </p:spPr>
      </p:pic>
      <p:sp>
        <p:nvSpPr>
          <p:cNvPr id="8" name="十角形 7"/>
          <p:cNvSpPr/>
          <p:nvPr/>
        </p:nvSpPr>
        <p:spPr>
          <a:xfrm>
            <a:off x="1242639" y="2003903"/>
            <a:ext cx="8621207" cy="4771308"/>
          </a:xfrm>
          <a:custGeom>
            <a:avLst/>
            <a:gdLst>
              <a:gd name="connsiteX0" fmla="*/ 0 w 8239328"/>
              <a:gd name="connsiteY0" fmla="*/ 2385659 h 4771318"/>
              <a:gd name="connsiteX1" fmla="*/ 786786 w 8239328"/>
              <a:gd name="connsiteY1" fmla="*/ 911244 h 4771318"/>
              <a:gd name="connsiteX2" fmla="*/ 2846618 w 8239328"/>
              <a:gd name="connsiteY2" fmla="*/ 5 h 4771318"/>
              <a:gd name="connsiteX3" fmla="*/ 5392710 w 8239328"/>
              <a:gd name="connsiteY3" fmla="*/ 5 h 4771318"/>
              <a:gd name="connsiteX4" fmla="*/ 7452542 w 8239328"/>
              <a:gd name="connsiteY4" fmla="*/ 911244 h 4771318"/>
              <a:gd name="connsiteX5" fmla="*/ 8239328 w 8239328"/>
              <a:gd name="connsiteY5" fmla="*/ 2385659 h 4771318"/>
              <a:gd name="connsiteX6" fmla="*/ 7452542 w 8239328"/>
              <a:gd name="connsiteY6" fmla="*/ 3860074 h 4771318"/>
              <a:gd name="connsiteX7" fmla="*/ 5392710 w 8239328"/>
              <a:gd name="connsiteY7" fmla="*/ 4771313 h 4771318"/>
              <a:gd name="connsiteX8" fmla="*/ 2846618 w 8239328"/>
              <a:gd name="connsiteY8" fmla="*/ 4771313 h 4771318"/>
              <a:gd name="connsiteX9" fmla="*/ 786786 w 8239328"/>
              <a:gd name="connsiteY9" fmla="*/ 3860074 h 4771318"/>
              <a:gd name="connsiteX10" fmla="*/ 0 w 8239328"/>
              <a:gd name="connsiteY10" fmla="*/ 2385659 h 4771318"/>
              <a:gd name="connsiteX0" fmla="*/ 0 w 8239328"/>
              <a:gd name="connsiteY0" fmla="*/ 2385654 h 4771308"/>
              <a:gd name="connsiteX1" fmla="*/ 786786 w 8239328"/>
              <a:gd name="connsiteY1" fmla="*/ 911239 h 4771308"/>
              <a:gd name="connsiteX2" fmla="*/ 2846618 w 8239328"/>
              <a:gd name="connsiteY2" fmla="*/ 0 h 4771308"/>
              <a:gd name="connsiteX3" fmla="*/ 5392710 w 8239328"/>
              <a:gd name="connsiteY3" fmla="*/ 0 h 4771308"/>
              <a:gd name="connsiteX4" fmla="*/ 7452542 w 8239328"/>
              <a:gd name="connsiteY4" fmla="*/ 911239 h 4771308"/>
              <a:gd name="connsiteX5" fmla="*/ 8239328 w 8239328"/>
              <a:gd name="connsiteY5" fmla="*/ 2385654 h 4771308"/>
              <a:gd name="connsiteX6" fmla="*/ 8064230 w 8239328"/>
              <a:gd name="connsiteY6" fmla="*/ 2714012 h 4771308"/>
              <a:gd name="connsiteX7" fmla="*/ 7452542 w 8239328"/>
              <a:gd name="connsiteY7" fmla="*/ 3860069 h 4771308"/>
              <a:gd name="connsiteX8" fmla="*/ 5392710 w 8239328"/>
              <a:gd name="connsiteY8" fmla="*/ 4771308 h 4771308"/>
              <a:gd name="connsiteX9" fmla="*/ 2846618 w 8239328"/>
              <a:gd name="connsiteY9" fmla="*/ 4771308 h 4771308"/>
              <a:gd name="connsiteX10" fmla="*/ 786786 w 8239328"/>
              <a:gd name="connsiteY10" fmla="*/ 3860069 h 4771308"/>
              <a:gd name="connsiteX11" fmla="*/ 0 w 8239328"/>
              <a:gd name="connsiteY11" fmla="*/ 2385654 h 4771308"/>
              <a:gd name="connsiteX0" fmla="*/ 0 w 8239328"/>
              <a:gd name="connsiteY0" fmla="*/ 2385654 h 4771308"/>
              <a:gd name="connsiteX1" fmla="*/ 786786 w 8239328"/>
              <a:gd name="connsiteY1" fmla="*/ 911239 h 4771308"/>
              <a:gd name="connsiteX2" fmla="*/ 2846618 w 8239328"/>
              <a:gd name="connsiteY2" fmla="*/ 0 h 4771308"/>
              <a:gd name="connsiteX3" fmla="*/ 5392710 w 8239328"/>
              <a:gd name="connsiteY3" fmla="*/ 0 h 4771308"/>
              <a:gd name="connsiteX4" fmla="*/ 7452542 w 8239328"/>
              <a:gd name="connsiteY4" fmla="*/ 911239 h 4771308"/>
              <a:gd name="connsiteX5" fmla="*/ 8239328 w 8239328"/>
              <a:gd name="connsiteY5" fmla="*/ 2385654 h 4771308"/>
              <a:gd name="connsiteX6" fmla="*/ 8064230 w 8239328"/>
              <a:gd name="connsiteY6" fmla="*/ 2714012 h 4771308"/>
              <a:gd name="connsiteX7" fmla="*/ 7918315 w 8239328"/>
              <a:gd name="connsiteY7" fmla="*/ 2986386 h 4771308"/>
              <a:gd name="connsiteX8" fmla="*/ 7452542 w 8239328"/>
              <a:gd name="connsiteY8" fmla="*/ 3860069 h 4771308"/>
              <a:gd name="connsiteX9" fmla="*/ 5392710 w 8239328"/>
              <a:gd name="connsiteY9" fmla="*/ 4771308 h 4771308"/>
              <a:gd name="connsiteX10" fmla="*/ 2846618 w 8239328"/>
              <a:gd name="connsiteY10" fmla="*/ 4771308 h 4771308"/>
              <a:gd name="connsiteX11" fmla="*/ 786786 w 8239328"/>
              <a:gd name="connsiteY11" fmla="*/ 3860069 h 4771308"/>
              <a:gd name="connsiteX12" fmla="*/ 0 w 8239328"/>
              <a:gd name="connsiteY12" fmla="*/ 2385654 h 4771308"/>
              <a:gd name="connsiteX0" fmla="*/ 0 w 8239328"/>
              <a:gd name="connsiteY0" fmla="*/ 2385654 h 4771308"/>
              <a:gd name="connsiteX1" fmla="*/ 786786 w 8239328"/>
              <a:gd name="connsiteY1" fmla="*/ 911239 h 4771308"/>
              <a:gd name="connsiteX2" fmla="*/ 2846618 w 8239328"/>
              <a:gd name="connsiteY2" fmla="*/ 0 h 4771308"/>
              <a:gd name="connsiteX3" fmla="*/ 5392710 w 8239328"/>
              <a:gd name="connsiteY3" fmla="*/ 0 h 4771308"/>
              <a:gd name="connsiteX4" fmla="*/ 7452542 w 8239328"/>
              <a:gd name="connsiteY4" fmla="*/ 911239 h 4771308"/>
              <a:gd name="connsiteX5" fmla="*/ 8239328 w 8239328"/>
              <a:gd name="connsiteY5" fmla="*/ 2385654 h 4771308"/>
              <a:gd name="connsiteX6" fmla="*/ 8064230 w 8239328"/>
              <a:gd name="connsiteY6" fmla="*/ 2714012 h 4771308"/>
              <a:gd name="connsiteX7" fmla="*/ 7918315 w 8239328"/>
              <a:gd name="connsiteY7" fmla="*/ 2986386 h 4771308"/>
              <a:gd name="connsiteX8" fmla="*/ 7452542 w 8239328"/>
              <a:gd name="connsiteY8" fmla="*/ 3860069 h 4771308"/>
              <a:gd name="connsiteX9" fmla="*/ 7811311 w 8239328"/>
              <a:gd name="connsiteY9" fmla="*/ 3268488 h 4771308"/>
              <a:gd name="connsiteX10" fmla="*/ 5392710 w 8239328"/>
              <a:gd name="connsiteY10" fmla="*/ 4771308 h 4771308"/>
              <a:gd name="connsiteX11" fmla="*/ 2846618 w 8239328"/>
              <a:gd name="connsiteY11" fmla="*/ 4771308 h 4771308"/>
              <a:gd name="connsiteX12" fmla="*/ 786786 w 8239328"/>
              <a:gd name="connsiteY12" fmla="*/ 3860069 h 4771308"/>
              <a:gd name="connsiteX13" fmla="*/ 0 w 8239328"/>
              <a:gd name="connsiteY13" fmla="*/ 2385654 h 4771308"/>
              <a:gd name="connsiteX0" fmla="*/ 0 w 8239328"/>
              <a:gd name="connsiteY0" fmla="*/ 2385654 h 4771308"/>
              <a:gd name="connsiteX1" fmla="*/ 786786 w 8239328"/>
              <a:gd name="connsiteY1" fmla="*/ 911239 h 4771308"/>
              <a:gd name="connsiteX2" fmla="*/ 2846618 w 8239328"/>
              <a:gd name="connsiteY2" fmla="*/ 0 h 4771308"/>
              <a:gd name="connsiteX3" fmla="*/ 5392710 w 8239328"/>
              <a:gd name="connsiteY3" fmla="*/ 0 h 4771308"/>
              <a:gd name="connsiteX4" fmla="*/ 7452542 w 8239328"/>
              <a:gd name="connsiteY4" fmla="*/ 911239 h 4771308"/>
              <a:gd name="connsiteX5" fmla="*/ 8239328 w 8239328"/>
              <a:gd name="connsiteY5" fmla="*/ 2385654 h 4771308"/>
              <a:gd name="connsiteX6" fmla="*/ 8064230 w 8239328"/>
              <a:gd name="connsiteY6" fmla="*/ 2714012 h 4771308"/>
              <a:gd name="connsiteX7" fmla="*/ 7918315 w 8239328"/>
              <a:gd name="connsiteY7" fmla="*/ 2986386 h 4771308"/>
              <a:gd name="connsiteX8" fmla="*/ 7452542 w 8239328"/>
              <a:gd name="connsiteY8" fmla="*/ 3860069 h 4771308"/>
              <a:gd name="connsiteX9" fmla="*/ 7072009 w 8239328"/>
              <a:gd name="connsiteY9" fmla="*/ 3988335 h 4771308"/>
              <a:gd name="connsiteX10" fmla="*/ 5392710 w 8239328"/>
              <a:gd name="connsiteY10" fmla="*/ 4771308 h 4771308"/>
              <a:gd name="connsiteX11" fmla="*/ 2846618 w 8239328"/>
              <a:gd name="connsiteY11" fmla="*/ 4771308 h 4771308"/>
              <a:gd name="connsiteX12" fmla="*/ 786786 w 8239328"/>
              <a:gd name="connsiteY12" fmla="*/ 3860069 h 4771308"/>
              <a:gd name="connsiteX13" fmla="*/ 0 w 8239328"/>
              <a:gd name="connsiteY13" fmla="*/ 2385654 h 4771308"/>
              <a:gd name="connsiteX0" fmla="*/ 0 w 8239328"/>
              <a:gd name="connsiteY0" fmla="*/ 2385654 h 4771308"/>
              <a:gd name="connsiteX1" fmla="*/ 786786 w 8239328"/>
              <a:gd name="connsiteY1" fmla="*/ 911239 h 4771308"/>
              <a:gd name="connsiteX2" fmla="*/ 2846618 w 8239328"/>
              <a:gd name="connsiteY2" fmla="*/ 0 h 4771308"/>
              <a:gd name="connsiteX3" fmla="*/ 5392710 w 8239328"/>
              <a:gd name="connsiteY3" fmla="*/ 0 h 4771308"/>
              <a:gd name="connsiteX4" fmla="*/ 7452542 w 8239328"/>
              <a:gd name="connsiteY4" fmla="*/ 911239 h 4771308"/>
              <a:gd name="connsiteX5" fmla="*/ 8239328 w 8239328"/>
              <a:gd name="connsiteY5" fmla="*/ 2385654 h 4771308"/>
              <a:gd name="connsiteX6" fmla="*/ 8064230 w 8239328"/>
              <a:gd name="connsiteY6" fmla="*/ 2714012 h 4771308"/>
              <a:gd name="connsiteX7" fmla="*/ 7918315 w 8239328"/>
              <a:gd name="connsiteY7" fmla="*/ 2986386 h 4771308"/>
              <a:gd name="connsiteX8" fmla="*/ 7452542 w 8239328"/>
              <a:gd name="connsiteY8" fmla="*/ 3860069 h 4771308"/>
              <a:gd name="connsiteX9" fmla="*/ 7013643 w 8239328"/>
              <a:gd name="connsiteY9" fmla="*/ 4085612 h 4771308"/>
              <a:gd name="connsiteX10" fmla="*/ 5392710 w 8239328"/>
              <a:gd name="connsiteY10" fmla="*/ 4771308 h 4771308"/>
              <a:gd name="connsiteX11" fmla="*/ 2846618 w 8239328"/>
              <a:gd name="connsiteY11" fmla="*/ 4771308 h 4771308"/>
              <a:gd name="connsiteX12" fmla="*/ 786786 w 8239328"/>
              <a:gd name="connsiteY12" fmla="*/ 3860069 h 4771308"/>
              <a:gd name="connsiteX13" fmla="*/ 0 w 8239328"/>
              <a:gd name="connsiteY13" fmla="*/ 2385654 h 4771308"/>
              <a:gd name="connsiteX0" fmla="*/ 0 w 9445558"/>
              <a:gd name="connsiteY0" fmla="*/ 2385654 h 4771308"/>
              <a:gd name="connsiteX1" fmla="*/ 786786 w 9445558"/>
              <a:gd name="connsiteY1" fmla="*/ 911239 h 4771308"/>
              <a:gd name="connsiteX2" fmla="*/ 2846618 w 9445558"/>
              <a:gd name="connsiteY2" fmla="*/ 0 h 4771308"/>
              <a:gd name="connsiteX3" fmla="*/ 5392710 w 9445558"/>
              <a:gd name="connsiteY3" fmla="*/ 0 h 4771308"/>
              <a:gd name="connsiteX4" fmla="*/ 7452542 w 9445558"/>
              <a:gd name="connsiteY4" fmla="*/ 911239 h 4771308"/>
              <a:gd name="connsiteX5" fmla="*/ 8239328 w 9445558"/>
              <a:gd name="connsiteY5" fmla="*/ 2385654 h 4771308"/>
              <a:gd name="connsiteX6" fmla="*/ 9445558 w 9445558"/>
              <a:gd name="connsiteY6" fmla="*/ 3103118 h 4771308"/>
              <a:gd name="connsiteX7" fmla="*/ 7918315 w 9445558"/>
              <a:gd name="connsiteY7" fmla="*/ 2986386 h 4771308"/>
              <a:gd name="connsiteX8" fmla="*/ 7452542 w 9445558"/>
              <a:gd name="connsiteY8" fmla="*/ 3860069 h 4771308"/>
              <a:gd name="connsiteX9" fmla="*/ 7013643 w 9445558"/>
              <a:gd name="connsiteY9" fmla="*/ 4085612 h 4771308"/>
              <a:gd name="connsiteX10" fmla="*/ 5392710 w 9445558"/>
              <a:gd name="connsiteY10" fmla="*/ 4771308 h 4771308"/>
              <a:gd name="connsiteX11" fmla="*/ 2846618 w 9445558"/>
              <a:gd name="connsiteY11" fmla="*/ 4771308 h 4771308"/>
              <a:gd name="connsiteX12" fmla="*/ 786786 w 9445558"/>
              <a:gd name="connsiteY12" fmla="*/ 3860069 h 4771308"/>
              <a:gd name="connsiteX13" fmla="*/ 0 w 9445558"/>
              <a:gd name="connsiteY13" fmla="*/ 2385654 h 4771308"/>
              <a:gd name="connsiteX0" fmla="*/ 0 w 9445558"/>
              <a:gd name="connsiteY0" fmla="*/ 2385654 h 4771308"/>
              <a:gd name="connsiteX1" fmla="*/ 786786 w 9445558"/>
              <a:gd name="connsiteY1" fmla="*/ 911239 h 4771308"/>
              <a:gd name="connsiteX2" fmla="*/ 2846618 w 9445558"/>
              <a:gd name="connsiteY2" fmla="*/ 0 h 4771308"/>
              <a:gd name="connsiteX3" fmla="*/ 5392710 w 9445558"/>
              <a:gd name="connsiteY3" fmla="*/ 0 h 4771308"/>
              <a:gd name="connsiteX4" fmla="*/ 7452542 w 9445558"/>
              <a:gd name="connsiteY4" fmla="*/ 911239 h 4771308"/>
              <a:gd name="connsiteX5" fmla="*/ 8073958 w 9445558"/>
              <a:gd name="connsiteY5" fmla="*/ 2609390 h 4771308"/>
              <a:gd name="connsiteX6" fmla="*/ 9445558 w 9445558"/>
              <a:gd name="connsiteY6" fmla="*/ 3103118 h 4771308"/>
              <a:gd name="connsiteX7" fmla="*/ 7918315 w 9445558"/>
              <a:gd name="connsiteY7" fmla="*/ 2986386 h 4771308"/>
              <a:gd name="connsiteX8" fmla="*/ 7452542 w 9445558"/>
              <a:gd name="connsiteY8" fmla="*/ 3860069 h 4771308"/>
              <a:gd name="connsiteX9" fmla="*/ 7013643 w 9445558"/>
              <a:gd name="connsiteY9" fmla="*/ 4085612 h 4771308"/>
              <a:gd name="connsiteX10" fmla="*/ 5392710 w 9445558"/>
              <a:gd name="connsiteY10" fmla="*/ 4771308 h 4771308"/>
              <a:gd name="connsiteX11" fmla="*/ 2846618 w 9445558"/>
              <a:gd name="connsiteY11" fmla="*/ 4771308 h 4771308"/>
              <a:gd name="connsiteX12" fmla="*/ 786786 w 9445558"/>
              <a:gd name="connsiteY12" fmla="*/ 3860069 h 4771308"/>
              <a:gd name="connsiteX13" fmla="*/ 0 w 9445558"/>
              <a:gd name="connsiteY13" fmla="*/ 2385654 h 4771308"/>
              <a:gd name="connsiteX0" fmla="*/ 0 w 9445558"/>
              <a:gd name="connsiteY0" fmla="*/ 2385654 h 4771308"/>
              <a:gd name="connsiteX1" fmla="*/ 786786 w 9445558"/>
              <a:gd name="connsiteY1" fmla="*/ 911239 h 4771308"/>
              <a:gd name="connsiteX2" fmla="*/ 2846618 w 9445558"/>
              <a:gd name="connsiteY2" fmla="*/ 0 h 4771308"/>
              <a:gd name="connsiteX3" fmla="*/ 5392710 w 9445558"/>
              <a:gd name="connsiteY3" fmla="*/ 0 h 4771308"/>
              <a:gd name="connsiteX4" fmla="*/ 7744372 w 9445558"/>
              <a:gd name="connsiteY4" fmla="*/ 775052 h 4771308"/>
              <a:gd name="connsiteX5" fmla="*/ 8073958 w 9445558"/>
              <a:gd name="connsiteY5" fmla="*/ 2609390 h 4771308"/>
              <a:gd name="connsiteX6" fmla="*/ 9445558 w 9445558"/>
              <a:gd name="connsiteY6" fmla="*/ 3103118 h 4771308"/>
              <a:gd name="connsiteX7" fmla="*/ 7918315 w 9445558"/>
              <a:gd name="connsiteY7" fmla="*/ 2986386 h 4771308"/>
              <a:gd name="connsiteX8" fmla="*/ 7452542 w 9445558"/>
              <a:gd name="connsiteY8" fmla="*/ 3860069 h 4771308"/>
              <a:gd name="connsiteX9" fmla="*/ 7013643 w 9445558"/>
              <a:gd name="connsiteY9" fmla="*/ 4085612 h 4771308"/>
              <a:gd name="connsiteX10" fmla="*/ 5392710 w 9445558"/>
              <a:gd name="connsiteY10" fmla="*/ 4771308 h 4771308"/>
              <a:gd name="connsiteX11" fmla="*/ 2846618 w 9445558"/>
              <a:gd name="connsiteY11" fmla="*/ 4771308 h 4771308"/>
              <a:gd name="connsiteX12" fmla="*/ 786786 w 9445558"/>
              <a:gd name="connsiteY12" fmla="*/ 3860069 h 4771308"/>
              <a:gd name="connsiteX13" fmla="*/ 0 w 9445558"/>
              <a:gd name="connsiteY13" fmla="*/ 2385654 h 4771308"/>
              <a:gd name="connsiteX0" fmla="*/ 0 w 9445558"/>
              <a:gd name="connsiteY0" fmla="*/ 2385654 h 4771308"/>
              <a:gd name="connsiteX1" fmla="*/ 786786 w 9445558"/>
              <a:gd name="connsiteY1" fmla="*/ 911239 h 4771308"/>
              <a:gd name="connsiteX2" fmla="*/ 2846618 w 9445558"/>
              <a:gd name="connsiteY2" fmla="*/ 0 h 4771308"/>
              <a:gd name="connsiteX3" fmla="*/ 5392710 w 9445558"/>
              <a:gd name="connsiteY3" fmla="*/ 0 h 4771308"/>
              <a:gd name="connsiteX4" fmla="*/ 7744372 w 9445558"/>
              <a:gd name="connsiteY4" fmla="*/ 775052 h 4771308"/>
              <a:gd name="connsiteX5" fmla="*/ 8073958 w 9445558"/>
              <a:gd name="connsiteY5" fmla="*/ 2609390 h 4771308"/>
              <a:gd name="connsiteX6" fmla="*/ 9445558 w 9445558"/>
              <a:gd name="connsiteY6" fmla="*/ 3103118 h 4771308"/>
              <a:gd name="connsiteX7" fmla="*/ 7791855 w 9445558"/>
              <a:gd name="connsiteY7" fmla="*/ 3346309 h 4771308"/>
              <a:gd name="connsiteX8" fmla="*/ 7452542 w 9445558"/>
              <a:gd name="connsiteY8" fmla="*/ 3860069 h 4771308"/>
              <a:gd name="connsiteX9" fmla="*/ 7013643 w 9445558"/>
              <a:gd name="connsiteY9" fmla="*/ 4085612 h 4771308"/>
              <a:gd name="connsiteX10" fmla="*/ 5392710 w 9445558"/>
              <a:gd name="connsiteY10" fmla="*/ 4771308 h 4771308"/>
              <a:gd name="connsiteX11" fmla="*/ 2846618 w 9445558"/>
              <a:gd name="connsiteY11" fmla="*/ 4771308 h 4771308"/>
              <a:gd name="connsiteX12" fmla="*/ 786786 w 9445558"/>
              <a:gd name="connsiteY12" fmla="*/ 3860069 h 4771308"/>
              <a:gd name="connsiteX13" fmla="*/ 0 w 9445558"/>
              <a:gd name="connsiteY13" fmla="*/ 2385654 h 4771308"/>
              <a:gd name="connsiteX0" fmla="*/ 0 w 9445558"/>
              <a:gd name="connsiteY0" fmla="*/ 2385654 h 4771308"/>
              <a:gd name="connsiteX1" fmla="*/ 786786 w 9445558"/>
              <a:gd name="connsiteY1" fmla="*/ 911239 h 4771308"/>
              <a:gd name="connsiteX2" fmla="*/ 2846618 w 9445558"/>
              <a:gd name="connsiteY2" fmla="*/ 0 h 4771308"/>
              <a:gd name="connsiteX3" fmla="*/ 5392710 w 9445558"/>
              <a:gd name="connsiteY3" fmla="*/ 0 h 4771308"/>
              <a:gd name="connsiteX4" fmla="*/ 7744372 w 9445558"/>
              <a:gd name="connsiteY4" fmla="*/ 775052 h 4771308"/>
              <a:gd name="connsiteX5" fmla="*/ 8132324 w 9445558"/>
              <a:gd name="connsiteY5" fmla="*/ 2910947 h 4771308"/>
              <a:gd name="connsiteX6" fmla="*/ 9445558 w 9445558"/>
              <a:gd name="connsiteY6" fmla="*/ 3103118 h 4771308"/>
              <a:gd name="connsiteX7" fmla="*/ 7791855 w 9445558"/>
              <a:gd name="connsiteY7" fmla="*/ 3346309 h 4771308"/>
              <a:gd name="connsiteX8" fmla="*/ 7452542 w 9445558"/>
              <a:gd name="connsiteY8" fmla="*/ 3860069 h 4771308"/>
              <a:gd name="connsiteX9" fmla="*/ 7013643 w 9445558"/>
              <a:gd name="connsiteY9" fmla="*/ 4085612 h 4771308"/>
              <a:gd name="connsiteX10" fmla="*/ 5392710 w 9445558"/>
              <a:gd name="connsiteY10" fmla="*/ 4771308 h 4771308"/>
              <a:gd name="connsiteX11" fmla="*/ 2846618 w 9445558"/>
              <a:gd name="connsiteY11" fmla="*/ 4771308 h 4771308"/>
              <a:gd name="connsiteX12" fmla="*/ 786786 w 9445558"/>
              <a:gd name="connsiteY12" fmla="*/ 3860069 h 4771308"/>
              <a:gd name="connsiteX13" fmla="*/ 0 w 9445558"/>
              <a:gd name="connsiteY13" fmla="*/ 2385654 h 4771308"/>
              <a:gd name="connsiteX0" fmla="*/ 0 w 9445558"/>
              <a:gd name="connsiteY0" fmla="*/ 2385654 h 4771308"/>
              <a:gd name="connsiteX1" fmla="*/ 786786 w 9445558"/>
              <a:gd name="connsiteY1" fmla="*/ 911239 h 4771308"/>
              <a:gd name="connsiteX2" fmla="*/ 2846618 w 9445558"/>
              <a:gd name="connsiteY2" fmla="*/ 0 h 4771308"/>
              <a:gd name="connsiteX3" fmla="*/ 5392710 w 9445558"/>
              <a:gd name="connsiteY3" fmla="*/ 0 h 4771308"/>
              <a:gd name="connsiteX4" fmla="*/ 7744372 w 9445558"/>
              <a:gd name="connsiteY4" fmla="*/ 775052 h 4771308"/>
              <a:gd name="connsiteX5" fmla="*/ 8132324 w 9445558"/>
              <a:gd name="connsiteY5" fmla="*/ 2910947 h 4771308"/>
              <a:gd name="connsiteX6" fmla="*/ 9445558 w 9445558"/>
              <a:gd name="connsiteY6" fmla="*/ 3103118 h 4771308"/>
              <a:gd name="connsiteX7" fmla="*/ 8054502 w 9445558"/>
              <a:gd name="connsiteY7" fmla="*/ 3210122 h 4771308"/>
              <a:gd name="connsiteX8" fmla="*/ 7452542 w 9445558"/>
              <a:gd name="connsiteY8" fmla="*/ 3860069 h 4771308"/>
              <a:gd name="connsiteX9" fmla="*/ 7013643 w 9445558"/>
              <a:gd name="connsiteY9" fmla="*/ 4085612 h 4771308"/>
              <a:gd name="connsiteX10" fmla="*/ 5392710 w 9445558"/>
              <a:gd name="connsiteY10" fmla="*/ 4771308 h 4771308"/>
              <a:gd name="connsiteX11" fmla="*/ 2846618 w 9445558"/>
              <a:gd name="connsiteY11" fmla="*/ 4771308 h 4771308"/>
              <a:gd name="connsiteX12" fmla="*/ 786786 w 9445558"/>
              <a:gd name="connsiteY12" fmla="*/ 3860069 h 4771308"/>
              <a:gd name="connsiteX13" fmla="*/ 0 w 9445558"/>
              <a:gd name="connsiteY13" fmla="*/ 2385654 h 4771308"/>
              <a:gd name="connsiteX0" fmla="*/ 0 w 9445558"/>
              <a:gd name="connsiteY0" fmla="*/ 2385654 h 4771308"/>
              <a:gd name="connsiteX1" fmla="*/ 786786 w 9445558"/>
              <a:gd name="connsiteY1" fmla="*/ 911239 h 4771308"/>
              <a:gd name="connsiteX2" fmla="*/ 2846618 w 9445558"/>
              <a:gd name="connsiteY2" fmla="*/ 0 h 4771308"/>
              <a:gd name="connsiteX3" fmla="*/ 5392710 w 9445558"/>
              <a:gd name="connsiteY3" fmla="*/ 0 h 4771308"/>
              <a:gd name="connsiteX4" fmla="*/ 7744372 w 9445558"/>
              <a:gd name="connsiteY4" fmla="*/ 775052 h 4771308"/>
              <a:gd name="connsiteX5" fmla="*/ 8132324 w 9445558"/>
              <a:gd name="connsiteY5" fmla="*/ 2910947 h 4771308"/>
              <a:gd name="connsiteX6" fmla="*/ 9445558 w 9445558"/>
              <a:gd name="connsiteY6" fmla="*/ 3103118 h 4771308"/>
              <a:gd name="connsiteX7" fmla="*/ 8054502 w 9445558"/>
              <a:gd name="connsiteY7" fmla="*/ 3210122 h 4771308"/>
              <a:gd name="connsiteX8" fmla="*/ 7637368 w 9445558"/>
              <a:gd name="connsiteY8" fmla="*/ 4025440 h 4771308"/>
              <a:gd name="connsiteX9" fmla="*/ 7013643 w 9445558"/>
              <a:gd name="connsiteY9" fmla="*/ 4085612 h 4771308"/>
              <a:gd name="connsiteX10" fmla="*/ 5392710 w 9445558"/>
              <a:gd name="connsiteY10" fmla="*/ 4771308 h 4771308"/>
              <a:gd name="connsiteX11" fmla="*/ 2846618 w 9445558"/>
              <a:gd name="connsiteY11" fmla="*/ 4771308 h 4771308"/>
              <a:gd name="connsiteX12" fmla="*/ 786786 w 9445558"/>
              <a:gd name="connsiteY12" fmla="*/ 3860069 h 4771308"/>
              <a:gd name="connsiteX13" fmla="*/ 0 w 9445558"/>
              <a:gd name="connsiteY13" fmla="*/ 2385654 h 4771308"/>
              <a:gd name="connsiteX0" fmla="*/ 0 w 9445558"/>
              <a:gd name="connsiteY0" fmla="*/ 2385654 h 4771308"/>
              <a:gd name="connsiteX1" fmla="*/ 786786 w 9445558"/>
              <a:gd name="connsiteY1" fmla="*/ 911239 h 4771308"/>
              <a:gd name="connsiteX2" fmla="*/ 2846618 w 9445558"/>
              <a:gd name="connsiteY2" fmla="*/ 0 h 4771308"/>
              <a:gd name="connsiteX3" fmla="*/ 5392710 w 9445558"/>
              <a:gd name="connsiteY3" fmla="*/ 0 h 4771308"/>
              <a:gd name="connsiteX4" fmla="*/ 7744372 w 9445558"/>
              <a:gd name="connsiteY4" fmla="*/ 775052 h 4771308"/>
              <a:gd name="connsiteX5" fmla="*/ 8132324 w 9445558"/>
              <a:gd name="connsiteY5" fmla="*/ 2910947 h 4771308"/>
              <a:gd name="connsiteX6" fmla="*/ 9445558 w 9445558"/>
              <a:gd name="connsiteY6" fmla="*/ 3103118 h 4771308"/>
              <a:gd name="connsiteX7" fmla="*/ 8054502 w 9445558"/>
              <a:gd name="connsiteY7" fmla="*/ 3210122 h 4771308"/>
              <a:gd name="connsiteX8" fmla="*/ 7637368 w 9445558"/>
              <a:gd name="connsiteY8" fmla="*/ 4025440 h 4771308"/>
              <a:gd name="connsiteX9" fmla="*/ 6118698 w 9445558"/>
              <a:gd name="connsiteY9" fmla="*/ 4105067 h 4771308"/>
              <a:gd name="connsiteX10" fmla="*/ 5392710 w 9445558"/>
              <a:gd name="connsiteY10" fmla="*/ 4771308 h 4771308"/>
              <a:gd name="connsiteX11" fmla="*/ 2846618 w 9445558"/>
              <a:gd name="connsiteY11" fmla="*/ 4771308 h 4771308"/>
              <a:gd name="connsiteX12" fmla="*/ 786786 w 9445558"/>
              <a:gd name="connsiteY12" fmla="*/ 3860069 h 4771308"/>
              <a:gd name="connsiteX13" fmla="*/ 0 w 9445558"/>
              <a:gd name="connsiteY13" fmla="*/ 2385654 h 477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5558" h="4771308">
                <a:moveTo>
                  <a:pt x="0" y="2385654"/>
                </a:moveTo>
                <a:lnTo>
                  <a:pt x="786786" y="911239"/>
                </a:lnTo>
                <a:lnTo>
                  <a:pt x="2846618" y="0"/>
                </a:lnTo>
                <a:lnTo>
                  <a:pt x="5392710" y="0"/>
                </a:lnTo>
                <a:lnTo>
                  <a:pt x="7744372" y="775052"/>
                </a:lnTo>
                <a:lnTo>
                  <a:pt x="8132324" y="2910947"/>
                </a:lnTo>
                <a:lnTo>
                  <a:pt x="9445558" y="3103118"/>
                </a:lnTo>
                <a:lnTo>
                  <a:pt x="8054502" y="3210122"/>
                </a:lnTo>
                <a:lnTo>
                  <a:pt x="7637368" y="4025440"/>
                </a:lnTo>
                <a:lnTo>
                  <a:pt x="6118698" y="4105067"/>
                </a:lnTo>
                <a:lnTo>
                  <a:pt x="5392710" y="4771308"/>
                </a:lnTo>
                <a:lnTo>
                  <a:pt x="2846618" y="4771308"/>
                </a:lnTo>
                <a:lnTo>
                  <a:pt x="786786" y="3860069"/>
                </a:lnTo>
                <a:lnTo>
                  <a:pt x="0" y="2385654"/>
                </a:lnTo>
                <a:close/>
              </a:path>
            </a:pathLst>
          </a:cu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6926174-8728-40A2-8D94-CB7BC187F6AE}"/>
              </a:ext>
            </a:extLst>
          </p:cNvPr>
          <p:cNvSpPr>
            <a:spLocks noGrp="1"/>
          </p:cNvSpPr>
          <p:nvPr>
            <p:ph type="title"/>
          </p:nvPr>
        </p:nvSpPr>
        <p:spPr/>
        <p:txBody>
          <a:bodyPr/>
          <a:lstStyle/>
          <a:p>
            <a:r>
              <a:rPr kumimoji="1" lang="ja-JP" altLang="en-US" dirty="0" smtClean="0"/>
              <a:t>儲かる</a:t>
            </a:r>
            <a:r>
              <a:rPr kumimoji="1" lang="ja-JP" altLang="en-US" dirty="0"/>
              <a:t>仕事があるから会おうとカフェに誘われた</a:t>
            </a:r>
          </a:p>
        </p:txBody>
      </p:sp>
      <p:pic>
        <p:nvPicPr>
          <p:cNvPr id="5" name="コンテンツ プレースホルダー 3"/>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464" r="98531">
                        <a14:foregroundMark x1="32792" y1="54461" x2="29234" y2="62144"/>
                        <a14:foregroundMark x1="29002" y1="62392" x2="31787" y2="56072"/>
                        <a14:foregroundMark x1="25677" y1="86369" x2="26218" y2="93494"/>
                        <a14:foregroundMark x1="79969" y1="48513" x2="81825" y2="49009"/>
                        <a14:foregroundMark x1="86002" y1="48017" x2="90178" y2="49257"/>
                        <a14:foregroundMark x1="86852" y1="46840" x2="91647" y2="44486"/>
                        <a14:foregroundMark x1="79969" y1="50682" x2="82676" y2="49257"/>
                        <a14:foregroundMark x1="78732" y1="61958" x2="77649" y2="66109"/>
                        <a14:foregroundMark x1="73550" y1="75217" x2="75715" y2="73482"/>
                        <a14:foregroundMark x1="77649" y1="71747" x2="77340" y2="74597"/>
                        <a14:foregroundMark x1="83604" y1="72862" x2="82521" y2="74783"/>
                        <a14:foregroundMark x1="81980" y1="77200" x2="83604" y2="76332"/>
                        <a14:foregroundMark x1="82753" y1="76766" x2="83836" y2="78501"/>
                        <a14:foregroundMark x1="84687" y1="77633" x2="83836" y2="81970"/>
                        <a14:foregroundMark x1="20418" y1="85688" x2="20650" y2="81351"/>
                        <a14:foregroundMark x1="24439" y1="86555" x2="27997" y2="93494"/>
                        <a14:foregroundMark x1="31245" y1="92193" x2="32019" y2="95663"/>
                        <a14:foregroundMark x1="20108" y1="75898" x2="22583" y2="74597"/>
                        <a14:foregroundMark x1="31709" y1="95911" x2="31400" y2="99938"/>
                      </a14:backgroundRemoval>
                    </a14:imgEffect>
                  </a14:imgLayer>
                </a14:imgProps>
              </a:ext>
              <a:ext uri="{28A0092B-C50C-407E-A947-70E740481C1C}">
                <a14:useLocalDpi xmlns:a14="http://schemas.microsoft.com/office/drawing/2010/main"/>
              </a:ext>
            </a:extLst>
          </a:blip>
          <a:srcRect/>
          <a:stretch/>
        </p:blipFill>
        <p:spPr>
          <a:xfrm>
            <a:off x="750195" y="2323438"/>
            <a:ext cx="3511304" cy="4381496"/>
          </a:xfrm>
          <a:prstGeom prst="rect">
            <a:avLst/>
          </a:prstGeom>
        </p:spPr>
      </p:pic>
      <mc:AlternateContent xmlns:mc="http://schemas.openxmlformats.org/markup-compatibility/2006" xmlns:p14="http://schemas.microsoft.com/office/powerpoint/2010/main">
        <mc:Choice Requires="p14">
          <p:contentPart p14:bwMode="auto" r:id="rId7">
            <p14:nvContentPartPr>
              <p14:cNvPr id="12" name="インク 11"/>
              <p14:cNvContentPartPr/>
              <p14:nvPr/>
            </p14:nvContentPartPr>
            <p14:xfrm rot="559325">
              <a:off x="3779574" y="6255311"/>
              <a:ext cx="1979280" cy="291240"/>
            </p14:xfrm>
          </p:contentPart>
        </mc:Choice>
        <mc:Fallback xmlns="">
          <p:pic>
            <p:nvPicPr>
              <p:cNvPr id="12" name="インク 11"/>
              <p:cNvPicPr/>
              <p:nvPr/>
            </p:nvPicPr>
            <p:blipFill>
              <a:blip r:embed="rId8"/>
              <a:stretch>
                <a:fillRect/>
              </a:stretch>
            </p:blipFill>
            <p:spPr>
              <a:xfrm rot="559325">
                <a:off x="3775614" y="6252071"/>
                <a:ext cx="19854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5" name="インク 44"/>
              <p14:cNvContentPartPr/>
              <p14:nvPr/>
            </p14:nvContentPartPr>
            <p14:xfrm>
              <a:off x="10394456" y="2553005"/>
              <a:ext cx="449640" cy="237600"/>
            </p14:xfrm>
          </p:contentPart>
        </mc:Choice>
        <mc:Fallback xmlns="">
          <p:pic>
            <p:nvPicPr>
              <p:cNvPr id="45" name="インク 44"/>
              <p:cNvPicPr/>
              <p:nvPr/>
            </p:nvPicPr>
            <p:blipFill>
              <a:blip r:embed="rId10"/>
              <a:stretch>
                <a:fillRect/>
              </a:stretch>
            </p:blipFill>
            <p:spPr>
              <a:xfrm>
                <a:off x="10390496" y="2548325"/>
                <a:ext cx="4568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 name="インク 46"/>
              <p14:cNvContentPartPr/>
              <p14:nvPr/>
            </p14:nvContentPartPr>
            <p14:xfrm>
              <a:off x="10945616" y="2760365"/>
              <a:ext cx="233640" cy="44280"/>
            </p14:xfrm>
          </p:contentPart>
        </mc:Choice>
        <mc:Fallback xmlns="">
          <p:pic>
            <p:nvPicPr>
              <p:cNvPr id="47" name="インク 46"/>
              <p:cNvPicPr/>
              <p:nvPr/>
            </p:nvPicPr>
            <p:blipFill>
              <a:blip r:embed="rId12"/>
              <a:stretch>
                <a:fillRect/>
              </a:stretch>
            </p:blipFill>
            <p:spPr>
              <a:xfrm>
                <a:off x="10942376" y="2756765"/>
                <a:ext cx="239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0" name="インク 59"/>
              <p14:cNvContentPartPr/>
              <p14:nvPr/>
            </p14:nvContentPartPr>
            <p14:xfrm>
              <a:off x="667976" y="2505485"/>
              <a:ext cx="987480" cy="324360"/>
            </p14:xfrm>
          </p:contentPart>
        </mc:Choice>
        <mc:Fallback xmlns="">
          <p:pic>
            <p:nvPicPr>
              <p:cNvPr id="60" name="インク 59"/>
              <p:cNvPicPr/>
              <p:nvPr/>
            </p:nvPicPr>
            <p:blipFill>
              <a:blip r:embed="rId14"/>
              <a:stretch>
                <a:fillRect/>
              </a:stretch>
            </p:blipFill>
            <p:spPr>
              <a:xfrm>
                <a:off x="664736" y="2501525"/>
                <a:ext cx="9946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 name="インク 69"/>
              <p14:cNvContentPartPr/>
              <p14:nvPr/>
            </p14:nvContentPartPr>
            <p14:xfrm>
              <a:off x="721616" y="4909205"/>
              <a:ext cx="910440" cy="361800"/>
            </p14:xfrm>
          </p:contentPart>
        </mc:Choice>
        <mc:Fallback xmlns="">
          <p:pic>
            <p:nvPicPr>
              <p:cNvPr id="70" name="インク 69"/>
              <p:cNvPicPr/>
              <p:nvPr/>
            </p:nvPicPr>
            <p:blipFill>
              <a:blip r:embed="rId16"/>
              <a:stretch>
                <a:fillRect/>
              </a:stretch>
            </p:blipFill>
            <p:spPr>
              <a:xfrm>
                <a:off x="717296" y="4903805"/>
                <a:ext cx="918720" cy="371160"/>
              </a:xfrm>
              <a:prstGeom prst="rect">
                <a:avLst/>
              </a:prstGeom>
            </p:spPr>
          </p:pic>
        </mc:Fallback>
      </mc:AlternateContent>
      <p:sp>
        <p:nvSpPr>
          <p:cNvPr id="72" name="テキスト ボックス 71"/>
          <p:cNvSpPr txBox="1"/>
          <p:nvPr/>
        </p:nvSpPr>
        <p:spPr>
          <a:xfrm>
            <a:off x="4102779" y="2080444"/>
            <a:ext cx="4416358" cy="4016484"/>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ま</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な</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確かに俺の周りにも</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コロナでバイトが無いって奴いるからな</a:t>
            </a:r>
            <a:r>
              <a:rPr kumimoji="1" lang="en-US" altLang="ja-JP" sz="1400" dirty="0">
                <a:latin typeface="メイリオ" panose="020B0604030504040204" pitchFamily="50" charset="-128"/>
                <a:ea typeface="メイリオ" panose="020B0604030504040204" pitchFamily="50" charset="-128"/>
              </a:rPr>
              <a:t>~</a:t>
            </a:r>
          </a:p>
          <a:p>
            <a:pPr>
              <a:lnSpc>
                <a:spcPct val="150000"/>
              </a:lnSpc>
            </a:pPr>
            <a:r>
              <a:rPr kumimoji="1" lang="ja-JP" altLang="en-US" sz="1400" dirty="0">
                <a:latin typeface="メイリオ" panose="020B0604030504040204" pitchFamily="50" charset="-128"/>
                <a:ea typeface="メイリオ" panose="020B0604030504040204" pitchFamily="50" charset="-128"/>
              </a:rPr>
              <a:t>え？俺？俺はバイトなんかしてねぇよ。</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就活じゃねぇって。</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b="1" dirty="0">
                <a:latin typeface="メイリオ" panose="020B0604030504040204" pitchFamily="50" charset="-128"/>
                <a:ea typeface="メイリオ" panose="020B0604030504040204" pitchFamily="50" charset="-128"/>
              </a:rPr>
              <a:t>就職なんかしなくても金困んないし。</a:t>
            </a:r>
            <a:endParaRPr kumimoji="1" lang="en-US" altLang="ja-JP" b="1"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実はさぁ、</a:t>
            </a:r>
            <a:r>
              <a:rPr kumimoji="1" lang="ja-JP" altLang="en-US" b="1" dirty="0">
                <a:latin typeface="メイリオ" panose="020B0604030504040204" pitchFamily="50" charset="-128"/>
                <a:ea typeface="メイリオ" panose="020B0604030504040204" pitchFamily="50" charset="-128"/>
              </a:rPr>
              <a:t>すっげぇ人と知り合い</a:t>
            </a:r>
            <a:r>
              <a:rPr kumimoji="1" lang="ja-JP" altLang="en-US" sz="1400" dirty="0">
                <a:latin typeface="メイリオ" panose="020B0604030504040204" pitchFamily="50" charset="-128"/>
                <a:ea typeface="メイリオ" panose="020B0604030504040204" pitchFamily="50" charset="-128"/>
              </a:rPr>
              <a:t>になって</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b="1" dirty="0">
                <a:latin typeface="メイリオ" panose="020B0604030504040204" pitchFamily="50" charset="-128"/>
                <a:ea typeface="メイリオ" panose="020B0604030504040204" pitchFamily="50" charset="-128"/>
              </a:rPr>
              <a:t>簡単に</a:t>
            </a:r>
            <a:r>
              <a:rPr kumimoji="1" lang="ja-JP" altLang="en-US" b="1" dirty="0" err="1">
                <a:latin typeface="メイリオ" panose="020B0604030504040204" pitchFamily="50" charset="-128"/>
                <a:ea typeface="メイリオ" panose="020B0604030504040204" pitchFamily="50" charset="-128"/>
              </a:rPr>
              <a:t>めっちゃ</a:t>
            </a:r>
            <a:r>
              <a:rPr kumimoji="1" lang="ja-JP" altLang="en-US" b="1" dirty="0">
                <a:latin typeface="メイリオ" panose="020B0604030504040204" pitchFamily="50" charset="-128"/>
                <a:ea typeface="メイリオ" panose="020B0604030504040204" pitchFamily="50" charset="-128"/>
              </a:rPr>
              <a:t>儲かる仕事してんだわ。</a:t>
            </a:r>
            <a:endParaRPr kumimoji="1" lang="en-US" altLang="ja-JP" b="1"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マジすごい人で、芸人の〇〇とも友達らしいし。</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興味持った感じか？あ、じゃあ、</a:t>
            </a:r>
            <a:r>
              <a:rPr kumimoji="1" lang="ja-JP" altLang="en-US" b="1" dirty="0">
                <a:latin typeface="メイリオ" panose="020B0604030504040204" pitchFamily="50" charset="-128"/>
                <a:ea typeface="メイリオ" panose="020B0604030504040204" pitchFamily="50" charset="-128"/>
              </a:rPr>
              <a:t>今度会おうぜ。</a:t>
            </a:r>
            <a:endParaRPr kumimoji="1" lang="en-US" altLang="ja-JP" b="1"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メシでも食いながらさ。懐かしいよな。</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んじゃ、〇月〇日</a:t>
            </a:r>
            <a:r>
              <a:rPr kumimoji="1" lang="en-US" altLang="ja-JP" sz="1400" dirty="0">
                <a:latin typeface="メイリオ" panose="020B0604030504040204" pitchFamily="50" charset="-128"/>
                <a:ea typeface="メイリオ" panose="020B0604030504040204" pitchFamily="50" charset="-128"/>
              </a:rPr>
              <a:t>5</a:t>
            </a:r>
            <a:r>
              <a:rPr kumimoji="1" lang="ja-JP" altLang="en-US" sz="1400" dirty="0">
                <a:latin typeface="メイリオ" panose="020B0604030504040204" pitchFamily="50" charset="-128"/>
                <a:ea typeface="メイリオ" panose="020B0604030504040204" pitchFamily="50" charset="-128"/>
              </a:rPr>
              <a:t>時に大宮のカフェ</a:t>
            </a:r>
            <a:r>
              <a:rPr kumimoji="1" lang="ja-JP" altLang="en-US" sz="1400" dirty="0" err="1">
                <a:latin typeface="メイリオ" panose="020B0604030504040204" pitchFamily="50" charset="-128"/>
                <a:ea typeface="メイリオ" panose="020B0604030504040204" pitchFamily="50" charset="-128"/>
              </a:rPr>
              <a:t>〇〇な</a:t>
            </a:r>
            <a:r>
              <a:rPr kumimoji="1" lang="ja-JP" altLang="en-US" sz="1400" dirty="0">
                <a:latin typeface="メイリオ" panose="020B0604030504040204" pitchFamily="50" charset="-128"/>
                <a:ea typeface="メイリオ" panose="020B0604030504040204" pitchFamily="50" charset="-128"/>
              </a:rPr>
              <a:t>。</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2173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C7FD5-D055-4715-A071-8BF0A1A96CB1}"/>
              </a:ext>
            </a:extLst>
          </p:cNvPr>
          <p:cNvSpPr>
            <a:spLocks noGrp="1"/>
          </p:cNvSpPr>
          <p:nvPr>
            <p:ph type="title"/>
          </p:nvPr>
        </p:nvSpPr>
        <p:spPr/>
        <p:txBody>
          <a:bodyPr/>
          <a:lstStyle/>
          <a:p>
            <a:r>
              <a:rPr kumimoji="1" lang="ja-JP" altLang="en-US" dirty="0" smtClean="0"/>
              <a:t>知らない</a:t>
            </a:r>
            <a:r>
              <a:rPr kumimoji="1" lang="ja-JP" altLang="en-US" dirty="0"/>
              <a:t>人が同席し、必ず儲かる簡単な仕事だと言われた</a:t>
            </a:r>
          </a:p>
        </p:txBody>
      </p:sp>
      <p:pic>
        <p:nvPicPr>
          <p:cNvPr id="8" name="コンテンツ プレースホルダー 7"/>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722533" y="1864009"/>
            <a:ext cx="7376061" cy="4993991"/>
          </a:xfrm>
        </p:spPr>
      </p:pic>
      <mc:AlternateContent xmlns:mc="http://schemas.openxmlformats.org/markup-compatibility/2006" xmlns:p14="http://schemas.microsoft.com/office/powerpoint/2010/main">
        <mc:Choice Requires="p14">
          <p:contentPart p14:bwMode="auto" r:id="rId4">
            <p14:nvContentPartPr>
              <p14:cNvPr id="21" name="インク 20"/>
              <p14:cNvContentPartPr/>
              <p14:nvPr/>
            </p14:nvContentPartPr>
            <p14:xfrm>
              <a:off x="2063013" y="4030133"/>
              <a:ext cx="1319040" cy="1283040"/>
            </p14:xfrm>
          </p:contentPart>
        </mc:Choice>
        <mc:Fallback xmlns="">
          <p:pic>
            <p:nvPicPr>
              <p:cNvPr id="21" name="インク 20"/>
              <p:cNvPicPr/>
              <p:nvPr/>
            </p:nvPicPr>
            <p:blipFill>
              <a:blip r:embed="rId5"/>
              <a:stretch>
                <a:fillRect/>
              </a:stretch>
            </p:blipFill>
            <p:spPr>
              <a:xfrm>
                <a:off x="2057253" y="4025453"/>
                <a:ext cx="1330920" cy="1292760"/>
              </a:xfrm>
              <a:prstGeom prst="rect">
                <a:avLst/>
              </a:prstGeom>
            </p:spPr>
          </p:pic>
        </mc:Fallback>
      </mc:AlternateContent>
      <p:sp>
        <p:nvSpPr>
          <p:cNvPr id="5" name="円形吹き出し 4"/>
          <p:cNvSpPr/>
          <p:nvPr/>
        </p:nvSpPr>
        <p:spPr>
          <a:xfrm rot="21299990">
            <a:off x="8455303" y="2547274"/>
            <a:ext cx="2406270" cy="1481473"/>
          </a:xfrm>
          <a:prstGeom prst="wedgeEllipseCallout">
            <a:avLst>
              <a:gd name="adj1" fmla="val -64045"/>
              <a:gd name="adj2" fmla="val 40353"/>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600" dirty="0">
                <a:solidFill>
                  <a:sysClr val="windowText" lastClr="000000"/>
                </a:solidFill>
                <a:latin typeface="メイリオ" panose="020B0604030504040204" pitchFamily="50" charset="-128"/>
                <a:ea typeface="メイリオ" panose="020B0604030504040204" pitchFamily="50" charset="-128"/>
              </a:rPr>
              <a:t>特別に簡単に儲かるビジネスのこと教えてあげるよ</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1532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F33FB5-16B4-47F8-A6C4-7A24CC262AB1}"/>
              </a:ext>
            </a:extLst>
          </p:cNvPr>
          <p:cNvSpPr>
            <a:spLocks noGrp="1"/>
          </p:cNvSpPr>
          <p:nvPr>
            <p:ph type="title"/>
          </p:nvPr>
        </p:nvSpPr>
        <p:spPr/>
        <p:txBody>
          <a:bodyPr/>
          <a:lstStyle/>
          <a:p>
            <a:r>
              <a:rPr kumimoji="1" lang="ja-JP" altLang="en-US" dirty="0" smtClean="0"/>
              <a:t>「大金をもうけるため」と、〇〇の購入を勧められた</a:t>
            </a:r>
            <a:endParaRPr kumimoji="1" lang="ja-JP" altLang="en-US" dirty="0"/>
          </a:p>
        </p:txBody>
      </p:sp>
      <p:pic>
        <p:nvPicPr>
          <p:cNvPr id="6" name="コンテンツ プレースホルダー 5"/>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281584" y="1860630"/>
            <a:ext cx="5369669" cy="4898731"/>
          </a:xfrm>
        </p:spPr>
      </p:pic>
      <p:pic>
        <p:nvPicPr>
          <p:cNvPr id="7" name="コンテンツ プレースホルダー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28043" y="1860630"/>
            <a:ext cx="3327516" cy="4898731"/>
          </a:xfrm>
          <a:prstGeom prst="rect">
            <a:avLst/>
          </a:prstGeom>
        </p:spPr>
      </p:pic>
      <p:sp>
        <p:nvSpPr>
          <p:cNvPr id="8" name="円形吹き出し 7"/>
          <p:cNvSpPr/>
          <p:nvPr/>
        </p:nvSpPr>
        <p:spPr>
          <a:xfrm>
            <a:off x="354899" y="4978209"/>
            <a:ext cx="2599317" cy="1147865"/>
          </a:xfrm>
          <a:prstGeom prst="wedgeEllipseCallout">
            <a:avLst>
              <a:gd name="adj1" fmla="val 53213"/>
              <a:gd name="adj2" fmla="val -37313"/>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400" dirty="0">
                <a:solidFill>
                  <a:sysClr val="windowText" lastClr="000000"/>
                </a:solidFill>
                <a:latin typeface="メイリオ" panose="020B0604030504040204" pitchFamily="50" charset="-128"/>
                <a:ea typeface="メイリオ" panose="020B0604030504040204" pitchFamily="50" charset="-128"/>
              </a:rPr>
              <a:t>はぁ。</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でも、お金ないんで</a:t>
            </a:r>
            <a:r>
              <a:rPr kumimoji="1" lang="en-US" altLang="ja-JP" sz="1400" dirty="0">
                <a:solidFill>
                  <a:sysClr val="windowText" lastClr="000000"/>
                </a:solidFill>
                <a:latin typeface="メイリオ" panose="020B0604030504040204" pitchFamily="50" charset="-128"/>
                <a:ea typeface="メイリオ" panose="020B0604030504040204" pitchFamily="50" charset="-128"/>
              </a:rPr>
              <a:t>…</a:t>
            </a:r>
          </a:p>
        </p:txBody>
      </p:sp>
      <p:sp>
        <p:nvSpPr>
          <p:cNvPr id="9" name="円形吹き出し 8"/>
          <p:cNvSpPr/>
          <p:nvPr/>
        </p:nvSpPr>
        <p:spPr>
          <a:xfrm>
            <a:off x="4682532" y="5265337"/>
            <a:ext cx="2895406" cy="1145512"/>
          </a:xfrm>
          <a:prstGeom prst="wedgeEllipseCallout">
            <a:avLst>
              <a:gd name="adj1" fmla="val -12817"/>
              <a:gd name="adj2" fmla="val -78347"/>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俺は勝ち組になるぜ！</a:t>
            </a:r>
          </a:p>
        </p:txBody>
      </p:sp>
      <p:sp>
        <p:nvSpPr>
          <p:cNvPr id="10" name="円形吹き出し 9"/>
          <p:cNvSpPr/>
          <p:nvPr/>
        </p:nvSpPr>
        <p:spPr>
          <a:xfrm>
            <a:off x="6554706" y="3527800"/>
            <a:ext cx="1469884" cy="632218"/>
          </a:xfrm>
          <a:prstGeom prst="wedgeEllipseCallout">
            <a:avLst>
              <a:gd name="adj1" fmla="val 56631"/>
              <a:gd name="adj2" fmla="val 16726"/>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マニュアル</a:t>
            </a:r>
            <a:endParaRPr kumimoji="1" lang="en-US" altLang="ja-JP" sz="1600" b="1" dirty="0">
              <a:solidFill>
                <a:sysClr val="windowText" lastClr="000000"/>
              </a:solidFill>
              <a:latin typeface="メイリオ" panose="020B0604030504040204" pitchFamily="50" charset="-128"/>
              <a:ea typeface="メイリオ" panose="020B0604030504040204" pitchFamily="50" charset="-128"/>
            </a:endParaRPr>
          </a:p>
        </p:txBody>
      </p:sp>
      <p:sp>
        <p:nvSpPr>
          <p:cNvPr id="11" name="円形吹き出し 10"/>
          <p:cNvSpPr/>
          <p:nvPr/>
        </p:nvSpPr>
        <p:spPr>
          <a:xfrm>
            <a:off x="6602492" y="4396568"/>
            <a:ext cx="1469884" cy="632218"/>
          </a:xfrm>
          <a:prstGeom prst="wedgeEllipseCallout">
            <a:avLst>
              <a:gd name="adj1" fmla="val 61416"/>
              <a:gd name="adj2" fmla="val -27776"/>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セミナー</a:t>
            </a:r>
            <a:endParaRPr kumimoji="1" lang="en-US" altLang="ja-JP" sz="1600" b="1" dirty="0">
              <a:solidFill>
                <a:sysClr val="windowText" lastClr="000000"/>
              </a:solidFill>
              <a:latin typeface="メイリオ" panose="020B0604030504040204" pitchFamily="50" charset="-128"/>
              <a:ea typeface="メイリオ" panose="020B0604030504040204" pitchFamily="50" charset="-128"/>
            </a:endParaRPr>
          </a:p>
        </p:txBody>
      </p:sp>
      <p:sp>
        <p:nvSpPr>
          <p:cNvPr id="12" name="円形吹き出し 11"/>
          <p:cNvSpPr/>
          <p:nvPr/>
        </p:nvSpPr>
        <p:spPr>
          <a:xfrm>
            <a:off x="10424239" y="3030973"/>
            <a:ext cx="940447" cy="632218"/>
          </a:xfrm>
          <a:prstGeom prst="wedgeEllipseCallout">
            <a:avLst>
              <a:gd name="adj1" fmla="val -58900"/>
              <a:gd name="adj2" fmla="val 59640"/>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投資</a:t>
            </a:r>
            <a:endParaRPr kumimoji="1" lang="en-US" altLang="ja-JP" sz="1600" b="1" dirty="0">
              <a:solidFill>
                <a:sysClr val="windowText" lastClr="000000"/>
              </a:solidFill>
              <a:latin typeface="メイリオ" panose="020B0604030504040204" pitchFamily="50" charset="-128"/>
              <a:ea typeface="メイリオ" panose="020B0604030504040204" pitchFamily="50" charset="-128"/>
            </a:endParaRPr>
          </a:p>
        </p:txBody>
      </p:sp>
      <p:sp>
        <p:nvSpPr>
          <p:cNvPr id="13" name="円形吹き出し 12"/>
          <p:cNvSpPr/>
          <p:nvPr/>
        </p:nvSpPr>
        <p:spPr>
          <a:xfrm>
            <a:off x="10656574" y="3764350"/>
            <a:ext cx="1267801" cy="632218"/>
          </a:xfrm>
          <a:prstGeom prst="wedgeEllipseCallout">
            <a:avLst>
              <a:gd name="adj1" fmla="val -67588"/>
              <a:gd name="adj2" fmla="val -3935"/>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初期費用</a:t>
            </a:r>
            <a:endParaRPr kumimoji="1" lang="en-US" altLang="ja-JP" sz="1600" b="1" dirty="0">
              <a:solidFill>
                <a:sysClr val="windowText" lastClr="000000"/>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rot="19182218">
            <a:off x="1447158" y="2278488"/>
            <a:ext cx="877163" cy="923330"/>
          </a:xfrm>
          <a:prstGeom prst="rect">
            <a:avLst/>
          </a:prstGeom>
          <a:noFill/>
        </p:spPr>
        <p:txBody>
          <a:bodyPr wrap="none" lIns="91440" tIns="45720" rIns="91440" bIns="45720">
            <a:spAutoFit/>
          </a:bodyPr>
          <a:lstStyle/>
          <a:p>
            <a:pPr algn="ctr"/>
            <a:r>
              <a:rPr lang="ja-JP" altLang="en-US" sz="5400" b="0" cap="none" spc="0" dirty="0">
                <a:ln w="0"/>
                <a:solidFill>
                  <a:srgbClr val="FF0000"/>
                </a:solidFill>
                <a:effectLst>
                  <a:outerShdw blurRad="38100" dist="19050" dir="2700000" algn="tl" rotWithShape="0">
                    <a:schemeClr val="dk1">
                      <a:alpha val="40000"/>
                    </a:schemeClr>
                  </a:outerShdw>
                </a:effectLst>
              </a:rPr>
              <a:t>？</a:t>
            </a:r>
          </a:p>
        </p:txBody>
      </p:sp>
      <mc:AlternateContent xmlns:mc="http://schemas.openxmlformats.org/markup-compatibility/2006" xmlns:p14="http://schemas.microsoft.com/office/powerpoint/2010/main">
        <mc:Choice Requires="p14">
          <p:contentPart p14:bwMode="auto" r:id="rId5">
            <p14:nvContentPartPr>
              <p14:cNvPr id="19" name="インク 18"/>
              <p14:cNvContentPartPr/>
              <p14:nvPr/>
            </p14:nvContentPartPr>
            <p14:xfrm>
              <a:off x="7287235" y="2769583"/>
              <a:ext cx="832320" cy="348480"/>
            </p14:xfrm>
          </p:contentPart>
        </mc:Choice>
        <mc:Fallback xmlns="">
          <p:pic>
            <p:nvPicPr>
              <p:cNvPr id="19" name="インク 18"/>
              <p:cNvPicPr/>
              <p:nvPr/>
            </p:nvPicPr>
            <p:blipFill>
              <a:blip r:embed="rId6"/>
              <a:stretch>
                <a:fillRect/>
              </a:stretch>
            </p:blipFill>
            <p:spPr>
              <a:xfrm>
                <a:off x="7282195" y="2764543"/>
                <a:ext cx="84204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インク 28"/>
              <p14:cNvContentPartPr/>
              <p14:nvPr/>
            </p14:nvContentPartPr>
            <p14:xfrm>
              <a:off x="10854835" y="4906543"/>
              <a:ext cx="902520" cy="347400"/>
            </p14:xfrm>
          </p:contentPart>
        </mc:Choice>
        <mc:Fallback xmlns="">
          <p:pic>
            <p:nvPicPr>
              <p:cNvPr id="29" name="インク 28"/>
              <p:cNvPicPr/>
              <p:nvPr/>
            </p:nvPicPr>
            <p:blipFill>
              <a:blip r:embed="rId8"/>
              <a:stretch>
                <a:fillRect/>
              </a:stretch>
            </p:blipFill>
            <p:spPr>
              <a:xfrm>
                <a:off x="10849795" y="4901503"/>
                <a:ext cx="9108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7" name="インク 36"/>
              <p14:cNvContentPartPr/>
              <p14:nvPr/>
            </p14:nvContentPartPr>
            <p14:xfrm>
              <a:off x="7886275" y="4877383"/>
              <a:ext cx="1280880" cy="519840"/>
            </p14:xfrm>
          </p:contentPart>
        </mc:Choice>
        <mc:Fallback xmlns="">
          <p:pic>
            <p:nvPicPr>
              <p:cNvPr id="37" name="インク 36"/>
              <p:cNvPicPr/>
              <p:nvPr/>
            </p:nvPicPr>
            <p:blipFill>
              <a:blip r:embed="rId10"/>
              <a:stretch>
                <a:fillRect/>
              </a:stretch>
            </p:blipFill>
            <p:spPr>
              <a:xfrm>
                <a:off x="7880875" y="4872343"/>
                <a:ext cx="128988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6" name="インク 85"/>
              <p14:cNvContentPartPr/>
              <p14:nvPr/>
            </p14:nvContentPartPr>
            <p14:xfrm>
              <a:off x="747115" y="3098983"/>
              <a:ext cx="1243440" cy="707760"/>
            </p14:xfrm>
          </p:contentPart>
        </mc:Choice>
        <mc:Fallback xmlns="">
          <p:pic>
            <p:nvPicPr>
              <p:cNvPr id="86" name="インク 85"/>
              <p:cNvPicPr/>
              <p:nvPr/>
            </p:nvPicPr>
            <p:blipFill>
              <a:blip r:embed="rId12"/>
              <a:stretch>
                <a:fillRect/>
              </a:stretch>
            </p:blipFill>
            <p:spPr>
              <a:xfrm>
                <a:off x="741355" y="3093583"/>
                <a:ext cx="1253160" cy="718920"/>
              </a:xfrm>
              <a:prstGeom prst="rect">
                <a:avLst/>
              </a:prstGeom>
            </p:spPr>
          </p:pic>
        </mc:Fallback>
      </mc:AlternateContent>
    </p:spTree>
    <p:extLst>
      <p:ext uri="{BB962C8B-B14F-4D97-AF65-F5344CB8AC3E}">
        <p14:creationId xmlns:p14="http://schemas.microsoft.com/office/powerpoint/2010/main" val="216042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76938-AFB7-43B2-BE71-73D3DBC30E5B}"/>
              </a:ext>
            </a:extLst>
          </p:cNvPr>
          <p:cNvSpPr>
            <a:spLocks noGrp="1"/>
          </p:cNvSpPr>
          <p:nvPr>
            <p:ph type="title"/>
          </p:nvPr>
        </p:nvSpPr>
        <p:spPr/>
        <p:txBody>
          <a:bodyPr/>
          <a:lstStyle/>
          <a:p>
            <a:r>
              <a:rPr kumimoji="1" lang="ja-JP" altLang="en-US" dirty="0" smtClean="0"/>
              <a:t>お金</a:t>
            </a:r>
            <a:r>
              <a:rPr kumimoji="1" lang="ja-JP" altLang="en-US" dirty="0"/>
              <a:t>がないと断ると学生ローンを勧められた</a:t>
            </a:r>
          </a:p>
        </p:txBody>
      </p:sp>
      <p:pic>
        <p:nvPicPr>
          <p:cNvPr id="4" name="コンテンツ プレースホルダー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497017" y="1821737"/>
            <a:ext cx="8768860" cy="5071432"/>
          </a:xfrm>
        </p:spPr>
      </p:pic>
      <p:sp>
        <p:nvSpPr>
          <p:cNvPr id="6" name="円形吹き出し 5"/>
          <p:cNvSpPr/>
          <p:nvPr/>
        </p:nvSpPr>
        <p:spPr>
          <a:xfrm>
            <a:off x="956331" y="2450124"/>
            <a:ext cx="3603945" cy="1676400"/>
          </a:xfrm>
          <a:prstGeom prst="wedgeEllipseCallout">
            <a:avLst>
              <a:gd name="adj1" fmla="val 59346"/>
              <a:gd name="adj2" fmla="val 37691"/>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400" dirty="0">
                <a:solidFill>
                  <a:sysClr val="windowText" lastClr="000000"/>
                </a:solidFill>
                <a:latin typeface="メイリオ" panose="020B0604030504040204" pitchFamily="50" charset="-128"/>
                <a:ea typeface="メイリオ" panose="020B0604030504040204" pitchFamily="50" charset="-128"/>
              </a:rPr>
              <a:t>ここで借りればいいから。</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大丈夫だって</a:t>
            </a:r>
            <a:r>
              <a:rPr kumimoji="1" lang="ja-JP" altLang="en-US" sz="1400" dirty="0" smtClean="0">
                <a:solidFill>
                  <a:sysClr val="windowText" lastClr="000000"/>
                </a:solidFill>
                <a:latin typeface="メイリオ" panose="020B0604030504040204" pitchFamily="50" charset="-128"/>
                <a:ea typeface="メイリオ" panose="020B0604030504040204" pitchFamily="50" charset="-128"/>
              </a:rPr>
              <a:t>、</a:t>
            </a:r>
            <a:endParaRPr kumimoji="1" lang="en-US" altLang="ja-JP" sz="1400" dirty="0" smtClean="0">
              <a:solidFill>
                <a:sysClr val="windowText" lastClr="000000"/>
              </a:solidFill>
              <a:latin typeface="メイリオ" panose="020B0604030504040204" pitchFamily="50" charset="-128"/>
              <a:ea typeface="メイリオ" panose="020B0604030504040204" pitchFamily="50" charset="-128"/>
            </a:endParaRPr>
          </a:p>
          <a:p>
            <a:r>
              <a:rPr kumimoji="1" lang="ja-JP" altLang="en-US" sz="1600" b="1" dirty="0" smtClean="0">
                <a:solidFill>
                  <a:sysClr val="windowText" lastClr="000000"/>
                </a:solidFill>
                <a:latin typeface="メイリオ" panose="020B0604030504040204" pitchFamily="50" charset="-128"/>
                <a:ea typeface="メイリオ" panose="020B0604030504040204" pitchFamily="50" charset="-128"/>
              </a:rPr>
              <a:t>儲け</a:t>
            </a:r>
            <a:r>
              <a:rPr kumimoji="1" lang="ja-JP" altLang="en-US" sz="1600" b="1" dirty="0">
                <a:solidFill>
                  <a:sysClr val="windowText" lastClr="000000"/>
                </a:solidFill>
                <a:latin typeface="メイリオ" panose="020B0604030504040204" pitchFamily="50" charset="-128"/>
                <a:ea typeface="メイリオ" panose="020B0604030504040204" pitchFamily="50" charset="-128"/>
              </a:rPr>
              <a:t>ですぐ返せるって。</a:t>
            </a:r>
            <a:endParaRPr kumimoji="1" lang="en-US" altLang="ja-JP" sz="1600" b="1" dirty="0">
              <a:solidFill>
                <a:sysClr val="windowText" lastClr="000000"/>
              </a:solidFill>
              <a:latin typeface="メイリオ" panose="020B0604030504040204" pitchFamily="50" charset="-128"/>
              <a:ea typeface="メイリオ" panose="020B0604030504040204" pitchFamily="50" charset="-128"/>
            </a:endParaRPr>
          </a:p>
          <a:p>
            <a:r>
              <a:rPr kumimoji="1" lang="ja-JP" altLang="en-US" sz="1400" dirty="0">
                <a:solidFill>
                  <a:sysClr val="windowText" lastClr="000000"/>
                </a:solidFill>
                <a:latin typeface="メイリオ" panose="020B0604030504040204" pitchFamily="50" charset="-128"/>
                <a:ea typeface="メイリオ" panose="020B0604030504040204" pitchFamily="50" charset="-128"/>
              </a:rPr>
              <a:t>年収〇万円、英会話教室の費用だって言えよ。</a:t>
            </a:r>
            <a:endParaRPr kumimoji="1"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73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1A2AF3-8DB4-47F6-959B-7B88E6EB9F42}"/>
              </a:ext>
            </a:extLst>
          </p:cNvPr>
          <p:cNvSpPr>
            <a:spLocks noGrp="1"/>
          </p:cNvSpPr>
          <p:nvPr>
            <p:ph type="title"/>
          </p:nvPr>
        </p:nvSpPr>
        <p:spPr/>
        <p:txBody>
          <a:bodyPr>
            <a:normAutofit/>
          </a:bodyPr>
          <a:lstStyle/>
          <a:p>
            <a:r>
              <a:rPr kumimoji="1" lang="ja-JP" altLang="en-US" dirty="0" smtClean="0"/>
              <a:t>費用</a:t>
            </a:r>
            <a:r>
              <a:rPr kumimoji="1" lang="ja-JP" altLang="en-US" dirty="0"/>
              <a:t>はすぐに取り戻せる。</a:t>
            </a:r>
            <a:r>
              <a:rPr kumimoji="1" lang="en-US" altLang="ja-JP" dirty="0"/>
              <a:t/>
            </a:r>
            <a:br>
              <a:rPr kumimoji="1" lang="en-US" altLang="ja-JP" dirty="0"/>
            </a:br>
            <a:r>
              <a:rPr kumimoji="1" lang="ja-JP" altLang="en-US" dirty="0"/>
              <a:t>　</a:t>
            </a:r>
            <a:r>
              <a:rPr kumimoji="1" lang="ja-JP" altLang="en-US" dirty="0" smtClean="0"/>
              <a:t>人</a:t>
            </a:r>
            <a:r>
              <a:rPr kumimoji="1" lang="ja-JP" altLang="en-US" dirty="0"/>
              <a:t>を紹介すれば紹介料が入ると言われ</a:t>
            </a:r>
            <a:r>
              <a:rPr lang="ja-JP" altLang="en-US" dirty="0"/>
              <a:t>た</a:t>
            </a:r>
            <a:endParaRPr kumimoji="1" lang="ja-JP" altLang="en-US" dirty="0"/>
          </a:p>
        </p:txBody>
      </p:sp>
      <p:pic>
        <p:nvPicPr>
          <p:cNvPr id="6" name="コンテンツ プレースホルダー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59170" y="1799459"/>
            <a:ext cx="8346830" cy="5058541"/>
          </a:xfrm>
        </p:spPr>
      </p:pic>
    </p:spTree>
    <p:extLst>
      <p:ext uri="{BB962C8B-B14F-4D97-AF65-F5344CB8AC3E}">
        <p14:creationId xmlns:p14="http://schemas.microsoft.com/office/powerpoint/2010/main" val="201679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9A95DC-9802-4CB7-A02C-FE27D7BE32A8}"/>
              </a:ext>
            </a:extLst>
          </p:cNvPr>
          <p:cNvSpPr>
            <a:spLocks noGrp="1"/>
          </p:cNvSpPr>
          <p:nvPr>
            <p:ph type="title"/>
          </p:nvPr>
        </p:nvSpPr>
        <p:spPr/>
        <p:txBody>
          <a:bodyPr/>
          <a:lstStyle/>
          <a:p>
            <a:r>
              <a:rPr kumimoji="1" lang="ja-JP" altLang="en-US" dirty="0" smtClean="0"/>
              <a:t>よく</a:t>
            </a:r>
            <a:r>
              <a:rPr kumimoji="1" lang="ja-JP" altLang="en-US" dirty="0"/>
              <a:t>理解できなかったが、断り切れず契約書にサインした</a:t>
            </a:r>
          </a:p>
        </p:txBody>
      </p:sp>
      <p:pic>
        <p:nvPicPr>
          <p:cNvPr id="4" name="コンテンツ プレースホルダー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754924" y="1969476"/>
            <a:ext cx="6915525" cy="4888524"/>
          </a:xfrm>
        </p:spPr>
      </p:pic>
      <mc:AlternateContent xmlns:mc="http://schemas.openxmlformats.org/markup-compatibility/2006" xmlns:p14="http://schemas.microsoft.com/office/powerpoint/2010/main">
        <mc:Choice Requires="p14">
          <p:contentPart p14:bwMode="auto" r:id="rId4">
            <p14:nvContentPartPr>
              <p14:cNvPr id="6" name="インク 5"/>
              <p14:cNvContentPartPr/>
              <p14:nvPr/>
            </p14:nvContentPartPr>
            <p14:xfrm>
              <a:off x="1781225" y="2498705"/>
              <a:ext cx="536040" cy="550800"/>
            </p14:xfrm>
          </p:contentPart>
        </mc:Choice>
        <mc:Fallback xmlns="">
          <p:pic>
            <p:nvPicPr>
              <p:cNvPr id="6" name="インク 5"/>
              <p:cNvPicPr/>
              <p:nvPr/>
            </p:nvPicPr>
            <p:blipFill>
              <a:blip r:embed="rId5"/>
              <a:stretch>
                <a:fillRect/>
              </a:stretch>
            </p:blipFill>
            <p:spPr>
              <a:xfrm>
                <a:off x="1756385" y="2474225"/>
                <a:ext cx="58572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インク 7"/>
              <p14:cNvContentPartPr/>
              <p14:nvPr/>
            </p14:nvContentPartPr>
            <p14:xfrm>
              <a:off x="2431025" y="3156425"/>
              <a:ext cx="61920" cy="54360"/>
            </p14:xfrm>
          </p:contentPart>
        </mc:Choice>
        <mc:Fallback xmlns="">
          <p:pic>
            <p:nvPicPr>
              <p:cNvPr id="8" name="インク 7"/>
              <p:cNvPicPr/>
              <p:nvPr/>
            </p:nvPicPr>
            <p:blipFill>
              <a:blip r:embed="rId7"/>
              <a:stretch>
                <a:fillRect/>
              </a:stretch>
            </p:blipFill>
            <p:spPr>
              <a:xfrm>
                <a:off x="2419505" y="3142025"/>
                <a:ext cx="84240" cy="77760"/>
              </a:xfrm>
              <a:prstGeom prst="rect">
                <a:avLst/>
              </a:prstGeom>
            </p:spPr>
          </p:pic>
        </mc:Fallback>
      </mc:AlternateContent>
    </p:spTree>
    <p:extLst>
      <p:ext uri="{BB962C8B-B14F-4D97-AF65-F5344CB8AC3E}">
        <p14:creationId xmlns:p14="http://schemas.microsoft.com/office/powerpoint/2010/main" val="1243674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B4E767-59B5-4BFB-A4A3-0494EE80B061}"/>
              </a:ext>
            </a:extLst>
          </p:cNvPr>
          <p:cNvSpPr>
            <a:spLocks noGrp="1"/>
          </p:cNvSpPr>
          <p:nvPr>
            <p:ph type="title"/>
          </p:nvPr>
        </p:nvSpPr>
        <p:spPr/>
        <p:txBody>
          <a:bodyPr/>
          <a:lstStyle/>
          <a:p>
            <a:r>
              <a:rPr kumimoji="1" lang="ja-JP" altLang="en-US" dirty="0" smtClean="0"/>
              <a:t>セミナー</a:t>
            </a:r>
            <a:r>
              <a:rPr kumimoji="1" lang="ja-JP" altLang="en-US" dirty="0"/>
              <a:t>に参加したら、人を紹介して稼ぐ方法</a:t>
            </a:r>
            <a:r>
              <a:rPr kumimoji="1" lang="ja-JP" altLang="en-US" dirty="0" smtClean="0"/>
              <a:t>ばかりだった</a:t>
            </a:r>
            <a:endParaRPr kumimoji="1" lang="ja-JP" altLang="en-US" dirty="0"/>
          </a:p>
        </p:txBody>
      </p:sp>
      <p:pic>
        <p:nvPicPr>
          <p:cNvPr id="4" name="コンテンツ プレースホルダー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387815" y="1875691"/>
            <a:ext cx="9207614" cy="4963388"/>
          </a:xfrm>
        </p:spPr>
      </p:pic>
      <p:sp>
        <p:nvSpPr>
          <p:cNvPr id="321" name="テキスト ボックス 320"/>
          <p:cNvSpPr txBox="1"/>
          <p:nvPr/>
        </p:nvSpPr>
        <p:spPr>
          <a:xfrm rot="20471340">
            <a:off x="7385538" y="2159567"/>
            <a:ext cx="1867819" cy="646331"/>
          </a:xfrm>
          <a:prstGeom prst="rect">
            <a:avLst/>
          </a:prstGeom>
          <a:noFill/>
        </p:spPr>
        <p:txBody>
          <a:bodyPr wrap="none" rtlCol="0">
            <a:spAutoFit/>
          </a:bodyPr>
          <a:lstStyle/>
          <a:p>
            <a:r>
              <a:rPr kumimoji="1" lang="ja-JP" altLang="en-US" sz="1200" dirty="0">
                <a:latin typeface="ＤＦＧ細丸ゴシック体" panose="020F0300010101010101" pitchFamily="50" charset="-128"/>
                <a:ea typeface="ＤＦＧ細丸ゴシック体" panose="020F0300010101010101" pitchFamily="50" charset="-128"/>
              </a:rPr>
              <a:t>紹介した人も</a:t>
            </a:r>
            <a:endParaRPr kumimoji="1" lang="en-US" altLang="ja-JP" sz="1200" dirty="0">
              <a:latin typeface="ＤＦＧ細丸ゴシック体" panose="020F0300010101010101" pitchFamily="50" charset="-128"/>
              <a:ea typeface="ＤＦＧ細丸ゴシック体" panose="020F0300010101010101" pitchFamily="50" charset="-128"/>
            </a:endParaRPr>
          </a:p>
          <a:p>
            <a:r>
              <a:rPr kumimoji="1" lang="ja-JP" altLang="en-US" sz="1200" dirty="0">
                <a:latin typeface="ＤＦＧ細丸ゴシック体" panose="020F0300010101010101" pitchFamily="50" charset="-128"/>
                <a:ea typeface="ＤＦＧ細丸ゴシック体" panose="020F0300010101010101" pitchFamily="50" charset="-128"/>
              </a:rPr>
              <a:t>された人も</a:t>
            </a:r>
            <a:endParaRPr kumimoji="1" lang="en-US" altLang="ja-JP" sz="1200" dirty="0">
              <a:latin typeface="ＤＦＧ細丸ゴシック体" panose="020F0300010101010101" pitchFamily="50" charset="-128"/>
              <a:ea typeface="ＤＦＧ細丸ゴシック体" panose="020F0300010101010101" pitchFamily="50" charset="-128"/>
            </a:endParaRPr>
          </a:p>
          <a:p>
            <a:r>
              <a:rPr kumimoji="1" lang="ja-JP" altLang="en-US" sz="1200" dirty="0">
                <a:latin typeface="ＤＦＧ細丸ゴシック体" panose="020F0300010101010101" pitchFamily="50" charset="-128"/>
                <a:ea typeface="ＤＦＧ細丸ゴシック体" panose="020F0300010101010101" pitchFamily="50" charset="-128"/>
              </a:rPr>
              <a:t>幸せになれるシステムです！</a:t>
            </a:r>
          </a:p>
        </p:txBody>
      </p:sp>
      <mc:AlternateContent xmlns:mc="http://schemas.openxmlformats.org/markup-compatibility/2006" xmlns:p14="http://schemas.microsoft.com/office/powerpoint/2010/main">
        <mc:Choice Requires="p14">
          <p:contentPart p14:bwMode="auto" r:id="rId4">
            <p14:nvContentPartPr>
              <p14:cNvPr id="327" name="インク 326"/>
              <p14:cNvContentPartPr/>
              <p14:nvPr/>
            </p14:nvContentPartPr>
            <p14:xfrm>
              <a:off x="7243865" y="2367665"/>
              <a:ext cx="1245960" cy="765000"/>
            </p14:xfrm>
          </p:contentPart>
        </mc:Choice>
        <mc:Fallback xmlns="">
          <p:pic>
            <p:nvPicPr>
              <p:cNvPr id="327" name="インク 326"/>
              <p:cNvPicPr/>
              <p:nvPr/>
            </p:nvPicPr>
            <p:blipFill>
              <a:blip r:embed="rId7"/>
              <a:stretch>
                <a:fillRect/>
              </a:stretch>
            </p:blipFill>
            <p:spPr>
              <a:xfrm>
                <a:off x="7240265" y="2362985"/>
                <a:ext cx="1253520" cy="77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インク 9"/>
              <p14:cNvContentPartPr/>
              <p14:nvPr/>
            </p14:nvContentPartPr>
            <p14:xfrm>
              <a:off x="10114660" y="2347940"/>
              <a:ext cx="322200" cy="542160"/>
            </p14:xfrm>
          </p:contentPart>
        </mc:Choice>
        <mc:Fallback xmlns="">
          <p:pic>
            <p:nvPicPr>
              <p:cNvPr id="10" name="インク 9"/>
              <p:cNvPicPr/>
              <p:nvPr/>
            </p:nvPicPr>
            <p:blipFill>
              <a:blip r:embed="rId9"/>
              <a:stretch>
                <a:fillRect/>
              </a:stretch>
            </p:blipFill>
            <p:spPr>
              <a:xfrm>
                <a:off x="10106740" y="2338940"/>
                <a:ext cx="339480" cy="559080"/>
              </a:xfrm>
              <a:prstGeom prst="rect">
                <a:avLst/>
              </a:prstGeom>
            </p:spPr>
          </p:pic>
        </mc:Fallback>
      </mc:AlternateContent>
    </p:spTree>
    <p:extLst>
      <p:ext uri="{BB962C8B-B14F-4D97-AF65-F5344CB8AC3E}">
        <p14:creationId xmlns:p14="http://schemas.microsoft.com/office/powerpoint/2010/main" val="2939801173"/>
      </p:ext>
    </p:extLst>
  </p:cSld>
  <p:clrMapOvr>
    <a:masterClrMapping/>
  </p:clrMapOvr>
</p:sld>
</file>

<file path=ppt/theme/theme1.xml><?xml version="1.0" encoding="utf-8"?>
<a:theme xmlns:a="http://schemas.openxmlformats.org/drawingml/2006/main" name="配当">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TM03457464[[fn=配当]]</Template>
  <TotalTime>3786</TotalTime>
  <Words>2849</Words>
  <Application>Microsoft Office PowerPoint</Application>
  <PresentationFormat>ワイド画面</PresentationFormat>
  <Paragraphs>242</Paragraphs>
  <Slides>16</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ＤＦＧ細丸ゴシック体</vt:lpstr>
      <vt:lpstr>HGｺﾞｼｯｸE</vt:lpstr>
      <vt:lpstr>ＭＳ Ｐゴシック</vt:lpstr>
      <vt:lpstr>ＭＳ ゴシック</vt:lpstr>
      <vt:lpstr>メイリオ</vt:lpstr>
      <vt:lpstr>游ゴシック</vt:lpstr>
      <vt:lpstr>Arial</vt:lpstr>
      <vt:lpstr>Gill Sans MT</vt:lpstr>
      <vt:lpstr>Wingdings 2</vt:lpstr>
      <vt:lpstr>配当</vt:lpstr>
      <vt:lpstr>♦マルチ商法♦</vt:lpstr>
      <vt:lpstr>高校時代の部活の先輩から久しぶりに連絡があった</vt:lpstr>
      <vt:lpstr>儲かる仕事があるから会おうとカフェに誘われた</vt:lpstr>
      <vt:lpstr>知らない人が同席し、必ず儲かる簡単な仕事だと言われた</vt:lpstr>
      <vt:lpstr>「大金をもうけるため」と、〇〇の購入を勧められた</vt:lpstr>
      <vt:lpstr>お金がないと断ると学生ローンを勧められた</vt:lpstr>
      <vt:lpstr>費用はすぐに取り戻せる。 　人を紹介すれば紹介料が入ると言われた</vt:lpstr>
      <vt:lpstr>よく理解できなかったが、断り切れず契約書にサインした</vt:lpstr>
      <vt:lpstr>セミナーに参加したら、人を紹介して稼ぐ方法ばかりだった</vt:lpstr>
      <vt:lpstr> 友人を１人紹介したが、怪しい業者と気づきやめたと言われた</vt:lpstr>
      <vt:lpstr>マルチ商法の問題点</vt:lpstr>
      <vt:lpstr>解決方法（未成年者契約の取消権）</vt:lpstr>
      <vt:lpstr>解決方法（特定商取引法）</vt:lpstr>
      <vt:lpstr>解決方法（中途解約）</vt:lpstr>
      <vt:lpstr>その他の解決方法</vt:lpstr>
      <vt:lpstr>困った時は・・・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♦情報商材♦</dc:title>
  <dc:creator>岡田香織</dc:creator>
  <cp:lastModifiedBy>埼玉県</cp:lastModifiedBy>
  <cp:revision>195</cp:revision>
  <cp:lastPrinted>2023-01-23T02:33:59Z</cp:lastPrinted>
  <dcterms:created xsi:type="dcterms:W3CDTF">2021-06-01T04:38:38Z</dcterms:created>
  <dcterms:modified xsi:type="dcterms:W3CDTF">2023-01-26T01:14:50Z</dcterms:modified>
</cp:coreProperties>
</file>