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7.xml" ContentType="application/inkml+xml"/>
  <Override PartName="/ppt/ink/ink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6" r:id="rId2"/>
    <p:sldId id="257" r:id="rId3"/>
    <p:sldId id="266" r:id="rId4"/>
    <p:sldId id="258" r:id="rId5"/>
    <p:sldId id="265" r:id="rId6"/>
    <p:sldId id="260" r:id="rId7"/>
    <p:sldId id="270" r:id="rId8"/>
    <p:sldId id="278" r:id="rId9"/>
    <p:sldId id="267" r:id="rId10"/>
    <p:sldId id="277" r:id="rId11"/>
    <p:sldId id="269" r:id="rId12"/>
    <p:sldId id="272" r:id="rId13"/>
    <p:sldId id="262" r:id="rId14"/>
    <p:sldId id="274" r:id="rId15"/>
    <p:sldId id="276" r:id="rId16"/>
    <p:sldId id="264" r:id="rId17"/>
  </p:sldIdLst>
  <p:sldSz cx="10691813" cy="7559675"/>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361CBAB-871C-4AE0-8744-486D272F87AD}">
          <p14:sldIdLst>
            <p14:sldId id="256"/>
            <p14:sldId id="257"/>
            <p14:sldId id="266"/>
            <p14:sldId id="258"/>
            <p14:sldId id="265"/>
            <p14:sldId id="260"/>
            <p14:sldId id="270"/>
            <p14:sldId id="278"/>
            <p14:sldId id="267"/>
            <p14:sldId id="277"/>
            <p14:sldId id="269"/>
            <p14:sldId id="272"/>
            <p14:sldId id="262"/>
            <p14:sldId id="274"/>
            <p14:sldId id="276"/>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BB5"/>
    <a:srgbClr val="DDF6FF"/>
    <a:srgbClr val="A5B592"/>
    <a:srgbClr val="ADBB9B"/>
    <a:srgbClr val="000000"/>
    <a:srgbClr val="C00000"/>
    <a:srgbClr val="FCDBD4"/>
    <a:srgbClr val="25C6FF"/>
    <a:srgbClr val="F3E5E9"/>
    <a:srgbClr val="6E6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717" autoAdjust="0"/>
  </p:normalViewPr>
  <p:slideViewPr>
    <p:cSldViewPr snapToGrid="0">
      <p:cViewPr varScale="1">
        <p:scale>
          <a:sx n="75" d="100"/>
          <a:sy n="75" d="100"/>
        </p:scale>
        <p:origin x="1092" y="66"/>
      </p:cViewPr>
      <p:guideLst/>
    </p:cSldViewPr>
  </p:slideViewPr>
  <p:notesTextViewPr>
    <p:cViewPr>
      <p:scale>
        <a:sx n="1" d="1"/>
        <a:sy n="1" d="1"/>
      </p:scale>
      <p:origin x="0" y="0"/>
    </p:cViewPr>
  </p:notesTextViewPr>
  <p:notesViewPr>
    <p:cSldViewPr snapToGrid="0" showGuides="1">
      <p:cViewPr varScale="1">
        <p:scale>
          <a:sx n="79" d="100"/>
          <a:sy n="79" d="100"/>
        </p:scale>
        <p:origin x="684" y="102"/>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353" cy="513709"/>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2448" y="0"/>
            <a:ext cx="3078352" cy="513709"/>
          </a:xfrm>
          <a:prstGeom prst="rect">
            <a:avLst/>
          </a:prstGeom>
        </p:spPr>
        <p:txBody>
          <a:bodyPr vert="horz" lIns="95473" tIns="47736" rIns="95473" bIns="47736" rtlCol="0"/>
          <a:lstStyle>
            <a:lvl1pPr algn="r">
              <a:defRPr sz="1300"/>
            </a:lvl1pPr>
          </a:lstStyle>
          <a:p>
            <a:fld id="{FE4E76BC-65BB-4762-99A8-E641AF1F4275}" type="datetimeFigureOut">
              <a:rPr kumimoji="1" lang="ja-JP" altLang="en-US" smtClean="0"/>
              <a:t>2023/6/12</a:t>
            </a:fld>
            <a:endParaRPr kumimoji="1" lang="ja-JP" altLang="en-US"/>
          </a:p>
        </p:txBody>
      </p:sp>
      <p:sp>
        <p:nvSpPr>
          <p:cNvPr id="4" name="フッター プレースホルダー 3"/>
          <p:cNvSpPr>
            <a:spLocks noGrp="1"/>
          </p:cNvSpPr>
          <p:nvPr>
            <p:ph type="ftr" sz="quarter" idx="2"/>
          </p:nvPr>
        </p:nvSpPr>
        <p:spPr>
          <a:xfrm>
            <a:off x="1" y="9719316"/>
            <a:ext cx="3078353" cy="513709"/>
          </a:xfrm>
          <a:prstGeom prst="rect">
            <a:avLst/>
          </a:prstGeom>
        </p:spPr>
        <p:txBody>
          <a:bodyPr vert="horz" lIns="95473" tIns="47736" rIns="95473" bIns="4773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2448" y="9719316"/>
            <a:ext cx="3078352" cy="513709"/>
          </a:xfrm>
          <a:prstGeom prst="rect">
            <a:avLst/>
          </a:prstGeom>
        </p:spPr>
        <p:txBody>
          <a:bodyPr vert="horz" lIns="95473" tIns="47736" rIns="95473" bIns="47736" rtlCol="0" anchor="b"/>
          <a:lstStyle>
            <a:lvl1pPr algn="r">
              <a:defRPr sz="1300"/>
            </a:lvl1pPr>
          </a:lstStyle>
          <a:p>
            <a:fld id="{6BF0C474-588D-4416-9F69-4BDF8F86C2D3}" type="slidenum">
              <a:rPr kumimoji="1" lang="ja-JP" altLang="en-US" smtClean="0"/>
              <a:t>‹#›</a:t>
            </a:fld>
            <a:endParaRPr kumimoji="1" lang="ja-JP" altLang="en-US"/>
          </a:p>
        </p:txBody>
      </p:sp>
    </p:spTree>
    <p:extLst>
      <p:ext uri="{BB962C8B-B14F-4D97-AF65-F5344CB8AC3E}">
        <p14:creationId xmlns:p14="http://schemas.microsoft.com/office/powerpoint/2010/main" val="18121030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07:03:29.179"/>
    </inkml:context>
    <inkml:brush xml:id="br0">
      <inkml:brushProperty name="width" value="0.05" units="cm"/>
      <inkml:brushProperty name="height" value="0.05" units="cm"/>
    </inkml:brush>
  </inkml:definitions>
  <inkml:trace contextRef="#ctx0" brushRef="#br0">69 681 3513,'0'0'10539,"-8"-14"-9533,0 0-973,0 1 1,1-2-1,0 1 1,1-1-1,1 0 1,0 0-1,1 0 0,1-1 1,0 1-1,1-1 1,0-17-1,2 21-24,-1-20 75,2 0-1,1-1 1,1 1 0,11-43-1,-2 25 26,-8 31-25,0 1 0,1 0 0,1 0 0,0 1 0,18-32 1,-20 44-77,0 0 0,1 1 0,-1 0 1,1 0-1,0 0 0,0 1 0,1-1 1,-1 1-1,1 1 0,0-1 1,-1 1-1,1 0 0,0 0 0,9-1 1,5-1-8,-1 0 0,1 2 0,25 0 0,158-1 101,-201 3-75,1 1 0,-1 0 0,1 0 0,-1 0 0,0 0 0,1 0 0,-1 0 1,0 1-1,0-1 0,0 1 0,0 0 0,0-1 0,0 1 0,0 0 0,0 0 0,-1 0 0,1 0 0,1 3 0,20 19 149,-17-20-143,1 0 1,0 0-1,-1 1 1,0-1-1,0 1 1,0 1-1,-1-1 1,1 1-1,-1 0 1,-1 1-1,1-1 1,-1 1-1,0 0 1,-1 0-1,1 0 1,-1 0-1,-1 0 1,0 1-1,0-1 1,0 1-1,-1 0 1,0 0-1,0 0 1,-1 10-1,0 152 767,-1-169-786,0 0-1,0 1 0,0-1 0,0 0 0,0 1 1,0-1-1,0 0 0,0 0 0,-1 0 0,1 0 1,0 0-1,-1 0 0,1 0 0,-1-1 0,1 1 1,-1 0-1,-1 0 0,-29 10 96,29-10-95,-16 4 21,1 0 0,-19 8 0,32-10-34,-1 0 0,0 0 0,1 1 0,0-1 0,-1 1 0,2 0 0,-1 0-1,0 1 1,-7 9 0,3-3 28,-1 0 1,-17 14-1,-3 3 29,5-1-63,19-19 53,0 0 1,-1-1-1,1 0 1,-2 0 0,1-1-1,-1 0 1,0 0-1,0-1 1,0 0-1,-18 7 1,15-10 63,1 0-1,-1-1 1,0 0-1,-1-1 1,-16-1 0,-3 0-9,27 0-112,-1-1 0,1 0-1,0 0 1,0 0-1,0 0 1,0 0-1,1-1 1,-1 0-1,1 0 1,-1 0-1,1 0 1,0 0-1,0-1 1,0 1-1,1-1 1,-4-5-1,6 1 121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07:03:30.824"/>
    </inkml:context>
    <inkml:brush xml:id="br0">
      <inkml:brushProperty name="width" value="0.05" units="cm"/>
      <inkml:brushProperty name="height" value="0.05" units="cm"/>
    </inkml:brush>
  </inkml:definitions>
  <inkml:trace contextRef="#ctx0" brushRef="#br0">0 339 2697,'0'0'11889,"0"-14"-11001,0-195 147,0 206-1032,1 0-1,-1 1 1,1-1 0,0 0 0,0 0 0,0 1-1,0-1 1,0 0 0,1 1 0,-1-1-1,1 1 1,0-1 0,0 1 0,-1 0-1,1 0 1,1 0 0,-1 0 0,0 0 0,0 0-1,1 1 1,-1-1 0,5-1 0,8-4-20,0 0 1,29-9 0,-22 9 14,-5 1-42,1 2 0,0-1-1,0 2 1,1 0 0,-1 2-1,1 0 1,-1 0 0,36 5-1,-52-3 65,0-1 0,0 0-1,1 0 1,-1 1-1,0 0 1,0-1 0,0 1-1,0 0 1,0 0-1,0 0 1,0 0 0,-1 0-1,1 0 1,0 1-1,0-1 1,-1 0-1,1 1 1,-1 0 0,1-1-1,-1 1 1,0 0-1,0 0 1,0 0 0,0-1-1,0 1 1,0 0-1,0 0 1,-1 1-1,1-1 1,-1 0 0,1 0-1,-1 0 1,0 0-1,0 0 1,0 1 0,0-1-1,0 0 1,-1 2-1,-1 10 260,-1 0 0,-1-1 0,0 0 0,-12 24 0,6-13-484,6-10 221,0-1 0,0 0 0,2 1-1,-1 0 1,1 17 0,2-31-8,-17 7 1807,-274-4-1784,290-3-51,9 24-19426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07:03:32.094"/>
    </inkml:context>
    <inkml:brush xml:id="br0">
      <inkml:brushProperty name="width" value="0.05" units="cm"/>
      <inkml:brushProperty name="height" value="0.05" units="cm"/>
    </inkml:brush>
  </inkml:definitions>
  <inkml:trace contextRef="#ctx0" brushRef="#br0">13 209 3849,'0'0'6629,"-12"-10"-1117,12 1-5173,0 4-313,-1 0-1,1 0 0,0 0 1,1-1-1,-1 1 1,1 0-1,0 0 0,0 0 1,0 0-1,1 0 0,0 0 1,0 1-1,0-1 1,0 0-1,1 1 0,0 0 1,4-6-1,2-1-46,1 1-1,-1 1 0,2 0 1,-1 0-1,19-11 1,-21 16-13,-1 0 1,1 1 0,-1 0-1,1 0 1,0 0 0,0 1-1,1 1 1,-1-1 0,0 1-1,12 0 1,-2 0-10,28 1 9,-44 0 33,0 0 0,-1 0 0,1 0-1,0 0 1,-1 1 0,1-1 0,0 1 0,-1-1 0,1 1 0,0 0-1,-1-1 1,1 1 0,-1 0 0,1 0 0,-1 0 0,0 0 0,1 0-1,-1 1 1,2 1 0,-2 1 47,0 0 0,0 1 1,-1-1-1,0 0 0,1 1 0,-1-1 0,-1 1 0,0 7 0,-1 5 135,3-10-63,-2-1 1,1 1-1,-1-1 0,0 1 0,0-1 1,-1 1-1,0-1 0,0 0 0,0 0 0,-5 8 1,6-12-53,0 1 1,0-1-1,0 1 1,-1-1 0,1 0-1,-1 0 1,0 1-1,0-1 1,0 0 0,0-1-1,0 1 1,0 0-1,0 0 1,0-1 0,-5 3-1,1-3-2,0 1-1,1-1 1,-1 0 0,0 0-1,0-1 1,-10 0 0,-115 0-40,130 0-119,-1-1 0,1 1 0,0-1 0,-1 1 0,1-1 0,0 1 0,0-1 0,0 0 0,0 0 0,-1 1 0,1-1 0,0 0 0,0 0 0,1 0 0,-1 0 0,0 0 0,0 0 0,0-1 0,1 1 0,-1 0 0,0 0 0,1 0 0,0-1 0,-1 1 0,1 0 0,-1-1-1,1 1 1,0 0 0,0-1 0,0 1 0,0-2 0,-1 0-581,1 0 0,0 0 0,0 0 0,0-1 0,0 1 0,0 0 0,1 0 0,0 0 0,-1 0 0,1 0 0,0 0-1,3-5 1,6-2-3947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05:44:37.011"/>
    </inkml:context>
    <inkml:brush xml:id="br0">
      <inkml:brushProperty name="width" value="0.05" units="cm"/>
      <inkml:brushProperty name="height" value="0.05" units="cm"/>
    </inkml:brush>
  </inkml:definitions>
  <inkml:trace contextRef="#ctx0" brushRef="#br0">2750 10449 6793,'0'0'3301,"-8"0"-3067,2 0-69,0 0 0,0-2 0,0 1 0,0-1 0,0 0 0,0 0 0,-8-6 0,-9-1 2358,19 8-2351,1 0-1,-1 1 1,2-2-1,-2 0 1,1 1 0,-1-2-1,1 2 1,-4-6-1,-90-70 1244,47 40-1028,-14-20 176,-111-127 1,65 63-300,-108-140-279,120 139 65,15 18-16,-122-192 0,161 217 156,3-2 0,-57-149 1,-10-47 12,-29-82-182,103 259-73,-40-176 1,28-29-1,5 26 64,23 199-8,-42-131 0,-41-67-48,-6-13-162,57 120 207,30 99 1,-3-1 0,-43-101 0,-36-25 42,-20-45 4,80 149-78,3-3 1,-42-157-1,63 180-2,3-3-1,3 1 1,2 0 0,2-2 0,1-137-1,5 69-35,-1 45-145,11-151 1,46-161-120,-44 324 321,4 0 1,25-102-1,60-166-22,-73 282 30,39-85 0,-27 71-6,-7 19-8,4 1-1,1 2 1,46-65-1,139-172-52,-151 213 98,-20 24-43,67-66-1,-97 115 0,-2 0-1,3 2 1,0 2-1,-1 0 1,2 2-1,-1 0 1,35-11-1,11-1 32,-2-4 0,1-4-1,63-46 1,-63 42-11,2 5 0,2 4 1,75-16-1,-4 0 2,-1-6-3,216-38 0,-183 52 25,-58 8-14,-65 21 0,0 3 1,51 7 0,-16 0 78,-49-3-41,1-2-1,-2-2 1,2-1 0,-2-4 0,69-26 0,-32 4-45,-34 15 8,43-25-1,-13 6 19,135-48 0,33-15 37,-129 46-54,165-49 1,118-2-14,-246 78-9,290 3 0,-411 23 0,0 2 0,1 1 0,-1 1 0,-1 1 1,26 13-1,109 65-28,-59-28 35,-50-33 12,1-3 0,0-4 0,76 15 0,153-12-17,-208-22 12,1-5 0,-1-4 1,93-34-1,-110 30-6,549-168 95,-511 162-98,130-8 0,96 20 1,-134 7 14,186 3 111,-306 4-92,-1 5-1,85 25 1,116 64 9,-215-74-46,0 3-1,76 58 1,79 89-8,-56-46-20,-98-86 42,0 3 0,-2 2 1,76 103-1,-92-99 3,-1 1 0,-2 3 1,26 69-1,-6-17 2,27 48-1,39 90-24,-81-168 29,132 333-18,-136-325 20,-3 1-1,-2 1 1,15 95 0,-13-22 484,-5 1 1,7 245-1,2 59 208,-4-74-48,-15-219-368,39 236 1,53 165-9,-59-343-266,16 75 211,35 196 205,-40-176-419,7 40-15,-25 3-6,-34-324-1,12 417-84,-15-419 96,-2 1 1,-1-1-1,-13 83 0,-4-7-34,-37 166 38,47-244-3,-2-2-1,0-2 1,-2 1 0,0-1-1,-23 40 1,-36 46-25,-20 37 20,14-11-9,-5-3 0,-4-5 0,-4-7 0,-142 159 0,194-248-4,-2-2 1,-1-2-1,-2-3 0,-1-3 1,-1-2-1,0-5 0,-1-1 1,-2-3-1,1-3 0,-3-3 1,2-3-1,-55 5 0,16-11 7,-207 29 4,218-23-3,-135 52 1,135-33-7,2 7 1,2 2-1,1 6 0,1 3 0,2 4 1,-124 132-1,-318 350 109,431-459-95,-2-7 0,-3-5 0,-2-4 0,-2-6 0,-189 79 0,227-116-17,-1-5-1,-1-3 1,-107 5-1,77-17-48,-156-31 0,-92-26-31,-222-58-157,217 10 61,122 27 159,129 44 21,-1 5-1,-166-28 0,-5 12-26,19 3-87,-179-32 21,265 51 25,-78-20-58,175 22 39,0-3 1,1-5-1,-61-43 0,27 16 25,49 31-69,3-3 1,1-1 0,0-2 0,-60-74-1,-114-178-212,178 232 177,-29-60 0,38 68 59,0 2-1,-1 1 0,-31-36 0,46 67 108,-1 1 0,-1 0 0,1 1 1,-1 1-1,0 0 0,-1 1 0,-13-6 0,-31-17-34,-60-52-153,4-8 0,-142-146 1,181 164 33,-121-163 0,93 100 120,-28-41-70,101 133 81,3-1 1,-34-70-1,18 16-251,-59-199-1,-4-119-455,2-140 434,90 445 9,5-2 0,4-187 1,2 68 78,-1 193 207,0 0 0,-2 1 1,-2-1-1,-16-67 1,-54-138 5,53 165-11,2-1 1,-24-147 0,-17-71 65,54 266-62,1 0 0,0-1 0,1 0 1,3-1-1,-1 0 0,0-50 0,4 67 5,-1-35-15,3 2-1,0-2 0,9-52 1,-2 36 35,-2-3 0,-2 1 1,-3-1-1,-1 1 1,-10-95-1,5-220-72,7 344 43,1 0 0,2 2 0,0-1 1,12-40-1,-8 33 8,0 0 0,4-52 1,-9 32 5,19-93 0,-19 131-25,2 1 0,0 1 0,2-1 1,0 2-1,0-1 0,14-22 1,51-106-103,-66 132 107,0-3 1,0 3-1,-1-3 0,-2 0 1,5-27-1,-10 46 15,86-483 17,14 51-23,-94 407 20,-2 7-19,1 0-1,1 0 0,1 1 0,-1 0 0,3 0 0,-1 2 1,22-42-1,-13 33 10,22-58 1,-31 67-15,1 0 0,-1 2 0,3 0 0,-2 0 0,2 2 0,0 0 1,2 1-1,13-16 0,107-108 69,21-20 7,-117 126-42,2 2 0,51-33 0,-37 39-26,-1 3 1,1 3-1,68-13 0,80 1 21,-138 27-7,-1-5 1,76-26 0,-30-3 24,310-124-34,-248 75-15,-105 52 21,2 3 0,119-37 1,19 34-14,-98 20 8,-18 6-8,89 7 0,-117 3 4,74 10-3,2 2-1,-69-7 23,0 4 0,91 27 0,82 13-13,38-44 31,-177-7-28,-82 0-6,-1-2 0,0 0-1,1-2 1,-2 0 0,1-3 0,27-15-1,-21 10 2,0 1 0,39-10 0,29 3 9,-1 6-1,2 6 1,138 11 0,-55 34 90,-84-16-54,63 21 60,72 11 46,87-39-83,-130-10-40,-51 5-40,77 2-48,538-5 118,-681-3-54,75 19 0,-74-9-22,73-1 0,499-12 26,-599 4-1,0 1-1,45 14 0,-45-7 6,1-5 0,46 2 0,263 0 1,-340-8-18,0 2 0,0-1 0,1 2 0,-1 0 0,0 1 0,-1 0 0,1 2 0,0-1 0,12 13 0,17 14 5,38 42 0,-67-64 1,-7-4 1,142 145 53,-119-119-54,-1 1 0,46 77 0,-48-63 4,-3 3 1,-1 0-1,20 71 0,-37-106 1,31 98 7,-3 3 0,-5 2 1,-4 1-1,19 187 0,-10-72 123,-11-99-126,13 94-18,27 242 65,1 120-24,-22-257 125,51 384 397,-66-517-153,67 302 0,-74-410-368,11 138 1,-10-64-23,-6-54 36,3 144-1,-13 115 48,-3-249-15,-4-46 8,-1-1 1,-24 133-1,21-158-25,-1-8-36,-24 82 1,1-9-23,8-13 23,-4-2 1,-57 145-1,-112 206 27,101-242 55,-131 254 281,200-415-373,-2-4-1,-2 0 1,-1-3-1,-2-1 1,-41 41-1,-56 48 153,-81 69-66,-10-25-110,-126 106-5,237-193-21,-176 102 0,168-115 10,-4 5 23,-84 53-77,150-102-41,-105 39 0,98-54-7,0-2 1,0-5-1,-1-3 1,-110-9-1,137-2 107,-44-16-1,-7 1 3,-277-11 68,359 31-58,-219 7 15,169-2 20,-109 30-1,-335 163 32,451-173-67,-20 6-11,2 6 0,-105 77 0,167-110 13,-202 159 28,155-128-18,-1-2 0,-59 24-1,37-24 109,-1-3 0,-1-7-1,-127 17 1,-148-28 289,319-16-379,-1-3 0,1-1 0,0-3 0,-63-30 0,92 38-24,-161-69 76,-283-143 63,84-38-94,311 213-30,-82-83-62,59 48 30,8 1 10,46 47 4,-41-35 1,0 1 49,50 46-46,0 1 1,-1 0-1,0 1 1,-28-17-1,-63-46-3,32 32-85,-41-19 4,56 45-236,23 9 233,-3-5-540,16 5-577,-38-7 1,54 15-321,-1-1 0,2 2 0,-2 0 0,1 2 0,-11 1 0,3 4-4961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05:44:37.012"/>
    </inkml:context>
    <inkml:brush xml:id="br0">
      <inkml:brushProperty name="width" value="0.05" units="cm"/>
      <inkml:brushProperty name="height" value="0.05" units="cm"/>
    </inkml:brush>
  </inkml:definitions>
  <inkml:trace contextRef="#ctx0" brushRef="#br0">0 22 8266,'0'0'1216,"0"-17"-1888,0 12-56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6T07:07:48.688"/>
    </inkml:context>
    <inkml:brush xml:id="br0">
      <inkml:brushProperty name="width" value="0.05" units="cm"/>
      <inkml:brushProperty name="height" value="0.05" units="cm"/>
    </inkml:brush>
  </inkml:definitions>
  <inkml:trace contextRef="#ctx0" brushRef="#br0">2134 10 8082,'0'0'3094,"-5"-3"-3950,-6-4 8755,-19 8-7216,0 2 0,1 1 0,-1 2 1,1 0-1,-42 16 0,-139 66-1108,140-54 304,0 2 0,3 4 0,1 3 0,-96 82 1,79-54-53,3 5 1,-117 141-1,186-201 132,0 0 0,1 1 0,1 0 1,1 0-1,0 1 0,1 0 0,1 0 0,1 1 0,0 0 0,2-1 0,0 2 0,1-1 0,1 0 1,2 34-1,0-46 32,-1-1 1,1 0 0,1 0 0,-1 1-1,1-1 1,0 0 0,0 0 0,1-1-1,0 1 1,0 0 0,0-1 0,1 0-1,-1 0 1,1 0 0,1 0 0,-1 0-1,1-1 1,-1 0 0,1 0 0,1 0-1,-1-1 1,0 1 0,1-1 0,-1-1-1,1 1 1,8 2 0,2 0 1,0-1 1,0 0-1,1-1 1,-1 0-1,1-2 1,0 0-1,0-1 1,0 0-1,16-4 1,-20 2 8,1-2 0,-2 0 1,1-1-1,0 0 1,-1-1-1,0 0 0,-1-1 1,1 0-1,-1-1 1,0 0-1,-1-1 0,15-15 1,0-4-54,0 0 1,-3-1-1,28-45 1,-40 57-51,-1 0-1,0-1 1,-1 0 0,-1-1 0,-1 1-1,0-1 1,-2-1 0,0 1 0,-1 0-1,-1-1 1,0-22 0,-2 41 100,0-1 0,0 1 0,-1-1 0,1 1 1,0-1-1,-1 0 0,1 1 0,-1-1 0,1 1 0,-1 0 0,0-1 1,1 1-1,-1-1 0,0 1 0,0 0 0,0 0 0,0-1 0,0 1 1,-2-1-1,0 0-4,0 0 1,-1 0-1,1 0 1,0 1 0,-1-1-1,1 1 1,0 0-1,-6-1 1,-8 0-15,0 0 0,0 1 0,-17 1 0,19 0 15,-17 2 38,0 0 1,0 3-1,0 0 1,0 2-1,1 1 1,0 2-1,0 1 1,-28 15-1,-343 167 274,274-122-294,-123 90 0,238-152-112,-20 15-48,-59 53 0,85-70-187,0 0 0,0 0 0,1 1 0,0 0 0,1 0-1,0 0 1,0 0 0,1 1 0,0 0 0,0 0 0,1 0-1,0 0 1,-2 18 0,3 13-4240,2-11-2096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07:30:28.669"/>
    </inkml:context>
    <inkml:brush xml:id="br0">
      <inkml:brushProperty name="width" value="0.05" units="cm"/>
      <inkml:brushProperty name="height" value="0.05" units="cm"/>
      <inkml:brushProperty name="color" value="#E71224"/>
    </inkml:brush>
  </inkml:definitions>
  <inkml:trace contextRef="#ctx0" brushRef="#br0">8 2797 24575,'0'0'0,"-1"0"0,1 0 0,-1-1 0,1 1 0,-1 0 0,1-2 0,0 2 0,-1 0 0,1-1 0,0 1 0,-1 0 0,1-1 0,0 1 0,-1-1 0,1 1 0,0 0 0,0-1 0,-1 1 0,1-1 0,0 1 0,0-1 0,0 1 0,0-2 0,0 2 0,-1-1 0,1 1 0,0-1 0,0 1 0,0-1 0,1 1 0,-1-1 0,0 1 0,0-3 0,1-14 0,1-1 0,1 1 0,0-2 0,1 2 0,0 0 0,1 0 0,12-27 0,-8 20 0,36-91 0,104-194 0,87-93 0,-197 332 0,50-123 0,-31 61 0,-31 66 0,-19 45 0,0 1 0,17-32 0,134-263 0,-83 156 0,-50 97 0,-20 47 0,0 0 0,1 1 0,0-1 0,1 1 0,1 0 0,0 0 0,12-13 0,-6 12 0,0-1 0,0-1 0,-2-1 0,0 1 0,0-2 0,13-30 0,-12 21 0,1-1 0,1 2 0,1 0 0,1 1 0,1 1 0,1 0 0,26-22 0,-26 27 0,-1-2 0,0 0 0,-1-1 0,15-26 0,-33 48 0,1 0 0,0 0 0,0-1 0,-1 1 0,1 0 0,-1 0 0,1 0 0,-1 0 0,1-1 0,-1 1 0,0 0 0,1 0 0,-1 0 0,0 0 0,0 0 0,0-1 0,0 0 0,0 1 0,-1 1 0,1 0 0,-1 0 0,1 0 0,-1 0 0,1 0 0,-1 0 0,1 0 0,-1 0 0,1 0 0,-1 0 0,1 0 0,-1 0 0,1 0 0,-1 0 0,1 0 0,-1 0 0,1 1 0,-1-1 0,1 0 0,0 0 0,-1 1 0,1-1 0,-1 1 0,-36 27 0,-170 167 0,195-184-136,0 0-1,-1-1 1,-1-1-1,0 0 1,0 0-1,0-1 1,-1-3-1,0 2 0,-18 3 1,14-5-6690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6T07:30:31.295"/>
    </inkml:context>
    <inkml:brush xml:id="br0">
      <inkml:brushProperty name="width" value="0.05" units="cm"/>
      <inkml:brushProperty name="height" value="0.05" units="cm"/>
      <inkml:brushProperty name="color" value="#E71224"/>
    </inkml:brush>
  </inkml:definitions>
  <inkml:trace contextRef="#ctx0" brushRef="#br0">44 0 24575,'-3'0'0,"-6"0"0,0 5 0,1 29 0,2 38 0,1 12 0,3 3 0,1-9 0,0-9 0,1-5 0,1-8 0,-1-5 0,1-9 0,-1-5 0,0-7 0,0-3 0,0-6-8191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8" cy="514021"/>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503" y="0"/>
            <a:ext cx="3077738" cy="514021"/>
          </a:xfrm>
          <a:prstGeom prst="rect">
            <a:avLst/>
          </a:prstGeom>
        </p:spPr>
        <p:txBody>
          <a:bodyPr vert="horz" lIns="95473" tIns="47736" rIns="95473" bIns="47736" rtlCol="0"/>
          <a:lstStyle>
            <a:lvl1pPr algn="r">
              <a:defRPr sz="1300"/>
            </a:lvl1pPr>
          </a:lstStyle>
          <a:p>
            <a:fld id="{AE627362-EEEF-4F8F-9F53-E7FDC3CBD7DE}" type="datetimeFigureOut">
              <a:rPr kumimoji="1" lang="ja-JP" altLang="en-US" smtClean="0"/>
              <a:t>2023/6/12</a:t>
            </a:fld>
            <a:endParaRPr kumimoji="1" lang="ja-JP" altLang="en-US"/>
          </a:p>
        </p:txBody>
      </p:sp>
      <p:sp>
        <p:nvSpPr>
          <p:cNvPr id="4" name="スライド イメージ プレースホルダー 3"/>
          <p:cNvSpPr>
            <a:spLocks noGrp="1" noRot="1" noChangeAspect="1"/>
          </p:cNvSpPr>
          <p:nvPr>
            <p:ph type="sldImg" idx="2"/>
          </p:nvPr>
        </p:nvSpPr>
        <p:spPr>
          <a:xfrm>
            <a:off x="1108075" y="1277938"/>
            <a:ext cx="4886325" cy="3454400"/>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3"/>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008"/>
            <a:ext cx="3077738" cy="514019"/>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503" y="9719008"/>
            <a:ext cx="3077738" cy="514019"/>
          </a:xfrm>
          <a:prstGeom prst="rect">
            <a:avLst/>
          </a:prstGeom>
        </p:spPr>
        <p:txBody>
          <a:bodyPr vert="horz" lIns="95473" tIns="47736" rIns="95473" bIns="47736" rtlCol="0" anchor="b"/>
          <a:lstStyle>
            <a:lvl1pPr algn="r">
              <a:defRPr sz="1300"/>
            </a:lvl1pPr>
          </a:lstStyle>
          <a:p>
            <a:fld id="{BB5E5BB4-1888-474D-BB4E-359681794587}" type="slidenum">
              <a:rPr kumimoji="1" lang="ja-JP" altLang="en-US" smtClean="0"/>
              <a:t>‹#›</a:t>
            </a:fld>
            <a:endParaRPr kumimoji="1" lang="ja-JP" altLang="en-US"/>
          </a:p>
        </p:txBody>
      </p:sp>
    </p:spTree>
    <p:extLst>
      <p:ext uri="{BB962C8B-B14F-4D97-AF65-F5344CB8AC3E}">
        <p14:creationId xmlns:p14="http://schemas.microsoft.com/office/powerpoint/2010/main" val="159680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4924645"/>
            <a:ext cx="5681980" cy="1244507"/>
          </a:xfrm>
        </p:spPr>
        <p:txBody>
          <a:bodyPr/>
          <a:lstStyle/>
          <a:p>
            <a:r>
              <a:rPr kumimoji="1" lang="ja-JP" altLang="en-US" dirty="0">
                <a:latin typeface="+mn-ea"/>
                <a:ea typeface="+mn-ea"/>
              </a:rPr>
              <a:t>定期購入のトラブルとは、ネット広告などで商品が</a:t>
            </a:r>
            <a:r>
              <a:rPr kumimoji="1" lang="ja-JP" altLang="en-US" dirty="0" smtClean="0">
                <a:latin typeface="+mn-ea"/>
                <a:ea typeface="+mn-ea"/>
              </a:rPr>
              <a:t>「初回</a:t>
            </a:r>
            <a:r>
              <a:rPr kumimoji="1" lang="en-US" altLang="ja-JP" dirty="0" smtClean="0">
                <a:latin typeface="+mn-ea"/>
                <a:ea typeface="+mn-ea"/>
              </a:rPr>
              <a:t>500</a:t>
            </a:r>
            <a:r>
              <a:rPr kumimoji="1" lang="ja-JP" altLang="en-US" dirty="0">
                <a:latin typeface="+mn-ea"/>
                <a:ea typeface="+mn-ea"/>
              </a:rPr>
              <a:t>円」など</a:t>
            </a:r>
            <a:r>
              <a:rPr kumimoji="1" lang="ja-JP" altLang="en-US" dirty="0" smtClean="0">
                <a:latin typeface="+mn-ea"/>
                <a:ea typeface="+mn-ea"/>
              </a:rPr>
              <a:t>と表示されて</a:t>
            </a:r>
            <a:r>
              <a:rPr kumimoji="1" lang="ja-JP" altLang="en-US" dirty="0">
                <a:latin typeface="+mn-ea"/>
                <a:ea typeface="+mn-ea"/>
              </a:rPr>
              <a:t>いるのを見て注文したら、何回にもわたり同じ商品が送られてくる定期コースだったというトラブルです。</a:t>
            </a:r>
            <a:endParaRPr kumimoji="1" lang="en-US" altLang="ja-JP" dirty="0">
              <a:latin typeface="+mn-ea"/>
              <a:ea typeface="+mn-ea"/>
            </a:endParaRPr>
          </a:p>
          <a:p>
            <a:r>
              <a:rPr kumimoji="1" lang="ja-JP" altLang="en-US" dirty="0">
                <a:latin typeface="+mn-ea"/>
                <a:ea typeface="+mn-ea"/>
              </a:rPr>
              <a:t>多くが、定期の回数を全うしても、途中で解約できても、支払い総額が注文時の想定を超えて高額になるといった問題</a:t>
            </a:r>
            <a:r>
              <a:rPr kumimoji="1" lang="ja-JP" altLang="en-US" dirty="0" smtClean="0">
                <a:latin typeface="+mn-ea"/>
                <a:ea typeface="+mn-ea"/>
              </a:rPr>
              <a:t>をはらんで</a:t>
            </a:r>
            <a:r>
              <a:rPr kumimoji="1" lang="ja-JP" altLang="en-US" dirty="0">
                <a:latin typeface="+mn-ea"/>
                <a:ea typeface="+mn-ea"/>
              </a:rPr>
              <a:t>います。</a:t>
            </a:r>
            <a:endParaRPr kumimoji="1" lang="en-US" altLang="ja-JP" dirty="0">
              <a:latin typeface="+mn-ea"/>
              <a:ea typeface="+mn-ea"/>
            </a:endParaRPr>
          </a:p>
          <a:p>
            <a:r>
              <a:rPr kumimoji="1" lang="ja-JP" altLang="en-US" dirty="0">
                <a:latin typeface="+mn-ea"/>
                <a:ea typeface="+mn-ea"/>
              </a:rPr>
              <a:t>どういうことか、どうしたらトラブルを回避できるか、見ていきましょう</a:t>
            </a:r>
            <a:r>
              <a:rPr kumimoji="1" lang="ja-JP" altLang="en-US" dirty="0" smtClean="0">
                <a:latin typeface="+mn-ea"/>
                <a:ea typeface="+mn-ea"/>
              </a:rPr>
              <a:t>。</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1</a:t>
            </a:fld>
            <a:endParaRPr kumimoji="1" lang="ja-JP" altLang="en-US"/>
          </a:p>
        </p:txBody>
      </p:sp>
    </p:spTree>
    <p:extLst>
      <p:ext uri="{BB962C8B-B14F-4D97-AF65-F5344CB8AC3E}">
        <p14:creationId xmlns:p14="http://schemas.microsoft.com/office/powerpoint/2010/main" val="311071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i="0" dirty="0">
                <a:solidFill>
                  <a:srgbClr val="222222"/>
                </a:solidFill>
                <a:effectLst/>
                <a:latin typeface="+mn-ea"/>
                <a:ea typeface="+mn-ea"/>
              </a:rPr>
              <a:t>そんな通信販売における定期購入契約に関するトラブルの増加を受け、事態を改善するために特定商取引法で規定が新設されました（令和</a:t>
            </a:r>
            <a:r>
              <a:rPr lang="en-US" altLang="ja-JP" i="0" dirty="0">
                <a:solidFill>
                  <a:srgbClr val="222222"/>
                </a:solidFill>
                <a:effectLst/>
                <a:latin typeface="+mn-ea"/>
                <a:ea typeface="+mn-ea"/>
              </a:rPr>
              <a:t>4</a:t>
            </a:r>
            <a:r>
              <a:rPr lang="ja-JP" altLang="en-US" i="0" dirty="0">
                <a:solidFill>
                  <a:srgbClr val="222222"/>
                </a:solidFill>
                <a:effectLst/>
                <a:latin typeface="+mn-ea"/>
                <a:ea typeface="+mn-ea"/>
              </a:rPr>
              <a:t>年</a:t>
            </a:r>
            <a:r>
              <a:rPr lang="en-US" altLang="ja-JP" i="0" dirty="0">
                <a:solidFill>
                  <a:srgbClr val="222222"/>
                </a:solidFill>
                <a:effectLst/>
                <a:latin typeface="+mn-ea"/>
                <a:ea typeface="+mn-ea"/>
              </a:rPr>
              <a:t>6</a:t>
            </a:r>
            <a:r>
              <a:rPr lang="ja-JP" altLang="en-US" i="0" dirty="0">
                <a:solidFill>
                  <a:srgbClr val="222222"/>
                </a:solidFill>
                <a:effectLst/>
                <a:latin typeface="+mn-ea"/>
                <a:ea typeface="+mn-ea"/>
              </a:rPr>
              <a:t>月</a:t>
            </a:r>
            <a:r>
              <a:rPr lang="en-US" altLang="ja-JP" i="0" dirty="0">
                <a:solidFill>
                  <a:srgbClr val="222222"/>
                </a:solidFill>
                <a:effectLst/>
                <a:latin typeface="+mn-ea"/>
                <a:ea typeface="+mn-ea"/>
              </a:rPr>
              <a:t>1</a:t>
            </a:r>
            <a:r>
              <a:rPr lang="ja-JP" altLang="en-US" i="0" dirty="0">
                <a:solidFill>
                  <a:srgbClr val="222222"/>
                </a:solidFill>
                <a:effectLst/>
                <a:latin typeface="+mn-ea"/>
                <a:ea typeface="+mn-ea"/>
              </a:rPr>
              <a:t>日施行）。</a:t>
            </a: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10</a:t>
            </a:fld>
            <a:endParaRPr kumimoji="1" lang="ja-JP" altLang="en-US"/>
          </a:p>
        </p:txBody>
      </p:sp>
    </p:spTree>
    <p:extLst>
      <p:ext uri="{BB962C8B-B14F-4D97-AF65-F5344CB8AC3E}">
        <p14:creationId xmlns:p14="http://schemas.microsoft.com/office/powerpoint/2010/main" val="38209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en-US" altLang="ja-JP" sz="1200" dirty="0">
                <a:solidFill>
                  <a:srgbClr val="222222"/>
                </a:solidFill>
                <a:latin typeface="游ゴシック" panose="020B0400000000000000" pitchFamily="50" charset="-128"/>
                <a:ea typeface="游ゴシック" panose="020B0400000000000000" pitchFamily="50" charset="-128"/>
              </a:rPr>
              <a:t>『</a:t>
            </a:r>
            <a:r>
              <a:rPr lang="ja-JP" altLang="en-US" sz="1200" dirty="0">
                <a:solidFill>
                  <a:srgbClr val="222222"/>
                </a:solidFill>
                <a:latin typeface="游ゴシック" panose="020B0400000000000000" pitchFamily="50" charset="-128"/>
                <a:ea typeface="游ゴシック" panose="020B0400000000000000" pitchFamily="50" charset="-128"/>
              </a:rPr>
              <a:t>「最終確認画面を一目見て」契約の全内容がわかるように表示をすること</a:t>
            </a:r>
            <a:r>
              <a:rPr lang="en-US" altLang="ja-JP" sz="1200" dirty="0">
                <a:solidFill>
                  <a:srgbClr val="222222"/>
                </a:solidFill>
                <a:latin typeface="游ゴシック" panose="020B0400000000000000" pitchFamily="50" charset="-128"/>
                <a:ea typeface="游ゴシック" panose="020B0400000000000000" pitchFamily="50" charset="-128"/>
              </a:rPr>
              <a:t>』</a:t>
            </a:r>
            <a:r>
              <a:rPr lang="ja-JP" altLang="en-US" sz="1200" dirty="0">
                <a:solidFill>
                  <a:srgbClr val="222222"/>
                </a:solidFill>
                <a:latin typeface="游ゴシック" panose="020B0400000000000000" pitchFamily="50" charset="-128"/>
                <a:ea typeface="游ゴシック" panose="020B0400000000000000" pitchFamily="50" charset="-128"/>
              </a:rPr>
              <a:t>が義務なので、販売業者が「広告に書いてある」と主張してもそれは誤りです。</a:t>
            </a:r>
            <a:endParaRPr lang="en-US" altLang="ja-JP" sz="1200" dirty="0">
              <a:solidFill>
                <a:srgbClr val="222222"/>
              </a:solidFill>
              <a:latin typeface="游ゴシック" panose="020B0400000000000000" pitchFamily="50" charset="-128"/>
              <a:ea typeface="游ゴシック" panose="020B0400000000000000" pitchFamily="50" charset="-128"/>
            </a:endParaRPr>
          </a:p>
          <a:p>
            <a:pPr defTabSz="954725">
              <a:defRPr/>
            </a:pPr>
            <a:r>
              <a:rPr lang="ja-JP" altLang="en-US" sz="1200" dirty="0">
                <a:solidFill>
                  <a:srgbClr val="222222"/>
                </a:solidFill>
                <a:latin typeface="游ゴシック" panose="020B0400000000000000" pitchFamily="50" charset="-128"/>
                <a:ea typeface="游ゴシック" panose="020B0400000000000000" pitchFamily="50" charset="-128"/>
              </a:rPr>
              <a:t>（ただし、表示事項を最終確認画面に全部記載するとかえって消費者に分かりにくくなる場合は、一部の項目でリンクを張って別ページで表示したり、広告等の該当箇所を参照とすることができます。）</a:t>
            </a:r>
            <a:endParaRPr lang="en-US" altLang="ja-JP" sz="1200" dirty="0">
              <a:solidFill>
                <a:srgbClr val="222222"/>
              </a:solidFill>
              <a:latin typeface="游ゴシック" panose="020B0400000000000000" pitchFamily="50" charset="-128"/>
              <a:ea typeface="游ゴシック" panose="020B0400000000000000" pitchFamily="50" charset="-128"/>
            </a:endParaRPr>
          </a:p>
          <a:p>
            <a:pPr defTabSz="954725">
              <a:defRPr/>
            </a:pPr>
            <a:endParaRPr lang="en-US" altLang="ja-JP" sz="1200" dirty="0">
              <a:solidFill>
                <a:srgbClr val="222222"/>
              </a:solidFill>
              <a:latin typeface="游ゴシック" panose="020B0400000000000000" pitchFamily="50" charset="-128"/>
              <a:ea typeface="游ゴシック" panose="020B0400000000000000" pitchFamily="50" charset="-128"/>
            </a:endParaRPr>
          </a:p>
          <a:p>
            <a:pPr defTabSz="954725">
              <a:defRPr/>
            </a:pPr>
            <a:r>
              <a:rPr lang="ja-JP" altLang="en-US" sz="1200" dirty="0">
                <a:solidFill>
                  <a:srgbClr val="222222"/>
                </a:solidFill>
                <a:latin typeface="游ゴシック" panose="020B0400000000000000" pitchFamily="50" charset="-128"/>
                <a:ea typeface="游ゴシック" panose="020B0400000000000000" pitchFamily="50" charset="-128"/>
              </a:rPr>
              <a:t>消費者は「注文確定」ボタンを押す前に、必ずこの最終確認画面（及びリンク）を確認し、納得してから</a:t>
            </a:r>
            <a:r>
              <a:rPr lang="ja-JP" altLang="en-US" sz="1200" dirty="0" smtClean="0">
                <a:solidFill>
                  <a:srgbClr val="222222"/>
                </a:solidFill>
                <a:latin typeface="游ゴシック" panose="020B0400000000000000" pitchFamily="50" charset="-128"/>
                <a:ea typeface="游ゴシック" panose="020B0400000000000000" pitchFamily="50" charset="-128"/>
              </a:rPr>
              <a:t>注文しましょう</a:t>
            </a:r>
            <a:r>
              <a:rPr lang="ja-JP" altLang="en-US" sz="1200" dirty="0">
                <a:solidFill>
                  <a:srgbClr val="222222"/>
                </a:solidFill>
                <a:latin typeface="游ゴシック" panose="020B0400000000000000" pitchFamily="50" charset="-128"/>
                <a:ea typeface="游ゴシック" panose="020B0400000000000000" pitchFamily="50" charset="-128"/>
              </a:rPr>
              <a:t>。</a:t>
            </a: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11</a:t>
            </a:fld>
            <a:endParaRPr kumimoji="1" lang="ja-JP" altLang="en-US"/>
          </a:p>
        </p:txBody>
      </p:sp>
    </p:spTree>
    <p:extLst>
      <p:ext uri="{BB962C8B-B14F-4D97-AF65-F5344CB8AC3E}">
        <p14:creationId xmlns:p14="http://schemas.microsoft.com/office/powerpoint/2010/main" val="3365257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200" dirty="0">
                <a:solidFill>
                  <a:srgbClr val="222222"/>
                </a:solidFill>
                <a:latin typeface="+mn-ea"/>
              </a:rPr>
              <a:t>消費者に誤認</a:t>
            </a:r>
            <a:r>
              <a:rPr lang="en-US" altLang="ja-JP" sz="1200" dirty="0">
                <a:solidFill>
                  <a:srgbClr val="222222"/>
                </a:solidFill>
                <a:latin typeface="+mn-ea"/>
              </a:rPr>
              <a:t>(</a:t>
            </a:r>
            <a:r>
              <a:rPr lang="ja-JP" altLang="en-US" sz="1200" dirty="0">
                <a:solidFill>
                  <a:srgbClr val="222222"/>
                </a:solidFill>
                <a:latin typeface="+mn-ea"/>
              </a:rPr>
              <a:t>思い違い</a:t>
            </a:r>
            <a:r>
              <a:rPr lang="en-US" altLang="ja-JP" sz="1200" dirty="0">
                <a:solidFill>
                  <a:srgbClr val="222222"/>
                </a:solidFill>
                <a:latin typeface="+mn-ea"/>
              </a:rPr>
              <a:t>)</a:t>
            </a:r>
            <a:r>
              <a:rPr lang="ja-JP" altLang="en-US" sz="1200" dirty="0">
                <a:solidFill>
                  <a:srgbClr val="222222"/>
                </a:solidFill>
                <a:latin typeface="+mn-ea"/>
              </a:rPr>
              <a:t>させる表示・不実告知</a:t>
            </a:r>
            <a:r>
              <a:rPr lang="en-US" altLang="ja-JP" sz="1200" dirty="0">
                <a:solidFill>
                  <a:srgbClr val="222222"/>
                </a:solidFill>
                <a:latin typeface="+mn-ea"/>
              </a:rPr>
              <a:t>(</a:t>
            </a:r>
            <a:r>
              <a:rPr lang="ja-JP" altLang="en-US" sz="1200" dirty="0">
                <a:solidFill>
                  <a:srgbClr val="222222"/>
                </a:solidFill>
                <a:latin typeface="+mn-ea"/>
              </a:rPr>
              <a:t>嘘</a:t>
            </a:r>
            <a:r>
              <a:rPr lang="en-US" altLang="ja-JP" sz="1200" dirty="0">
                <a:solidFill>
                  <a:srgbClr val="222222"/>
                </a:solidFill>
                <a:latin typeface="+mn-ea"/>
              </a:rPr>
              <a:t>)</a:t>
            </a:r>
            <a:r>
              <a:rPr lang="ja-JP" altLang="en-US" sz="1200" dirty="0">
                <a:solidFill>
                  <a:srgbClr val="222222"/>
                </a:solidFill>
                <a:latin typeface="+mn-ea"/>
              </a:rPr>
              <a:t>は禁止です。</a:t>
            </a:r>
            <a:endParaRPr lang="en-US" altLang="ja-JP" sz="1200" dirty="0">
              <a:solidFill>
                <a:srgbClr val="222222"/>
              </a:solidFill>
              <a:latin typeface="+mn-ea"/>
            </a:endParaRPr>
          </a:p>
          <a:p>
            <a:pPr algn="l"/>
            <a:r>
              <a:rPr lang="ja-JP" altLang="en-US" sz="1200" dirty="0">
                <a:solidFill>
                  <a:srgbClr val="222222"/>
                </a:solidFill>
                <a:latin typeface="+mn-ea"/>
              </a:rPr>
              <a:t>義務事項・禁止事項に違反した表示等によって消費者が誤認して申込みの意思表示をした場合は、消費者は申込みを取り消すことができます。</a:t>
            </a:r>
            <a:endParaRPr lang="en-US" altLang="ja-JP" sz="1200" dirty="0">
              <a:solidFill>
                <a:srgbClr val="222222"/>
              </a:solidFill>
              <a:latin typeface="+mn-ea"/>
            </a:endParaRPr>
          </a:p>
          <a:p>
            <a:pPr algn="l"/>
            <a:r>
              <a:rPr lang="ja-JP" altLang="en-US" sz="1200" dirty="0">
                <a:solidFill>
                  <a:srgbClr val="222222"/>
                </a:solidFill>
                <a:latin typeface="+mn-ea"/>
              </a:rPr>
              <a:t>また、違反した事業者は、行政処分や罰則の対象となリます。</a:t>
            </a:r>
            <a:endParaRPr lang="en-US" altLang="ja-JP" sz="1200" dirty="0">
              <a:solidFill>
                <a:srgbClr val="222222"/>
              </a:solidFill>
              <a:latin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12</a:t>
            </a:fld>
            <a:endParaRPr kumimoji="1" lang="ja-JP" altLang="en-US"/>
          </a:p>
        </p:txBody>
      </p:sp>
    </p:spTree>
    <p:extLst>
      <p:ext uri="{BB962C8B-B14F-4D97-AF65-F5344CB8AC3E}">
        <p14:creationId xmlns:p14="http://schemas.microsoft.com/office/powerpoint/2010/main" val="281101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さて、改正特商法も踏まえて、注文前と注文後</a:t>
            </a:r>
            <a:r>
              <a:rPr kumimoji="1" lang="en-US" altLang="ja-JP" dirty="0">
                <a:latin typeface="+mn-ea"/>
                <a:ea typeface="+mn-ea"/>
              </a:rPr>
              <a:t>(</a:t>
            </a:r>
            <a:r>
              <a:rPr kumimoji="1" lang="ja-JP" altLang="en-US" dirty="0">
                <a:latin typeface="+mn-ea"/>
                <a:ea typeface="+mn-ea"/>
              </a:rPr>
              <a:t>商品を受け取った後</a:t>
            </a:r>
            <a:r>
              <a:rPr kumimoji="1" lang="en-US" altLang="ja-JP" dirty="0">
                <a:latin typeface="+mn-ea"/>
                <a:ea typeface="+mn-ea"/>
              </a:rPr>
              <a:t>)</a:t>
            </a:r>
            <a:r>
              <a:rPr kumimoji="1" lang="ja-JP" altLang="en-US" dirty="0">
                <a:latin typeface="+mn-ea"/>
                <a:ea typeface="+mn-ea"/>
              </a:rPr>
              <a:t>に注意する事をピックアップします。</a:t>
            </a:r>
            <a:endParaRPr kumimoji="1" lang="en-US" altLang="ja-JP" dirty="0">
              <a:latin typeface="+mn-ea"/>
              <a:ea typeface="+mn-ea"/>
            </a:endParaRPr>
          </a:p>
          <a:p>
            <a:endParaRPr kumimoji="1" lang="en-US" altLang="ja-JP" dirty="0">
              <a:latin typeface="+mn-ea"/>
              <a:ea typeface="+mn-ea"/>
            </a:endParaRPr>
          </a:p>
          <a:p>
            <a:r>
              <a:rPr kumimoji="1" lang="ja-JP" altLang="en-US" dirty="0" smtClean="0">
                <a:latin typeface="+mn-ea"/>
                <a:ea typeface="+mn-ea"/>
              </a:rPr>
              <a:t>注文内容の最終確認画面、特定</a:t>
            </a:r>
            <a:r>
              <a:rPr kumimoji="1" lang="ja-JP" altLang="en-US" dirty="0">
                <a:latin typeface="+mn-ea"/>
                <a:ea typeface="+mn-ea"/>
              </a:rPr>
              <a:t>商取引法に基づく表記</a:t>
            </a:r>
            <a:r>
              <a:rPr kumimoji="1" lang="ja-JP" altLang="en-US" dirty="0" smtClean="0">
                <a:latin typeface="+mn-ea"/>
                <a:ea typeface="+mn-ea"/>
              </a:rPr>
              <a:t>、返品特約、利用規約は</a:t>
            </a:r>
            <a:r>
              <a:rPr kumimoji="1" lang="ja-JP" altLang="en-US" dirty="0">
                <a:latin typeface="+mn-ea"/>
                <a:ea typeface="+mn-ea"/>
              </a:rPr>
              <a:t>必ず確認し、自分がどこ（なんという会社）に、何を、幾らで注文するのか、支払方法はどうするのか、解約</a:t>
            </a:r>
            <a:r>
              <a:rPr kumimoji="1" lang="ja-JP" altLang="en-US" dirty="0" smtClean="0">
                <a:latin typeface="+mn-ea"/>
                <a:ea typeface="+mn-ea"/>
              </a:rPr>
              <a:t>方法や解約可能な時期などを</a:t>
            </a:r>
            <a:r>
              <a:rPr kumimoji="1" lang="ja-JP" altLang="en-US" dirty="0">
                <a:latin typeface="+mn-ea"/>
                <a:ea typeface="+mn-ea"/>
              </a:rPr>
              <a:t>把握しましょう</a:t>
            </a:r>
            <a:r>
              <a:rPr kumimoji="1" lang="ja-JP" altLang="en-US" dirty="0" smtClean="0">
                <a:latin typeface="+mn-ea"/>
                <a:ea typeface="+mn-ea"/>
              </a:rPr>
              <a:t>。</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13</a:t>
            </a:fld>
            <a:endParaRPr kumimoji="1" lang="ja-JP" altLang="en-US"/>
          </a:p>
        </p:txBody>
      </p:sp>
    </p:spTree>
    <p:extLst>
      <p:ext uri="{BB962C8B-B14F-4D97-AF65-F5344CB8AC3E}">
        <p14:creationId xmlns:p14="http://schemas.microsoft.com/office/powerpoint/2010/main" val="2951607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222222"/>
                </a:solidFill>
                <a:effectLst/>
                <a:latin typeface="游ゴシック" panose="020B0400000000000000" pitchFamily="50" charset="-128"/>
                <a:ea typeface="游ゴシック" panose="020B0400000000000000" pitchFamily="50" charset="-128"/>
              </a:rPr>
              <a:t>なぜ、スクリーンショットが必要なのでしょうか。</a:t>
            </a:r>
            <a:endParaRPr lang="en-US" altLang="ja-JP" b="0" i="0" dirty="0">
              <a:solidFill>
                <a:srgbClr val="222222"/>
              </a:solidFill>
              <a:effectLst/>
              <a:latin typeface="游ゴシック" panose="020B0400000000000000" pitchFamily="50" charset="-128"/>
              <a:ea typeface="游ゴシック" panose="020B0400000000000000" pitchFamily="50" charset="-128"/>
            </a:endParaRPr>
          </a:p>
          <a:p>
            <a:pPr algn="l"/>
            <a:endParaRPr lang="en-US" altLang="ja-JP" b="0" i="0" dirty="0">
              <a:solidFill>
                <a:srgbClr val="222222"/>
              </a:solidFill>
              <a:effectLst/>
              <a:latin typeface="游ゴシック" panose="020B0400000000000000" pitchFamily="50" charset="-128"/>
              <a:ea typeface="游ゴシック" panose="020B0400000000000000" pitchFamily="50" charset="-128"/>
            </a:endParaRPr>
          </a:p>
          <a:p>
            <a:pPr algn="l"/>
            <a:r>
              <a:rPr lang="ja-JP" altLang="en-US" b="0" i="0" dirty="0">
                <a:solidFill>
                  <a:srgbClr val="222222"/>
                </a:solidFill>
                <a:effectLst/>
                <a:latin typeface="游ゴシック" panose="020B0400000000000000" pitchFamily="50" charset="-128"/>
                <a:ea typeface="游ゴシック" panose="020B0400000000000000" pitchFamily="50" charset="-128"/>
              </a:rPr>
              <a:t>改正特定商取引法で契約事項の表示の義務付けと、誤認を与える事項の表示が禁止されました。それらに違反した場合は、契約の取消しができます。</a:t>
            </a:r>
            <a:endParaRPr lang="en-US" altLang="ja-JP" b="0" i="0" dirty="0">
              <a:solidFill>
                <a:srgbClr val="222222"/>
              </a:solidFill>
              <a:effectLst/>
              <a:latin typeface="游ゴシック" panose="020B0400000000000000" pitchFamily="50" charset="-128"/>
              <a:ea typeface="游ゴシック" panose="020B0400000000000000" pitchFamily="50" charset="-128"/>
            </a:endParaRPr>
          </a:p>
          <a:p>
            <a:pPr defTabSz="954725">
              <a:defRPr/>
            </a:pPr>
            <a:r>
              <a:rPr lang="ja-JP" altLang="en-US" b="0" i="0" dirty="0">
                <a:solidFill>
                  <a:srgbClr val="222222"/>
                </a:solidFill>
                <a:effectLst/>
                <a:latin typeface="游ゴシック" panose="020B0400000000000000" pitchFamily="50" charset="-128"/>
                <a:ea typeface="游ゴシック" panose="020B0400000000000000" pitchFamily="50" charset="-128"/>
              </a:rPr>
              <a:t>販売業者に契約の取消しを交渉する際には、「最終確認画面に記載がなかった」「文字サイズが小さくて分らなかった」などを主張することがありますが</a:t>
            </a:r>
            <a:r>
              <a:rPr lang="ja-JP" altLang="en-US" b="0" i="0" dirty="0" smtClean="0">
                <a:solidFill>
                  <a:srgbClr val="222222"/>
                </a:solidFill>
                <a:effectLst/>
                <a:latin typeface="游ゴシック" panose="020B0400000000000000" pitchFamily="50" charset="-128"/>
                <a:ea typeface="游ゴシック" panose="020B0400000000000000" pitchFamily="50" charset="-128"/>
              </a:rPr>
              <a:t>、インターネット</a:t>
            </a:r>
            <a:r>
              <a:rPr lang="ja-JP" altLang="en-US" b="0" i="0" dirty="0">
                <a:solidFill>
                  <a:srgbClr val="222222"/>
                </a:solidFill>
                <a:effectLst/>
                <a:latin typeface="游ゴシック" panose="020B0400000000000000" pitchFamily="50" charset="-128"/>
                <a:ea typeface="游ゴシック" panose="020B0400000000000000" pitchFamily="50" charset="-128"/>
              </a:rPr>
              <a:t>（ホームページなど）では最終確認画面や広告の記載内容を簡単に書き換えることができます。</a:t>
            </a:r>
            <a:br>
              <a:rPr lang="ja-JP" altLang="en-US" b="0" i="0" dirty="0">
                <a:solidFill>
                  <a:srgbClr val="222222"/>
                </a:solidFill>
                <a:effectLst/>
                <a:latin typeface="游ゴシック" panose="020B0400000000000000" pitchFamily="50" charset="-128"/>
                <a:ea typeface="游ゴシック" panose="020B0400000000000000" pitchFamily="50" charset="-128"/>
              </a:rPr>
            </a:br>
            <a:r>
              <a:rPr lang="ja-JP" altLang="en-US" b="0" i="0" dirty="0">
                <a:solidFill>
                  <a:srgbClr val="222222"/>
                </a:solidFill>
                <a:effectLst/>
                <a:latin typeface="游ゴシック" panose="020B0400000000000000" pitchFamily="50" charset="-128"/>
                <a:ea typeface="游ゴシック" panose="020B0400000000000000" pitchFamily="50" charset="-128"/>
              </a:rPr>
              <a:t>そこ</a:t>
            </a:r>
            <a:r>
              <a:rPr lang="ja-JP" altLang="en-US" b="0" i="0" dirty="0" smtClean="0">
                <a:solidFill>
                  <a:srgbClr val="222222"/>
                </a:solidFill>
                <a:effectLst/>
                <a:latin typeface="游ゴシック" panose="020B0400000000000000" pitchFamily="50" charset="-128"/>
                <a:ea typeface="游ゴシック" panose="020B0400000000000000" pitchFamily="50" charset="-128"/>
              </a:rPr>
              <a:t>でスクショは、後日、検証</a:t>
            </a:r>
            <a:r>
              <a:rPr lang="ja-JP" altLang="en-US" b="0" i="0" dirty="0">
                <a:solidFill>
                  <a:srgbClr val="222222"/>
                </a:solidFill>
                <a:effectLst/>
                <a:latin typeface="游ゴシック" panose="020B0400000000000000" pitchFamily="50" charset="-128"/>
                <a:ea typeface="游ゴシック" panose="020B0400000000000000" pitchFamily="50" charset="-128"/>
              </a:rPr>
              <a:t>材料にする（証拠にする）ために重要な意味をもってきます。</a:t>
            </a:r>
            <a:r>
              <a:rPr lang="ja-JP" altLang="en-US" b="0" i="0" dirty="0" smtClean="0">
                <a:solidFill>
                  <a:srgbClr val="222222"/>
                </a:solidFill>
                <a:effectLst/>
                <a:latin typeface="游ゴシック" panose="020B0400000000000000" pitchFamily="50" charset="-128"/>
                <a:ea typeface="游ゴシック" panose="020B0400000000000000" pitchFamily="50" charset="-128"/>
              </a:rPr>
              <a:t>必ず画面を撮って保存しましょう</a:t>
            </a:r>
            <a:r>
              <a:rPr lang="ja-JP" altLang="en-US" b="0" i="0" dirty="0">
                <a:solidFill>
                  <a:srgbClr val="222222"/>
                </a:solidFill>
                <a:effectLst/>
                <a:latin typeface="游ゴシック" panose="020B0400000000000000" pitchFamily="50" charset="-128"/>
                <a:ea typeface="游ゴシック" panose="020B0400000000000000" pitchFamily="50" charset="-128"/>
              </a:rPr>
              <a:t>。</a:t>
            </a: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14</a:t>
            </a:fld>
            <a:endParaRPr kumimoji="1" lang="ja-JP" altLang="en-US"/>
          </a:p>
        </p:txBody>
      </p:sp>
    </p:spTree>
    <p:extLst>
      <p:ext uri="{BB962C8B-B14F-4D97-AF65-F5344CB8AC3E}">
        <p14:creationId xmlns:p14="http://schemas.microsoft.com/office/powerpoint/2010/main" val="294947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必ず消費者庁のホームページ等で詳細をチェック</a:t>
            </a:r>
            <a:r>
              <a:rPr kumimoji="1" lang="ja-JP" altLang="en-US" dirty="0" smtClean="0"/>
              <a:t>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15</a:t>
            </a:fld>
            <a:endParaRPr kumimoji="1" lang="ja-JP" altLang="en-US"/>
          </a:p>
        </p:txBody>
      </p:sp>
    </p:spTree>
    <p:extLst>
      <p:ext uri="{BB962C8B-B14F-4D97-AF65-F5344CB8AC3E}">
        <p14:creationId xmlns:p14="http://schemas.microsoft.com/office/powerpoint/2010/main" val="127195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それでも、何か思いかけず困ったことが起きた。契約トラブルが起きてしまった。</a:t>
            </a:r>
            <a:endParaRPr kumimoji="1" lang="en-US" altLang="ja-JP" dirty="0">
              <a:latin typeface="+mn-ea"/>
              <a:ea typeface="+mn-ea"/>
            </a:endParaRPr>
          </a:p>
          <a:p>
            <a:r>
              <a:rPr kumimoji="1" lang="ja-JP" altLang="en-US" dirty="0" smtClean="0">
                <a:latin typeface="+mn-ea"/>
                <a:ea typeface="+mn-ea"/>
              </a:rPr>
              <a:t>そんな</a:t>
            </a:r>
            <a:r>
              <a:rPr kumimoji="1" lang="ja-JP" altLang="en-US" dirty="0">
                <a:latin typeface="+mn-ea"/>
                <a:ea typeface="+mn-ea"/>
              </a:rPr>
              <a:t>時は一人で悩まず、すぐに相談してください！</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16</a:t>
            </a:fld>
            <a:endParaRPr kumimoji="1" lang="ja-JP" altLang="en-US"/>
          </a:p>
        </p:txBody>
      </p:sp>
    </p:spTree>
    <p:extLst>
      <p:ext uri="{BB962C8B-B14F-4D97-AF65-F5344CB8AC3E}">
        <p14:creationId xmlns:p14="http://schemas.microsoft.com/office/powerpoint/2010/main" val="153664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定期購入のトラブルで、よく消費生活センターに寄せられる相談内容です。</a:t>
            </a:r>
            <a:endParaRPr kumimoji="1" lang="en-US" altLang="ja-JP" dirty="0">
              <a:latin typeface="+mn-ea"/>
              <a:ea typeface="+mn-ea"/>
            </a:endParaRPr>
          </a:p>
          <a:p>
            <a:endParaRPr kumimoji="1" lang="en-US" altLang="ja-JP" dirty="0">
              <a:latin typeface="+mn-ea"/>
              <a:ea typeface="+mn-ea"/>
            </a:endParaRPr>
          </a:p>
          <a:p>
            <a:pPr defTabSz="954725">
              <a:defRPr/>
            </a:pPr>
            <a:r>
              <a:rPr kumimoji="1" lang="en-US" altLang="ja-JP" dirty="0">
                <a:latin typeface="+mn-ea"/>
                <a:ea typeface="+mn-ea"/>
              </a:rPr>
              <a:t>Case1</a:t>
            </a:r>
            <a:r>
              <a:rPr kumimoji="1" lang="en-US" altLang="ja-JP" dirty="0" smtClean="0">
                <a:latin typeface="+mn-ea"/>
                <a:ea typeface="+mn-ea"/>
              </a:rPr>
              <a:t>:</a:t>
            </a:r>
          </a:p>
          <a:p>
            <a:pPr defTabSz="954725">
              <a:defRPr/>
            </a:pPr>
            <a:r>
              <a:rPr kumimoji="1" lang="en-US" altLang="ja-JP" sz="1200" dirty="0" smtClean="0">
                <a:latin typeface="+mn-ea"/>
                <a:ea typeface="+mn-ea"/>
              </a:rPr>
              <a:t>SNS</a:t>
            </a:r>
            <a:r>
              <a:rPr kumimoji="1" lang="ja-JP" altLang="en-US" sz="1200" dirty="0">
                <a:latin typeface="+mn-ea"/>
                <a:ea typeface="+mn-ea"/>
              </a:rPr>
              <a:t>で動画</a:t>
            </a:r>
            <a:r>
              <a:rPr kumimoji="1" lang="ja-JP" altLang="en-US" sz="1200" dirty="0" smtClean="0">
                <a:latin typeface="+mn-ea"/>
                <a:ea typeface="+mn-ea"/>
              </a:rPr>
              <a:t>や画像を</a:t>
            </a:r>
            <a:r>
              <a:rPr kumimoji="1" lang="ja-JP" altLang="en-US" sz="1200" dirty="0">
                <a:latin typeface="+mn-ea"/>
                <a:ea typeface="+mn-ea"/>
              </a:rPr>
              <a:t>見ていたら突然広告が現れ、</a:t>
            </a:r>
            <a:r>
              <a:rPr lang="ja-JP" altLang="en-US" sz="1200" dirty="0">
                <a:latin typeface="+mn-ea"/>
              </a:rPr>
              <a:t>「初回</a:t>
            </a:r>
            <a:r>
              <a:rPr lang="en-US" altLang="ja-JP" sz="1200" dirty="0">
                <a:latin typeface="+mn-ea"/>
              </a:rPr>
              <a:t>500</a:t>
            </a:r>
            <a:r>
              <a:rPr lang="ja-JP" altLang="en-US" sz="1200" dirty="0">
                <a:latin typeface="+mn-ea"/>
              </a:rPr>
              <a:t>円」「定期縛りなし！」と表示してあるのを見て、安いし</a:t>
            </a:r>
            <a:r>
              <a:rPr lang="en-US" altLang="ja-JP" sz="1200" dirty="0">
                <a:latin typeface="+mn-ea"/>
              </a:rPr>
              <a:t>1</a:t>
            </a:r>
            <a:r>
              <a:rPr lang="ja-JP" altLang="en-US" sz="1200" dirty="0">
                <a:latin typeface="+mn-ea"/>
              </a:rPr>
              <a:t>回限りだと思って注文したら定期コースだった。</a:t>
            </a:r>
            <a:endParaRPr lang="en-US" altLang="ja-JP" sz="1200" dirty="0">
              <a:latin typeface="+mn-ea"/>
            </a:endParaRPr>
          </a:p>
          <a:p>
            <a:pPr defTabSz="954725">
              <a:defRPr/>
            </a:pPr>
            <a:r>
              <a:rPr lang="ja-JP" altLang="en-US" sz="1200" dirty="0">
                <a:latin typeface="+mn-ea"/>
              </a:rPr>
              <a:t>２回目からは</a:t>
            </a:r>
            <a:r>
              <a:rPr lang="en-US" altLang="ja-JP" sz="1200" dirty="0">
                <a:latin typeface="+mn-ea"/>
              </a:rPr>
              <a:t>500</a:t>
            </a:r>
            <a:r>
              <a:rPr lang="ja-JP" altLang="en-US" sz="1200" dirty="0">
                <a:latin typeface="+mn-ea"/>
              </a:rPr>
              <a:t>円どころかそれなりの値段で、解約するには数回受け取ることが条件など、結局支払いが高額になる</a:t>
            </a:r>
            <a:r>
              <a:rPr lang="en-US" altLang="ja-JP" sz="1200" dirty="0">
                <a:latin typeface="+mn-ea"/>
              </a:rPr>
              <a:t>…</a:t>
            </a:r>
            <a:r>
              <a:rPr lang="ja-JP" altLang="en-US" sz="1200" dirty="0">
                <a:latin typeface="+mn-ea"/>
              </a:rPr>
              <a:t>といったケースです。</a:t>
            </a:r>
            <a:r>
              <a:rPr lang="en-US" altLang="ja-JP" sz="1200" dirty="0">
                <a:latin typeface="+mn-ea"/>
              </a:rPr>
              <a:t>500</a:t>
            </a:r>
            <a:r>
              <a:rPr lang="ja-JP" altLang="en-US" sz="1200" dirty="0">
                <a:latin typeface="+mn-ea"/>
              </a:rPr>
              <a:t>円だけだと思っていたのに、大打撃です。</a:t>
            </a:r>
            <a:endParaRPr lang="en-US" altLang="ja-JP" sz="1200" dirty="0">
              <a:latin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2</a:t>
            </a:fld>
            <a:endParaRPr kumimoji="1" lang="ja-JP" altLang="en-US"/>
          </a:p>
        </p:txBody>
      </p:sp>
    </p:spTree>
    <p:extLst>
      <p:ext uri="{BB962C8B-B14F-4D97-AF65-F5344CB8AC3E}">
        <p14:creationId xmlns:p14="http://schemas.microsoft.com/office/powerpoint/2010/main" val="191120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4924645"/>
            <a:ext cx="5681980" cy="1854107"/>
          </a:xfrm>
        </p:spPr>
        <p:txBody>
          <a:bodyPr/>
          <a:lstStyle/>
          <a:p>
            <a:pPr defTabSz="954725">
              <a:defRPr/>
            </a:pPr>
            <a:r>
              <a:rPr lang="en-US" altLang="ja-JP" sz="1200" dirty="0">
                <a:latin typeface="+mn-ea"/>
              </a:rPr>
              <a:t>Case2:</a:t>
            </a:r>
          </a:p>
          <a:p>
            <a:pPr defTabSz="954725">
              <a:defRPr/>
            </a:pPr>
            <a:r>
              <a:rPr lang="ja-JP" altLang="en-US" sz="1200" dirty="0">
                <a:latin typeface="+mn-ea"/>
              </a:rPr>
              <a:t>定期購入の契約とはわかっていたが、「いつでも解約可能」と書かれていたから気軽に注文した。２回目から一度に複数個届き請求が高額になると知ったので解約したいが</a:t>
            </a:r>
            <a:r>
              <a:rPr lang="ja-JP" altLang="en-US" sz="1200" dirty="0" smtClean="0">
                <a:latin typeface="+mn-ea"/>
              </a:rPr>
              <a:t>、①初回</a:t>
            </a:r>
            <a:r>
              <a:rPr lang="ja-JP" altLang="en-US" sz="1200" dirty="0">
                <a:latin typeface="+mn-ea"/>
              </a:rPr>
              <a:t>で解約するには受付期限があり、販売業者へ電話で申し出なくてはならないが電話しても全然</a:t>
            </a:r>
            <a:r>
              <a:rPr lang="ja-JP" altLang="en-US" sz="1200" dirty="0" smtClean="0">
                <a:latin typeface="+mn-ea"/>
              </a:rPr>
              <a:t>つながらない</a:t>
            </a:r>
            <a:r>
              <a:rPr lang="ja-JP" altLang="en-US" sz="1200" dirty="0">
                <a:latin typeface="+mn-ea"/>
              </a:rPr>
              <a:t>。</a:t>
            </a:r>
            <a:r>
              <a:rPr lang="ja-JP" altLang="en-US" sz="1200" dirty="0" smtClean="0">
                <a:latin typeface="+mn-ea"/>
              </a:rPr>
              <a:t>②解約</a:t>
            </a:r>
            <a:r>
              <a:rPr lang="ja-JP" altLang="en-US" sz="1200" dirty="0">
                <a:latin typeface="+mn-ea"/>
              </a:rPr>
              <a:t>は</a:t>
            </a:r>
            <a:r>
              <a:rPr lang="en-US" altLang="ja-JP" sz="1200" dirty="0">
                <a:latin typeface="+mn-ea"/>
              </a:rPr>
              <a:t>SNS</a:t>
            </a:r>
            <a:r>
              <a:rPr lang="ja-JP" altLang="en-US" sz="1200" dirty="0">
                <a:latin typeface="+mn-ea"/>
              </a:rPr>
              <a:t>でしか受け付けないという条件を</a:t>
            </a:r>
            <a:r>
              <a:rPr lang="ja-JP" altLang="en-US" sz="1200" dirty="0" smtClean="0">
                <a:latin typeface="+mn-ea"/>
              </a:rPr>
              <a:t>言われた</a:t>
            </a:r>
            <a:r>
              <a:rPr lang="ja-JP" altLang="en-US" sz="1200" dirty="0">
                <a:latin typeface="+mn-ea"/>
              </a:rPr>
              <a:t>。</a:t>
            </a:r>
            <a:r>
              <a:rPr lang="ja-JP" altLang="en-US" sz="1200" dirty="0" smtClean="0">
                <a:latin typeface="+mn-ea"/>
              </a:rPr>
              <a:t>③個人</a:t>
            </a:r>
            <a:r>
              <a:rPr lang="ja-JP" altLang="en-US" sz="1200" dirty="0">
                <a:latin typeface="+mn-ea"/>
              </a:rPr>
              <a:t>情報の提出を求められ抵抗感が</a:t>
            </a:r>
            <a:r>
              <a:rPr lang="ja-JP" altLang="en-US" sz="1200" dirty="0" smtClean="0">
                <a:latin typeface="+mn-ea"/>
              </a:rPr>
              <a:t>ある</a:t>
            </a:r>
            <a:r>
              <a:rPr lang="en-US" altLang="ja-JP" sz="1200" dirty="0" smtClean="0">
                <a:latin typeface="+mn-ea"/>
              </a:rPr>
              <a:t>…</a:t>
            </a:r>
            <a:r>
              <a:rPr lang="ja-JP" altLang="en-US" sz="1200" dirty="0">
                <a:latin typeface="+mn-ea"/>
              </a:rPr>
              <a:t>といったケースです。</a:t>
            </a:r>
            <a:endParaRPr lang="en-US" altLang="ja-JP" sz="1200" dirty="0">
              <a:latin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3</a:t>
            </a:fld>
            <a:endParaRPr kumimoji="1" lang="ja-JP" altLang="en-US"/>
          </a:p>
        </p:txBody>
      </p:sp>
    </p:spTree>
    <p:extLst>
      <p:ext uri="{BB962C8B-B14F-4D97-AF65-F5344CB8AC3E}">
        <p14:creationId xmlns:p14="http://schemas.microsoft.com/office/powerpoint/2010/main" val="44213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latin typeface="+mn-ea"/>
              </a:rPr>
              <a:t>Case3:</a:t>
            </a:r>
          </a:p>
          <a:p>
            <a:r>
              <a:rPr lang="ja-JP" altLang="en-US" sz="1200" dirty="0">
                <a:latin typeface="+mn-ea"/>
              </a:rPr>
              <a:t>定期購入の契約とはわかっていたし、「いつでも解約可能」「定期回数縛りなし」と書かれていたから気軽に注文した。注文確定ボタンを押したら「特別割引クーポンを使えばさらにお得！」のポップアップ画面が表示された。利用すると消費者が気付かないうちに「５回購入が条件の定期購入」コースに変更されていた</a:t>
            </a:r>
            <a:r>
              <a:rPr lang="en-US" altLang="ja-JP" sz="1200" dirty="0">
                <a:latin typeface="+mn-ea"/>
              </a:rPr>
              <a:t>…</a:t>
            </a:r>
            <a:r>
              <a:rPr lang="ja-JP" altLang="en-US" sz="1200" dirty="0">
                <a:latin typeface="+mn-ea"/>
              </a:rPr>
              <a:t>といったケースです。</a:t>
            </a:r>
            <a:endParaRPr lang="en-US" altLang="ja-JP" sz="1200" dirty="0">
              <a:latin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4</a:t>
            </a:fld>
            <a:endParaRPr kumimoji="1" lang="ja-JP" altLang="en-US"/>
          </a:p>
        </p:txBody>
      </p:sp>
    </p:spTree>
    <p:extLst>
      <p:ext uri="{BB962C8B-B14F-4D97-AF65-F5344CB8AC3E}">
        <p14:creationId xmlns:p14="http://schemas.microsoft.com/office/powerpoint/2010/main" val="127757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kumimoji="1" lang="ja-JP" altLang="en-US" dirty="0" smtClean="0"/>
              <a:t>販売店に電話</a:t>
            </a:r>
            <a:r>
              <a:rPr kumimoji="1" lang="ja-JP" altLang="en-US" dirty="0"/>
              <a:t>をして「もう要らない」と言っても、解約は</a:t>
            </a:r>
            <a:r>
              <a:rPr kumimoji="1" lang="ja-JP" altLang="en-US" dirty="0" smtClean="0"/>
              <a:t>販売店（販売サイト業者）が</a:t>
            </a:r>
            <a:r>
              <a:rPr kumimoji="1" lang="ja-JP" altLang="en-US" dirty="0"/>
              <a:t>設けた「返品特約」という決め事に従うことになるため、たいていは簡単には解約を受け付けられません。また、一方的に受け取り拒否や、返送をしても解約にはなりませんので、請求は続きます。</a:t>
            </a:r>
            <a:endParaRPr kumimoji="1" lang="en-US" altLang="ja-JP" dirty="0"/>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5</a:t>
            </a:fld>
            <a:endParaRPr kumimoji="1" lang="ja-JP" altLang="en-US"/>
          </a:p>
        </p:txBody>
      </p:sp>
    </p:spTree>
    <p:extLst>
      <p:ext uri="{BB962C8B-B14F-4D97-AF65-F5344CB8AC3E}">
        <p14:creationId xmlns:p14="http://schemas.microsoft.com/office/powerpoint/2010/main" val="257162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解約手続きをしない限り商品は送られてきて、請求は続きます。</a:t>
            </a:r>
            <a:endParaRPr kumimoji="1" lang="en-US" altLang="ja-JP" dirty="0">
              <a:latin typeface="+mn-ea"/>
              <a:ea typeface="+mn-ea"/>
            </a:endParaRPr>
          </a:p>
          <a:p>
            <a:r>
              <a:rPr kumimoji="1" lang="ja-JP" altLang="en-US" dirty="0">
                <a:latin typeface="+mn-ea"/>
                <a:ea typeface="+mn-ea"/>
              </a:rPr>
              <a:t>支払いたくない、商品の金額が高くて支払えないなどの理由で支払いをしないでいたら</a:t>
            </a:r>
            <a:r>
              <a:rPr kumimoji="1" lang="ja-JP" altLang="en-US" dirty="0" smtClean="0">
                <a:latin typeface="+mn-ea"/>
                <a:ea typeface="+mn-ea"/>
              </a:rPr>
              <a:t>、「債権回収をしている」と法律事務所など</a:t>
            </a:r>
            <a:r>
              <a:rPr kumimoji="1" lang="ja-JP" altLang="en-US" dirty="0">
                <a:latin typeface="+mn-ea"/>
                <a:ea typeface="+mn-ea"/>
              </a:rPr>
              <a:t>から督促状が送られてきた</a:t>
            </a:r>
            <a:r>
              <a:rPr kumimoji="1" lang="en-US" altLang="ja-JP" dirty="0">
                <a:latin typeface="+mn-ea"/>
                <a:ea typeface="+mn-ea"/>
              </a:rPr>
              <a:t>…</a:t>
            </a:r>
            <a:r>
              <a:rPr kumimoji="1" lang="ja-JP" altLang="en-US" dirty="0">
                <a:latin typeface="+mn-ea"/>
                <a:ea typeface="+mn-ea"/>
              </a:rPr>
              <a:t>という相談も多く寄せらせています。</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6</a:t>
            </a:fld>
            <a:endParaRPr kumimoji="1" lang="ja-JP" altLang="en-US"/>
          </a:p>
        </p:txBody>
      </p:sp>
    </p:spTree>
    <p:extLst>
      <p:ext uri="{BB962C8B-B14F-4D97-AF65-F5344CB8AC3E}">
        <p14:creationId xmlns:p14="http://schemas.microsoft.com/office/powerpoint/2010/main" val="112413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定期購入の問題点を見ていきましょう。</a:t>
            </a:r>
            <a:endParaRPr kumimoji="1" lang="en-US" altLang="ja-JP" dirty="0">
              <a:latin typeface="+mn-ea"/>
              <a:ea typeface="+mn-ea"/>
            </a:endParaRPr>
          </a:p>
          <a:p>
            <a:endParaRPr lang="en-US" altLang="ja-JP" sz="1300" dirty="0">
              <a:latin typeface="+mn-ea"/>
            </a:endParaRPr>
          </a:p>
          <a:p>
            <a:r>
              <a:rPr lang="ja-JP" altLang="en-US" sz="1200" dirty="0">
                <a:latin typeface="+mn-ea"/>
              </a:rPr>
              <a:t>広告や販売サイトの表示の問題です。</a:t>
            </a:r>
            <a:endParaRPr lang="en-US" altLang="ja-JP" sz="1200" dirty="0">
              <a:latin typeface="+mn-ea"/>
            </a:endParaRPr>
          </a:p>
          <a:p>
            <a:pPr defTabSz="954725">
              <a:defRPr/>
            </a:pPr>
            <a:r>
              <a:rPr lang="ja-JP" altLang="en-US" sz="1200" dirty="0">
                <a:latin typeface="+mn-ea"/>
              </a:rPr>
              <a:t>消費者が興味をひきそうな「お試し」「初回無料」「いつでも解約できる」などの文言が前面に出ているが、「定期購入」「解約条件」などは比較的文字が小さかったり、何度もスクロールしないとわからないような場所に書かれていたりして気付かなかったという問題があります。</a:t>
            </a:r>
            <a:endParaRPr lang="en-US" altLang="ja-JP" sz="1200" dirty="0">
              <a:latin typeface="+mn-ea"/>
            </a:endParaRPr>
          </a:p>
          <a:p>
            <a:pPr defTabSz="954725">
              <a:defRPr/>
            </a:pPr>
            <a:r>
              <a:rPr lang="ja-JP" altLang="en-US" sz="1200" dirty="0" smtClean="0">
                <a:latin typeface="+mn-ea"/>
              </a:rPr>
              <a:t>また、「定期縛りなし」のように一見、定期購入ではないと勘違いさせる紛らわしい言葉も散見されます。</a:t>
            </a:r>
            <a:endParaRPr lang="en-US" altLang="ja-JP" sz="1200" dirty="0" smtClean="0">
              <a:latin typeface="+mn-ea"/>
            </a:endParaRPr>
          </a:p>
          <a:p>
            <a:pPr defTabSz="954725">
              <a:defRPr/>
            </a:pPr>
            <a:r>
              <a:rPr kumimoji="1" lang="ja-JP" altLang="en-US" sz="1200" dirty="0" smtClean="0">
                <a:latin typeface="+mn-ea"/>
                <a:ea typeface="+mn-ea"/>
              </a:rPr>
              <a:t>消費者が「定期購入の文字が小さくて気付かなかったから、解約したい」と主張しても、販売業者からは「サイト内に書いてあります。きちんと読んでください」と、解約・返品を断られます。</a:t>
            </a:r>
            <a:endParaRPr lang="en-US" altLang="ja-JP" sz="1200" dirty="0">
              <a:latin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7</a:t>
            </a:fld>
            <a:endParaRPr kumimoji="1" lang="ja-JP" altLang="en-US"/>
          </a:p>
        </p:txBody>
      </p:sp>
    </p:spTree>
    <p:extLst>
      <p:ext uri="{BB962C8B-B14F-4D97-AF65-F5344CB8AC3E}">
        <p14:creationId xmlns:p14="http://schemas.microsoft.com/office/powerpoint/2010/main" val="151304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消費者</a:t>
            </a:r>
            <a:r>
              <a:rPr kumimoji="1" lang="ja-JP" altLang="en-US" dirty="0" smtClean="0">
                <a:latin typeface="+mn-ea"/>
                <a:ea typeface="+mn-ea"/>
              </a:rPr>
              <a:t>の皆さん、</a:t>
            </a:r>
            <a:r>
              <a:rPr kumimoji="1" lang="ja-JP" altLang="en-US" dirty="0">
                <a:latin typeface="+mn-ea"/>
                <a:ea typeface="+mn-ea"/>
              </a:rPr>
              <a:t>ネット通販に関する知識や注文するときの慎重さは足りていますか？</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通販にクーリング・オフはありません。原則として、ネット通販の解約・返品は、業者の定めた「返品特約」に従うことになります。</a:t>
            </a:r>
            <a:endParaRPr kumimoji="1" lang="en-US" altLang="ja-JP" dirty="0">
              <a:latin typeface="+mn-ea"/>
              <a:ea typeface="+mn-ea"/>
            </a:endParaRPr>
          </a:p>
          <a:p>
            <a:pPr defTabSz="954725">
              <a:defRPr/>
            </a:pPr>
            <a:r>
              <a:rPr kumimoji="1" lang="ja-JP" altLang="en-US" dirty="0">
                <a:latin typeface="+mn-ea"/>
                <a:ea typeface="+mn-ea"/>
              </a:rPr>
              <a:t>要らないから勝手に商品を送り返し、支払わなければいい</a:t>
            </a:r>
            <a:r>
              <a:rPr kumimoji="1" lang="en-US" altLang="ja-JP" dirty="0">
                <a:latin typeface="+mn-ea"/>
                <a:ea typeface="+mn-ea"/>
              </a:rPr>
              <a:t>…</a:t>
            </a:r>
            <a:r>
              <a:rPr kumimoji="1" lang="ja-JP" altLang="en-US" dirty="0">
                <a:latin typeface="+mn-ea"/>
                <a:ea typeface="+mn-ea"/>
              </a:rPr>
              <a:t>ということはなく、必ず相手</a:t>
            </a:r>
            <a:r>
              <a:rPr kumimoji="1" lang="en-US" altLang="ja-JP" dirty="0">
                <a:latin typeface="+mn-ea"/>
                <a:ea typeface="+mn-ea"/>
              </a:rPr>
              <a:t>(</a:t>
            </a:r>
            <a:r>
              <a:rPr kumimoji="1" lang="ja-JP" altLang="en-US" dirty="0">
                <a:latin typeface="+mn-ea"/>
                <a:ea typeface="+mn-ea"/>
              </a:rPr>
              <a:t>販売業者</a:t>
            </a:r>
            <a:r>
              <a:rPr kumimoji="1" lang="en-US" altLang="ja-JP" dirty="0">
                <a:latin typeface="+mn-ea"/>
                <a:ea typeface="+mn-ea"/>
              </a:rPr>
              <a:t>)</a:t>
            </a:r>
            <a:r>
              <a:rPr kumimoji="1" lang="ja-JP" altLang="en-US" dirty="0">
                <a:latin typeface="+mn-ea"/>
                <a:ea typeface="+mn-ea"/>
              </a:rPr>
              <a:t>の解約の了承を得なければ「債権（支払いの義務）」は残ります</a:t>
            </a:r>
            <a:r>
              <a:rPr kumimoji="1" lang="ja-JP" altLang="en-US" dirty="0" smtClean="0">
                <a:latin typeface="+mn-ea"/>
                <a:ea typeface="+mn-ea"/>
              </a:rPr>
              <a:t>。</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8</a:t>
            </a:fld>
            <a:endParaRPr kumimoji="1" lang="ja-JP" altLang="en-US"/>
          </a:p>
        </p:txBody>
      </p:sp>
    </p:spTree>
    <p:extLst>
      <p:ext uri="{BB962C8B-B14F-4D97-AF65-F5344CB8AC3E}">
        <p14:creationId xmlns:p14="http://schemas.microsoft.com/office/powerpoint/2010/main" val="135460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結局、「</a:t>
            </a:r>
            <a:r>
              <a:rPr kumimoji="1" lang="en-US" altLang="ja-JP" dirty="0">
                <a:latin typeface="+mn-ea"/>
                <a:ea typeface="+mn-ea"/>
              </a:rPr>
              <a:t>500</a:t>
            </a:r>
            <a:r>
              <a:rPr kumimoji="1" lang="ja-JP" altLang="en-US" dirty="0">
                <a:latin typeface="+mn-ea"/>
                <a:ea typeface="+mn-ea"/>
              </a:rPr>
              <a:t>円だけ払えばよい」と思っていたのに、</a:t>
            </a:r>
            <a:endParaRPr kumimoji="1" lang="en-US" altLang="ja-JP" dirty="0">
              <a:latin typeface="+mn-ea"/>
              <a:ea typeface="+mn-ea"/>
            </a:endParaRPr>
          </a:p>
          <a:p>
            <a:r>
              <a:rPr kumimoji="1" lang="ja-JP" altLang="en-US" dirty="0">
                <a:latin typeface="+mn-ea"/>
                <a:ea typeface="+mn-ea"/>
              </a:rPr>
              <a:t>２回目からは代金○千円の商品を数回受け取らなければならない、解約の申し出をしようにも事業者と電話がつながらない、個人情報の提出を求められ抵抗感がある、一方的な返品は解約にならないなどの理由で、事業者への支払い総額は数万円になります。</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BB5E5BB4-1888-474D-BB4E-359681794587}" type="slidenum">
              <a:rPr kumimoji="1" lang="ja-JP" altLang="en-US" smtClean="0"/>
              <a:t>9</a:t>
            </a:fld>
            <a:endParaRPr kumimoji="1" lang="ja-JP" altLang="en-US"/>
          </a:p>
        </p:txBody>
      </p:sp>
    </p:spTree>
    <p:extLst>
      <p:ext uri="{BB962C8B-B14F-4D97-AF65-F5344CB8AC3E}">
        <p14:creationId xmlns:p14="http://schemas.microsoft.com/office/powerpoint/2010/main" val="82434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523940" y="3401484"/>
            <a:ext cx="9634918" cy="36429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79571" y="1091953"/>
            <a:ext cx="9342184" cy="1658812"/>
          </a:xfrm>
          <a:effectLst/>
        </p:spPr>
        <p:txBody>
          <a:bodyPr anchor="b">
            <a:normAutofit/>
          </a:bodyPr>
          <a:lstStyle>
            <a:lvl1pPr>
              <a:defRPr sz="3968">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79571" y="2750765"/>
            <a:ext cx="9342184" cy="650720"/>
          </a:xfrm>
        </p:spPr>
        <p:txBody>
          <a:bodyPr anchor="t">
            <a:normAutofit/>
          </a:bodyPr>
          <a:lstStyle>
            <a:lvl1pPr marL="0" indent="0" algn="l">
              <a:buNone/>
              <a:defRPr sz="1764" cap="all">
                <a:solidFill>
                  <a:schemeClr val="accent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C6E4E3-35FA-417A-AD3E-30F490F8076A}"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377040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C6E4E3-35FA-417A-AD3E-30F490F8076A}"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141769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7751565" y="661086"/>
            <a:ext cx="2405657" cy="6412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751565" y="744862"/>
            <a:ext cx="1757558" cy="571337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9571" y="744862"/>
            <a:ext cx="6924667" cy="5713378"/>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87030" y="6565537"/>
            <a:ext cx="1108085" cy="402483"/>
          </a:xfrm>
        </p:spPr>
        <p:txBody>
          <a:bodyPr/>
          <a:lstStyle>
            <a:lvl1pPr>
              <a:defRPr>
                <a:solidFill>
                  <a:schemeClr val="accent1">
                    <a:lumMod val="75000"/>
                    <a:lumOff val="25000"/>
                  </a:schemeClr>
                </a:solidFill>
              </a:defRPr>
            </a:lvl1pPr>
          </a:lstStyle>
          <a:p>
            <a:fld id="{05C6E4E3-35FA-417A-AD3E-30F490F8076A}"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a:xfrm>
            <a:off x="679571" y="6560769"/>
            <a:ext cx="6924667" cy="402483"/>
          </a:xfrm>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419354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79571" y="2455961"/>
            <a:ext cx="9342184" cy="40022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C6E4E3-35FA-417A-AD3E-30F490F8076A}"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135739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529267" y="5668073"/>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9573" y="3347259"/>
            <a:ext cx="9342183" cy="1658812"/>
          </a:xfrm>
        </p:spPr>
        <p:txBody>
          <a:bodyPr anchor="b">
            <a:normAutofit/>
          </a:bodyPr>
          <a:lstStyle>
            <a:lvl1pPr algn="l">
              <a:defRPr sz="3968"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9573" y="5006071"/>
            <a:ext cx="9342183" cy="662002"/>
          </a:xfrm>
        </p:spPr>
        <p:txBody>
          <a:bodyPr anchor="t">
            <a:normAutofit/>
          </a:bodyPr>
          <a:lstStyle>
            <a:lvl1pPr marL="0" indent="0" algn="l">
              <a:buNone/>
              <a:defRPr sz="1984" cap="all">
                <a:solidFill>
                  <a:schemeClr val="accent2"/>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C6E4E3-35FA-417A-AD3E-30F490F8076A}" type="datetimeFigureOut">
              <a:rPr kumimoji="1" lang="ja-JP" altLang="en-US" smtClean="0"/>
              <a:t>2023/6/12</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378288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9572" y="2455960"/>
            <a:ext cx="4559603" cy="400476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52640" y="2455961"/>
            <a:ext cx="4569115" cy="400476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C6E4E3-35FA-417A-AD3E-30F490F8076A}" type="datetimeFigureOut">
              <a:rPr kumimoji="1" lang="ja-JP" altLang="en-US" smtClean="0"/>
              <a:t>2023/6/12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153111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7399" y="2455961"/>
            <a:ext cx="4201775" cy="635222"/>
          </a:xfrm>
        </p:spPr>
        <p:txBody>
          <a:bodyPr anchor="b">
            <a:noAutofit/>
          </a:bodyPr>
          <a:lstStyle>
            <a:lvl1pPr marL="0" indent="0">
              <a:buNone/>
              <a:defRPr sz="2425" b="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679572" y="3225430"/>
            <a:ext cx="4559603" cy="323529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10468" y="2455961"/>
            <a:ext cx="4211287" cy="635222"/>
          </a:xfrm>
        </p:spPr>
        <p:txBody>
          <a:bodyPr anchor="b">
            <a:noAutofit/>
          </a:bodyPr>
          <a:lstStyle>
            <a:lvl1pPr marL="0" indent="0">
              <a:buNone/>
              <a:defRPr sz="2425" b="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52640" y="3225430"/>
            <a:ext cx="4569115" cy="323529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5C6E4E3-35FA-417A-AD3E-30F490F8076A}" type="datetimeFigureOut">
              <a:rPr kumimoji="1" lang="ja-JP" altLang="en-US" smtClean="0"/>
              <a:t>2023/6/12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177003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5C6E4E3-35FA-417A-AD3E-30F490F8076A}" type="datetimeFigureOut">
              <a:rPr kumimoji="1" lang="ja-JP" altLang="en-US" smtClean="0"/>
              <a:t>2023/6/12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21208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6E4E3-35FA-417A-AD3E-30F490F8076A}" type="datetimeFigureOut">
              <a:rPr kumimoji="1" lang="ja-JP" altLang="en-US" smtClean="0"/>
              <a:t>2023/6/12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40915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Rectangle 8"/>
          <p:cNvSpPr>
            <a:spLocks noChangeAspect="1"/>
          </p:cNvSpPr>
          <p:nvPr/>
        </p:nvSpPr>
        <p:spPr>
          <a:xfrm>
            <a:off x="529267" y="5668073"/>
            <a:ext cx="9633280" cy="1405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9758" y="5800707"/>
            <a:ext cx="4135273" cy="760061"/>
          </a:xfrm>
        </p:spPr>
        <p:txBody>
          <a:bodyPr anchor="ctr"/>
          <a:lstStyle>
            <a:lvl1pPr algn="l">
              <a:defRPr sz="2205"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21961" y="662712"/>
            <a:ext cx="9635260" cy="4635013"/>
          </a:xfrm>
        </p:spPr>
        <p:txBody>
          <a:bodyPr anchor="ctr">
            <a:normAutofit/>
          </a:bodyPr>
          <a:lstStyle>
            <a:lvl1pPr>
              <a:defRPr sz="2205">
                <a:solidFill>
                  <a:schemeClr val="tx2"/>
                </a:solidFill>
              </a:defRPr>
            </a:lvl1pPr>
            <a:lvl2pPr>
              <a:defRPr sz="1984">
                <a:solidFill>
                  <a:schemeClr val="tx2"/>
                </a:solidFill>
              </a:defRPr>
            </a:lvl2pPr>
            <a:lvl3pPr>
              <a:defRPr sz="1764">
                <a:solidFill>
                  <a:schemeClr val="tx2"/>
                </a:solidFill>
              </a:defRPr>
            </a:lvl3pPr>
            <a:lvl4pPr>
              <a:defRPr sz="1543">
                <a:solidFill>
                  <a:schemeClr val="tx2"/>
                </a:solidFill>
              </a:defRPr>
            </a:lvl4pPr>
            <a:lvl5pPr>
              <a:defRPr sz="1543">
                <a:solidFill>
                  <a:schemeClr val="tx2"/>
                </a:solidFill>
              </a:defRPr>
            </a:lvl5pPr>
            <a:lvl6pPr>
              <a:defRPr sz="1543">
                <a:solidFill>
                  <a:schemeClr val="tx2"/>
                </a:solidFill>
              </a:defRPr>
            </a:lvl6pPr>
            <a:lvl7pPr>
              <a:defRPr sz="1543">
                <a:solidFill>
                  <a:schemeClr val="tx2"/>
                </a:solidFill>
              </a:defRPr>
            </a:lvl7pPr>
            <a:lvl8pPr>
              <a:defRPr sz="1543">
                <a:solidFill>
                  <a:schemeClr val="tx2"/>
                </a:solidFill>
              </a:defRPr>
            </a:lvl8pPr>
            <a:lvl9pPr>
              <a:defRPr sz="1543">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34433" y="5800706"/>
            <a:ext cx="4987323" cy="760063"/>
          </a:xfrm>
        </p:spPr>
        <p:txBody>
          <a:bodyPr anchor="ctr">
            <a:normAutofit/>
          </a:bodyPr>
          <a:lstStyle>
            <a:lvl1pPr marL="0" indent="0" algn="r">
              <a:buNone/>
              <a:defRPr sz="1213">
                <a:solidFill>
                  <a:schemeClr val="bg1"/>
                </a:solidFill>
              </a:defRPr>
            </a:lvl1pPr>
            <a:lvl2pPr marL="503972" indent="0">
              <a:buNone/>
              <a:defRPr sz="121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C6E4E3-35FA-417A-AD3E-30F490F8076A}" type="datetimeFigureOut">
              <a:rPr kumimoji="1" lang="ja-JP" altLang="en-US" smtClean="0"/>
              <a:t>2023/6/12</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210576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9571" y="5173592"/>
            <a:ext cx="9342184" cy="624724"/>
          </a:xfrm>
        </p:spPr>
        <p:txBody>
          <a:bodyPr anchor="b">
            <a:normAutofit/>
          </a:bodyPr>
          <a:lstStyle>
            <a:lvl1pPr algn="l">
              <a:defRPr sz="2646"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3942" y="661086"/>
            <a:ext cx="9633279" cy="392121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ja-JP" altLang="en-US"/>
              <a:t>図を追加</a:t>
            </a:r>
            <a:endParaRPr lang="en-US" dirty="0"/>
          </a:p>
        </p:txBody>
      </p:sp>
      <p:sp>
        <p:nvSpPr>
          <p:cNvPr id="4" name="Text Placeholder 3"/>
          <p:cNvSpPr>
            <a:spLocks noGrp="1"/>
          </p:cNvSpPr>
          <p:nvPr>
            <p:ph type="body" sz="half" idx="2"/>
          </p:nvPr>
        </p:nvSpPr>
        <p:spPr>
          <a:xfrm>
            <a:off x="679571" y="5798315"/>
            <a:ext cx="9342184" cy="659924"/>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C6E4E3-35FA-417A-AD3E-30F490F8076A}" type="datetimeFigureOut">
              <a:rPr kumimoji="1" lang="ja-JP" altLang="en-US" smtClean="0"/>
              <a:t>2023/6/12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618C3D-3A82-4AEE-BC78-947CE525870E}" type="slidenum">
              <a:rPr kumimoji="1" lang="ja-JP" altLang="en-US" smtClean="0"/>
              <a:t>‹#›</a:t>
            </a:fld>
            <a:endParaRPr kumimoji="1" lang="ja-JP" altLang="en-US"/>
          </a:p>
        </p:txBody>
      </p:sp>
    </p:spTree>
    <p:extLst>
      <p:ext uri="{BB962C8B-B14F-4D97-AF65-F5344CB8AC3E}">
        <p14:creationId xmlns:p14="http://schemas.microsoft.com/office/powerpoint/2010/main" val="287679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9571" y="757813"/>
            <a:ext cx="9342184" cy="119417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9571" y="2455961"/>
            <a:ext cx="9342184" cy="4002278"/>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500359" y="6565537"/>
            <a:ext cx="2494756" cy="402483"/>
          </a:xfrm>
          <a:prstGeom prst="rect">
            <a:avLst/>
          </a:prstGeom>
        </p:spPr>
        <p:txBody>
          <a:bodyPr vert="horz" lIns="91440" tIns="45720" rIns="91440" bIns="45720" rtlCol="0" anchor="ctr"/>
          <a:lstStyle>
            <a:lvl1pPr algn="r">
              <a:defRPr sz="992">
                <a:solidFill>
                  <a:schemeClr val="accent2"/>
                </a:solidFill>
              </a:defRPr>
            </a:lvl1pPr>
          </a:lstStyle>
          <a:p>
            <a:fld id="{05C6E4E3-35FA-417A-AD3E-30F490F8076A}" type="datetimeFigureOut">
              <a:rPr kumimoji="1" lang="ja-JP" altLang="en-US" smtClean="0"/>
              <a:t>2023/6/12</a:t>
            </a:fld>
            <a:endParaRPr kumimoji="1" lang="ja-JP" altLang="en-US"/>
          </a:p>
        </p:txBody>
      </p:sp>
      <p:sp>
        <p:nvSpPr>
          <p:cNvPr id="5" name="Footer Placeholder 4"/>
          <p:cNvSpPr>
            <a:spLocks noGrp="1"/>
          </p:cNvSpPr>
          <p:nvPr>
            <p:ph type="ftr" sz="quarter" idx="3"/>
          </p:nvPr>
        </p:nvSpPr>
        <p:spPr>
          <a:xfrm>
            <a:off x="679572" y="6560769"/>
            <a:ext cx="5695033" cy="402483"/>
          </a:xfrm>
          <a:prstGeom prst="rect">
            <a:avLst/>
          </a:prstGeom>
        </p:spPr>
        <p:txBody>
          <a:bodyPr vert="horz" lIns="91440" tIns="45720" rIns="91440" bIns="45720" rtlCol="0" anchor="ctr"/>
          <a:lstStyle>
            <a:lvl1pPr algn="l">
              <a:defRPr sz="992"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9120869" y="6565537"/>
            <a:ext cx="900886" cy="402483"/>
          </a:xfrm>
          <a:prstGeom prst="rect">
            <a:avLst/>
          </a:prstGeom>
        </p:spPr>
        <p:txBody>
          <a:bodyPr vert="horz" lIns="91440" tIns="45720" rIns="91440" bIns="45720" rtlCol="0" anchor="ctr"/>
          <a:lstStyle>
            <a:lvl1pPr algn="r">
              <a:defRPr sz="992">
                <a:solidFill>
                  <a:schemeClr val="accent2"/>
                </a:solidFill>
              </a:defRPr>
            </a:lvl1pPr>
          </a:lstStyle>
          <a:p>
            <a:fld id="{55618C3D-3A82-4AEE-BC78-947CE525870E}" type="slidenum">
              <a:rPr kumimoji="1" lang="ja-JP" altLang="en-US" smtClean="0"/>
              <a:t>‹#›</a:t>
            </a:fld>
            <a:endParaRPr kumimoji="1" lang="ja-JP" altLang="en-US"/>
          </a:p>
        </p:txBody>
      </p:sp>
      <p:sp>
        <p:nvSpPr>
          <p:cNvPr id="9" name="Rectangle 8"/>
          <p:cNvSpPr/>
          <p:nvPr/>
        </p:nvSpPr>
        <p:spPr>
          <a:xfrm>
            <a:off x="523941" y="486479"/>
            <a:ext cx="3180310" cy="119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987564" y="486479"/>
            <a:ext cx="3169660" cy="119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761078" y="486479"/>
            <a:ext cx="3169660" cy="1190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315307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03972" rtl="0" eaLnBrk="1" latinLnBrk="0" hangingPunct="1">
        <a:spcBef>
          <a:spcPct val="0"/>
        </a:spcBef>
        <a:buNone/>
        <a:defRPr kumimoji="1" sz="3086"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37304" indent="-337304" algn="l" defTabSz="503972" rtl="0" eaLnBrk="1" latinLnBrk="0" hangingPunct="1">
        <a:spcBef>
          <a:spcPct val="20000"/>
        </a:spcBef>
        <a:spcAft>
          <a:spcPts val="661"/>
        </a:spcAft>
        <a:buClr>
          <a:schemeClr val="accent2"/>
        </a:buClr>
        <a:buSzPct val="92000"/>
        <a:buFont typeface="Wingdings 2" charset="2"/>
        <a:buChar char=""/>
        <a:defRPr kumimoji="1" sz="1984" kern="1200">
          <a:solidFill>
            <a:schemeClr val="tx2"/>
          </a:solidFill>
          <a:latin typeface="+mn-lt"/>
          <a:ea typeface="+mn-ea"/>
          <a:cs typeface="+mn-cs"/>
        </a:defRPr>
      </a:lvl1pPr>
      <a:lvl2pPr marL="694449" indent="-337304" algn="l" defTabSz="503972" rtl="0" eaLnBrk="1" latinLnBrk="0" hangingPunct="1">
        <a:spcBef>
          <a:spcPct val="20000"/>
        </a:spcBef>
        <a:spcAft>
          <a:spcPts val="661"/>
        </a:spcAft>
        <a:buClr>
          <a:schemeClr val="accent2"/>
        </a:buClr>
        <a:buSzPct val="92000"/>
        <a:buFont typeface="Wingdings 2" charset="2"/>
        <a:buChar char=""/>
        <a:defRPr kumimoji="1" sz="1764" kern="1200">
          <a:solidFill>
            <a:schemeClr val="tx2"/>
          </a:solidFill>
          <a:latin typeface="+mn-lt"/>
          <a:ea typeface="+mn-ea"/>
          <a:cs typeface="+mn-cs"/>
        </a:defRPr>
      </a:lvl2pPr>
      <a:lvl3pPr marL="992070" indent="-297621" algn="l" defTabSz="503972" rtl="0" eaLnBrk="1" latinLnBrk="0" hangingPunct="1">
        <a:spcBef>
          <a:spcPct val="20000"/>
        </a:spcBef>
        <a:spcAft>
          <a:spcPts val="661"/>
        </a:spcAft>
        <a:buClr>
          <a:schemeClr val="accent2"/>
        </a:buClr>
        <a:buSzPct val="92000"/>
        <a:buFont typeface="Wingdings 2" charset="2"/>
        <a:buChar char=""/>
        <a:defRPr kumimoji="1" sz="1543" kern="1200">
          <a:solidFill>
            <a:schemeClr val="tx2"/>
          </a:solidFill>
          <a:latin typeface="+mn-lt"/>
          <a:ea typeface="+mn-ea"/>
          <a:cs typeface="+mn-cs"/>
        </a:defRPr>
      </a:lvl3pPr>
      <a:lvl4pPr marL="1369057" indent="-257938"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4pPr>
      <a:lvl5pPr marL="1765885" indent="-257938"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5pPr>
      <a:lvl6pPr marL="209437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6pPr>
      <a:lvl7pPr marL="242506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7pPr>
      <a:lvl8pPr marL="275575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8pPr>
      <a:lvl9pPr marL="308644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9pPr>
    </p:bodyStyle>
    <p:otherStyle>
      <a:defPPr>
        <a:defRPr lang="en-US"/>
      </a:defPPr>
      <a:lvl1pPr marL="0" algn="l" defTabSz="503972" rtl="0" eaLnBrk="1" latinLnBrk="0" hangingPunct="1">
        <a:defRPr kumimoji="1" sz="1984" kern="1200">
          <a:solidFill>
            <a:schemeClr val="tx1"/>
          </a:solidFill>
          <a:latin typeface="+mn-lt"/>
          <a:ea typeface="+mn-ea"/>
          <a:cs typeface="+mn-cs"/>
        </a:defRPr>
      </a:lvl1pPr>
      <a:lvl2pPr marL="503972" algn="l" defTabSz="503972" rtl="0" eaLnBrk="1" latinLnBrk="0" hangingPunct="1">
        <a:defRPr kumimoji="1" sz="1984" kern="1200">
          <a:solidFill>
            <a:schemeClr val="tx1"/>
          </a:solidFill>
          <a:latin typeface="+mn-lt"/>
          <a:ea typeface="+mn-ea"/>
          <a:cs typeface="+mn-cs"/>
        </a:defRPr>
      </a:lvl2pPr>
      <a:lvl3pPr marL="1007943" algn="l" defTabSz="503972" rtl="0" eaLnBrk="1" latinLnBrk="0" hangingPunct="1">
        <a:defRPr kumimoji="1" sz="1984" kern="1200">
          <a:solidFill>
            <a:schemeClr val="tx1"/>
          </a:solidFill>
          <a:latin typeface="+mn-lt"/>
          <a:ea typeface="+mn-ea"/>
          <a:cs typeface="+mn-cs"/>
        </a:defRPr>
      </a:lvl3pPr>
      <a:lvl4pPr marL="1511915" algn="l" defTabSz="503972" rtl="0" eaLnBrk="1" latinLnBrk="0" hangingPunct="1">
        <a:defRPr kumimoji="1" sz="1984" kern="1200">
          <a:solidFill>
            <a:schemeClr val="tx1"/>
          </a:solidFill>
          <a:latin typeface="+mn-lt"/>
          <a:ea typeface="+mn-ea"/>
          <a:cs typeface="+mn-cs"/>
        </a:defRPr>
      </a:lvl4pPr>
      <a:lvl5pPr marL="2015886" algn="l" defTabSz="503972" rtl="0" eaLnBrk="1" latinLnBrk="0" hangingPunct="1">
        <a:defRPr kumimoji="1" sz="1984" kern="1200">
          <a:solidFill>
            <a:schemeClr val="tx1"/>
          </a:solidFill>
          <a:latin typeface="+mn-lt"/>
          <a:ea typeface="+mn-ea"/>
          <a:cs typeface="+mn-cs"/>
        </a:defRPr>
      </a:lvl5pPr>
      <a:lvl6pPr marL="2519858" algn="l" defTabSz="503972" rtl="0" eaLnBrk="1" latinLnBrk="0" hangingPunct="1">
        <a:defRPr kumimoji="1" sz="1984" kern="1200">
          <a:solidFill>
            <a:schemeClr val="tx1"/>
          </a:solidFill>
          <a:latin typeface="+mn-lt"/>
          <a:ea typeface="+mn-ea"/>
          <a:cs typeface="+mn-cs"/>
        </a:defRPr>
      </a:lvl6pPr>
      <a:lvl7pPr marL="3023829" algn="l" defTabSz="503972" rtl="0" eaLnBrk="1" latinLnBrk="0" hangingPunct="1">
        <a:defRPr kumimoji="1" sz="1984" kern="1200">
          <a:solidFill>
            <a:schemeClr val="tx1"/>
          </a:solidFill>
          <a:latin typeface="+mn-lt"/>
          <a:ea typeface="+mn-ea"/>
          <a:cs typeface="+mn-cs"/>
        </a:defRPr>
      </a:lvl7pPr>
      <a:lvl8pPr marL="3527801" algn="l" defTabSz="503972" rtl="0" eaLnBrk="1" latinLnBrk="0" hangingPunct="1">
        <a:defRPr kumimoji="1" sz="1984" kern="1200">
          <a:solidFill>
            <a:schemeClr val="tx1"/>
          </a:solidFill>
          <a:latin typeface="+mn-lt"/>
          <a:ea typeface="+mn-ea"/>
          <a:cs typeface="+mn-cs"/>
        </a:defRPr>
      </a:lvl8pPr>
      <a:lvl9pPr marL="4031772" algn="l" defTabSz="503972"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3.png"/><Relationship Id="rId12"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4.png"/><Relationship Id="rId1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CD6D368-4A74-446E-A216-772781EF83DD}"/>
              </a:ext>
            </a:extLst>
          </p:cNvPr>
          <p:cNvSpPr>
            <a:spLocks noGrp="1"/>
          </p:cNvSpPr>
          <p:nvPr>
            <p:ph type="ctrTitle"/>
          </p:nvPr>
        </p:nvSpPr>
        <p:spPr>
          <a:xfrm>
            <a:off x="525775" y="1449922"/>
            <a:ext cx="9878990" cy="1475013"/>
          </a:xfrm>
        </p:spPr>
        <p:txBody>
          <a:bodyPr/>
          <a:lstStyle/>
          <a:p>
            <a:r>
              <a:rPr lang="ja-JP" altLang="en-US" dirty="0">
                <a:latin typeface="+mj-ea"/>
              </a:rPr>
              <a:t>なんで？また届いた！</a:t>
            </a:r>
            <a:r>
              <a:rPr lang="en-US" altLang="ja-JP" dirty="0">
                <a:latin typeface="+mj-ea"/>
              </a:rPr>
              <a:t/>
            </a:r>
            <a:br>
              <a:rPr lang="en-US" altLang="ja-JP" dirty="0">
                <a:latin typeface="+mj-ea"/>
              </a:rPr>
            </a:br>
            <a:r>
              <a:rPr lang="ja-JP" altLang="en-US" dirty="0">
                <a:latin typeface="+mj-ea"/>
              </a:rPr>
              <a:t>　　　　◆定期購入のトラブル</a:t>
            </a:r>
            <a:r>
              <a:rPr kumimoji="1" lang="ja-JP" altLang="en-US" dirty="0">
                <a:latin typeface="+mj-ea"/>
              </a:rPr>
              <a:t>◆</a:t>
            </a:r>
          </a:p>
        </p:txBody>
      </p:sp>
      <p:pic>
        <p:nvPicPr>
          <p:cNvPr id="10" name="図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26300" y1="68222" x2="33700" y2="77333"/>
                        <a14:foregroundMark x1="33400" y1="78000" x2="25500" y2="79556"/>
                        <a14:foregroundMark x1="24900" y1="73333" x2="33100" y2="76778"/>
                        <a14:foregroundMark x1="29500" y1="77667" x2="32300" y2="78000"/>
                        <a14:foregroundMark x1="51500" y1="72667" x2="47800" y2="78000"/>
                        <a14:foregroundMark x1="58300" y1="62333" x2="60300" y2="70444"/>
                        <a14:foregroundMark x1="23700" y1="73000" x2="24900" y2="73000"/>
                        <a14:foregroundMark x1="24100" y1="73111" x2="23200" y2="79778"/>
                        <a14:foregroundMark x1="23200" y1="80444" x2="29700" y2="81111"/>
                        <a14:foregroundMark x1="30900" y1="83222" x2="36700" y2="79444"/>
                      </a14:backgroundRemoval>
                    </a14:imgEffect>
                  </a14:imgLayer>
                </a14:imgProps>
              </a:ext>
              <a:ext uri="{28A0092B-C50C-407E-A947-70E740481C1C}">
                <a14:useLocalDpi xmlns:a14="http://schemas.microsoft.com/office/drawing/2010/main" val="0"/>
              </a:ext>
            </a:extLst>
          </a:blip>
          <a:srcRect l="18944" t="23156" r="22716" b="11158"/>
          <a:stretch/>
        </p:blipFill>
        <p:spPr>
          <a:xfrm>
            <a:off x="6419850" y="3779837"/>
            <a:ext cx="2857500" cy="2895600"/>
          </a:xfrm>
          <a:prstGeom prst="rect">
            <a:avLst/>
          </a:prstGeom>
        </p:spPr>
      </p:pic>
    </p:spTree>
    <p:extLst>
      <p:ext uri="{BB962C8B-B14F-4D97-AF65-F5344CB8AC3E}">
        <p14:creationId xmlns:p14="http://schemas.microsoft.com/office/powerpoint/2010/main" val="2386938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後で「しまった！」とならないために</a:t>
            </a:r>
            <a:r>
              <a:rPr kumimoji="1" lang="en-US" altLang="ja-JP" dirty="0">
                <a:latin typeface="+mj-ea"/>
              </a:rPr>
              <a:t/>
            </a:r>
            <a:br>
              <a:rPr kumimoji="1" lang="en-US" altLang="ja-JP" dirty="0">
                <a:latin typeface="+mj-ea"/>
              </a:rPr>
            </a:br>
            <a:r>
              <a:rPr kumimoji="1" lang="ja-JP" altLang="en-US" dirty="0" smtClean="0">
                <a:latin typeface="+mj-ea"/>
              </a:rPr>
              <a:t>改正 特定</a:t>
            </a:r>
            <a:r>
              <a:rPr kumimoji="1" lang="ja-JP" altLang="en-US" dirty="0">
                <a:latin typeface="+mj-ea"/>
              </a:rPr>
              <a:t>商取引法</a:t>
            </a:r>
            <a:r>
              <a:rPr lang="ja-JP" altLang="en-US" dirty="0">
                <a:latin typeface="+mj-ea"/>
              </a:rPr>
              <a:t>①</a:t>
            </a:r>
            <a:endParaRPr kumimoji="1" lang="ja-JP" altLang="en-US" dirty="0">
              <a:latin typeface="+mj-ea"/>
            </a:endParaRPr>
          </a:p>
        </p:txBody>
      </p:sp>
      <p:sp>
        <p:nvSpPr>
          <p:cNvPr id="4" name="テキスト ボックス 3">
            <a:extLst>
              <a:ext uri="{FF2B5EF4-FFF2-40B4-BE49-F238E27FC236}">
                <a16:creationId xmlns:a16="http://schemas.microsoft.com/office/drawing/2014/main" id="{6AA04CF4-8126-8005-C77C-1DC1A4C5BCA1}"/>
              </a:ext>
            </a:extLst>
          </p:cNvPr>
          <p:cNvSpPr txBox="1"/>
          <p:nvPr/>
        </p:nvSpPr>
        <p:spPr>
          <a:xfrm>
            <a:off x="1002223" y="2146969"/>
            <a:ext cx="9019532" cy="1692771"/>
          </a:xfrm>
          <a:prstGeom prst="rect">
            <a:avLst/>
          </a:prstGeom>
          <a:noFill/>
        </p:spPr>
        <p:txBody>
          <a:bodyPr wrap="square">
            <a:spAutoFit/>
          </a:bodyPr>
          <a:lstStyle/>
          <a:p>
            <a:r>
              <a:rPr lang="ja-JP" altLang="en-US" sz="2400" i="0" dirty="0" smtClean="0">
                <a:solidFill>
                  <a:srgbClr val="222222"/>
                </a:solidFill>
                <a:effectLst/>
                <a:latin typeface="Meiryo UI" panose="020B0604030504040204" pitchFamily="50" charset="-128"/>
                <a:ea typeface="Meiryo UI" panose="020B0604030504040204" pitchFamily="50" charset="-128"/>
              </a:rPr>
              <a:t>改正特定</a:t>
            </a:r>
            <a:r>
              <a:rPr lang="ja-JP" altLang="en-US" sz="2400" i="0" dirty="0">
                <a:solidFill>
                  <a:srgbClr val="222222"/>
                </a:solidFill>
                <a:effectLst/>
                <a:latin typeface="Meiryo UI" panose="020B0604030504040204" pitchFamily="50" charset="-128"/>
                <a:ea typeface="Meiryo UI" panose="020B0604030504040204" pitchFamily="50" charset="-128"/>
              </a:rPr>
              <a:t>商取引法</a:t>
            </a:r>
            <a:r>
              <a:rPr lang="ja-JP" altLang="en-US" i="0" dirty="0">
                <a:solidFill>
                  <a:srgbClr val="222222"/>
                </a:solidFill>
                <a:effectLst/>
                <a:latin typeface="Meiryo UI" panose="020B0604030504040204" pitchFamily="50" charset="-128"/>
                <a:ea typeface="Meiryo UI" panose="020B0604030504040204" pitchFamily="50" charset="-128"/>
              </a:rPr>
              <a:t>（令和</a:t>
            </a:r>
            <a:r>
              <a:rPr lang="en-US" altLang="ja-JP" i="0" dirty="0">
                <a:solidFill>
                  <a:srgbClr val="222222"/>
                </a:solidFill>
                <a:effectLst/>
                <a:latin typeface="Meiryo UI" panose="020B0604030504040204" pitchFamily="50" charset="-128"/>
                <a:ea typeface="Meiryo UI" panose="020B0604030504040204" pitchFamily="50" charset="-128"/>
              </a:rPr>
              <a:t>4</a:t>
            </a:r>
            <a:r>
              <a:rPr lang="ja-JP" altLang="en-US" i="0" dirty="0">
                <a:solidFill>
                  <a:srgbClr val="222222"/>
                </a:solidFill>
                <a:effectLst/>
                <a:latin typeface="Meiryo UI" panose="020B0604030504040204" pitchFamily="50" charset="-128"/>
                <a:ea typeface="Meiryo UI" panose="020B0604030504040204" pitchFamily="50" charset="-128"/>
              </a:rPr>
              <a:t>年</a:t>
            </a:r>
            <a:r>
              <a:rPr lang="en-US" altLang="ja-JP" i="0" dirty="0">
                <a:solidFill>
                  <a:srgbClr val="222222"/>
                </a:solidFill>
                <a:effectLst/>
                <a:latin typeface="Meiryo UI" panose="020B0604030504040204" pitchFamily="50" charset="-128"/>
                <a:ea typeface="Meiryo UI" panose="020B0604030504040204" pitchFamily="50" charset="-128"/>
              </a:rPr>
              <a:t>6</a:t>
            </a:r>
            <a:r>
              <a:rPr lang="ja-JP" altLang="en-US" i="0" dirty="0">
                <a:solidFill>
                  <a:srgbClr val="222222"/>
                </a:solidFill>
                <a:effectLst/>
                <a:latin typeface="Meiryo UI" panose="020B0604030504040204" pitchFamily="50" charset="-128"/>
                <a:ea typeface="Meiryo UI" panose="020B0604030504040204" pitchFamily="50" charset="-128"/>
              </a:rPr>
              <a:t>月</a:t>
            </a:r>
            <a:r>
              <a:rPr lang="en-US" altLang="ja-JP" i="0" dirty="0">
                <a:solidFill>
                  <a:srgbClr val="222222"/>
                </a:solidFill>
                <a:effectLst/>
                <a:latin typeface="Meiryo UI" panose="020B0604030504040204" pitchFamily="50" charset="-128"/>
                <a:ea typeface="Meiryo UI" panose="020B0604030504040204" pitchFamily="50" charset="-128"/>
              </a:rPr>
              <a:t>1</a:t>
            </a:r>
            <a:r>
              <a:rPr lang="ja-JP" altLang="en-US" i="0" dirty="0">
                <a:solidFill>
                  <a:srgbClr val="222222"/>
                </a:solidFill>
                <a:effectLst/>
                <a:latin typeface="Meiryo UI" panose="020B0604030504040204" pitchFamily="50" charset="-128"/>
                <a:ea typeface="Meiryo UI" panose="020B0604030504040204" pitchFamily="50" charset="-128"/>
              </a:rPr>
              <a:t>日施行）</a:t>
            </a:r>
            <a:endParaRPr lang="en-US" altLang="ja-JP" i="0" dirty="0">
              <a:solidFill>
                <a:srgbClr val="222222"/>
              </a:solidFill>
              <a:effectLst/>
              <a:latin typeface="Meiryo UI" panose="020B0604030504040204" pitchFamily="50" charset="-128"/>
              <a:ea typeface="Meiryo UI" panose="020B0604030504040204" pitchFamily="50" charset="-128"/>
            </a:endParaRPr>
          </a:p>
          <a:p>
            <a:pPr marL="285750" indent="-285750" algn="l">
              <a:lnSpc>
                <a:spcPts val="2400"/>
              </a:lnSpc>
              <a:buFont typeface="Wingdings" panose="05000000000000000000" pitchFamily="2" charset="2"/>
              <a:buChar char="n"/>
            </a:pPr>
            <a:r>
              <a:rPr lang="ja-JP" altLang="en-US" sz="1600" i="0" dirty="0">
                <a:solidFill>
                  <a:srgbClr val="222222"/>
                </a:solidFill>
                <a:effectLst/>
                <a:latin typeface="Meiryo UI" panose="020B0604030504040204" pitchFamily="50" charset="-128"/>
                <a:ea typeface="Meiryo UI" panose="020B0604030504040204" pitchFamily="50" charset="-128"/>
              </a:rPr>
              <a:t>通信販売で契約の申込み段階における販売事業者等への一定事項の表示の</a:t>
            </a:r>
            <a:r>
              <a:rPr lang="ja-JP" altLang="en-US" sz="1600" i="0" dirty="0" smtClean="0">
                <a:solidFill>
                  <a:srgbClr val="222222"/>
                </a:solidFill>
                <a:effectLst/>
                <a:latin typeface="Meiryo UI" panose="020B0604030504040204" pitchFamily="50" charset="-128"/>
                <a:ea typeface="Meiryo UI" panose="020B0604030504040204" pitchFamily="50" charset="-128"/>
              </a:rPr>
              <a:t>義務付け（</a:t>
            </a:r>
            <a:r>
              <a:rPr lang="ja-JP" altLang="en-US" sz="1600" i="0" dirty="0">
                <a:solidFill>
                  <a:srgbClr val="222222"/>
                </a:solidFill>
                <a:effectLst/>
                <a:latin typeface="Meiryo UI" panose="020B0604030504040204" pitchFamily="50" charset="-128"/>
                <a:ea typeface="Meiryo UI" panose="020B0604030504040204" pitchFamily="50" charset="-128"/>
              </a:rPr>
              <a:t>第</a:t>
            </a:r>
            <a:r>
              <a:rPr lang="en-US" altLang="ja-JP" sz="1600" i="0" dirty="0">
                <a:solidFill>
                  <a:srgbClr val="222222"/>
                </a:solidFill>
                <a:effectLst/>
                <a:latin typeface="Meiryo UI" panose="020B0604030504040204" pitchFamily="50" charset="-128"/>
                <a:ea typeface="Meiryo UI" panose="020B0604030504040204" pitchFamily="50" charset="-128"/>
              </a:rPr>
              <a:t>12</a:t>
            </a:r>
            <a:r>
              <a:rPr lang="ja-JP" altLang="en-US" sz="1600" i="0" dirty="0">
                <a:solidFill>
                  <a:srgbClr val="222222"/>
                </a:solidFill>
                <a:effectLst/>
                <a:latin typeface="Meiryo UI" panose="020B0604030504040204" pitchFamily="50" charset="-128"/>
                <a:ea typeface="Meiryo UI" panose="020B0604030504040204" pitchFamily="50" charset="-128"/>
              </a:rPr>
              <a:t>条の</a:t>
            </a:r>
            <a:r>
              <a:rPr lang="en-US" altLang="ja-JP" sz="1600" i="0" dirty="0">
                <a:solidFill>
                  <a:srgbClr val="222222"/>
                </a:solidFill>
                <a:effectLst/>
                <a:latin typeface="Meiryo UI" panose="020B0604030504040204" pitchFamily="50" charset="-128"/>
                <a:ea typeface="Meiryo UI" panose="020B0604030504040204" pitchFamily="50" charset="-128"/>
              </a:rPr>
              <a:t>6</a:t>
            </a:r>
            <a:r>
              <a:rPr lang="ja-JP" altLang="en-US" sz="1600" i="0" dirty="0">
                <a:solidFill>
                  <a:srgbClr val="222222"/>
                </a:solidFill>
                <a:effectLst/>
                <a:latin typeface="Meiryo UI" panose="020B0604030504040204" pitchFamily="50" charset="-128"/>
                <a:ea typeface="Meiryo UI" panose="020B0604030504040204" pitchFamily="50" charset="-128"/>
              </a:rPr>
              <a:t>）</a:t>
            </a:r>
            <a:endParaRPr lang="en-US" altLang="ja-JP" sz="1600" i="0" dirty="0">
              <a:solidFill>
                <a:srgbClr val="222222"/>
              </a:solidFill>
              <a:effectLst/>
              <a:latin typeface="Meiryo UI" panose="020B0604030504040204" pitchFamily="50" charset="-128"/>
              <a:ea typeface="Meiryo UI" panose="020B0604030504040204" pitchFamily="50" charset="-128"/>
            </a:endParaRPr>
          </a:p>
          <a:p>
            <a:pPr marL="285750" indent="-285750" algn="l">
              <a:lnSpc>
                <a:spcPts val="2400"/>
              </a:lnSpc>
              <a:buFont typeface="Wingdings" panose="05000000000000000000" pitchFamily="2" charset="2"/>
              <a:buChar char="n"/>
            </a:pPr>
            <a:r>
              <a:rPr lang="ja-JP" altLang="en-US" sz="1600" i="0" dirty="0">
                <a:solidFill>
                  <a:srgbClr val="222222"/>
                </a:solidFill>
                <a:effectLst/>
                <a:latin typeface="Meiryo UI" panose="020B0604030504040204" pitchFamily="50" charset="-128"/>
                <a:ea typeface="Meiryo UI" panose="020B0604030504040204" pitchFamily="50" charset="-128"/>
              </a:rPr>
              <a:t>消費者を誤認させるような表示の禁止（第</a:t>
            </a:r>
            <a:r>
              <a:rPr lang="en-US" altLang="ja-JP" sz="1600" i="0" dirty="0">
                <a:solidFill>
                  <a:srgbClr val="222222"/>
                </a:solidFill>
                <a:effectLst/>
                <a:latin typeface="Meiryo UI" panose="020B0604030504040204" pitchFamily="50" charset="-128"/>
                <a:ea typeface="Meiryo UI" panose="020B0604030504040204" pitchFamily="50" charset="-128"/>
              </a:rPr>
              <a:t>12</a:t>
            </a:r>
            <a:r>
              <a:rPr lang="ja-JP" altLang="en-US" sz="1600" i="0" dirty="0">
                <a:solidFill>
                  <a:srgbClr val="222222"/>
                </a:solidFill>
                <a:effectLst/>
                <a:latin typeface="Meiryo UI" panose="020B0604030504040204" pitchFamily="50" charset="-128"/>
                <a:ea typeface="Meiryo UI" panose="020B0604030504040204" pitchFamily="50" charset="-128"/>
              </a:rPr>
              <a:t>条の</a:t>
            </a:r>
            <a:r>
              <a:rPr lang="en-US" altLang="ja-JP" sz="1600" i="0" dirty="0">
                <a:solidFill>
                  <a:srgbClr val="222222"/>
                </a:solidFill>
                <a:effectLst/>
                <a:latin typeface="Meiryo UI" panose="020B0604030504040204" pitchFamily="50" charset="-128"/>
                <a:ea typeface="Meiryo UI" panose="020B0604030504040204" pitchFamily="50" charset="-128"/>
              </a:rPr>
              <a:t>6</a:t>
            </a:r>
            <a:r>
              <a:rPr lang="ja-JP" altLang="en-US" sz="1600" i="0" dirty="0">
                <a:solidFill>
                  <a:srgbClr val="222222"/>
                </a:solidFill>
                <a:effectLst/>
                <a:latin typeface="Meiryo UI" panose="020B0604030504040204" pitchFamily="50" charset="-128"/>
                <a:ea typeface="Meiryo UI" panose="020B0604030504040204" pitchFamily="50" charset="-128"/>
              </a:rPr>
              <a:t>）</a:t>
            </a:r>
            <a:endParaRPr lang="en-US" altLang="ja-JP" sz="1600" i="0" dirty="0">
              <a:solidFill>
                <a:srgbClr val="222222"/>
              </a:solidFill>
              <a:effectLst/>
              <a:latin typeface="Meiryo UI" panose="020B0604030504040204" pitchFamily="50" charset="-128"/>
              <a:ea typeface="Meiryo UI" panose="020B0604030504040204" pitchFamily="50" charset="-128"/>
            </a:endParaRPr>
          </a:p>
          <a:p>
            <a:pPr marL="285750" indent="-285750" algn="l">
              <a:lnSpc>
                <a:spcPts val="2400"/>
              </a:lnSpc>
              <a:buFont typeface="Wingdings" panose="05000000000000000000" pitchFamily="2" charset="2"/>
              <a:buChar char="n"/>
            </a:pPr>
            <a:r>
              <a:rPr lang="ja-JP" altLang="en-US" sz="1600" i="0" dirty="0">
                <a:solidFill>
                  <a:srgbClr val="222222"/>
                </a:solidFill>
                <a:effectLst/>
                <a:latin typeface="Meiryo UI" panose="020B0604030504040204" pitchFamily="50" charset="-128"/>
                <a:ea typeface="Meiryo UI" panose="020B0604030504040204" pitchFamily="50" charset="-128"/>
              </a:rPr>
              <a:t>不実告知の禁止（第</a:t>
            </a:r>
            <a:r>
              <a:rPr lang="en-US" altLang="ja-JP" sz="1600" i="0" dirty="0">
                <a:solidFill>
                  <a:srgbClr val="222222"/>
                </a:solidFill>
                <a:effectLst/>
                <a:latin typeface="Meiryo UI" panose="020B0604030504040204" pitchFamily="50" charset="-128"/>
                <a:ea typeface="Meiryo UI" panose="020B0604030504040204" pitchFamily="50" charset="-128"/>
              </a:rPr>
              <a:t>13</a:t>
            </a:r>
            <a:r>
              <a:rPr lang="ja-JP" altLang="en-US" sz="1600" i="0" dirty="0">
                <a:solidFill>
                  <a:srgbClr val="222222"/>
                </a:solidFill>
                <a:effectLst/>
                <a:latin typeface="Meiryo UI" panose="020B0604030504040204" pitchFamily="50" charset="-128"/>
                <a:ea typeface="Meiryo UI" panose="020B0604030504040204" pitchFamily="50" charset="-128"/>
              </a:rPr>
              <a:t>条の</a:t>
            </a:r>
            <a:r>
              <a:rPr lang="en-US" altLang="ja-JP" sz="1600" i="0" dirty="0">
                <a:solidFill>
                  <a:srgbClr val="222222"/>
                </a:solidFill>
                <a:effectLst/>
                <a:latin typeface="Meiryo UI" panose="020B0604030504040204" pitchFamily="50" charset="-128"/>
                <a:ea typeface="Meiryo UI" panose="020B0604030504040204" pitchFamily="50" charset="-128"/>
              </a:rPr>
              <a:t>2</a:t>
            </a:r>
            <a:r>
              <a:rPr lang="ja-JP" altLang="en-US" sz="1600" i="0" dirty="0">
                <a:solidFill>
                  <a:srgbClr val="222222"/>
                </a:solidFill>
                <a:effectLst/>
                <a:latin typeface="Meiryo UI" panose="020B0604030504040204" pitchFamily="50" charset="-128"/>
                <a:ea typeface="Meiryo UI" panose="020B0604030504040204" pitchFamily="50" charset="-128"/>
              </a:rPr>
              <a:t>）</a:t>
            </a:r>
            <a:endParaRPr lang="en-US" altLang="ja-JP" sz="1600" i="0" dirty="0">
              <a:solidFill>
                <a:srgbClr val="222222"/>
              </a:solidFill>
              <a:effectLst/>
              <a:latin typeface="Meiryo UI" panose="020B0604030504040204" pitchFamily="50" charset="-128"/>
              <a:ea typeface="Meiryo UI" panose="020B0604030504040204" pitchFamily="50" charset="-128"/>
            </a:endParaRPr>
          </a:p>
          <a:p>
            <a:pPr marL="285750" indent="-285750" algn="l">
              <a:lnSpc>
                <a:spcPts val="2400"/>
              </a:lnSpc>
              <a:buFont typeface="Wingdings" panose="05000000000000000000" pitchFamily="2" charset="2"/>
              <a:buChar char="n"/>
            </a:pPr>
            <a:r>
              <a:rPr lang="ja-JP" altLang="en-US" sz="1600" i="0" dirty="0">
                <a:solidFill>
                  <a:srgbClr val="222222"/>
                </a:solidFill>
                <a:effectLst/>
                <a:latin typeface="Meiryo UI" panose="020B0604030504040204" pitchFamily="50" charset="-128"/>
                <a:ea typeface="Meiryo UI" panose="020B0604030504040204" pitchFamily="50" charset="-128"/>
              </a:rPr>
              <a:t>消費者が誤認して意思表示をした場合の取消権（第</a:t>
            </a:r>
            <a:r>
              <a:rPr lang="en-US" altLang="ja-JP" sz="1600" i="0" dirty="0">
                <a:solidFill>
                  <a:srgbClr val="222222"/>
                </a:solidFill>
                <a:effectLst/>
                <a:latin typeface="Meiryo UI" panose="020B0604030504040204" pitchFamily="50" charset="-128"/>
                <a:ea typeface="Meiryo UI" panose="020B0604030504040204" pitchFamily="50" charset="-128"/>
              </a:rPr>
              <a:t>15</a:t>
            </a:r>
            <a:r>
              <a:rPr lang="ja-JP" altLang="en-US" sz="1600" i="0" dirty="0">
                <a:solidFill>
                  <a:srgbClr val="222222"/>
                </a:solidFill>
                <a:effectLst/>
                <a:latin typeface="Meiryo UI" panose="020B0604030504040204" pitchFamily="50" charset="-128"/>
                <a:ea typeface="Meiryo UI" panose="020B0604030504040204" pitchFamily="50" charset="-128"/>
              </a:rPr>
              <a:t>条の</a:t>
            </a:r>
            <a:r>
              <a:rPr lang="en-US" altLang="ja-JP" sz="1600" i="0" dirty="0">
                <a:solidFill>
                  <a:srgbClr val="222222"/>
                </a:solidFill>
                <a:effectLst/>
                <a:latin typeface="Meiryo UI" panose="020B0604030504040204" pitchFamily="50" charset="-128"/>
                <a:ea typeface="Meiryo UI" panose="020B0604030504040204" pitchFamily="50" charset="-128"/>
              </a:rPr>
              <a:t>4</a:t>
            </a:r>
            <a:r>
              <a:rPr lang="ja-JP" altLang="en-US" sz="1600" i="0" dirty="0" smtClean="0">
                <a:solidFill>
                  <a:srgbClr val="222222"/>
                </a:solidFill>
                <a:effectLst/>
                <a:latin typeface="Meiryo UI" panose="020B0604030504040204" pitchFamily="50" charset="-128"/>
                <a:ea typeface="Meiryo UI" panose="020B0604030504040204" pitchFamily="50" charset="-128"/>
              </a:rPr>
              <a:t>）</a:t>
            </a:r>
            <a:endParaRPr lang="ja-JP" altLang="en-US" sz="1600" i="0" dirty="0">
              <a:solidFill>
                <a:srgbClr val="222222"/>
              </a:solidFill>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ABA3823-5EC8-DC08-FDBD-0D8B41A80392}"/>
              </a:ext>
            </a:extLst>
          </p:cNvPr>
          <p:cNvSpPr txBox="1"/>
          <p:nvPr/>
        </p:nvSpPr>
        <p:spPr>
          <a:xfrm>
            <a:off x="679571" y="4552939"/>
            <a:ext cx="9052560" cy="954107"/>
          </a:xfrm>
          <a:prstGeom prst="rect">
            <a:avLst/>
          </a:prstGeom>
          <a:solidFill>
            <a:schemeClr val="accent1">
              <a:lumMod val="20000"/>
              <a:lumOff val="80000"/>
            </a:schemeClr>
          </a:solidFill>
        </p:spPr>
        <p:txBody>
          <a:bodyPr wrap="square" rtlCol="0">
            <a:spAutoFit/>
          </a:bodyPr>
          <a:lstStyle/>
          <a:p>
            <a:pPr marL="342900" indent="-342900">
              <a:buFont typeface="Wingdings" panose="05000000000000000000" pitchFamily="2" charset="2"/>
              <a:buChar char="u"/>
            </a:pPr>
            <a:r>
              <a:rPr lang="ja-JP" altLang="en-US" sz="2000" i="0" dirty="0">
                <a:solidFill>
                  <a:srgbClr val="222222"/>
                </a:solidFill>
                <a:effectLst/>
                <a:latin typeface="メイリオ" panose="020B0604030504040204" pitchFamily="50" charset="-128"/>
                <a:ea typeface="メイリオ" panose="020B0604030504040204" pitchFamily="50" charset="-128"/>
              </a:rPr>
              <a:t>事業者は、消費者が</a:t>
            </a:r>
            <a:r>
              <a:rPr lang="ja-JP" altLang="en-US" sz="2800" b="1" i="0" dirty="0">
                <a:solidFill>
                  <a:srgbClr val="FF0000"/>
                </a:solidFill>
                <a:effectLst/>
                <a:latin typeface="メイリオ" panose="020B0604030504040204" pitchFamily="50" charset="-128"/>
                <a:ea typeface="メイリオ" panose="020B0604030504040204" pitchFamily="50" charset="-128"/>
              </a:rPr>
              <a:t>注文の最終確認画面</a:t>
            </a:r>
            <a:r>
              <a:rPr lang="ja-JP" altLang="en-US" sz="2000" i="0" dirty="0">
                <a:solidFill>
                  <a:srgbClr val="FF0000"/>
                </a:solidFill>
                <a:effectLst/>
                <a:latin typeface="メイリオ" panose="020B0604030504040204" pitchFamily="50" charset="-128"/>
                <a:ea typeface="メイリオ" panose="020B0604030504040204" pitchFamily="50" charset="-128"/>
              </a:rPr>
              <a:t>を</a:t>
            </a:r>
            <a:r>
              <a:rPr lang="ja-JP" altLang="en-US" sz="2800" b="1" i="0" dirty="0">
                <a:solidFill>
                  <a:srgbClr val="FF0000"/>
                </a:solidFill>
                <a:effectLst/>
                <a:latin typeface="メイリオ" panose="020B0604030504040204" pitchFamily="50" charset="-128"/>
                <a:ea typeface="メイリオ" panose="020B0604030504040204" pitchFamily="50" charset="-128"/>
              </a:rPr>
              <a:t>一目見て契約の全内容がわかる表示</a:t>
            </a:r>
            <a:r>
              <a:rPr lang="ja-JP" altLang="en-US" sz="2000" i="0" dirty="0">
                <a:solidFill>
                  <a:srgbClr val="222222"/>
                </a:solidFill>
                <a:effectLst/>
                <a:latin typeface="メイリオ" panose="020B0604030504040204" pitchFamily="50" charset="-128"/>
                <a:ea typeface="メイリオ" panose="020B0604030504040204" pitchFamily="50" charset="-128"/>
              </a:rPr>
              <a:t>をすること！</a:t>
            </a:r>
            <a:endParaRPr lang="en-US" altLang="ja-JP" sz="2800" dirty="0">
              <a:solidFill>
                <a:srgbClr val="222222"/>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38884FC9-1A8B-11ED-FFE5-2600EFD2A0B3}"/>
              </a:ext>
            </a:extLst>
          </p:cNvPr>
          <p:cNvSpPr/>
          <p:nvPr/>
        </p:nvSpPr>
        <p:spPr>
          <a:xfrm>
            <a:off x="2624765" y="3935786"/>
            <a:ext cx="1841500" cy="369332"/>
          </a:xfrm>
          <a:prstGeom prst="rect">
            <a:avLst/>
          </a:prstGeom>
          <a:noFill/>
        </p:spPr>
        <p:txBody>
          <a:bodyPr wrap="square" lIns="91440" tIns="45720" rIns="91440" bIns="45720">
            <a:spAutoFit/>
          </a:bodyPr>
          <a:lstStyle/>
          <a:p>
            <a:r>
              <a:rPr lang="ja-JP" altLang="en-US" b="1" cap="none" spc="0" dirty="0">
                <a:ln w="0"/>
                <a:solidFill>
                  <a:schemeClr val="accent1">
                    <a:lumMod val="75000"/>
                  </a:schemeClr>
                </a:solidFill>
                <a:latin typeface="メイリオ" panose="020B0604030504040204" pitchFamily="50" charset="-128"/>
                <a:ea typeface="メイリオ" panose="020B0604030504040204" pitchFamily="50" charset="-128"/>
              </a:rPr>
              <a:t>ざっくり言うと</a:t>
            </a:r>
          </a:p>
        </p:txBody>
      </p:sp>
      <p:sp>
        <p:nvSpPr>
          <p:cNvPr id="8" name="矢印: 下 7">
            <a:extLst>
              <a:ext uri="{FF2B5EF4-FFF2-40B4-BE49-F238E27FC236}">
                <a16:creationId xmlns:a16="http://schemas.microsoft.com/office/drawing/2014/main" id="{28B7CFF5-DEF3-253B-048C-30E4D1EB5169}"/>
              </a:ext>
            </a:extLst>
          </p:cNvPr>
          <p:cNvSpPr/>
          <p:nvPr/>
        </p:nvSpPr>
        <p:spPr>
          <a:xfrm>
            <a:off x="4605334" y="3867038"/>
            <a:ext cx="1201034" cy="547114"/>
          </a:xfrm>
          <a:prstGeom prst="downArrow">
            <a:avLst>
              <a:gd name="adj1" fmla="val 39556"/>
              <a:gd name="adj2" fmla="val 64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0D764A1F-1F4A-FBD8-9462-5273F41A70B5}"/>
              </a:ext>
            </a:extLst>
          </p:cNvPr>
          <p:cNvSpPr txBox="1"/>
          <p:nvPr/>
        </p:nvSpPr>
        <p:spPr>
          <a:xfrm>
            <a:off x="679571" y="5673131"/>
            <a:ext cx="9052560" cy="523220"/>
          </a:xfrm>
          <a:prstGeom prst="rect">
            <a:avLst/>
          </a:prstGeom>
          <a:solidFill>
            <a:schemeClr val="accent2">
              <a:lumMod val="20000"/>
              <a:lumOff val="80000"/>
            </a:schemeClr>
          </a:solidFill>
        </p:spPr>
        <p:txBody>
          <a:bodyPr wrap="square" rtlCol="0">
            <a:spAutoFit/>
          </a:bodyPr>
          <a:lstStyle/>
          <a:p>
            <a:pPr marL="342900" indent="-342900">
              <a:buFont typeface="Wingdings" panose="05000000000000000000" pitchFamily="2" charset="2"/>
              <a:buChar char="u"/>
            </a:pPr>
            <a:r>
              <a:rPr lang="ja-JP" altLang="en-US" sz="2000" i="0" dirty="0">
                <a:solidFill>
                  <a:srgbClr val="222222"/>
                </a:solidFill>
                <a:effectLst/>
                <a:latin typeface="メイリオ" panose="020B0604030504040204" pitchFamily="50" charset="-128"/>
                <a:ea typeface="メイリオ" panose="020B0604030504040204" pitchFamily="50" charset="-128"/>
              </a:rPr>
              <a:t>消費者に</a:t>
            </a:r>
            <a:r>
              <a:rPr lang="ja-JP" altLang="en-US" sz="2800" b="1" i="0" dirty="0">
                <a:solidFill>
                  <a:srgbClr val="FF0000"/>
                </a:solidFill>
                <a:effectLst/>
                <a:latin typeface="メイリオ" panose="020B0604030504040204" pitchFamily="50" charset="-128"/>
                <a:ea typeface="メイリオ" panose="020B0604030504040204" pitchFamily="50" charset="-128"/>
              </a:rPr>
              <a:t>思い違いをさせる表示</a:t>
            </a:r>
            <a:r>
              <a:rPr lang="ja-JP" altLang="en-US" sz="2000" i="0" dirty="0">
                <a:solidFill>
                  <a:srgbClr val="222222"/>
                </a:solidFill>
                <a:effectLst/>
                <a:latin typeface="メイリオ" panose="020B0604030504040204" pitchFamily="50" charset="-128"/>
                <a:ea typeface="メイリオ" panose="020B0604030504040204" pitchFamily="50" charset="-128"/>
              </a:rPr>
              <a:t>や</a:t>
            </a:r>
            <a:r>
              <a:rPr lang="ja-JP" altLang="en-US" sz="2800" b="1" i="0" dirty="0">
                <a:solidFill>
                  <a:srgbClr val="FF0000"/>
                </a:solidFill>
                <a:effectLst/>
                <a:latin typeface="メイリオ" panose="020B0604030504040204" pitchFamily="50" charset="-128"/>
                <a:ea typeface="メイリオ" panose="020B0604030504040204" pitchFamily="50" charset="-128"/>
              </a:rPr>
              <a:t>嘘は禁止！</a:t>
            </a:r>
            <a:endParaRPr lang="en-US" altLang="ja-JP" sz="2800" b="1" i="0" dirty="0">
              <a:solidFill>
                <a:srgbClr val="FF0000"/>
              </a:solidFill>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882B1B4-E358-CAAC-9390-B857F408AB1C}"/>
              </a:ext>
            </a:extLst>
          </p:cNvPr>
          <p:cNvSpPr txBox="1"/>
          <p:nvPr/>
        </p:nvSpPr>
        <p:spPr>
          <a:xfrm>
            <a:off x="679571" y="6392511"/>
            <a:ext cx="9052560" cy="954107"/>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u"/>
            </a:pPr>
            <a:r>
              <a:rPr lang="ja-JP" altLang="en-US" sz="2000" i="0" dirty="0">
                <a:solidFill>
                  <a:srgbClr val="222222"/>
                </a:solidFill>
                <a:effectLst/>
                <a:latin typeface="メイリオ" panose="020B0604030504040204" pitchFamily="50" charset="-128"/>
                <a:ea typeface="メイリオ" panose="020B0604030504040204" pitchFamily="50" charset="-128"/>
              </a:rPr>
              <a:t>消費者が</a:t>
            </a:r>
            <a:r>
              <a:rPr lang="ja-JP" altLang="en-US" sz="2800" b="1" i="0" dirty="0">
                <a:effectLst/>
                <a:latin typeface="メイリオ" panose="020B0604030504040204" pitchFamily="50" charset="-128"/>
                <a:ea typeface="メイリオ" panose="020B0604030504040204" pitchFamily="50" charset="-128"/>
              </a:rPr>
              <a:t>思い違いをさせる表示</a:t>
            </a:r>
            <a:r>
              <a:rPr lang="ja-JP" altLang="en-US" sz="2000" i="0" dirty="0">
                <a:effectLst/>
                <a:latin typeface="メイリオ" panose="020B0604030504040204" pitchFamily="50" charset="-128"/>
                <a:ea typeface="メイリオ" panose="020B0604030504040204" pitchFamily="50" charset="-128"/>
              </a:rPr>
              <a:t>や</a:t>
            </a:r>
            <a:r>
              <a:rPr lang="ja-JP" altLang="en-US" sz="2800" b="1" i="0" dirty="0">
                <a:effectLst/>
                <a:latin typeface="メイリオ" panose="020B0604030504040204" pitchFamily="50" charset="-128"/>
                <a:ea typeface="メイリオ" panose="020B0604030504040204" pitchFamily="50" charset="-128"/>
              </a:rPr>
              <a:t>嘘を本当だと思ってした</a:t>
            </a:r>
            <a:r>
              <a:rPr lang="ja-JP" altLang="en-US" sz="2800" b="1" i="0" dirty="0">
                <a:solidFill>
                  <a:srgbClr val="222222"/>
                </a:solidFill>
                <a:effectLst/>
                <a:latin typeface="メイリオ" panose="020B0604030504040204" pitchFamily="50" charset="-128"/>
                <a:ea typeface="メイリオ" panose="020B0604030504040204" pitchFamily="50" charset="-128"/>
              </a:rPr>
              <a:t>申し込みは</a:t>
            </a:r>
            <a:r>
              <a:rPr lang="ja-JP" altLang="en-US" sz="2000" i="0" dirty="0">
                <a:solidFill>
                  <a:srgbClr val="222222"/>
                </a:solidFill>
                <a:effectLst/>
                <a:latin typeface="メイリオ" panose="020B0604030504040204" pitchFamily="50" charset="-128"/>
                <a:ea typeface="メイリオ" panose="020B0604030504040204" pitchFamily="50" charset="-128"/>
              </a:rPr>
              <a:t>、</a:t>
            </a:r>
            <a:r>
              <a:rPr lang="ja-JP" altLang="en-US" sz="2800" b="1" i="0" dirty="0">
                <a:solidFill>
                  <a:srgbClr val="FF0000"/>
                </a:solidFill>
                <a:effectLst/>
                <a:latin typeface="メイリオ" panose="020B0604030504040204" pitchFamily="50" charset="-128"/>
                <a:ea typeface="メイリオ" panose="020B0604030504040204" pitchFamily="50" charset="-128"/>
              </a:rPr>
              <a:t>取り消すことができる</a:t>
            </a:r>
          </a:p>
        </p:txBody>
      </p:sp>
    </p:spTree>
    <p:extLst>
      <p:ext uri="{BB962C8B-B14F-4D97-AF65-F5344CB8AC3E}">
        <p14:creationId xmlns:p14="http://schemas.microsoft.com/office/powerpoint/2010/main" val="171168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75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750" fill="hold"/>
                                        <p:tgtEl>
                                          <p:spTgt spid="3">
                                            <p:bg/>
                                          </p:spTgt>
                                        </p:tgtEl>
                                        <p:attrNameLst>
                                          <p:attrName>ppt_x</p:attrName>
                                        </p:attrNameLst>
                                      </p:cBhvr>
                                      <p:tavLst>
                                        <p:tav tm="0">
                                          <p:val>
                                            <p:strVal val="0-#ppt_w/2"/>
                                          </p:val>
                                        </p:tav>
                                        <p:tav tm="100000">
                                          <p:val>
                                            <p:strVal val="#ppt_x"/>
                                          </p:val>
                                        </p:tav>
                                      </p:tavLst>
                                    </p:anim>
                                    <p:anim calcmode="lin" valueType="num">
                                      <p:cBhvr additive="base">
                                        <p:cTn id="20" dur="75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750" fill="hold"/>
                                        <p:tgtEl>
                                          <p:spTgt spid="6">
                                            <p:bg/>
                                          </p:spTgt>
                                        </p:tgtEl>
                                        <p:attrNameLst>
                                          <p:attrName>ppt_x</p:attrName>
                                        </p:attrNameLst>
                                      </p:cBhvr>
                                      <p:tavLst>
                                        <p:tav tm="0">
                                          <p:val>
                                            <p:strVal val="0-#ppt_w/2"/>
                                          </p:val>
                                        </p:tav>
                                        <p:tav tm="100000">
                                          <p:val>
                                            <p:strVal val="#ppt_x"/>
                                          </p:val>
                                        </p:tav>
                                      </p:tavLst>
                                    </p:anim>
                                    <p:anim calcmode="lin" valueType="num">
                                      <p:cBhvr additive="base">
                                        <p:cTn id="32" dur="75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 grpId="0" build="p" animBg="1"/>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mj-ea"/>
              </a:rPr>
              <a:t>後</a:t>
            </a:r>
            <a:r>
              <a:rPr lang="ja-JP" altLang="en-US" dirty="0">
                <a:latin typeface="+mj-ea"/>
              </a:rPr>
              <a:t>で「しまった！」とならないために</a:t>
            </a:r>
            <a:r>
              <a:rPr lang="en-US" altLang="ja-JP" dirty="0">
                <a:latin typeface="+mj-ea"/>
              </a:rPr>
              <a:t/>
            </a:r>
            <a:br>
              <a:rPr lang="en-US" altLang="ja-JP" dirty="0">
                <a:latin typeface="+mj-ea"/>
              </a:rPr>
            </a:br>
            <a:r>
              <a:rPr kumimoji="1" lang="ja-JP" altLang="en-US" dirty="0" smtClean="0">
                <a:latin typeface="+mj-ea"/>
              </a:rPr>
              <a:t>改正 特定</a:t>
            </a:r>
            <a:r>
              <a:rPr kumimoji="1" lang="ja-JP" altLang="en-US" dirty="0">
                <a:latin typeface="+mj-ea"/>
              </a:rPr>
              <a:t>商取引法②　</a:t>
            </a:r>
            <a:r>
              <a:rPr kumimoji="1" lang="en-US" altLang="ja-JP" dirty="0">
                <a:latin typeface="+mj-ea"/>
              </a:rPr>
              <a:t>-</a:t>
            </a:r>
            <a:r>
              <a:rPr kumimoji="1" lang="ja-JP" altLang="en-US" dirty="0">
                <a:latin typeface="+mj-ea"/>
              </a:rPr>
              <a:t>最終確認画面</a:t>
            </a:r>
            <a:r>
              <a:rPr kumimoji="1" lang="en-US" altLang="ja-JP" dirty="0">
                <a:latin typeface="+mj-ea"/>
              </a:rPr>
              <a:t>-</a:t>
            </a:r>
            <a:endParaRPr kumimoji="1" lang="ja-JP" altLang="en-US" dirty="0">
              <a:latin typeface="+mj-ea"/>
            </a:endParaRPr>
          </a:p>
        </p:txBody>
      </p:sp>
      <p:sp>
        <p:nvSpPr>
          <p:cNvPr id="3" name="テキスト ボックス 2">
            <a:extLst>
              <a:ext uri="{FF2B5EF4-FFF2-40B4-BE49-F238E27FC236}">
                <a16:creationId xmlns:a16="http://schemas.microsoft.com/office/drawing/2014/main" id="{86BFAF70-E248-66AD-C553-9AAD54A0414F}"/>
              </a:ext>
            </a:extLst>
          </p:cNvPr>
          <p:cNvSpPr txBox="1"/>
          <p:nvPr/>
        </p:nvSpPr>
        <p:spPr>
          <a:xfrm>
            <a:off x="4850829" y="2298280"/>
            <a:ext cx="4606043" cy="523220"/>
          </a:xfrm>
          <a:prstGeom prst="rect">
            <a:avLst/>
          </a:prstGeom>
          <a:noFill/>
        </p:spPr>
        <p:txBody>
          <a:bodyPr wrap="square">
            <a:spAutoFit/>
          </a:bodyPr>
          <a:lstStyle/>
          <a:p>
            <a:pPr algn="l"/>
            <a:r>
              <a:rPr lang="ja-JP" altLang="en-US" sz="2800" b="1" i="0" dirty="0">
                <a:solidFill>
                  <a:srgbClr val="222222"/>
                </a:solidFill>
                <a:effectLst/>
                <a:latin typeface="Meiryo UI" panose="020B0604030504040204" pitchFamily="50" charset="-128"/>
                <a:ea typeface="Meiryo UI" panose="020B0604030504040204" pitchFamily="50" charset="-128"/>
              </a:rPr>
              <a:t>表示すべき契約事項</a:t>
            </a:r>
            <a:endParaRPr lang="en-US" altLang="ja-JP" sz="2800" b="1" i="0" dirty="0">
              <a:solidFill>
                <a:srgbClr val="222222"/>
              </a:solidFill>
              <a:effectLst/>
              <a:latin typeface="Meiryo UI" panose="020B0604030504040204" pitchFamily="50" charset="-128"/>
              <a:ea typeface="Meiryo UI" panose="020B0604030504040204" pitchFamily="50" charset="-128"/>
            </a:endParaRPr>
          </a:p>
        </p:txBody>
      </p:sp>
      <p:sp>
        <p:nvSpPr>
          <p:cNvPr id="64" name="吹き出し: 角を丸めた四角形 63">
            <a:extLst>
              <a:ext uri="{FF2B5EF4-FFF2-40B4-BE49-F238E27FC236}">
                <a16:creationId xmlns:a16="http://schemas.microsoft.com/office/drawing/2014/main" id="{5BD17AC7-CC2C-77E0-D8F4-7B54B3A2B362}"/>
              </a:ext>
            </a:extLst>
          </p:cNvPr>
          <p:cNvSpPr/>
          <p:nvPr/>
        </p:nvSpPr>
        <p:spPr>
          <a:xfrm>
            <a:off x="4944310" y="2833440"/>
            <a:ext cx="3233818" cy="537011"/>
          </a:xfrm>
          <a:prstGeom prst="wedgeRoundRectCallout">
            <a:avLst>
              <a:gd name="adj1" fmla="val -91185"/>
              <a:gd name="adj2" fmla="val -14235"/>
              <a:gd name="adj3" fmla="val 16667"/>
            </a:avLst>
          </a:prstGeom>
          <a:solidFill>
            <a:srgbClr val="E9CDD6"/>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lang="ja-JP" altLang="en-US" sz="2400" b="1" i="0" dirty="0">
                <a:solidFill>
                  <a:srgbClr val="222222"/>
                </a:solidFill>
                <a:effectLst/>
                <a:latin typeface="Meiryo UI" panose="020B0604030504040204" pitchFamily="50" charset="-128"/>
                <a:ea typeface="Meiryo UI" panose="020B0604030504040204" pitchFamily="50" charset="-128"/>
              </a:rPr>
              <a:t>分量：</a:t>
            </a:r>
            <a:r>
              <a:rPr lang="ja-JP" altLang="en-US" sz="2000" i="0" dirty="0">
                <a:solidFill>
                  <a:srgbClr val="222222"/>
                </a:solidFill>
                <a:effectLst/>
                <a:latin typeface="Meiryo UI" panose="020B0604030504040204" pitchFamily="50" charset="-128"/>
                <a:ea typeface="Meiryo UI" panose="020B0604030504040204" pitchFamily="50" charset="-128"/>
              </a:rPr>
              <a:t>数量、回数、期間</a:t>
            </a:r>
            <a:r>
              <a:rPr lang="ja-JP" altLang="en-US" sz="1400" i="0" dirty="0">
                <a:solidFill>
                  <a:srgbClr val="222222"/>
                </a:solidFill>
                <a:effectLst/>
                <a:latin typeface="Meiryo UI" panose="020B0604030504040204" pitchFamily="50" charset="-128"/>
                <a:ea typeface="Meiryo UI" panose="020B0604030504040204" pitchFamily="50" charset="-128"/>
              </a:rPr>
              <a:t>等</a:t>
            </a:r>
            <a:endParaRPr lang="ja-JP" altLang="en-US" sz="2400" i="0" dirty="0">
              <a:solidFill>
                <a:srgbClr val="222222"/>
              </a:solidFill>
              <a:effectLst/>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679570" y="2151490"/>
            <a:ext cx="3811541" cy="5281624"/>
            <a:chOff x="679570" y="2151490"/>
            <a:chExt cx="3811541" cy="5281624"/>
          </a:xfrm>
        </p:grpSpPr>
        <p:sp>
          <p:nvSpPr>
            <p:cNvPr id="11" name="正方形/長方形 10">
              <a:extLst>
                <a:ext uri="{FF2B5EF4-FFF2-40B4-BE49-F238E27FC236}">
                  <a16:creationId xmlns:a16="http://schemas.microsoft.com/office/drawing/2014/main" id="{840A57D7-28BA-9AB7-27C9-46B411BB1F3C}"/>
                </a:ext>
              </a:extLst>
            </p:cNvPr>
            <p:cNvSpPr/>
            <p:nvPr/>
          </p:nvSpPr>
          <p:spPr>
            <a:xfrm>
              <a:off x="755593" y="2181649"/>
              <a:ext cx="2220480" cy="369332"/>
            </a:xfrm>
            <a:prstGeom prst="rect">
              <a:avLst/>
            </a:prstGeom>
            <a:noFill/>
          </p:spPr>
          <p:txBody>
            <a:bodyPr wrap="none" lIns="91440" tIns="45720" rIns="91440" bIns="45720">
              <a:spAutoFit/>
            </a:bodyPr>
            <a:lstStyle/>
            <a:p>
              <a:r>
                <a:rPr lang="ja-JP" altLang="en-US" b="0" cap="none" spc="0" dirty="0">
                  <a:ln w="0"/>
                  <a:latin typeface="Meiryo UI" panose="020B0604030504040204" pitchFamily="50" charset="-128"/>
                  <a:ea typeface="Meiryo UI" panose="020B0604030504040204" pitchFamily="50" charset="-128"/>
                </a:rPr>
                <a:t>注文内容の最終確認</a:t>
              </a:r>
            </a:p>
          </p:txBody>
        </p:sp>
        <p:sp>
          <p:nvSpPr>
            <p:cNvPr id="12" name="角丸四角形 123">
              <a:extLst>
                <a:ext uri="{FF2B5EF4-FFF2-40B4-BE49-F238E27FC236}">
                  <a16:creationId xmlns:a16="http://schemas.microsoft.com/office/drawing/2014/main" id="{C80FBF60-FDA8-E5B2-AB2F-D4B1D80FE145}"/>
                </a:ext>
              </a:extLst>
            </p:cNvPr>
            <p:cNvSpPr/>
            <p:nvPr/>
          </p:nvSpPr>
          <p:spPr>
            <a:xfrm>
              <a:off x="878549" y="4698774"/>
              <a:ext cx="3542501" cy="917162"/>
            </a:xfrm>
            <a:prstGeom prst="roundRect">
              <a:avLst>
                <a:gd name="adj" fmla="val 9481"/>
              </a:avLst>
            </a:prstGeom>
            <a:solidFill>
              <a:srgbClr val="DD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角丸四角形 121">
              <a:extLst>
                <a:ext uri="{FF2B5EF4-FFF2-40B4-BE49-F238E27FC236}">
                  <a16:creationId xmlns:a16="http://schemas.microsoft.com/office/drawing/2014/main" id="{500126F0-5EDB-294B-7EE7-BCE0DD17683C}"/>
                </a:ext>
              </a:extLst>
            </p:cNvPr>
            <p:cNvSpPr/>
            <p:nvPr/>
          </p:nvSpPr>
          <p:spPr>
            <a:xfrm>
              <a:off x="1013404" y="4946336"/>
              <a:ext cx="1810477" cy="596982"/>
            </a:xfrm>
            <a:prstGeom prst="roundRect">
              <a:avLst>
                <a:gd name="adj" fmla="val 1118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クレジットカード一括</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名義人：〇〇〇〇</a:t>
              </a:r>
              <a:endParaRPr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カード番号：****</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有効期限：</a:t>
              </a:r>
              <a:r>
                <a:rPr lang="en-US" altLang="ja-JP" sz="900" dirty="0">
                  <a:solidFill>
                    <a:schemeClr val="tx1"/>
                  </a:solidFill>
                  <a:latin typeface="Meiryo UI" panose="020B0604030504040204" pitchFamily="50" charset="-128"/>
                  <a:ea typeface="Meiryo UI" panose="020B0604030504040204" pitchFamily="50" charset="-128"/>
                </a:rPr>
                <a:t>XX / XXX</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0E13DC30-8F8D-EED9-22F1-D1EC21CBE35A}"/>
                </a:ext>
              </a:extLst>
            </p:cNvPr>
            <p:cNvSpPr/>
            <p:nvPr/>
          </p:nvSpPr>
          <p:spPr>
            <a:xfrm>
              <a:off x="909932" y="4675457"/>
              <a:ext cx="1053494" cy="307777"/>
            </a:xfrm>
            <a:prstGeom prst="rect">
              <a:avLst/>
            </a:prstGeom>
            <a:noFill/>
          </p:spPr>
          <p:txBody>
            <a:bodyPr wrap="none" lIns="91440" tIns="45720" rIns="91440" bIns="45720">
              <a:spAutoFit/>
            </a:bodyPr>
            <a:lstStyle/>
            <a:p>
              <a:pPr algn="ctr"/>
              <a:r>
                <a:rPr lang="ja-JP" altLang="en-US" sz="1400" b="1" cap="none" spc="0" dirty="0">
                  <a:ln w="0"/>
                  <a:solidFill>
                    <a:schemeClr val="accent1">
                      <a:lumMod val="50000"/>
                    </a:schemeClr>
                  </a:solidFill>
                  <a:latin typeface="Meiryo UI" panose="020B0604030504040204" pitchFamily="50" charset="-128"/>
                  <a:ea typeface="Meiryo UI" panose="020B0604030504040204" pitchFamily="50" charset="-128"/>
                </a:rPr>
                <a:t>お支払方法</a:t>
              </a:r>
              <a:endParaRPr lang="en-US" altLang="ja-JP" sz="1400" b="1" cap="none" spc="0" dirty="0">
                <a:ln w="0"/>
                <a:solidFill>
                  <a:schemeClr val="accent1">
                    <a:lumMod val="50000"/>
                  </a:schemeClr>
                </a:solidFill>
                <a:latin typeface="Meiryo UI" panose="020B0604030504040204" pitchFamily="50" charset="-128"/>
                <a:ea typeface="Meiryo UI" panose="020B0604030504040204" pitchFamily="50" charset="-128"/>
              </a:endParaRPr>
            </a:p>
          </p:txBody>
        </p:sp>
        <p:sp>
          <p:nvSpPr>
            <p:cNvPr id="16" name="角丸四角形 124">
              <a:extLst>
                <a:ext uri="{FF2B5EF4-FFF2-40B4-BE49-F238E27FC236}">
                  <a16:creationId xmlns:a16="http://schemas.microsoft.com/office/drawing/2014/main" id="{5D318A16-2CBA-75CF-DC56-A94A5FD5B65D}"/>
                </a:ext>
              </a:extLst>
            </p:cNvPr>
            <p:cNvSpPr/>
            <p:nvPr/>
          </p:nvSpPr>
          <p:spPr>
            <a:xfrm>
              <a:off x="2837806" y="4922788"/>
              <a:ext cx="1497877" cy="579299"/>
            </a:xfrm>
            <a:prstGeom prst="roundRect">
              <a:avLst>
                <a:gd name="adj" fmla="val 111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クレジットカード払い</a:t>
              </a:r>
              <a:r>
                <a:rPr lang="en-US" altLang="ja-JP" sz="800" dirty="0">
                  <a:solidFill>
                    <a:schemeClr val="tx1"/>
                  </a:solidFill>
                  <a:latin typeface="Meiryo UI" panose="020B0604030504040204" pitchFamily="50" charset="-128"/>
                  <a:ea typeface="Meiryo UI" panose="020B0604030504040204" pitchFamily="50" charset="-128"/>
                </a:rPr>
                <a:t>】</a:t>
              </a:r>
            </a:p>
            <a:p>
              <a:r>
                <a:rPr lang="ja-JP" altLang="en-US" sz="800" dirty="0">
                  <a:solidFill>
                    <a:schemeClr val="tx1"/>
                  </a:solidFill>
                  <a:latin typeface="Meiryo UI" panose="020B0604030504040204" pitchFamily="50" charset="-128"/>
                  <a:ea typeface="Meiryo UI" panose="020B0604030504040204" pitchFamily="50" charset="-128"/>
                </a:rPr>
                <a:t>毎月</a:t>
              </a:r>
              <a:r>
                <a:rPr lang="en-US" altLang="ja-JP" sz="800" dirty="0">
                  <a:solidFill>
                    <a:schemeClr val="tx1"/>
                  </a:solidFill>
                  <a:latin typeface="Meiryo UI" panose="020B0604030504040204" pitchFamily="50" charset="-128"/>
                  <a:ea typeface="Meiryo UI" panose="020B0604030504040204" pitchFamily="50" charset="-128"/>
                </a:rPr>
                <a:t>1</a:t>
              </a:r>
              <a:r>
                <a:rPr lang="ja-JP" altLang="en-US" sz="800" dirty="0">
                  <a:solidFill>
                    <a:schemeClr val="tx1"/>
                  </a:solidFill>
                  <a:latin typeface="Meiryo UI" panose="020B0604030504040204" pitchFamily="50" charset="-128"/>
                  <a:ea typeface="Meiryo UI" panose="020B0604030504040204" pitchFamily="50" charset="-128"/>
                </a:rPr>
                <a:t>回</a:t>
              </a:r>
              <a:r>
                <a:rPr lang="en-US" altLang="ja-JP" sz="800" dirty="0">
                  <a:solidFill>
                    <a:schemeClr val="tx1"/>
                  </a:solidFill>
                  <a:latin typeface="Meiryo UI" panose="020B0604030504040204" pitchFamily="50" charset="-128"/>
                  <a:ea typeface="Meiryo UI" panose="020B0604030504040204" pitchFamily="50" charset="-128"/>
                </a:rPr>
                <a:t>20</a:t>
              </a:r>
              <a:r>
                <a:rPr lang="ja-JP" altLang="en-US" sz="800" dirty="0">
                  <a:solidFill>
                    <a:schemeClr val="tx1"/>
                  </a:solidFill>
                  <a:latin typeface="Meiryo UI" panose="020B0604030504040204" pitchFamily="50" charset="-128"/>
                  <a:ea typeface="Meiryo UI" panose="020B0604030504040204" pitchFamily="50" charset="-128"/>
                </a:rPr>
                <a:t>日</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コンビニ後払い</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商品到着〇日以内</a:t>
              </a:r>
            </a:p>
          </p:txBody>
        </p:sp>
        <p:sp>
          <p:nvSpPr>
            <p:cNvPr id="17" name="正方形/長方形 16">
              <a:extLst>
                <a:ext uri="{FF2B5EF4-FFF2-40B4-BE49-F238E27FC236}">
                  <a16:creationId xmlns:a16="http://schemas.microsoft.com/office/drawing/2014/main" id="{151F7820-1A9A-93D7-E8AC-EE3FC35A8557}"/>
                </a:ext>
              </a:extLst>
            </p:cNvPr>
            <p:cNvSpPr/>
            <p:nvPr/>
          </p:nvSpPr>
          <p:spPr>
            <a:xfrm>
              <a:off x="1094635" y="5812383"/>
              <a:ext cx="778030" cy="113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お届け時期</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B67671A1-B1E9-DD78-54A0-7D2B248A9823}"/>
                </a:ext>
              </a:extLst>
            </p:cNvPr>
            <p:cNvSpPr/>
            <p:nvPr/>
          </p:nvSpPr>
          <p:spPr>
            <a:xfrm>
              <a:off x="1129351" y="5660176"/>
              <a:ext cx="655481" cy="1160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rPr>
                <a:t>発送方法</a:t>
              </a:r>
            </a:p>
          </p:txBody>
        </p:sp>
        <p:sp>
          <p:nvSpPr>
            <p:cNvPr id="19" name="正方形/長方形 18">
              <a:extLst>
                <a:ext uri="{FF2B5EF4-FFF2-40B4-BE49-F238E27FC236}">
                  <a16:creationId xmlns:a16="http://schemas.microsoft.com/office/drawing/2014/main" id="{00A16460-6E14-4BCD-5DE4-E608E2E1799E}"/>
                </a:ext>
              </a:extLst>
            </p:cNvPr>
            <p:cNvSpPr/>
            <p:nvPr/>
          </p:nvSpPr>
          <p:spPr>
            <a:xfrm>
              <a:off x="1969614" y="5641535"/>
              <a:ext cx="1497877" cy="125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rPr>
                <a:t>宅配便（自宅）</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26C58A5C-FEE9-EFD4-0DBD-C2F132E67559}"/>
                </a:ext>
              </a:extLst>
            </p:cNvPr>
            <p:cNvSpPr/>
            <p:nvPr/>
          </p:nvSpPr>
          <p:spPr>
            <a:xfrm>
              <a:off x="1986829" y="5780192"/>
              <a:ext cx="1917560" cy="89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初回は注文完了から</a:t>
              </a:r>
              <a:r>
                <a:rPr kumimoji="1" lang="en-US" altLang="ja-JP" sz="800" dirty="0">
                  <a:solidFill>
                    <a:schemeClr val="tx1"/>
                  </a:solidFill>
                  <a:latin typeface="Meiryo UI" panose="020B0604030504040204" pitchFamily="50" charset="-128"/>
                  <a:ea typeface="Meiryo UI" panose="020B0604030504040204" pitchFamily="50" charset="-128"/>
                </a:rPr>
                <a:t>4</a:t>
              </a:r>
              <a:r>
                <a:rPr kumimoji="1" lang="ja-JP" altLang="en-US" sz="800" dirty="0">
                  <a:solidFill>
                    <a:schemeClr val="tx1"/>
                  </a:solidFill>
                  <a:latin typeface="Meiryo UI" panose="020B0604030504040204" pitchFamily="50" charset="-128"/>
                  <a:ea typeface="Meiryo UI" panose="020B0604030504040204" pitchFamily="50" charset="-128"/>
                </a:rPr>
                <a:t>日以内に発送</a:t>
              </a:r>
            </a:p>
          </p:txBody>
        </p:sp>
        <p:sp>
          <p:nvSpPr>
            <p:cNvPr id="21" name="正方形/長方形 20">
              <a:extLst>
                <a:ext uri="{FF2B5EF4-FFF2-40B4-BE49-F238E27FC236}">
                  <a16:creationId xmlns:a16="http://schemas.microsoft.com/office/drawing/2014/main" id="{A37B043F-ED7D-4CD0-6277-8C06085A5583}"/>
                </a:ext>
              </a:extLst>
            </p:cNvPr>
            <p:cNvSpPr/>
            <p:nvPr/>
          </p:nvSpPr>
          <p:spPr>
            <a:xfrm>
              <a:off x="1997235" y="5902251"/>
              <a:ext cx="1917560" cy="89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eiryo UI" panose="020B0604030504040204" pitchFamily="50" charset="-128"/>
                  <a:ea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rPr>
                <a:t>回目以降は毎月</a:t>
              </a:r>
              <a:r>
                <a:rPr kumimoji="1" lang="en-US" altLang="ja-JP" sz="800" dirty="0">
                  <a:solidFill>
                    <a:schemeClr val="tx1"/>
                  </a:solidFill>
                  <a:latin typeface="Meiryo UI" panose="020B0604030504040204" pitchFamily="50" charset="-128"/>
                  <a:ea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rPr>
                <a:t>日</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2" name="角丸四角形 134">
              <a:extLst>
                <a:ext uri="{FF2B5EF4-FFF2-40B4-BE49-F238E27FC236}">
                  <a16:creationId xmlns:a16="http://schemas.microsoft.com/office/drawing/2014/main" id="{63735D93-1942-174D-2835-5F0E19D747A4}"/>
                </a:ext>
              </a:extLst>
            </p:cNvPr>
            <p:cNvSpPr/>
            <p:nvPr/>
          </p:nvSpPr>
          <p:spPr>
            <a:xfrm>
              <a:off x="1738903" y="7135334"/>
              <a:ext cx="1725317" cy="22687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注文確定</a:t>
              </a:r>
            </a:p>
          </p:txBody>
        </p:sp>
        <p:sp>
          <p:nvSpPr>
            <p:cNvPr id="24" name="角丸四角形 137">
              <a:extLst>
                <a:ext uri="{FF2B5EF4-FFF2-40B4-BE49-F238E27FC236}">
                  <a16:creationId xmlns:a16="http://schemas.microsoft.com/office/drawing/2014/main" id="{B886CFBA-C210-8788-8C21-98471621599A}"/>
                </a:ext>
              </a:extLst>
            </p:cNvPr>
            <p:cNvSpPr/>
            <p:nvPr/>
          </p:nvSpPr>
          <p:spPr>
            <a:xfrm>
              <a:off x="878549" y="6052208"/>
              <a:ext cx="3380928" cy="1052645"/>
            </a:xfrm>
            <a:prstGeom prst="roundRect">
              <a:avLst>
                <a:gd name="adj" fmla="val 9481"/>
              </a:avLst>
            </a:prstGeom>
            <a:solidFill>
              <a:srgbClr val="DD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B509254-2BA4-77BE-7ACE-D2FEAE333815}"/>
                </a:ext>
              </a:extLst>
            </p:cNvPr>
            <p:cNvSpPr/>
            <p:nvPr/>
          </p:nvSpPr>
          <p:spPr>
            <a:xfrm>
              <a:off x="878549" y="6080111"/>
              <a:ext cx="2678938" cy="276999"/>
            </a:xfrm>
            <a:prstGeom prst="rect">
              <a:avLst/>
            </a:prstGeom>
            <a:noFill/>
          </p:spPr>
          <p:txBody>
            <a:bodyPr wrap="none" lIns="91440" tIns="45720" rIns="91440" bIns="45720">
              <a:spAutoFit/>
            </a:bodyPr>
            <a:lstStyle/>
            <a:p>
              <a:r>
                <a:rPr lang="ja-JP" altLang="en-US" sz="1200" b="1" cap="none" spc="0" dirty="0">
                  <a:ln w="0"/>
                  <a:solidFill>
                    <a:schemeClr val="accent1">
                      <a:lumMod val="50000"/>
                    </a:schemeClr>
                  </a:solidFill>
                  <a:latin typeface="Meiryo UI" panose="020B0604030504040204" pitchFamily="50" charset="-128"/>
                  <a:ea typeface="Meiryo UI" panose="020B0604030504040204" pitchFamily="50" charset="-128"/>
                </a:rPr>
                <a:t>注文後のキャンセル・返品・解約について</a:t>
              </a:r>
              <a:endParaRPr lang="en-US" altLang="ja-JP" sz="1200" b="1" cap="none" spc="0" dirty="0">
                <a:ln w="0"/>
                <a:solidFill>
                  <a:schemeClr val="accent1">
                    <a:lumMod val="50000"/>
                  </a:schemeClr>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8A536EC-7E97-B8D2-565C-7D758795671F}"/>
                </a:ext>
              </a:extLst>
            </p:cNvPr>
            <p:cNvSpPr/>
            <p:nvPr/>
          </p:nvSpPr>
          <p:spPr>
            <a:xfrm>
              <a:off x="986120" y="6558844"/>
              <a:ext cx="3243057" cy="27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900" dirty="0">
                  <a:solidFill>
                    <a:schemeClr val="tx1"/>
                  </a:solidFill>
                  <a:latin typeface="Meiryo UI" panose="020B0604030504040204" pitchFamily="50" charset="-128"/>
                  <a:ea typeface="Meiryo UI" panose="020B0604030504040204" pitchFamily="50" charset="-128"/>
                </a:rPr>
                <a:t>注文後</a:t>
              </a:r>
              <a:r>
                <a:rPr kumimoji="1" lang="en-US" altLang="ja-JP" sz="900" dirty="0">
                  <a:solidFill>
                    <a:schemeClr val="tx1"/>
                  </a:solidFill>
                  <a:latin typeface="Meiryo UI" panose="020B0604030504040204" pitchFamily="50" charset="-128"/>
                  <a:ea typeface="Meiryo UI" panose="020B0604030504040204" pitchFamily="50" charset="-128"/>
                </a:rPr>
                <a:t>24</a:t>
              </a:r>
              <a:r>
                <a:rPr kumimoji="1" lang="ja-JP" altLang="en-US" sz="900" dirty="0">
                  <a:solidFill>
                    <a:schemeClr val="tx1"/>
                  </a:solidFill>
                  <a:latin typeface="Meiryo UI" panose="020B0604030504040204" pitchFamily="50" charset="-128"/>
                  <a:ea typeface="Meiryo UI" panose="020B0604030504040204" pitchFamily="50" charset="-128"/>
                </a:rPr>
                <a:t>時間以内はマイページ上での手続きにてキャンセル可能です。</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商品到着後８日以内であれば返品可能です。ただし、送料はお客様負担です。</a:t>
              </a:r>
              <a:endParaRPr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900" dirty="0">
                  <a:solidFill>
                    <a:schemeClr val="tx1"/>
                  </a:solidFill>
                  <a:latin typeface="Meiryo UI" panose="020B0604030504040204" pitchFamily="50" charset="-128"/>
                  <a:ea typeface="Meiryo UI" panose="020B0604030504040204" pitchFamily="50" charset="-128"/>
                </a:rPr>
                <a:t>契約期間の途中での解約は、お電話で</a:t>
              </a:r>
              <a:r>
                <a:rPr lang="ja-JP" altLang="en-US" sz="900" dirty="0">
                  <a:solidFill>
                    <a:schemeClr val="tx1"/>
                  </a:solidFill>
                  <a:latin typeface="Meiryo UI" panose="020B0604030504040204" pitchFamily="50" charset="-128"/>
                  <a:ea typeface="Meiryo UI" panose="020B0604030504040204" pitchFamily="50" charset="-128"/>
                </a:rPr>
                <a:t>承</a:t>
              </a:r>
              <a:r>
                <a:rPr kumimoji="1" lang="ja-JP" altLang="en-US" sz="900" dirty="0">
                  <a:solidFill>
                    <a:schemeClr val="tx1"/>
                  </a:solidFill>
                  <a:latin typeface="Meiryo UI" panose="020B0604030504040204" pitchFamily="50" charset="-128"/>
                  <a:ea typeface="Meiryo UI" panose="020B0604030504040204" pitchFamily="50" charset="-128"/>
                </a:rPr>
                <a:t>ります。</a:t>
              </a:r>
            </a:p>
          </p:txBody>
        </p:sp>
        <p:sp>
          <p:nvSpPr>
            <p:cNvPr id="28" name="正方形/長方形 27">
              <a:extLst>
                <a:ext uri="{FF2B5EF4-FFF2-40B4-BE49-F238E27FC236}">
                  <a16:creationId xmlns:a16="http://schemas.microsoft.com/office/drawing/2014/main" id="{8C21D65D-92C0-7D23-14DB-AC4067B7990C}"/>
                </a:ext>
              </a:extLst>
            </p:cNvPr>
            <p:cNvSpPr/>
            <p:nvPr/>
          </p:nvSpPr>
          <p:spPr>
            <a:xfrm>
              <a:off x="830312" y="2549869"/>
              <a:ext cx="3542501" cy="2052970"/>
            </a:xfrm>
            <a:prstGeom prst="rect">
              <a:avLst/>
            </a:prstGeom>
            <a:solidFill>
              <a:srgbClr val="FAF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35B81D42-B9B7-36A1-7C9B-6EFAF156942D}"/>
                </a:ext>
              </a:extLst>
            </p:cNvPr>
            <p:cNvSpPr/>
            <p:nvPr/>
          </p:nvSpPr>
          <p:spPr>
            <a:xfrm>
              <a:off x="862299" y="2520787"/>
              <a:ext cx="1207382" cy="307777"/>
            </a:xfrm>
            <a:prstGeom prst="rect">
              <a:avLst/>
            </a:prstGeom>
            <a:noFill/>
          </p:spPr>
          <p:txBody>
            <a:bodyPr wrap="none" lIns="91440" tIns="45720" rIns="91440" bIns="45720">
              <a:spAutoFit/>
            </a:bodyPr>
            <a:lstStyle/>
            <a:p>
              <a:pPr algn="ctr"/>
              <a:r>
                <a:rPr lang="ja-JP" altLang="en-US" sz="1400" b="1" cap="none" spc="0" dirty="0">
                  <a:ln w="0"/>
                  <a:solidFill>
                    <a:schemeClr val="accent1">
                      <a:lumMod val="50000"/>
                    </a:schemeClr>
                  </a:solidFill>
                  <a:latin typeface="Meiryo UI" panose="020B0604030504040204" pitchFamily="50" charset="-128"/>
                  <a:ea typeface="Meiryo UI" panose="020B0604030504040204" pitchFamily="50" charset="-128"/>
                </a:rPr>
                <a:t>お申込み内容</a:t>
              </a:r>
              <a:endParaRPr lang="en-US" altLang="ja-JP" sz="1400" b="1" cap="none" spc="0" dirty="0">
                <a:ln w="0"/>
                <a:solidFill>
                  <a:schemeClr val="accent1">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B995D57B-5AFA-BFB6-322E-ACA5027021FF}"/>
                </a:ext>
              </a:extLst>
            </p:cNvPr>
            <p:cNvSpPr/>
            <p:nvPr/>
          </p:nvSpPr>
          <p:spPr>
            <a:xfrm>
              <a:off x="865920" y="2774136"/>
              <a:ext cx="3377848" cy="969496"/>
            </a:xfrm>
            <a:prstGeom prst="rect">
              <a:avLst/>
            </a:prstGeom>
            <a:noFill/>
          </p:spPr>
          <p:txBody>
            <a:bodyPr wrap="none" lIns="91440" tIns="45720" rIns="91440" bIns="45720">
              <a:spAutoFit/>
            </a:bodyPr>
            <a:lstStyle/>
            <a:p>
              <a:r>
                <a:rPr lang="ja-JP" altLang="en-US" sz="1200" b="0" cap="none" spc="0" dirty="0">
                  <a:ln w="0"/>
                  <a:latin typeface="Meiryo UI" panose="020B0604030504040204" pitchFamily="50" charset="-128"/>
                  <a:ea typeface="Meiryo UI" panose="020B0604030504040204" pitchFamily="50" charset="-128"/>
                </a:rPr>
                <a:t>定期購入コース</a:t>
              </a:r>
              <a:endParaRPr lang="en-US" altLang="ja-JP" sz="1200" b="0" cap="none" spc="0" dirty="0">
                <a:ln w="0"/>
                <a:latin typeface="Meiryo UI" panose="020B0604030504040204" pitchFamily="50" charset="-128"/>
                <a:ea typeface="Meiryo UI" panose="020B0604030504040204" pitchFamily="50" charset="-128"/>
              </a:endParaRPr>
            </a:p>
            <a:p>
              <a:r>
                <a:rPr lang="en-US" altLang="ja-JP" sz="900" dirty="0">
                  <a:ln w="0"/>
                  <a:latin typeface="Meiryo UI" panose="020B0604030504040204" pitchFamily="50" charset="-128"/>
                  <a:ea typeface="Meiryo UI" panose="020B0604030504040204" pitchFamily="50" charset="-128"/>
                </a:rPr>
                <a:t>【</a:t>
              </a:r>
              <a:r>
                <a:rPr lang="ja-JP" altLang="en-US" sz="900" dirty="0">
                  <a:ln w="0"/>
                  <a:latin typeface="Meiryo UI" panose="020B0604030504040204" pitchFamily="50" charset="-128"/>
                  <a:ea typeface="Meiryo UI" panose="020B0604030504040204" pitchFamily="50" charset="-128"/>
                </a:rPr>
                <a:t>のけぞるほど得トクコース（全５回）</a:t>
              </a:r>
              <a:r>
                <a:rPr lang="en-US" altLang="ja-JP" sz="900" dirty="0">
                  <a:ln w="0"/>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各回につき２本お届け（全１０本となります）</a:t>
              </a:r>
              <a:endParaRPr lang="en-US" altLang="ja-JP" sz="9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内容量：</a:t>
              </a:r>
              <a:r>
                <a:rPr lang="en-US" altLang="ja-JP" sz="900" dirty="0">
                  <a:latin typeface="Meiryo UI" panose="020B0604030504040204" pitchFamily="50" charset="-128"/>
                  <a:ea typeface="Meiryo UI" panose="020B0604030504040204" pitchFamily="50" charset="-128"/>
                </a:rPr>
                <a:t>50</a:t>
              </a:r>
              <a:r>
                <a:rPr lang="ja-JP" altLang="en-US" sz="900" dirty="0">
                  <a:latin typeface="Meiryo UI" panose="020B0604030504040204" pitchFamily="50" charset="-128"/>
                  <a:ea typeface="Meiryo UI" panose="020B0604030504040204" pitchFamily="50" charset="-128"/>
                </a:rPr>
                <a:t>錠／１本</a:t>
              </a:r>
              <a:endParaRPr lang="en-US" altLang="ja-JP" sz="9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１か月につき１回発送</a:t>
              </a:r>
              <a:endParaRPr lang="en-US" altLang="ja-JP" sz="9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この商品は期間限定販売です</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申込期間：</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日～</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日</a:t>
              </a:r>
              <a:r>
                <a:rPr lang="en-US" altLang="ja-JP" sz="900" dirty="0">
                  <a:latin typeface="Meiryo UI" panose="020B0604030504040204" pitchFamily="50" charset="-128"/>
                  <a:ea typeface="Meiryo UI" panose="020B0604030504040204" pitchFamily="50" charset="-128"/>
                </a:rPr>
                <a:t>】</a:t>
              </a:r>
            </a:p>
          </p:txBody>
        </p:sp>
        <p:grpSp>
          <p:nvGrpSpPr>
            <p:cNvPr id="31" name="グループ化 30">
              <a:extLst>
                <a:ext uri="{FF2B5EF4-FFF2-40B4-BE49-F238E27FC236}">
                  <a16:creationId xmlns:a16="http://schemas.microsoft.com/office/drawing/2014/main" id="{43D874A5-9F4A-EB57-4251-35CC047DF6D3}"/>
                </a:ext>
              </a:extLst>
            </p:cNvPr>
            <p:cNvGrpSpPr/>
            <p:nvPr/>
          </p:nvGrpSpPr>
          <p:grpSpPr>
            <a:xfrm>
              <a:off x="3458414" y="2626632"/>
              <a:ext cx="823367" cy="865010"/>
              <a:chOff x="6655344" y="1882384"/>
              <a:chExt cx="671469" cy="615362"/>
            </a:xfrm>
          </p:grpSpPr>
          <p:sp>
            <p:nvSpPr>
              <p:cNvPr id="38" name="四角形: 上の 2 つの角を切り取る 124">
                <a:extLst>
                  <a:ext uri="{FF2B5EF4-FFF2-40B4-BE49-F238E27FC236}">
                    <a16:creationId xmlns:a16="http://schemas.microsoft.com/office/drawing/2014/main" id="{0F9058CD-465E-D042-F18A-586E5C75D2C2}"/>
                  </a:ext>
                </a:extLst>
              </p:cNvPr>
              <p:cNvSpPr/>
              <p:nvPr/>
            </p:nvSpPr>
            <p:spPr>
              <a:xfrm>
                <a:off x="6704513" y="2089581"/>
                <a:ext cx="353807" cy="392428"/>
              </a:xfrm>
              <a:prstGeom prst="snip2SameRect">
                <a:avLst/>
              </a:prstGeom>
              <a:gradFill flip="none" rotWithShape="1">
                <a:gsLst>
                  <a:gs pos="59000">
                    <a:srgbClr val="92D050"/>
                  </a:gs>
                  <a:gs pos="15000">
                    <a:srgbClr val="C2E1A1"/>
                  </a:gs>
                  <a:gs pos="99000">
                    <a:schemeClr val="bg1">
                      <a:lumMod val="9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9" name="四角形: 角を丸くする 125">
                <a:extLst>
                  <a:ext uri="{FF2B5EF4-FFF2-40B4-BE49-F238E27FC236}">
                    <a16:creationId xmlns:a16="http://schemas.microsoft.com/office/drawing/2014/main" id="{13D3886B-A232-2B7C-3FEF-801778AD80CF}"/>
                  </a:ext>
                </a:extLst>
              </p:cNvPr>
              <p:cNvSpPr/>
              <p:nvPr/>
            </p:nvSpPr>
            <p:spPr>
              <a:xfrm>
                <a:off x="6756331" y="2062839"/>
                <a:ext cx="250278" cy="3252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CDF9B43B-5D0A-E910-C047-AAEDADDF6586}"/>
                  </a:ext>
                </a:extLst>
              </p:cNvPr>
              <p:cNvSpPr/>
              <p:nvPr/>
            </p:nvSpPr>
            <p:spPr>
              <a:xfrm>
                <a:off x="7116593" y="2409474"/>
                <a:ext cx="129319" cy="74077"/>
              </a:xfrm>
              <a:prstGeom prst="ellipse">
                <a:avLst/>
              </a:prstGeom>
              <a:solidFill>
                <a:srgbClr val="92D05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0A74F154-104B-81D4-7ED5-46178EAFCDEC}"/>
                  </a:ext>
                </a:extLst>
              </p:cNvPr>
              <p:cNvSpPr/>
              <p:nvPr/>
            </p:nvSpPr>
            <p:spPr>
              <a:xfrm flipH="1">
                <a:off x="6655344" y="2256901"/>
                <a:ext cx="452144" cy="240845"/>
              </a:xfrm>
              <a:prstGeom prst="rect">
                <a:avLst/>
              </a:prstGeom>
              <a:noFill/>
            </p:spPr>
            <p:txBody>
              <a:bodyPr wrap="square" lIns="91440" tIns="45720" rIns="91440" bIns="45720">
                <a:spAutoFit/>
              </a:bodyPr>
              <a:lstStyle/>
              <a:p>
                <a:pPr algn="ctr"/>
                <a:r>
                  <a:rPr lang="en-US" altLang="ja-JP" sz="1600" b="0" cap="none" spc="0" dirty="0">
                    <a:ln w="0"/>
                    <a:solidFill>
                      <a:schemeClr val="tx1"/>
                    </a:solidFill>
                    <a:latin typeface="Meiryo UI" panose="020B0604030504040204" pitchFamily="50" charset="-128"/>
                    <a:ea typeface="Meiryo UI" panose="020B0604030504040204" pitchFamily="50" charset="-128"/>
                  </a:rPr>
                  <a:t>diet</a:t>
                </a:r>
                <a:endParaRPr lang="ja-JP" altLang="en-US" sz="1600" b="0" cap="none" spc="0" dirty="0">
                  <a:ln w="0"/>
                  <a:solidFill>
                    <a:schemeClr val="tx1"/>
                  </a:solidFill>
                  <a:latin typeface="Meiryo UI" panose="020B0604030504040204" pitchFamily="50" charset="-128"/>
                  <a:ea typeface="Meiryo UI" panose="020B0604030504040204" pitchFamily="50" charset="-128"/>
                </a:endParaRPr>
              </a:p>
            </p:txBody>
          </p:sp>
          <p:sp>
            <p:nvSpPr>
              <p:cNvPr id="43" name="角丸四角形 119">
                <a:extLst>
                  <a:ext uri="{FF2B5EF4-FFF2-40B4-BE49-F238E27FC236}">
                    <a16:creationId xmlns:a16="http://schemas.microsoft.com/office/drawing/2014/main" id="{662F696C-4665-9CF2-7567-A6BBFFF6C7CB}"/>
                  </a:ext>
                </a:extLst>
              </p:cNvPr>
              <p:cNvSpPr/>
              <p:nvPr/>
            </p:nvSpPr>
            <p:spPr>
              <a:xfrm>
                <a:off x="6703346" y="1882384"/>
                <a:ext cx="623467" cy="11657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変　更</a:t>
                </a:r>
              </a:p>
            </p:txBody>
          </p:sp>
          <p:sp>
            <p:nvSpPr>
              <p:cNvPr id="40" name="楕円 39">
                <a:extLst>
                  <a:ext uri="{FF2B5EF4-FFF2-40B4-BE49-F238E27FC236}">
                    <a16:creationId xmlns:a16="http://schemas.microsoft.com/office/drawing/2014/main" id="{8CEC7C05-D38B-FA14-79C3-030D3901B5ED}"/>
                  </a:ext>
                </a:extLst>
              </p:cNvPr>
              <p:cNvSpPr/>
              <p:nvPr/>
            </p:nvSpPr>
            <p:spPr>
              <a:xfrm>
                <a:off x="6988642" y="2414799"/>
                <a:ext cx="129319" cy="74076"/>
              </a:xfrm>
              <a:prstGeom prst="ellipse">
                <a:avLst/>
              </a:prstGeom>
              <a:solidFill>
                <a:srgbClr val="92D05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3" name="正方形/長方形 52">
              <a:extLst>
                <a:ext uri="{FF2B5EF4-FFF2-40B4-BE49-F238E27FC236}">
                  <a16:creationId xmlns:a16="http://schemas.microsoft.com/office/drawing/2014/main" id="{90095346-20CC-EDA4-70D4-58EBC1F71596}"/>
                </a:ext>
              </a:extLst>
            </p:cNvPr>
            <p:cNvSpPr/>
            <p:nvPr/>
          </p:nvSpPr>
          <p:spPr>
            <a:xfrm>
              <a:off x="679570" y="2151490"/>
              <a:ext cx="3811541" cy="528162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463AF1A4-29B2-2BB0-9CD9-64A51DF58563}"/>
                </a:ext>
              </a:extLst>
            </p:cNvPr>
            <p:cNvSpPr txBox="1"/>
            <p:nvPr/>
          </p:nvSpPr>
          <p:spPr>
            <a:xfrm>
              <a:off x="1043993" y="3817191"/>
              <a:ext cx="3036733" cy="707886"/>
            </a:xfrm>
            <a:prstGeom prst="rect">
              <a:avLst/>
            </a:prstGeom>
            <a:solidFill>
              <a:schemeClr val="bg1"/>
            </a:solidFill>
            <a:ln>
              <a:solidFill>
                <a:schemeClr val="tx1"/>
              </a:solidFill>
            </a:ln>
          </p:spPr>
          <p:txBody>
            <a:bodyPr wrap="square" rtlCol="0">
              <a:spAutoFit/>
            </a:bodyPr>
            <a:lstStyle/>
            <a:p>
              <a:pPr fontAlgn="t">
                <a:lnSpc>
                  <a:spcPts val="1200"/>
                </a:lnSpc>
              </a:pPr>
              <a:r>
                <a:rPr lang="ja-JP" altLang="ja-JP" sz="1000" dirty="0">
                  <a:latin typeface="Meiryo UI" panose="020B0604030504040204" pitchFamily="50" charset="-128"/>
                  <a:ea typeface="Meiryo UI" panose="020B0604030504040204" pitchFamily="50" charset="-128"/>
                </a:rPr>
                <a:t>商品価格</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500</a:t>
              </a:r>
              <a:r>
                <a:rPr lang="ja-JP" altLang="ja-JP" sz="1000" dirty="0">
                  <a:latin typeface="Meiryo UI" panose="020B0604030504040204" pitchFamily="50" charset="-128"/>
                  <a:ea typeface="Meiryo UI" panose="020B0604030504040204" pitchFamily="50" charset="-128"/>
                </a:rPr>
                <a:t>円（税抜）</a:t>
              </a:r>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初回</a:t>
              </a:r>
            </a:p>
            <a:p>
              <a:pPr fontAlgn="t">
                <a:lnSpc>
                  <a:spcPts val="12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10,000</a:t>
              </a:r>
              <a:r>
                <a:rPr lang="ja-JP" altLang="ja-JP" sz="1000" dirty="0">
                  <a:latin typeface="Meiryo UI" panose="020B0604030504040204" pitchFamily="50" charset="-128"/>
                  <a:ea typeface="Meiryo UI" panose="020B0604030504040204" pitchFamily="50" charset="-128"/>
                </a:rPr>
                <a:t>円（税込）</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a:t>
              </a:r>
              <a:r>
                <a:rPr lang="ja-JP" altLang="ja-JP"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5</a:t>
              </a:r>
              <a:r>
                <a:rPr lang="ja-JP" altLang="ja-JP" sz="1000" dirty="0">
                  <a:latin typeface="Meiryo UI" panose="020B0604030504040204" pitchFamily="50" charset="-128"/>
                  <a:ea typeface="Meiryo UI" panose="020B0604030504040204" pitchFamily="50" charset="-128"/>
                </a:rPr>
                <a:t>回目各回</a:t>
              </a:r>
            </a:p>
            <a:p>
              <a:pPr fontAlgn="t">
                <a:lnSpc>
                  <a:spcPts val="1200"/>
                </a:lnSpc>
              </a:pPr>
              <a:r>
                <a:rPr lang="ja-JP" altLang="ja-JP" sz="1000" dirty="0">
                  <a:latin typeface="Meiryo UI" panose="020B0604030504040204" pitchFamily="50" charset="-128"/>
                  <a:ea typeface="Meiryo UI" panose="020B0604030504040204" pitchFamily="50" charset="-128"/>
                </a:rPr>
                <a:t>送料</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2,500</a:t>
              </a:r>
              <a:r>
                <a:rPr lang="ja-JP" altLang="ja-JP" sz="1000" dirty="0">
                  <a:latin typeface="Meiryo UI" panose="020B0604030504040204" pitchFamily="50" charset="-128"/>
                  <a:ea typeface="Meiryo UI" panose="020B0604030504040204" pitchFamily="50" charset="-128"/>
                </a:rPr>
                <a:t>円（税込）</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a:t>
              </a:r>
              <a:r>
                <a:rPr lang="ja-JP" altLang="ja-JP" sz="1000" dirty="0">
                  <a:latin typeface="Meiryo UI" panose="020B0604030504040204" pitchFamily="50" charset="-128"/>
                  <a:ea typeface="Meiryo UI" panose="020B0604030504040204" pitchFamily="50" charset="-128"/>
                </a:rPr>
                <a:t>回あたり</a:t>
              </a:r>
            </a:p>
            <a:p>
              <a:pPr fontAlgn="t">
                <a:lnSpc>
                  <a:spcPct val="50000"/>
                </a:lnSpc>
              </a:pPr>
              <a:endParaRPr lang="en-US" altLang="ja-JP" sz="1000" dirty="0">
                <a:latin typeface="Meiryo UI" panose="020B0604030504040204" pitchFamily="50" charset="-128"/>
                <a:ea typeface="Meiryo UI" panose="020B0604030504040204" pitchFamily="50" charset="-128"/>
              </a:endParaRPr>
            </a:p>
            <a:p>
              <a:pPr fontAlgn="t">
                <a:lnSpc>
                  <a:spcPct val="50000"/>
                </a:lnSpc>
              </a:pPr>
              <a:r>
                <a:rPr lang="ja-JP" altLang="ja-JP" sz="1000" dirty="0">
                  <a:latin typeface="Meiryo UI" panose="020B0604030504040204" pitchFamily="50" charset="-128"/>
                  <a:ea typeface="Meiryo UI" panose="020B0604030504040204" pitchFamily="50" charset="-128"/>
                </a:rPr>
                <a:t>総額</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42,500</a:t>
              </a:r>
              <a:r>
                <a:rPr lang="ja-JP" altLang="ja-JP" sz="1000" dirty="0">
                  <a:latin typeface="Meiryo UI" panose="020B0604030504040204" pitchFamily="50" charset="-128"/>
                  <a:ea typeface="Meiryo UI" panose="020B0604030504040204" pitchFamily="50" charset="-128"/>
                </a:rPr>
                <a:t>円（税込）</a:t>
              </a:r>
              <a:endParaRPr lang="ja-JP" altLang="ja-JP" sz="900" dirty="0">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5A745ACC-91EC-D6E3-FF48-1D14553F3E9A}"/>
                </a:ext>
              </a:extLst>
            </p:cNvPr>
            <p:cNvCxnSpPr>
              <a:cxnSpLocks/>
            </p:cNvCxnSpPr>
            <p:nvPr/>
          </p:nvCxnSpPr>
          <p:spPr>
            <a:xfrm>
              <a:off x="1825090" y="3998740"/>
              <a:ext cx="2255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24EAE49-3F4D-2DF4-F448-3E14B9276D3E}"/>
                </a:ext>
              </a:extLst>
            </p:cNvPr>
            <p:cNvCxnSpPr>
              <a:cxnSpLocks/>
            </p:cNvCxnSpPr>
            <p:nvPr/>
          </p:nvCxnSpPr>
          <p:spPr>
            <a:xfrm>
              <a:off x="1043993" y="4318536"/>
              <a:ext cx="3023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C526983E-CDF5-55ED-26A9-D15F85C7519C}"/>
                </a:ext>
              </a:extLst>
            </p:cNvPr>
            <p:cNvCxnSpPr/>
            <p:nvPr/>
          </p:nvCxnSpPr>
          <p:spPr>
            <a:xfrm>
              <a:off x="1825090" y="3825014"/>
              <a:ext cx="0" cy="6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08F883D-8400-C83B-031D-B0396B0850C9}"/>
                </a:ext>
              </a:extLst>
            </p:cNvPr>
            <p:cNvCxnSpPr>
              <a:cxnSpLocks/>
            </p:cNvCxnSpPr>
            <p:nvPr/>
          </p:nvCxnSpPr>
          <p:spPr>
            <a:xfrm flipH="1">
              <a:off x="2962656" y="3836134"/>
              <a:ext cx="0" cy="6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C53E483-AB3C-A4D7-BB38-4FBFB4602A89}"/>
                </a:ext>
              </a:extLst>
            </p:cNvPr>
            <p:cNvCxnSpPr>
              <a:cxnSpLocks/>
            </p:cNvCxnSpPr>
            <p:nvPr/>
          </p:nvCxnSpPr>
          <p:spPr>
            <a:xfrm>
              <a:off x="1043993" y="4153944"/>
              <a:ext cx="3023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角丸四角形 119">
              <a:extLst>
                <a:ext uri="{FF2B5EF4-FFF2-40B4-BE49-F238E27FC236}">
                  <a16:creationId xmlns:a16="http://schemas.microsoft.com/office/drawing/2014/main" id="{B917F2C7-FC0F-C9A4-D341-6F9D54273F43}"/>
                </a:ext>
              </a:extLst>
            </p:cNvPr>
            <p:cNvSpPr/>
            <p:nvPr/>
          </p:nvSpPr>
          <p:spPr>
            <a:xfrm>
              <a:off x="3506821" y="4738101"/>
              <a:ext cx="764508" cy="16386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変　更</a:t>
              </a:r>
            </a:p>
          </p:txBody>
        </p:sp>
      </p:grpSp>
      <p:sp>
        <p:nvSpPr>
          <p:cNvPr id="66" name="吹き出し: 角を丸めた四角形 65">
            <a:extLst>
              <a:ext uri="{FF2B5EF4-FFF2-40B4-BE49-F238E27FC236}">
                <a16:creationId xmlns:a16="http://schemas.microsoft.com/office/drawing/2014/main" id="{A3F27F8A-B0BF-5072-B2F0-F1DEE69AFD60}"/>
              </a:ext>
            </a:extLst>
          </p:cNvPr>
          <p:cNvSpPr/>
          <p:nvPr/>
        </p:nvSpPr>
        <p:spPr>
          <a:xfrm>
            <a:off x="4949898" y="4121355"/>
            <a:ext cx="5071857" cy="839342"/>
          </a:xfrm>
          <a:prstGeom prst="wedgeRoundRectCallout">
            <a:avLst>
              <a:gd name="adj1" fmla="val -65472"/>
              <a:gd name="adj2" fmla="val -25764"/>
              <a:gd name="adj3" fmla="val 16667"/>
            </a:avLst>
          </a:prstGeom>
          <a:solidFill>
            <a:srgbClr val="E9CDD6"/>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lang="ja-JP" altLang="en-US" sz="2400" b="1" dirty="0">
                <a:solidFill>
                  <a:srgbClr val="222222"/>
                </a:solidFill>
                <a:latin typeface="Meiryo UI" panose="020B0604030504040204" pitchFamily="50" charset="-128"/>
                <a:ea typeface="Meiryo UI" panose="020B0604030504040204" pitchFamily="50" charset="-128"/>
              </a:rPr>
              <a:t>価格</a:t>
            </a:r>
            <a:r>
              <a:rPr lang="ja-JP" altLang="en-US" sz="2400" b="1" i="0" dirty="0">
                <a:solidFill>
                  <a:srgbClr val="222222"/>
                </a:solidFill>
                <a:effectLst/>
                <a:latin typeface="Meiryo UI" panose="020B0604030504040204" pitchFamily="50" charset="-128"/>
                <a:ea typeface="Meiryo UI" panose="020B0604030504040204" pitchFamily="50" charset="-128"/>
              </a:rPr>
              <a:t>：</a:t>
            </a:r>
            <a:r>
              <a:rPr lang="ja-JP" altLang="en-US" sz="2000" i="0" dirty="0">
                <a:solidFill>
                  <a:srgbClr val="222222"/>
                </a:solidFill>
                <a:effectLst/>
                <a:latin typeface="Meiryo UI" panose="020B0604030504040204" pitchFamily="50" charset="-128"/>
                <a:ea typeface="Meiryo UI" panose="020B0604030504040204" pitchFamily="50" charset="-128"/>
              </a:rPr>
              <a:t>各回の代金と、今後</a:t>
            </a:r>
            <a:r>
              <a:rPr lang="ja-JP" altLang="en-US" sz="2000" i="0" dirty="0" smtClean="0">
                <a:solidFill>
                  <a:srgbClr val="222222"/>
                </a:solidFill>
                <a:effectLst/>
                <a:latin typeface="Meiryo UI" panose="020B0604030504040204" pitchFamily="50" charset="-128"/>
                <a:ea typeface="Meiryo UI" panose="020B0604030504040204" pitchFamily="50" charset="-128"/>
              </a:rPr>
              <a:t>支払うことと</a:t>
            </a:r>
            <a:endParaRPr lang="en-US" altLang="ja-JP" sz="2000" i="0" dirty="0" smtClean="0">
              <a:solidFill>
                <a:srgbClr val="222222"/>
              </a:solidFill>
              <a:effectLst/>
              <a:latin typeface="Meiryo UI" panose="020B0604030504040204" pitchFamily="50" charset="-128"/>
              <a:ea typeface="Meiryo UI" panose="020B0604030504040204" pitchFamily="50" charset="-128"/>
            </a:endParaRPr>
          </a:p>
          <a:p>
            <a:r>
              <a:rPr lang="ja-JP" altLang="en-US" sz="2000" dirty="0">
                <a:solidFill>
                  <a:srgbClr val="222222"/>
                </a:solidFill>
                <a:latin typeface="Meiryo UI" panose="020B0604030504040204" pitchFamily="50" charset="-128"/>
                <a:ea typeface="Meiryo UI" panose="020B0604030504040204" pitchFamily="50" charset="-128"/>
              </a:rPr>
              <a:t>　</a:t>
            </a:r>
            <a:r>
              <a:rPr lang="ja-JP" altLang="en-US" sz="2000" dirty="0" smtClean="0">
                <a:solidFill>
                  <a:srgbClr val="222222"/>
                </a:solidFill>
                <a:latin typeface="Meiryo UI" panose="020B0604030504040204" pitchFamily="50" charset="-128"/>
                <a:ea typeface="Meiryo UI" panose="020B0604030504040204" pitchFamily="50" charset="-128"/>
              </a:rPr>
              <a:t>　　  </a:t>
            </a:r>
            <a:r>
              <a:rPr lang="ja-JP" altLang="en-US" sz="2000" i="0" dirty="0" smtClean="0">
                <a:solidFill>
                  <a:srgbClr val="222222"/>
                </a:solidFill>
                <a:effectLst/>
                <a:latin typeface="Meiryo UI" panose="020B0604030504040204" pitchFamily="50" charset="-128"/>
                <a:ea typeface="Meiryo UI" panose="020B0604030504040204" pitchFamily="50" charset="-128"/>
              </a:rPr>
              <a:t>なる</a:t>
            </a:r>
            <a:r>
              <a:rPr lang="ja-JP" altLang="en-US" sz="2000" i="0" dirty="0">
                <a:solidFill>
                  <a:srgbClr val="222222"/>
                </a:solidFill>
                <a:effectLst/>
                <a:latin typeface="Meiryo UI" panose="020B0604030504040204" pitchFamily="50" charset="-128"/>
                <a:ea typeface="Meiryo UI" panose="020B0604030504040204" pitchFamily="50" charset="-128"/>
              </a:rPr>
              <a:t>代金の総額</a:t>
            </a:r>
          </a:p>
        </p:txBody>
      </p:sp>
      <p:sp>
        <p:nvSpPr>
          <p:cNvPr id="67" name="吹き出し: 角を丸めた四角形 66">
            <a:extLst>
              <a:ext uri="{FF2B5EF4-FFF2-40B4-BE49-F238E27FC236}">
                <a16:creationId xmlns:a16="http://schemas.microsoft.com/office/drawing/2014/main" id="{46E803C9-FCCA-DAC8-AC9B-B8A25F26F0B5}"/>
              </a:ext>
            </a:extLst>
          </p:cNvPr>
          <p:cNvSpPr/>
          <p:nvPr/>
        </p:nvSpPr>
        <p:spPr>
          <a:xfrm>
            <a:off x="4944310" y="5089977"/>
            <a:ext cx="3233818" cy="446290"/>
          </a:xfrm>
          <a:prstGeom prst="wedgeRoundRectCallout">
            <a:avLst>
              <a:gd name="adj1" fmla="val -76143"/>
              <a:gd name="adj2" fmla="val -15958"/>
              <a:gd name="adj3" fmla="val 16667"/>
            </a:avLst>
          </a:prstGeom>
          <a:solidFill>
            <a:srgbClr val="E9CDD6"/>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l"/>
            <a:r>
              <a:rPr lang="ja-JP" altLang="en-US" sz="2400" b="1" i="0" dirty="0">
                <a:solidFill>
                  <a:srgbClr val="222222"/>
                </a:solidFill>
                <a:effectLst/>
                <a:latin typeface="Meiryo UI" panose="020B0604030504040204" pitchFamily="50" charset="-128"/>
                <a:ea typeface="Meiryo UI" panose="020B0604030504040204" pitchFamily="50" charset="-128"/>
              </a:rPr>
              <a:t>支払時期と支払方法</a:t>
            </a:r>
          </a:p>
        </p:txBody>
      </p:sp>
      <p:sp>
        <p:nvSpPr>
          <p:cNvPr id="68" name="吹き出し: 角を丸めた四角形 67">
            <a:extLst>
              <a:ext uri="{FF2B5EF4-FFF2-40B4-BE49-F238E27FC236}">
                <a16:creationId xmlns:a16="http://schemas.microsoft.com/office/drawing/2014/main" id="{4EB61FEC-E45B-E264-694E-E2D726A1A05F}"/>
              </a:ext>
            </a:extLst>
          </p:cNvPr>
          <p:cNvSpPr/>
          <p:nvPr/>
        </p:nvSpPr>
        <p:spPr>
          <a:xfrm>
            <a:off x="4944309" y="5653826"/>
            <a:ext cx="3233819" cy="425184"/>
          </a:xfrm>
          <a:prstGeom prst="wedgeRoundRectCallout">
            <a:avLst>
              <a:gd name="adj1" fmla="val -84529"/>
              <a:gd name="adj2" fmla="val -17335"/>
              <a:gd name="adj3" fmla="val 16667"/>
            </a:avLst>
          </a:prstGeom>
          <a:solidFill>
            <a:srgbClr val="E9CDD6"/>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l"/>
            <a:r>
              <a:rPr lang="ja-JP" altLang="en-US" sz="2400" b="1" i="0" dirty="0">
                <a:solidFill>
                  <a:srgbClr val="222222"/>
                </a:solidFill>
                <a:effectLst/>
                <a:latin typeface="Meiryo UI" panose="020B0604030504040204" pitchFamily="50" charset="-128"/>
                <a:ea typeface="Meiryo UI" panose="020B0604030504040204" pitchFamily="50" charset="-128"/>
              </a:rPr>
              <a:t>商品の引渡し時期</a:t>
            </a:r>
          </a:p>
        </p:txBody>
      </p:sp>
      <p:sp>
        <p:nvSpPr>
          <p:cNvPr id="69" name="吹き出し: 角を丸めた四角形 68">
            <a:extLst>
              <a:ext uri="{FF2B5EF4-FFF2-40B4-BE49-F238E27FC236}">
                <a16:creationId xmlns:a16="http://schemas.microsoft.com/office/drawing/2014/main" id="{E2FAD3CF-9DBE-A3CC-AA28-44E76F7ACA6E}"/>
              </a:ext>
            </a:extLst>
          </p:cNvPr>
          <p:cNvSpPr/>
          <p:nvPr/>
        </p:nvSpPr>
        <p:spPr>
          <a:xfrm>
            <a:off x="4935961" y="3515599"/>
            <a:ext cx="1569196" cy="456065"/>
          </a:xfrm>
          <a:prstGeom prst="wedgeRoundRectCallout">
            <a:avLst>
              <a:gd name="adj1" fmla="val -88436"/>
              <a:gd name="adj2" fmla="val -25659"/>
              <a:gd name="adj3" fmla="val 16667"/>
            </a:avLst>
          </a:prstGeom>
          <a:solidFill>
            <a:srgbClr val="E9CDD6"/>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72000" rtlCol="0" anchor="ctr"/>
          <a:lstStyle/>
          <a:p>
            <a:pPr algn="l"/>
            <a:r>
              <a:rPr lang="ja-JP" altLang="en-US" sz="2400" b="1" i="0" dirty="0">
                <a:solidFill>
                  <a:srgbClr val="222222"/>
                </a:solidFill>
                <a:effectLst/>
                <a:latin typeface="Meiryo UI" panose="020B0604030504040204" pitchFamily="50" charset="-128"/>
                <a:ea typeface="Meiryo UI" panose="020B0604030504040204" pitchFamily="50" charset="-128"/>
              </a:rPr>
              <a:t>申込期限</a:t>
            </a:r>
          </a:p>
        </p:txBody>
      </p:sp>
      <p:sp>
        <p:nvSpPr>
          <p:cNvPr id="70" name="吹き出し: 角を丸めた四角形 69">
            <a:extLst>
              <a:ext uri="{FF2B5EF4-FFF2-40B4-BE49-F238E27FC236}">
                <a16:creationId xmlns:a16="http://schemas.microsoft.com/office/drawing/2014/main" id="{FF1C9E5B-4CBC-F4BD-550F-E0BE4550E42D}"/>
              </a:ext>
            </a:extLst>
          </p:cNvPr>
          <p:cNvSpPr/>
          <p:nvPr/>
        </p:nvSpPr>
        <p:spPr>
          <a:xfrm>
            <a:off x="4935962" y="6316560"/>
            <a:ext cx="3295230" cy="915186"/>
          </a:xfrm>
          <a:prstGeom prst="wedgeRoundRectCallout">
            <a:avLst>
              <a:gd name="adj1" fmla="val -71939"/>
              <a:gd name="adj2" fmla="val -27534"/>
              <a:gd name="adj3" fmla="val 16667"/>
            </a:avLst>
          </a:prstGeom>
          <a:solidFill>
            <a:srgbClr val="E9CDD6"/>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l"/>
            <a:r>
              <a:rPr lang="ja-JP" altLang="en-US" sz="2400" b="1" i="0" dirty="0">
                <a:solidFill>
                  <a:srgbClr val="222222"/>
                </a:solidFill>
                <a:effectLst/>
                <a:latin typeface="Meiryo UI" panose="020B0604030504040204" pitchFamily="50" charset="-128"/>
                <a:ea typeface="Meiryo UI" panose="020B0604030504040204" pitchFamily="50" charset="-128"/>
              </a:rPr>
              <a:t>込みの撤回・解除</a:t>
            </a:r>
            <a:r>
              <a:rPr lang="ja-JP" altLang="en-US" sz="2400" b="1" dirty="0">
                <a:solidFill>
                  <a:srgbClr val="222222"/>
                </a:solidFill>
                <a:latin typeface="Meiryo UI" panose="020B0604030504040204" pitchFamily="50" charset="-128"/>
                <a:ea typeface="Meiryo UI" panose="020B0604030504040204" pitchFamily="50" charset="-128"/>
              </a:rPr>
              <a:t>：</a:t>
            </a:r>
            <a:endParaRPr lang="en-US" altLang="ja-JP" sz="2400" b="1" dirty="0">
              <a:solidFill>
                <a:srgbClr val="222222"/>
              </a:solidFill>
              <a:latin typeface="Meiryo UI" panose="020B0604030504040204" pitchFamily="50" charset="-128"/>
              <a:ea typeface="Meiryo UI" panose="020B0604030504040204" pitchFamily="50" charset="-128"/>
            </a:endParaRPr>
          </a:p>
          <a:p>
            <a:pPr algn="l"/>
            <a:r>
              <a:rPr lang="ja-JP" altLang="en-US" sz="2000" i="0" dirty="0">
                <a:solidFill>
                  <a:srgbClr val="222222"/>
                </a:solidFill>
                <a:effectLst/>
                <a:latin typeface="Meiryo UI" panose="020B0604030504040204" pitchFamily="50" charset="-128"/>
                <a:ea typeface="Meiryo UI" panose="020B0604030504040204" pitchFamily="50" charset="-128"/>
              </a:rPr>
              <a:t>解約の申込期限、解約料</a:t>
            </a:r>
            <a:r>
              <a:rPr lang="ja-JP" altLang="en-US" sz="1400" i="0" dirty="0">
                <a:solidFill>
                  <a:srgbClr val="222222"/>
                </a:solidFill>
                <a:effectLst/>
                <a:latin typeface="Meiryo UI" panose="020B0604030504040204" pitchFamily="50" charset="-128"/>
                <a:ea typeface="Meiryo UI" panose="020B0604030504040204" pitchFamily="50" charset="-128"/>
              </a:rPr>
              <a:t>等</a:t>
            </a:r>
            <a:endParaRPr lang="en-US" altLang="ja-JP" sz="2400" i="0" dirty="0">
              <a:solidFill>
                <a:srgbClr val="222222"/>
              </a:solidFill>
              <a:effectLst/>
              <a:latin typeface="Meiryo UI" panose="020B0604030504040204" pitchFamily="50" charset="-128"/>
              <a:ea typeface="Meiryo UI" panose="020B0604030504040204" pitchFamily="50" charset="-128"/>
            </a:endParaRPr>
          </a:p>
        </p:txBody>
      </p:sp>
      <p:grpSp>
        <p:nvGrpSpPr>
          <p:cNvPr id="46" name="グループ化 45">
            <a:extLst>
              <a:ext uri="{FF2B5EF4-FFF2-40B4-BE49-F238E27FC236}">
                <a16:creationId xmlns:a16="http://schemas.microsoft.com/office/drawing/2014/main" id="{28D3C109-6128-E616-D2EA-59BE8127B409}"/>
              </a:ext>
            </a:extLst>
          </p:cNvPr>
          <p:cNvGrpSpPr/>
          <p:nvPr/>
        </p:nvGrpSpPr>
        <p:grpSpPr>
          <a:xfrm>
            <a:off x="8274809" y="2212340"/>
            <a:ext cx="1072413" cy="523220"/>
            <a:chOff x="8761323" y="1965345"/>
            <a:chExt cx="1236173" cy="678413"/>
          </a:xfrm>
        </p:grpSpPr>
        <p:grpSp>
          <p:nvGrpSpPr>
            <p:cNvPr id="7" name="グループ化 6">
              <a:extLst>
                <a:ext uri="{FF2B5EF4-FFF2-40B4-BE49-F238E27FC236}">
                  <a16:creationId xmlns:a16="http://schemas.microsoft.com/office/drawing/2014/main" id="{C2D8F7E4-8D1D-06D5-85AB-FDDB8A888644}"/>
                </a:ext>
              </a:extLst>
            </p:cNvPr>
            <p:cNvGrpSpPr/>
            <p:nvPr/>
          </p:nvGrpSpPr>
          <p:grpSpPr>
            <a:xfrm>
              <a:off x="8761323" y="2035875"/>
              <a:ext cx="663416" cy="607883"/>
              <a:chOff x="8858140" y="2005486"/>
              <a:chExt cx="663416" cy="766631"/>
            </a:xfrm>
          </p:grpSpPr>
          <p:sp>
            <p:nvSpPr>
              <p:cNvPr id="4" name="楕円 3">
                <a:extLst>
                  <a:ext uri="{FF2B5EF4-FFF2-40B4-BE49-F238E27FC236}">
                    <a16:creationId xmlns:a16="http://schemas.microsoft.com/office/drawing/2014/main" id="{7C627DBC-DFF7-00C8-5E9F-F7FE0077ECE5}"/>
                  </a:ext>
                </a:extLst>
              </p:cNvPr>
              <p:cNvSpPr/>
              <p:nvPr/>
            </p:nvSpPr>
            <p:spPr>
              <a:xfrm rot="20856124">
                <a:off x="8858140" y="2005486"/>
                <a:ext cx="663416" cy="766631"/>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楕円 4">
                <a:extLst>
                  <a:ext uri="{FF2B5EF4-FFF2-40B4-BE49-F238E27FC236}">
                    <a16:creationId xmlns:a16="http://schemas.microsoft.com/office/drawing/2014/main" id="{3C606341-D95B-2BDC-B04E-8410A57F7E09}"/>
                  </a:ext>
                </a:extLst>
              </p:cNvPr>
              <p:cNvSpPr/>
              <p:nvPr/>
            </p:nvSpPr>
            <p:spPr>
              <a:xfrm rot="20856124">
                <a:off x="8916137" y="2191088"/>
                <a:ext cx="389493" cy="51841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楕円 5">
                <a:extLst>
                  <a:ext uri="{FF2B5EF4-FFF2-40B4-BE49-F238E27FC236}">
                    <a16:creationId xmlns:a16="http://schemas.microsoft.com/office/drawing/2014/main" id="{E1BE9125-8236-44E2-D304-1BAEECC0729B}"/>
                  </a:ext>
                </a:extLst>
              </p:cNvPr>
              <p:cNvSpPr/>
              <p:nvPr/>
            </p:nvSpPr>
            <p:spPr>
              <a:xfrm rot="20856124">
                <a:off x="9039244" y="2434828"/>
                <a:ext cx="163454" cy="200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23" name="グループ化 22">
              <a:extLst>
                <a:ext uri="{FF2B5EF4-FFF2-40B4-BE49-F238E27FC236}">
                  <a16:creationId xmlns:a16="http://schemas.microsoft.com/office/drawing/2014/main" id="{C266999E-9548-BB8C-27E9-E7CC282C5A49}"/>
                </a:ext>
              </a:extLst>
            </p:cNvPr>
            <p:cNvGrpSpPr/>
            <p:nvPr/>
          </p:nvGrpSpPr>
          <p:grpSpPr>
            <a:xfrm>
              <a:off x="9334080" y="1965345"/>
              <a:ext cx="663416" cy="607883"/>
              <a:chOff x="8858140" y="2005486"/>
              <a:chExt cx="663416" cy="766631"/>
            </a:xfrm>
          </p:grpSpPr>
          <p:sp>
            <p:nvSpPr>
              <p:cNvPr id="27" name="楕円 26">
                <a:extLst>
                  <a:ext uri="{FF2B5EF4-FFF2-40B4-BE49-F238E27FC236}">
                    <a16:creationId xmlns:a16="http://schemas.microsoft.com/office/drawing/2014/main" id="{6D468E72-6AF7-48AD-0557-006F4EEDFC09}"/>
                  </a:ext>
                </a:extLst>
              </p:cNvPr>
              <p:cNvSpPr/>
              <p:nvPr/>
            </p:nvSpPr>
            <p:spPr>
              <a:xfrm rot="20856124">
                <a:off x="8858140" y="2005486"/>
                <a:ext cx="663416" cy="766631"/>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4" name="楕円 33">
                <a:extLst>
                  <a:ext uri="{FF2B5EF4-FFF2-40B4-BE49-F238E27FC236}">
                    <a16:creationId xmlns:a16="http://schemas.microsoft.com/office/drawing/2014/main" id="{60F15003-AFA9-74F6-F7BD-16B36855D499}"/>
                  </a:ext>
                </a:extLst>
              </p:cNvPr>
              <p:cNvSpPr/>
              <p:nvPr/>
            </p:nvSpPr>
            <p:spPr>
              <a:xfrm rot="20856124">
                <a:off x="8916137" y="2191088"/>
                <a:ext cx="389493" cy="51841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4" name="楕円 43">
                <a:extLst>
                  <a:ext uri="{FF2B5EF4-FFF2-40B4-BE49-F238E27FC236}">
                    <a16:creationId xmlns:a16="http://schemas.microsoft.com/office/drawing/2014/main" id="{071748D7-2954-DF17-D4B9-E209D5116AA2}"/>
                  </a:ext>
                </a:extLst>
              </p:cNvPr>
              <p:cNvSpPr/>
              <p:nvPr/>
            </p:nvSpPr>
            <p:spPr>
              <a:xfrm rot="20856124">
                <a:off x="9039244" y="2434828"/>
                <a:ext cx="163454" cy="200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sp>
        <p:nvSpPr>
          <p:cNvPr id="45" name="吹き出し: 円形 44">
            <a:extLst>
              <a:ext uri="{FF2B5EF4-FFF2-40B4-BE49-F238E27FC236}">
                <a16:creationId xmlns:a16="http://schemas.microsoft.com/office/drawing/2014/main" id="{E8F1173D-06CC-7E04-214A-38684C7B84B0}"/>
              </a:ext>
            </a:extLst>
          </p:cNvPr>
          <p:cNvSpPr/>
          <p:nvPr/>
        </p:nvSpPr>
        <p:spPr>
          <a:xfrm rot="1388323">
            <a:off x="9005506" y="2862045"/>
            <a:ext cx="1615349" cy="779586"/>
          </a:xfrm>
          <a:prstGeom prst="wedgeEllipseCallout">
            <a:avLst>
              <a:gd name="adj1" fmla="val -46115"/>
              <a:gd name="adj2" fmla="val -46572"/>
            </a:avLst>
          </a:prstGeom>
          <a:solidFill>
            <a:schemeClr val="bg1"/>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一目見て</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分かる！</a:t>
            </a:r>
          </a:p>
        </p:txBody>
      </p:sp>
    </p:spTree>
    <p:extLst>
      <p:ext uri="{BB962C8B-B14F-4D97-AF65-F5344CB8AC3E}">
        <p14:creationId xmlns:p14="http://schemas.microsoft.com/office/powerpoint/2010/main" val="279831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01D0B45-4421-97B0-5C1C-2E7ED67CFE9B}"/>
              </a:ext>
            </a:extLst>
          </p:cNvPr>
          <p:cNvSpPr txBox="1">
            <a:spLocks/>
          </p:cNvSpPr>
          <p:nvPr/>
        </p:nvSpPr>
        <p:spPr>
          <a:xfrm>
            <a:off x="674814" y="753089"/>
            <a:ext cx="9342184" cy="1194170"/>
          </a:xfrm>
          <a:prstGeom prst="rect">
            <a:avLst/>
          </a:prstGeom>
        </p:spPr>
        <p:txBody>
          <a:bodyPr vert="horz" lIns="91440" tIns="45720" rIns="91440" bIns="45720" rtlCol="0" anchor="b">
            <a:normAutofit fontScale="97500"/>
          </a:bodyPr>
          <a:lstStyle>
            <a:lvl1pPr algn="l" defTabSz="503972" rtl="0" eaLnBrk="1" latinLnBrk="0" hangingPunct="1">
              <a:spcBef>
                <a:spcPct val="0"/>
              </a:spcBef>
              <a:buNone/>
              <a:defRPr kumimoji="1" sz="3086"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mj-ea"/>
              </a:rPr>
              <a:t>後</a:t>
            </a:r>
            <a:r>
              <a:rPr lang="ja-JP" altLang="en-US" dirty="0">
                <a:latin typeface="+mj-ea"/>
              </a:rPr>
              <a:t>で「しまった！」とならないために</a:t>
            </a:r>
            <a:r>
              <a:rPr lang="en-US" altLang="ja-JP" dirty="0">
                <a:latin typeface="+mj-ea"/>
              </a:rPr>
              <a:t/>
            </a:r>
            <a:br>
              <a:rPr lang="en-US" altLang="ja-JP" dirty="0">
                <a:latin typeface="+mj-ea"/>
              </a:rPr>
            </a:br>
            <a:r>
              <a:rPr lang="ja-JP" altLang="en-US" dirty="0" smtClean="0">
                <a:latin typeface="+mj-ea"/>
              </a:rPr>
              <a:t>改正 特定商取引法③</a:t>
            </a:r>
            <a:r>
              <a:rPr lang="en-US" altLang="ja-JP" dirty="0">
                <a:latin typeface="+mj-ea"/>
              </a:rPr>
              <a:t> -</a:t>
            </a:r>
            <a:r>
              <a:rPr lang="ja-JP" altLang="en-US" dirty="0" smtClean="0">
                <a:latin typeface="+mj-ea"/>
              </a:rPr>
              <a:t>禁止事項</a:t>
            </a:r>
            <a:r>
              <a:rPr lang="en-US" altLang="ja-JP" dirty="0">
                <a:latin typeface="+mj-ea"/>
              </a:rPr>
              <a:t>-</a:t>
            </a:r>
            <a:endParaRPr lang="ja-JP" altLang="en-US" dirty="0">
              <a:latin typeface="+mj-ea"/>
            </a:endParaRPr>
          </a:p>
        </p:txBody>
      </p:sp>
      <p:grpSp>
        <p:nvGrpSpPr>
          <p:cNvPr id="4" name="グループ化 3"/>
          <p:cNvGrpSpPr/>
          <p:nvPr/>
        </p:nvGrpSpPr>
        <p:grpSpPr>
          <a:xfrm>
            <a:off x="5201878" y="2219681"/>
            <a:ext cx="4696486" cy="2707405"/>
            <a:chOff x="5201878" y="2219681"/>
            <a:chExt cx="4696486" cy="2707405"/>
          </a:xfrm>
        </p:grpSpPr>
        <p:grpSp>
          <p:nvGrpSpPr>
            <p:cNvPr id="81" name="グループ化 80">
              <a:extLst>
                <a:ext uri="{FF2B5EF4-FFF2-40B4-BE49-F238E27FC236}">
                  <a16:creationId xmlns:a16="http://schemas.microsoft.com/office/drawing/2014/main" id="{4207C870-4AE0-A4CA-CD68-FAF5C4D7E0F7}"/>
                </a:ext>
              </a:extLst>
            </p:cNvPr>
            <p:cNvGrpSpPr/>
            <p:nvPr/>
          </p:nvGrpSpPr>
          <p:grpSpPr>
            <a:xfrm>
              <a:off x="5984917" y="2623219"/>
              <a:ext cx="3913447" cy="2303867"/>
              <a:chOff x="4265487" y="4123657"/>
              <a:chExt cx="3913447" cy="2422259"/>
            </a:xfrm>
          </p:grpSpPr>
          <p:grpSp>
            <p:nvGrpSpPr>
              <p:cNvPr id="80" name="グループ化 79">
                <a:extLst>
                  <a:ext uri="{FF2B5EF4-FFF2-40B4-BE49-F238E27FC236}">
                    <a16:creationId xmlns:a16="http://schemas.microsoft.com/office/drawing/2014/main" id="{6732C1C3-0C97-87F7-CDD9-1EDDFB89D108}"/>
                  </a:ext>
                </a:extLst>
              </p:cNvPr>
              <p:cNvGrpSpPr/>
              <p:nvPr/>
            </p:nvGrpSpPr>
            <p:grpSpPr>
              <a:xfrm>
                <a:off x="4265487" y="4123657"/>
                <a:ext cx="3913447" cy="2422259"/>
                <a:chOff x="4265487" y="4123657"/>
                <a:chExt cx="3913447" cy="2422259"/>
              </a:xfrm>
            </p:grpSpPr>
            <p:sp>
              <p:nvSpPr>
                <p:cNvPr id="78" name="四角形: 角を丸くする 77">
                  <a:extLst>
                    <a:ext uri="{FF2B5EF4-FFF2-40B4-BE49-F238E27FC236}">
                      <a16:creationId xmlns:a16="http://schemas.microsoft.com/office/drawing/2014/main" id="{14746029-B388-467C-7FCA-7D7B3E9F7993}"/>
                    </a:ext>
                  </a:extLst>
                </p:cNvPr>
                <p:cNvSpPr/>
                <p:nvPr/>
              </p:nvSpPr>
              <p:spPr>
                <a:xfrm>
                  <a:off x="4265487" y="4123657"/>
                  <a:ext cx="3913447" cy="24222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四角形: 角を丸くする 78">
                  <a:extLst>
                    <a:ext uri="{FF2B5EF4-FFF2-40B4-BE49-F238E27FC236}">
                      <a16:creationId xmlns:a16="http://schemas.microsoft.com/office/drawing/2014/main" id="{A5B2D468-5290-EDBC-AB45-A4D65397586C}"/>
                    </a:ext>
                  </a:extLst>
                </p:cNvPr>
                <p:cNvSpPr/>
                <p:nvPr/>
              </p:nvSpPr>
              <p:spPr>
                <a:xfrm>
                  <a:off x="4444847" y="4328328"/>
                  <a:ext cx="3554726" cy="2002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0" name="正方形/長方形 69">
                <a:extLst>
                  <a:ext uri="{FF2B5EF4-FFF2-40B4-BE49-F238E27FC236}">
                    <a16:creationId xmlns:a16="http://schemas.microsoft.com/office/drawing/2014/main" id="{ED869E12-8AB8-B957-27D2-D5B78CE52F97}"/>
                  </a:ext>
                </a:extLst>
              </p:cNvPr>
              <p:cNvSpPr/>
              <p:nvPr/>
            </p:nvSpPr>
            <p:spPr>
              <a:xfrm>
                <a:off x="4747557" y="4517850"/>
                <a:ext cx="3005951" cy="707886"/>
              </a:xfrm>
              <a:prstGeom prst="rect">
                <a:avLst/>
              </a:prstGeom>
              <a:noFill/>
            </p:spPr>
            <p:txBody>
              <a:bodyPr wrap="none" lIns="91440" tIns="45720" rIns="91440" bIns="45720">
                <a:spAutoFit/>
              </a:bodyPr>
              <a:lstStyle/>
              <a:p>
                <a:pPr algn="ctr"/>
                <a:r>
                  <a:rPr lang="ja-JP" altLang="en-US" sz="4000" b="0" cap="none" spc="0" dirty="0">
                    <a:ln w="0"/>
                    <a:solidFill>
                      <a:schemeClr val="tx1"/>
                    </a:solidFill>
                  </a:rPr>
                  <a:t>お試し</a:t>
                </a:r>
                <a:r>
                  <a:rPr lang="en-US" altLang="ja-JP" sz="4000" b="0" cap="none" spc="0" dirty="0">
                    <a:ln w="0"/>
                    <a:solidFill>
                      <a:schemeClr val="tx1"/>
                    </a:solidFill>
                  </a:rPr>
                  <a:t>500</a:t>
                </a:r>
                <a:r>
                  <a:rPr lang="ja-JP" altLang="en-US" sz="4000" b="0" cap="none" spc="0" dirty="0">
                    <a:ln w="0"/>
                    <a:solidFill>
                      <a:schemeClr val="tx1"/>
                    </a:solidFill>
                  </a:rPr>
                  <a:t>円</a:t>
                </a:r>
              </a:p>
            </p:txBody>
          </p:sp>
          <p:sp>
            <p:nvSpPr>
              <p:cNvPr id="71" name="正方形/長方形 70">
                <a:extLst>
                  <a:ext uri="{FF2B5EF4-FFF2-40B4-BE49-F238E27FC236}">
                    <a16:creationId xmlns:a16="http://schemas.microsoft.com/office/drawing/2014/main" id="{DAFD0307-428C-C3ED-D028-955E0F0FF247}"/>
                  </a:ext>
                </a:extLst>
              </p:cNvPr>
              <p:cNvSpPr/>
              <p:nvPr/>
            </p:nvSpPr>
            <p:spPr>
              <a:xfrm>
                <a:off x="5516998" y="5140731"/>
                <a:ext cx="2236510" cy="1132574"/>
              </a:xfrm>
              <a:prstGeom prst="rect">
                <a:avLst/>
              </a:prstGeom>
              <a:noFill/>
            </p:spPr>
            <p:txBody>
              <a:bodyPr wrap="none" lIns="91440" tIns="45720" rIns="91440" bIns="45720">
                <a:spAutoFit/>
              </a:bodyPr>
              <a:lstStyle/>
              <a:p>
                <a:pPr algn="ctr"/>
                <a:r>
                  <a:rPr lang="ja-JP" altLang="en-US" sz="3200" b="1" dirty="0">
                    <a:ln w="0"/>
                    <a:solidFill>
                      <a:srgbClr val="FF0000"/>
                    </a:solidFill>
                    <a:latin typeface="Meiryo UI" panose="020B0604030504040204" pitchFamily="50" charset="-128"/>
                    <a:ea typeface="Meiryo UI" panose="020B0604030504040204" pitchFamily="50" charset="-128"/>
                  </a:rPr>
                  <a:t>定期コース</a:t>
                </a:r>
                <a:endParaRPr lang="en-US" altLang="ja-JP" sz="3200" b="1" dirty="0">
                  <a:ln w="0"/>
                  <a:solidFill>
                    <a:srgbClr val="FF0000"/>
                  </a:solidFill>
                  <a:latin typeface="Meiryo UI" panose="020B0604030504040204" pitchFamily="50" charset="-128"/>
                  <a:ea typeface="Meiryo UI" panose="020B0604030504040204" pitchFamily="50" charset="-128"/>
                </a:endParaRPr>
              </a:p>
              <a:p>
                <a:pPr algn="ctr"/>
                <a:r>
                  <a:rPr lang="ja-JP" altLang="en-US" sz="3200" b="1" dirty="0">
                    <a:ln w="0"/>
                    <a:solidFill>
                      <a:srgbClr val="FF0000"/>
                    </a:solidFill>
                    <a:latin typeface="Meiryo UI" panose="020B0604030504040204" pitchFamily="50" charset="-128"/>
                    <a:ea typeface="Meiryo UI" panose="020B0604030504040204" pitchFamily="50" charset="-128"/>
                  </a:rPr>
                  <a:t>（全４回）</a:t>
                </a:r>
                <a:endParaRPr lang="ja-JP" altLang="en-US" sz="3200" b="1" cap="none" spc="0" dirty="0">
                  <a:ln w="0"/>
                  <a:solidFill>
                    <a:srgbClr val="FF0000"/>
                  </a:solidFill>
                  <a:latin typeface="Meiryo UI" panose="020B0604030504040204" pitchFamily="50" charset="-128"/>
                  <a:ea typeface="Meiryo UI" panose="020B0604030504040204" pitchFamily="50" charset="-128"/>
                </a:endParaRPr>
              </a:p>
            </p:txBody>
          </p:sp>
        </p:grpSp>
        <p:sp>
          <p:nvSpPr>
            <p:cNvPr id="73" name="正方形/長方形 72">
              <a:extLst>
                <a:ext uri="{FF2B5EF4-FFF2-40B4-BE49-F238E27FC236}">
                  <a16:creationId xmlns:a16="http://schemas.microsoft.com/office/drawing/2014/main" id="{F9A847AC-F842-978D-A952-513E8217A79A}"/>
                </a:ext>
              </a:extLst>
            </p:cNvPr>
            <p:cNvSpPr/>
            <p:nvPr/>
          </p:nvSpPr>
          <p:spPr>
            <a:xfrm rot="21068866">
              <a:off x="5201878" y="2219681"/>
              <a:ext cx="2297873" cy="923330"/>
            </a:xfrm>
            <a:prstGeom prst="rect">
              <a:avLst/>
            </a:prstGeom>
            <a:solidFill>
              <a:schemeClr val="bg1"/>
            </a:solidFill>
          </p:spPr>
          <p:txBody>
            <a:bodyPr wrap="none" lIns="91440" tIns="45720" rIns="91440" bIns="45720">
              <a:spAutoFit/>
            </a:bodyPr>
            <a:lstStyle/>
            <a:p>
              <a:pPr algn="ctr"/>
              <a:r>
                <a:rPr lang="en-US" altLang="ja-JP" sz="5400" dirty="0">
                  <a:ln w="0"/>
                  <a:solidFill>
                    <a:srgbClr val="FF0000"/>
                  </a:solidFill>
                  <a:latin typeface="Tekton Pro Ext" panose="020F0605020208020904" pitchFamily="34" charset="0"/>
                </a:rPr>
                <a:t>SAFE</a:t>
              </a:r>
              <a:endParaRPr lang="ja-JP" altLang="en-US" sz="5400" b="0" cap="none" spc="0" dirty="0">
                <a:ln w="0"/>
                <a:solidFill>
                  <a:srgbClr val="FF0000"/>
                </a:solidFill>
                <a:latin typeface="Tekton Pro Ext" panose="020F0605020208020904" pitchFamily="34" charset="0"/>
              </a:endParaRPr>
            </a:p>
          </p:txBody>
        </p:sp>
      </p:grpSp>
      <p:grpSp>
        <p:nvGrpSpPr>
          <p:cNvPr id="3" name="グループ化 2"/>
          <p:cNvGrpSpPr/>
          <p:nvPr/>
        </p:nvGrpSpPr>
        <p:grpSpPr>
          <a:xfrm>
            <a:off x="447248" y="2235028"/>
            <a:ext cx="4513936" cy="3262195"/>
            <a:chOff x="447248" y="2235028"/>
            <a:chExt cx="4513936" cy="3262195"/>
          </a:xfrm>
        </p:grpSpPr>
        <p:sp>
          <p:nvSpPr>
            <p:cNvPr id="77" name="四角形: 角を丸くする 76">
              <a:extLst>
                <a:ext uri="{FF2B5EF4-FFF2-40B4-BE49-F238E27FC236}">
                  <a16:creationId xmlns:a16="http://schemas.microsoft.com/office/drawing/2014/main" id="{181F7839-B7EC-D2FE-CF98-247127A9C545}"/>
                </a:ext>
              </a:extLst>
            </p:cNvPr>
            <p:cNvSpPr/>
            <p:nvPr/>
          </p:nvSpPr>
          <p:spPr>
            <a:xfrm>
              <a:off x="1047737" y="2623219"/>
              <a:ext cx="3913447" cy="231917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四角形: 角を丸くする 61">
              <a:extLst>
                <a:ext uri="{FF2B5EF4-FFF2-40B4-BE49-F238E27FC236}">
                  <a16:creationId xmlns:a16="http://schemas.microsoft.com/office/drawing/2014/main" id="{A9C9F30D-6770-C1E7-9397-20801E7DD7EE}"/>
                </a:ext>
              </a:extLst>
            </p:cNvPr>
            <p:cNvSpPr/>
            <p:nvPr/>
          </p:nvSpPr>
          <p:spPr>
            <a:xfrm>
              <a:off x="1227097" y="2817886"/>
              <a:ext cx="3554726" cy="1904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a:extLst>
                <a:ext uri="{FF2B5EF4-FFF2-40B4-BE49-F238E27FC236}">
                  <a16:creationId xmlns:a16="http://schemas.microsoft.com/office/drawing/2014/main" id="{BFFBFC26-21CF-2F96-D17D-9880FC17AAAB}"/>
                </a:ext>
              </a:extLst>
            </p:cNvPr>
            <p:cNvSpPr/>
            <p:nvPr/>
          </p:nvSpPr>
          <p:spPr>
            <a:xfrm>
              <a:off x="1468393" y="3016422"/>
              <a:ext cx="3062602" cy="707886"/>
            </a:xfrm>
            <a:prstGeom prst="rect">
              <a:avLst/>
            </a:prstGeom>
            <a:noFill/>
          </p:spPr>
          <p:txBody>
            <a:bodyPr wrap="square" lIns="91440" tIns="45720" rIns="91440" bIns="45720">
              <a:spAutoFit/>
            </a:bodyPr>
            <a:lstStyle/>
            <a:p>
              <a:pPr algn="ctr"/>
              <a:r>
                <a:rPr lang="ja-JP" altLang="en-US" sz="4000" b="0" cap="none" spc="0" dirty="0">
                  <a:ln w="0"/>
                  <a:solidFill>
                    <a:schemeClr val="tx1"/>
                  </a:solidFill>
                  <a:latin typeface="Meiryo UI" panose="020B0604030504040204" pitchFamily="50" charset="-128"/>
                  <a:ea typeface="Meiryo UI" panose="020B0604030504040204" pitchFamily="50" charset="-128"/>
                </a:rPr>
                <a:t>お試し</a:t>
              </a:r>
              <a:r>
                <a:rPr lang="en-US" altLang="ja-JP" sz="4000" b="0" cap="none" spc="0" dirty="0">
                  <a:ln w="0"/>
                  <a:solidFill>
                    <a:schemeClr val="tx1"/>
                  </a:solidFill>
                  <a:latin typeface="Meiryo UI" panose="020B0604030504040204" pitchFamily="50" charset="-128"/>
                  <a:ea typeface="Meiryo UI" panose="020B0604030504040204" pitchFamily="50" charset="-128"/>
                </a:rPr>
                <a:t>500</a:t>
              </a:r>
              <a:r>
                <a:rPr lang="ja-JP" altLang="en-US" sz="4000" b="0" cap="none" spc="0" dirty="0">
                  <a:ln w="0"/>
                  <a:solidFill>
                    <a:schemeClr val="tx1"/>
                  </a:solidFill>
                  <a:latin typeface="Meiryo UI" panose="020B0604030504040204" pitchFamily="50" charset="-128"/>
                  <a:ea typeface="Meiryo UI" panose="020B0604030504040204" pitchFamily="50" charset="-128"/>
                </a:rPr>
                <a:t>円</a:t>
              </a:r>
            </a:p>
          </p:txBody>
        </p:sp>
        <p:sp>
          <p:nvSpPr>
            <p:cNvPr id="65" name="正方形/長方形 64">
              <a:extLst>
                <a:ext uri="{FF2B5EF4-FFF2-40B4-BE49-F238E27FC236}">
                  <a16:creationId xmlns:a16="http://schemas.microsoft.com/office/drawing/2014/main" id="{77112616-D4CE-167F-A987-E01AB18F77D4}"/>
                </a:ext>
              </a:extLst>
            </p:cNvPr>
            <p:cNvSpPr/>
            <p:nvPr/>
          </p:nvSpPr>
          <p:spPr>
            <a:xfrm>
              <a:off x="3590003" y="3790312"/>
              <a:ext cx="828366" cy="200055"/>
            </a:xfrm>
            <a:prstGeom prst="rect">
              <a:avLst/>
            </a:prstGeom>
            <a:noFill/>
          </p:spPr>
          <p:txBody>
            <a:bodyPr wrap="square" lIns="91440" tIns="45720" rIns="91440" bIns="45720">
              <a:spAutoFit/>
            </a:bodyPr>
            <a:lstStyle/>
            <a:p>
              <a:pPr algn="ctr"/>
              <a:r>
                <a:rPr lang="ja-JP" altLang="en-US" sz="700" dirty="0">
                  <a:ln w="0"/>
                  <a:latin typeface="Meiryo UI" panose="020B0604030504040204" pitchFamily="50" charset="-128"/>
                  <a:ea typeface="Meiryo UI" panose="020B0604030504040204" pitchFamily="50" charset="-128"/>
                </a:rPr>
                <a:t>　　コースです</a:t>
              </a:r>
              <a:endParaRPr lang="ja-JP" altLang="en-US" sz="4000" b="0" cap="none" spc="0" dirty="0">
                <a:ln w="0"/>
                <a:solidFill>
                  <a:schemeClr val="tx1"/>
                </a:solidFill>
                <a:latin typeface="Meiryo UI" panose="020B0604030504040204" pitchFamily="50" charset="-128"/>
                <a:ea typeface="Meiryo UI" panose="020B0604030504040204" pitchFamily="50" charset="-128"/>
              </a:endParaRPr>
            </a:p>
          </p:txBody>
        </p:sp>
        <p:sp>
          <p:nvSpPr>
            <p:cNvPr id="66" name="四角形: 角を丸くする 65">
              <a:extLst>
                <a:ext uri="{FF2B5EF4-FFF2-40B4-BE49-F238E27FC236}">
                  <a16:creationId xmlns:a16="http://schemas.microsoft.com/office/drawing/2014/main" id="{6B0324B8-5756-C9DF-545F-E5329C9FC1C5}"/>
                </a:ext>
              </a:extLst>
            </p:cNvPr>
            <p:cNvSpPr/>
            <p:nvPr/>
          </p:nvSpPr>
          <p:spPr>
            <a:xfrm rot="3476814">
              <a:off x="2650499" y="4023970"/>
              <a:ext cx="291750" cy="61088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a:extLst>
                <a:ext uri="{FF2B5EF4-FFF2-40B4-BE49-F238E27FC236}">
                  <a16:creationId xmlns:a16="http://schemas.microsoft.com/office/drawing/2014/main" id="{DAFCB1F3-1736-5E5D-BAD8-74B72AFE9F56}"/>
                </a:ext>
              </a:extLst>
            </p:cNvPr>
            <p:cNvSpPr/>
            <p:nvPr/>
          </p:nvSpPr>
          <p:spPr>
            <a:xfrm>
              <a:off x="2974196" y="3422747"/>
              <a:ext cx="990319" cy="929192"/>
            </a:xfrm>
            <a:prstGeom prst="ellipse">
              <a:avLst/>
            </a:prstGeom>
            <a:solidFill>
              <a:srgbClr val="000000">
                <a:alpha val="10980"/>
              </a:srgbClr>
            </a:solidFill>
            <a:ln w="1270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57601897-4D07-42A1-5771-378DDB5DA434}"/>
                </a:ext>
              </a:extLst>
            </p:cNvPr>
            <p:cNvSpPr/>
            <p:nvPr/>
          </p:nvSpPr>
          <p:spPr>
            <a:xfrm>
              <a:off x="3009442" y="3625733"/>
              <a:ext cx="919826" cy="523220"/>
            </a:xfrm>
            <a:prstGeom prst="rect">
              <a:avLst/>
            </a:prstGeom>
            <a:noFill/>
          </p:spPr>
          <p:txBody>
            <a:bodyPr wrap="square" lIns="91440" tIns="45720" rIns="91440" bIns="45720">
              <a:spAutoFit/>
            </a:bodyPr>
            <a:lstStyle/>
            <a:p>
              <a:pPr algn="ctr"/>
              <a:r>
                <a:rPr lang="ja-JP" altLang="en-US" sz="2800" dirty="0">
                  <a:ln w="0"/>
                  <a:latin typeface="Meiryo UI" panose="020B0604030504040204" pitchFamily="50" charset="-128"/>
                  <a:ea typeface="Meiryo UI" panose="020B0604030504040204" pitchFamily="50" charset="-128"/>
                </a:rPr>
                <a:t>定期</a:t>
              </a:r>
              <a:endParaRPr lang="ja-JP" altLang="en-US" sz="2800" cap="none" spc="0" dirty="0">
                <a:ln w="0"/>
                <a:solidFill>
                  <a:schemeClr val="tx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CABCD9D8-193B-ADCB-92E4-E8193093270B}"/>
                </a:ext>
              </a:extLst>
            </p:cNvPr>
            <p:cNvSpPr/>
            <p:nvPr/>
          </p:nvSpPr>
          <p:spPr>
            <a:xfrm rot="21059220">
              <a:off x="447248" y="2235028"/>
              <a:ext cx="1739580" cy="923330"/>
            </a:xfrm>
            <a:prstGeom prst="rect">
              <a:avLst/>
            </a:prstGeom>
            <a:solidFill>
              <a:schemeClr val="bg1"/>
            </a:solidFill>
          </p:spPr>
          <p:txBody>
            <a:bodyPr wrap="none" lIns="91440" tIns="45720" rIns="91440" bIns="45720">
              <a:spAutoFit/>
            </a:bodyPr>
            <a:lstStyle/>
            <a:p>
              <a:pPr algn="ctr"/>
              <a:r>
                <a:rPr lang="en-US" altLang="ja-JP" sz="5400" b="0" cap="none" spc="0" dirty="0">
                  <a:ln w="0"/>
                  <a:solidFill>
                    <a:srgbClr val="FF0000"/>
                  </a:solidFill>
                  <a:latin typeface="Tekton Pro Ext" panose="020F0605020208020904" pitchFamily="34" charset="0"/>
                </a:rPr>
                <a:t>OUT</a:t>
              </a:r>
              <a:endParaRPr lang="ja-JP" altLang="en-US" sz="5400" b="0" cap="none" spc="0" dirty="0">
                <a:ln w="0"/>
                <a:solidFill>
                  <a:srgbClr val="FF0000"/>
                </a:solidFill>
                <a:latin typeface="Tekton Pro Ext" panose="020F0605020208020904" pitchFamily="34" charset="0"/>
              </a:endParaRPr>
            </a:p>
          </p:txBody>
        </p:sp>
        <p:sp>
          <p:nvSpPr>
            <p:cNvPr id="86" name="正方形/長方形 85">
              <a:extLst>
                <a:ext uri="{FF2B5EF4-FFF2-40B4-BE49-F238E27FC236}">
                  <a16:creationId xmlns:a16="http://schemas.microsoft.com/office/drawing/2014/main" id="{AC4C2B87-1A5C-3764-8084-0AA94475A600}"/>
                </a:ext>
              </a:extLst>
            </p:cNvPr>
            <p:cNvSpPr/>
            <p:nvPr/>
          </p:nvSpPr>
          <p:spPr>
            <a:xfrm>
              <a:off x="2288832" y="5127891"/>
              <a:ext cx="2492991" cy="369332"/>
            </a:xfrm>
            <a:prstGeom prst="rect">
              <a:avLst/>
            </a:prstGeom>
            <a:noFill/>
          </p:spPr>
          <p:txBody>
            <a:bodyPr wrap="none" lIns="91440" tIns="45720" rIns="91440" bIns="45720">
              <a:spAutoFit/>
            </a:bodyPr>
            <a:lstStyle/>
            <a:p>
              <a:pPr algn="ctr"/>
              <a:r>
                <a:rPr lang="ja-JP" altLang="en-US" b="0" cap="none" spc="0" dirty="0">
                  <a:ln w="0"/>
                  <a:solidFill>
                    <a:schemeClr val="tx1"/>
                  </a:solidFill>
                  <a:latin typeface="メイリオ" panose="020B0604030504040204" pitchFamily="50" charset="-128"/>
                  <a:ea typeface="メイリオ" panose="020B0604030504040204" pitchFamily="50" charset="-128"/>
                </a:rPr>
                <a:t>拡大してやっと見える</a:t>
              </a:r>
            </a:p>
          </p:txBody>
        </p:sp>
        <p:grpSp>
          <p:nvGrpSpPr>
            <p:cNvPr id="92" name="グループ化 91">
              <a:extLst>
                <a:ext uri="{FF2B5EF4-FFF2-40B4-BE49-F238E27FC236}">
                  <a16:creationId xmlns:a16="http://schemas.microsoft.com/office/drawing/2014/main" id="{BC81FAA5-1540-076E-8ADC-CCCEF4F5D550}"/>
                </a:ext>
              </a:extLst>
            </p:cNvPr>
            <p:cNvGrpSpPr/>
            <p:nvPr/>
          </p:nvGrpSpPr>
          <p:grpSpPr>
            <a:xfrm>
              <a:off x="2847555" y="4083204"/>
              <a:ext cx="525240" cy="1006921"/>
              <a:chOff x="2862000" y="4151220"/>
              <a:chExt cx="525240" cy="878040"/>
            </a:xfrm>
          </p:grpSpPr>
          <mc:AlternateContent xmlns:mc="http://schemas.openxmlformats.org/markup-compatibility/2006" xmlns:p14="http://schemas.microsoft.com/office/powerpoint/2010/main">
            <mc:Choice Requires="p14">
              <p:contentPart p14:bwMode="auto" r:id="rId3">
                <p14:nvContentPartPr>
                  <p14:cNvPr id="90" name="インク 89">
                    <a:extLst>
                      <a:ext uri="{FF2B5EF4-FFF2-40B4-BE49-F238E27FC236}">
                        <a16:creationId xmlns:a16="http://schemas.microsoft.com/office/drawing/2014/main" id="{D2B0356F-8BA9-987D-3C7A-020FC725C1EA}"/>
                      </a:ext>
                    </a:extLst>
                  </p14:cNvPr>
                  <p14:cNvContentPartPr/>
                  <p14:nvPr/>
                </p14:nvContentPartPr>
                <p14:xfrm>
                  <a:off x="2862000" y="4151220"/>
                  <a:ext cx="525240" cy="878040"/>
                </p14:xfrm>
              </p:contentPart>
            </mc:Choice>
            <mc:Fallback xmlns="">
              <p:pic>
                <p:nvPicPr>
                  <p:cNvPr id="90" name="インク 89">
                    <a:extLst>
                      <a:ext uri="{FF2B5EF4-FFF2-40B4-BE49-F238E27FC236}">
                        <a16:creationId xmlns:a16="http://schemas.microsoft.com/office/drawing/2014/main" id="{D2B0356F-8BA9-987D-3C7A-020FC725C1EA}"/>
                      </a:ext>
                    </a:extLst>
                  </p:cNvPr>
                  <p:cNvPicPr/>
                  <p:nvPr/>
                </p:nvPicPr>
                <p:blipFill>
                  <a:blip r:embed="rId4"/>
                  <a:stretch>
                    <a:fillRect/>
                  </a:stretch>
                </p:blipFill>
                <p:spPr>
                  <a:xfrm>
                    <a:off x="2853000" y="4142580"/>
                    <a:ext cx="54288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1" name="インク 90">
                    <a:extLst>
                      <a:ext uri="{FF2B5EF4-FFF2-40B4-BE49-F238E27FC236}">
                        <a16:creationId xmlns:a16="http://schemas.microsoft.com/office/drawing/2014/main" id="{B1663631-9196-59F3-BB55-196C70968E86}"/>
                      </a:ext>
                    </a:extLst>
                  </p14:cNvPr>
                  <p14:cNvContentPartPr/>
                  <p14:nvPr/>
                </p14:nvContentPartPr>
                <p14:xfrm>
                  <a:off x="3359520" y="4160220"/>
                  <a:ext cx="16200" cy="237960"/>
                </p14:xfrm>
              </p:contentPart>
            </mc:Choice>
            <mc:Fallback xmlns="">
              <p:pic>
                <p:nvPicPr>
                  <p:cNvPr id="91" name="インク 90">
                    <a:extLst>
                      <a:ext uri="{FF2B5EF4-FFF2-40B4-BE49-F238E27FC236}">
                        <a16:creationId xmlns:a16="http://schemas.microsoft.com/office/drawing/2014/main" id="{B1663631-9196-59F3-BB55-196C70968E86}"/>
                      </a:ext>
                    </a:extLst>
                  </p:cNvPr>
                  <p:cNvPicPr/>
                  <p:nvPr/>
                </p:nvPicPr>
                <p:blipFill>
                  <a:blip r:embed="rId6"/>
                  <a:stretch>
                    <a:fillRect/>
                  </a:stretch>
                </p:blipFill>
                <p:spPr>
                  <a:xfrm>
                    <a:off x="3350520" y="4151220"/>
                    <a:ext cx="33840" cy="255600"/>
                  </a:xfrm>
                  <a:prstGeom prst="rect">
                    <a:avLst/>
                  </a:prstGeom>
                </p:spPr>
              </p:pic>
            </mc:Fallback>
          </mc:AlternateContent>
        </p:grpSp>
      </p:grpSp>
      <p:sp>
        <p:nvSpPr>
          <p:cNvPr id="93" name="テキスト ボックス 92">
            <a:extLst>
              <a:ext uri="{FF2B5EF4-FFF2-40B4-BE49-F238E27FC236}">
                <a16:creationId xmlns:a16="http://schemas.microsoft.com/office/drawing/2014/main" id="{1C7C5BC1-A288-4C04-BE9B-D0D7D8F63839}"/>
              </a:ext>
            </a:extLst>
          </p:cNvPr>
          <p:cNvSpPr txBox="1"/>
          <p:nvPr/>
        </p:nvSpPr>
        <p:spPr>
          <a:xfrm>
            <a:off x="556630" y="5584709"/>
            <a:ext cx="6745275" cy="1384995"/>
          </a:xfrm>
          <a:prstGeom prst="rect">
            <a:avLst/>
          </a:prstGeom>
          <a:noFill/>
        </p:spPr>
        <p:txBody>
          <a:bodyPr wrap="square" rtlCol="0">
            <a:spAutoFit/>
          </a:bodyPr>
          <a:lstStyle/>
          <a:p>
            <a:pPr marL="342900" indent="-342900" algn="l">
              <a:buFont typeface="Arial" panose="020B0604020202020204" pitchFamily="34" charset="0"/>
              <a:buChar char="•"/>
            </a:pPr>
            <a:r>
              <a:rPr lang="ja-JP" altLang="en-US" sz="2400" i="0" dirty="0">
                <a:solidFill>
                  <a:srgbClr val="222222"/>
                </a:solidFill>
                <a:effectLst/>
                <a:latin typeface="メイリオ" panose="020B0604030504040204" pitchFamily="50" charset="-128"/>
                <a:ea typeface="メイリオ" panose="020B0604030504040204" pitchFamily="50" charset="-128"/>
              </a:rPr>
              <a:t>表示そのもの・表示の位置・形式</a:t>
            </a:r>
            <a:r>
              <a:rPr lang="ja-JP" altLang="en-US" sz="2400" dirty="0">
                <a:solidFill>
                  <a:srgbClr val="222222"/>
                </a:solidFill>
                <a:latin typeface="メイリオ" panose="020B0604030504040204" pitchFamily="50" charset="-128"/>
                <a:ea typeface="メイリオ" panose="020B0604030504040204" pitchFamily="50" charset="-128"/>
              </a:rPr>
              <a:t>・</a:t>
            </a:r>
            <a:r>
              <a:rPr lang="ja-JP" altLang="en-US" sz="2400" i="0" dirty="0">
                <a:solidFill>
                  <a:srgbClr val="222222"/>
                </a:solidFill>
                <a:effectLst/>
                <a:latin typeface="メイリオ" panose="020B0604030504040204" pitchFamily="50" charset="-128"/>
                <a:ea typeface="メイリオ" panose="020B0604030504040204" pitchFamily="50" charset="-128"/>
              </a:rPr>
              <a:t>大きさ</a:t>
            </a:r>
            <a:r>
              <a:rPr lang="ja-JP" altLang="en-US" sz="2400" dirty="0">
                <a:solidFill>
                  <a:srgbClr val="222222"/>
                </a:solidFill>
                <a:latin typeface="メイリオ" panose="020B0604030504040204" pitchFamily="50" charset="-128"/>
                <a:ea typeface="メイリオ" panose="020B0604030504040204" pitchFamily="50" charset="-128"/>
              </a:rPr>
              <a:t>・</a:t>
            </a:r>
            <a:r>
              <a:rPr lang="ja-JP" altLang="en-US" sz="2400" i="0" dirty="0">
                <a:solidFill>
                  <a:srgbClr val="222222"/>
                </a:solidFill>
                <a:effectLst/>
                <a:latin typeface="メイリオ" panose="020B0604030504040204" pitchFamily="50" charset="-128"/>
                <a:ea typeface="メイリオ" panose="020B0604030504040204" pitchFamily="50" charset="-128"/>
              </a:rPr>
              <a:t>色調等を</a:t>
            </a:r>
            <a:r>
              <a:rPr lang="ja-JP" altLang="en-US" sz="2400" b="1" i="0" dirty="0">
                <a:solidFill>
                  <a:srgbClr val="FF0000"/>
                </a:solidFill>
                <a:effectLst/>
                <a:latin typeface="メイリオ" panose="020B0604030504040204" pitchFamily="50" charset="-128"/>
                <a:ea typeface="メイリオ" panose="020B0604030504040204" pitchFamily="50" charset="-128"/>
              </a:rPr>
              <a:t>総合的に考慮</a:t>
            </a:r>
            <a:r>
              <a:rPr lang="ja-JP" altLang="en-US" sz="2400" i="0" dirty="0">
                <a:solidFill>
                  <a:srgbClr val="222222"/>
                </a:solidFill>
                <a:effectLst/>
                <a:latin typeface="メイリオ" panose="020B0604030504040204" pitchFamily="50" charset="-128"/>
                <a:ea typeface="メイリオ" panose="020B0604030504040204" pitchFamily="50" charset="-128"/>
              </a:rPr>
              <a:t>して判断</a:t>
            </a:r>
            <a:endParaRPr lang="en-US" altLang="ja-JP" sz="2400" dirty="0">
              <a:solidFill>
                <a:srgbClr val="222222"/>
              </a:solidFill>
              <a:latin typeface="メイリオ" panose="020B0604030504040204" pitchFamily="50" charset="-128"/>
              <a:ea typeface="メイリオ" panose="020B0604030504040204" pitchFamily="50" charset="-128"/>
            </a:endParaRPr>
          </a:p>
          <a:p>
            <a:pPr marL="342900" indent="-342900" algn="l">
              <a:lnSpc>
                <a:spcPct val="150000"/>
              </a:lnSpc>
              <a:buFont typeface="Arial" panose="020B0604020202020204" pitchFamily="34" charset="0"/>
              <a:buChar char="•"/>
            </a:pPr>
            <a:r>
              <a:rPr lang="ja-JP" altLang="en-US" sz="2400" i="0" dirty="0">
                <a:solidFill>
                  <a:srgbClr val="222222"/>
                </a:solidFill>
                <a:effectLst/>
                <a:latin typeface="メイリオ" panose="020B0604030504040204" pitchFamily="50" charset="-128"/>
                <a:ea typeface="メイリオ" panose="020B0604030504040204" pitchFamily="50" charset="-128"/>
              </a:rPr>
              <a:t>表示内容</a:t>
            </a:r>
            <a:r>
              <a:rPr lang="ja-JP" altLang="en-US" sz="2400" b="1" i="0" dirty="0">
                <a:solidFill>
                  <a:srgbClr val="FF0000"/>
                </a:solidFill>
                <a:effectLst/>
                <a:latin typeface="メイリオ" panose="020B0604030504040204" pitchFamily="50" charset="-128"/>
                <a:ea typeface="メイリオ" panose="020B0604030504040204" pitchFamily="50" charset="-128"/>
              </a:rPr>
              <a:t>全体から総合的</a:t>
            </a:r>
            <a:r>
              <a:rPr lang="ja-JP" altLang="en-US" sz="2400" i="0" dirty="0">
                <a:solidFill>
                  <a:srgbClr val="222222"/>
                </a:solidFill>
                <a:effectLst/>
                <a:latin typeface="メイリオ" panose="020B0604030504040204" pitchFamily="50" charset="-128"/>
                <a:ea typeface="メイリオ" panose="020B0604030504040204" pitchFamily="50" charset="-128"/>
              </a:rPr>
              <a:t>に判断</a:t>
            </a:r>
            <a:endParaRPr lang="en-US" altLang="ja-JP" sz="2400" i="0" dirty="0">
              <a:solidFill>
                <a:srgbClr val="222222"/>
              </a:solidFill>
              <a:effectLst/>
              <a:latin typeface="メイリオ" panose="020B0604030504040204" pitchFamily="50" charset="-128"/>
              <a:ea typeface="メイリオ" panose="020B0604030504040204" pitchFamily="50" charset="-128"/>
            </a:endParaRPr>
          </a:p>
        </p:txBody>
      </p:sp>
      <p:sp>
        <p:nvSpPr>
          <p:cNvPr id="94" name="吹き出し: 角を丸めた四角形 93">
            <a:extLst>
              <a:ext uri="{FF2B5EF4-FFF2-40B4-BE49-F238E27FC236}">
                <a16:creationId xmlns:a16="http://schemas.microsoft.com/office/drawing/2014/main" id="{306B3610-43FE-FFCF-395F-D0BB76452A56}"/>
              </a:ext>
            </a:extLst>
          </p:cNvPr>
          <p:cNvSpPr/>
          <p:nvPr/>
        </p:nvSpPr>
        <p:spPr>
          <a:xfrm>
            <a:off x="7557109" y="5243860"/>
            <a:ext cx="2760371" cy="1995140"/>
          </a:xfrm>
          <a:prstGeom prst="wedgeRoundRectCallout">
            <a:avLst>
              <a:gd name="adj1" fmla="val -67068"/>
              <a:gd name="adj2" fmla="val -1138"/>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「お試し</a:t>
            </a:r>
            <a:r>
              <a:rPr kumimoji="1" lang="ja-JP" altLang="en-US" dirty="0" smtClean="0">
                <a:solidFill>
                  <a:schemeClr val="tx1"/>
                </a:solidFill>
                <a:latin typeface="メイリオ" panose="020B0604030504040204" pitchFamily="50" charset="-128"/>
                <a:ea typeface="メイリオ" panose="020B0604030504040204" pitchFamily="50" charset="-128"/>
              </a:rPr>
              <a:t>」</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「いつでも解約可能」という文言が違反なのではなく、全体的に見えにくい・分かりにくいのが問題！</a:t>
            </a:r>
          </a:p>
        </p:txBody>
      </p:sp>
      <p:pic>
        <p:nvPicPr>
          <p:cNvPr id="2" name="図 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5923587" y="5940129"/>
            <a:ext cx="1397792" cy="1368753"/>
          </a:xfrm>
          <a:prstGeom prst="rect">
            <a:avLst/>
          </a:prstGeom>
        </p:spPr>
      </p:pic>
    </p:spTree>
    <p:extLst>
      <p:ext uri="{BB962C8B-B14F-4D97-AF65-F5344CB8AC3E}">
        <p14:creationId xmlns:p14="http://schemas.microsoft.com/office/powerpoint/2010/main" val="329343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ネット通販</a:t>
            </a:r>
            <a:r>
              <a:rPr lang="en-US" altLang="ja-JP" dirty="0">
                <a:latin typeface="+mj-ea"/>
              </a:rPr>
              <a:t/>
            </a:r>
            <a:br>
              <a:rPr lang="en-US" altLang="ja-JP" dirty="0">
                <a:latin typeface="+mj-ea"/>
              </a:rPr>
            </a:br>
            <a:r>
              <a:rPr lang="ja-JP" altLang="en-US" dirty="0">
                <a:latin typeface="+mj-ea"/>
              </a:rPr>
              <a:t>注文する前に注意する</a:t>
            </a:r>
            <a:r>
              <a:rPr lang="ja-JP" altLang="en-US" dirty="0" smtClean="0">
                <a:latin typeface="+mj-ea"/>
              </a:rPr>
              <a:t>事 </a:t>
            </a:r>
            <a:r>
              <a:rPr lang="en-US" altLang="ja-JP" dirty="0" smtClean="0">
                <a:latin typeface="+mj-ea"/>
              </a:rPr>
              <a:t>-</a:t>
            </a:r>
            <a:r>
              <a:rPr lang="ja-JP" altLang="en-US" dirty="0" smtClean="0">
                <a:latin typeface="+mj-ea"/>
              </a:rPr>
              <a:t>絶対確認しよう！</a:t>
            </a:r>
            <a:r>
              <a:rPr lang="en-US" altLang="ja-JP" dirty="0" smtClean="0">
                <a:latin typeface="+mj-ea"/>
              </a:rPr>
              <a:t>-</a:t>
            </a:r>
            <a:endParaRPr kumimoji="1" lang="ja-JP" altLang="en-US" dirty="0">
              <a:latin typeface="+mj-ea"/>
            </a:endParaRPr>
          </a:p>
        </p:txBody>
      </p:sp>
      <p:sp>
        <p:nvSpPr>
          <p:cNvPr id="4" name="テキスト ボックス 3">
            <a:extLst>
              <a:ext uri="{FF2B5EF4-FFF2-40B4-BE49-F238E27FC236}">
                <a16:creationId xmlns:a16="http://schemas.microsoft.com/office/drawing/2014/main" id="{6329E31C-67EE-F592-40C9-641D8810CB4D}"/>
              </a:ext>
            </a:extLst>
          </p:cNvPr>
          <p:cNvSpPr txBox="1"/>
          <p:nvPr/>
        </p:nvSpPr>
        <p:spPr>
          <a:xfrm>
            <a:off x="455022" y="2164515"/>
            <a:ext cx="5934546" cy="578882"/>
          </a:xfrm>
          <a:prstGeom prst="roundRect">
            <a:avLst/>
          </a:prstGeom>
          <a:noFill/>
          <a:ln>
            <a:noFill/>
          </a:ln>
        </p:spPr>
        <p:txBody>
          <a:bodyPr wrap="square">
            <a:spAutoFit/>
          </a:bodyPr>
          <a:lstStyle/>
          <a:p>
            <a:r>
              <a:rPr kumimoji="1" lang="ja-JP" altLang="en-US" sz="2800" b="1" dirty="0">
                <a:solidFill>
                  <a:srgbClr val="FF0000"/>
                </a:solidFill>
                <a:latin typeface="Meiryo UI" panose="020B0604030504040204" pitchFamily="50" charset="-128"/>
                <a:ea typeface="Meiryo UI" panose="020B0604030504040204" pitchFamily="50" charset="-128"/>
              </a:rPr>
              <a:t>注文ボタンを押す前</a:t>
            </a:r>
            <a:r>
              <a:rPr kumimoji="1" lang="ja-JP" altLang="en-US" sz="2800" dirty="0">
                <a:latin typeface="Meiryo UI" panose="020B0604030504040204" pitchFamily="50" charset="-128"/>
                <a:ea typeface="Meiryo UI" panose="020B0604030504040204" pitchFamily="50" charset="-128"/>
              </a:rPr>
              <a:t>に必ず</a:t>
            </a:r>
            <a:r>
              <a:rPr kumimoji="1" lang="en-US" altLang="ja-JP" sz="2800" dirty="0">
                <a:latin typeface="Meiryo UI" panose="020B0604030504040204" pitchFamily="50" charset="-128"/>
                <a:ea typeface="Meiryo UI" panose="020B0604030504040204" pitchFamily="50" charset="-128"/>
              </a:rPr>
              <a:t>check</a:t>
            </a:r>
            <a:r>
              <a:rPr kumimoji="1" lang="ja-JP" altLang="en-US" sz="2800" dirty="0">
                <a:latin typeface="Meiryo UI" panose="020B0604030504040204" pitchFamily="50" charset="-128"/>
                <a:ea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endParaRPr>
          </a:p>
        </p:txBody>
      </p:sp>
      <p:sp>
        <p:nvSpPr>
          <p:cNvPr id="15" name="吹き出し: 右矢印 14">
            <a:extLst>
              <a:ext uri="{FF2B5EF4-FFF2-40B4-BE49-F238E27FC236}">
                <a16:creationId xmlns:a16="http://schemas.microsoft.com/office/drawing/2014/main" id="{681A88A6-7C08-A3FD-6831-A6FBB22FE5E0}"/>
              </a:ext>
            </a:extLst>
          </p:cNvPr>
          <p:cNvSpPr/>
          <p:nvPr/>
        </p:nvSpPr>
        <p:spPr>
          <a:xfrm>
            <a:off x="478898" y="2948585"/>
            <a:ext cx="6728983" cy="646331"/>
          </a:xfrm>
          <a:prstGeom prst="rightArrowCallout">
            <a:avLst>
              <a:gd name="adj1" fmla="val 24493"/>
              <a:gd name="adj2" fmla="val 40834"/>
              <a:gd name="adj3" fmla="val 67567"/>
              <a:gd name="adj4" fmla="val 82505"/>
            </a:avLst>
          </a:prstGeom>
          <a:solidFill>
            <a:srgbClr val="DDF6FF"/>
          </a:solidFill>
          <a:ln>
            <a:noFill/>
          </a:ln>
        </p:spPr>
        <p:txBody>
          <a:bodyPr wrap="square" lIns="91440" tIns="45720" rIns="91440" bIns="45720">
            <a:spAutoFit/>
          </a:bodyPr>
          <a:lstStyle/>
          <a:p>
            <a:r>
              <a:rPr lang="ja-JP" altLang="en-US" sz="3600" b="1" cap="none" spc="0" dirty="0">
                <a:ln w="0"/>
                <a:latin typeface="Meiryo UI" panose="020B0604030504040204" pitchFamily="50" charset="-128"/>
                <a:ea typeface="Meiryo UI" panose="020B0604030504040204" pitchFamily="50" charset="-128"/>
              </a:rPr>
              <a:t>注文内容の最終確認画面</a:t>
            </a:r>
          </a:p>
        </p:txBody>
      </p:sp>
      <p:sp>
        <p:nvSpPr>
          <p:cNvPr id="5" name="正方形/長方形 4">
            <a:extLst>
              <a:ext uri="{FF2B5EF4-FFF2-40B4-BE49-F238E27FC236}">
                <a16:creationId xmlns:a16="http://schemas.microsoft.com/office/drawing/2014/main" id="{EB6439A9-93FD-2AB0-6FB4-FAB61B41A97D}"/>
              </a:ext>
            </a:extLst>
          </p:cNvPr>
          <p:cNvSpPr/>
          <p:nvPr/>
        </p:nvSpPr>
        <p:spPr>
          <a:xfrm>
            <a:off x="457584" y="6070291"/>
            <a:ext cx="6449348" cy="13193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lvl="0"/>
            <a:r>
              <a:rPr lang="ja-JP" altLang="en-US" sz="3600" b="1" dirty="0">
                <a:solidFill>
                  <a:prstClr val="black"/>
                </a:solidFill>
                <a:latin typeface="Meiryo UI" panose="020B0604030504040204" pitchFamily="50" charset="-128"/>
                <a:ea typeface="Meiryo UI" panose="020B0604030504040204" pitchFamily="50" charset="-128"/>
              </a:rPr>
              <a:t>利用規約</a:t>
            </a:r>
            <a:endParaRPr lang="en-US" altLang="ja-JP" sz="3600" b="1" dirty="0">
              <a:solidFill>
                <a:prstClr val="black"/>
              </a:solidFill>
              <a:latin typeface="Meiryo UI" panose="020B0604030504040204" pitchFamily="50" charset="-128"/>
              <a:ea typeface="Meiryo UI" panose="020B0604030504040204" pitchFamily="50" charset="-128"/>
            </a:endParaRPr>
          </a:p>
          <a:p>
            <a:pPr lvl="0"/>
            <a:r>
              <a:rPr lang="ja-JP" altLang="en-US" dirty="0">
                <a:solidFill>
                  <a:prstClr val="black"/>
                </a:solidFill>
                <a:latin typeface="Meiryo UI" panose="020B0604030504040204" pitchFamily="50" charset="-128"/>
                <a:ea typeface="Meiryo UI" panose="020B0604030504040204" pitchFamily="50" charset="-128"/>
              </a:rPr>
              <a:t>サービス利用者に対して、サービス提供者がサービス利用上のルールをまとめたもの</a:t>
            </a:r>
            <a:endParaRPr lang="en-US" altLang="ja-JP" sz="2800" dirty="0">
              <a:solidFill>
                <a:prstClr val="black"/>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968A4A6-F8D0-5B59-BA27-E6AC66ECF5EA}"/>
              </a:ext>
            </a:extLst>
          </p:cNvPr>
          <p:cNvSpPr/>
          <p:nvPr/>
        </p:nvSpPr>
        <p:spPr>
          <a:xfrm>
            <a:off x="478898" y="5114739"/>
            <a:ext cx="6406720" cy="8385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lvl="0"/>
            <a:r>
              <a:rPr lang="ja-JP" altLang="en-US" sz="3600" b="1" dirty="0">
                <a:solidFill>
                  <a:prstClr val="black"/>
                </a:solidFill>
                <a:latin typeface="Meiryo UI" panose="020B0604030504040204" pitchFamily="50" charset="-128"/>
                <a:ea typeface="Meiryo UI" panose="020B0604030504040204" pitchFamily="50" charset="-128"/>
              </a:rPr>
              <a:t>返品</a:t>
            </a:r>
            <a:r>
              <a:rPr lang="ja-JP" altLang="en-US" sz="3600" b="1" dirty="0" smtClean="0">
                <a:solidFill>
                  <a:prstClr val="black"/>
                </a:solidFill>
                <a:latin typeface="Meiryo UI" panose="020B0604030504040204" pitchFamily="50" charset="-128"/>
                <a:ea typeface="Meiryo UI" panose="020B0604030504040204" pitchFamily="50" charset="-128"/>
              </a:rPr>
              <a:t>特約 </a:t>
            </a:r>
            <a:r>
              <a:rPr lang="ja-JP" altLang="en-US" dirty="0" smtClean="0">
                <a:solidFill>
                  <a:prstClr val="black"/>
                </a:solidFill>
                <a:latin typeface="Meiryo UI" panose="020B0604030504040204" pitchFamily="50" charset="-128"/>
                <a:ea typeface="Meiryo UI" panose="020B0604030504040204" pitchFamily="50" charset="-128"/>
              </a:rPr>
              <a:t>契約</a:t>
            </a:r>
            <a:r>
              <a:rPr lang="ja-JP" altLang="en-US" dirty="0">
                <a:solidFill>
                  <a:prstClr val="black"/>
                </a:solidFill>
                <a:latin typeface="Meiryo UI" panose="020B0604030504040204" pitchFamily="50" charset="-128"/>
                <a:ea typeface="Meiryo UI" panose="020B0604030504040204" pitchFamily="50" charset="-128"/>
              </a:rPr>
              <a:t>申し込みの撤回等</a:t>
            </a:r>
            <a:endParaRPr lang="en-US" altLang="ja-JP" sz="3600" dirty="0">
              <a:solidFill>
                <a:prstClr val="black"/>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17629967-93A6-0914-A569-69C32B494314}"/>
              </a:ext>
            </a:extLst>
          </p:cNvPr>
          <p:cNvSpPr/>
          <p:nvPr/>
        </p:nvSpPr>
        <p:spPr>
          <a:xfrm>
            <a:off x="455022" y="3653037"/>
            <a:ext cx="6430596" cy="1319355"/>
          </a:xfrm>
          <a:prstGeom prst="rect">
            <a:avLst/>
          </a:prstGeom>
          <a:solidFill>
            <a:srgbClr val="F3E5E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lvl="0"/>
            <a:r>
              <a:rPr lang="ja-JP" altLang="en-US" sz="3600" b="1" dirty="0">
                <a:solidFill>
                  <a:prstClr val="black"/>
                </a:solidFill>
                <a:latin typeface="Meiryo UI" panose="020B0604030504040204" pitchFamily="50" charset="-128"/>
                <a:ea typeface="Meiryo UI" panose="020B0604030504040204" pitchFamily="50" charset="-128"/>
              </a:rPr>
              <a:t>特定商取引法に基づく表記</a:t>
            </a:r>
            <a:endParaRPr lang="en-US" altLang="ja-JP" sz="3600" b="1" dirty="0">
              <a:solidFill>
                <a:prstClr val="black"/>
              </a:solidFill>
              <a:latin typeface="Meiryo UI" panose="020B0604030504040204" pitchFamily="50" charset="-128"/>
              <a:ea typeface="Meiryo UI" panose="020B0604030504040204" pitchFamily="50" charset="-128"/>
            </a:endParaRPr>
          </a:p>
          <a:p>
            <a:pPr lvl="0"/>
            <a:r>
              <a:rPr lang="ja-JP" altLang="en-US" dirty="0">
                <a:solidFill>
                  <a:prstClr val="black"/>
                </a:solidFill>
                <a:latin typeface="Meiryo UI" panose="020B0604030504040204" pitchFamily="50" charset="-128"/>
                <a:ea typeface="Meiryo UI" panose="020B0604030504040204" pitchFamily="50" charset="-128"/>
              </a:rPr>
              <a:t>運営会社名、運営責任者名、所在地、連絡先、支払方法など販売会社や取引に関する情報</a:t>
            </a:r>
            <a:endParaRPr lang="en-US" altLang="ja-JP" dirty="0">
              <a:solidFill>
                <a:prstClr val="black"/>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207881" y="2771802"/>
            <a:ext cx="3028025" cy="4456390"/>
            <a:chOff x="7207881" y="2771802"/>
            <a:chExt cx="3028025" cy="4456390"/>
          </a:xfrm>
        </p:grpSpPr>
        <p:sp>
          <p:nvSpPr>
            <p:cNvPr id="16" name="角丸四角形 123">
              <a:extLst>
                <a:ext uri="{FF2B5EF4-FFF2-40B4-BE49-F238E27FC236}">
                  <a16:creationId xmlns:a16="http://schemas.microsoft.com/office/drawing/2014/main" id="{29CE8A8B-6508-50C5-E40C-A72A98B94663}"/>
                </a:ext>
              </a:extLst>
            </p:cNvPr>
            <p:cNvSpPr/>
            <p:nvPr/>
          </p:nvSpPr>
          <p:spPr>
            <a:xfrm>
              <a:off x="7438467" y="5224690"/>
              <a:ext cx="2619157" cy="740369"/>
            </a:xfrm>
            <a:prstGeom prst="roundRect">
              <a:avLst>
                <a:gd name="adj" fmla="val 9481"/>
              </a:avLst>
            </a:prstGeom>
            <a:solidFill>
              <a:srgbClr val="DD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角丸四角形 121">
              <a:extLst>
                <a:ext uri="{FF2B5EF4-FFF2-40B4-BE49-F238E27FC236}">
                  <a16:creationId xmlns:a16="http://schemas.microsoft.com/office/drawing/2014/main" id="{AC68F7F3-5810-D649-433C-757E0A79D270}"/>
                </a:ext>
              </a:extLst>
            </p:cNvPr>
            <p:cNvSpPr/>
            <p:nvPr/>
          </p:nvSpPr>
          <p:spPr>
            <a:xfrm>
              <a:off x="7415654" y="5358181"/>
              <a:ext cx="1657186" cy="688972"/>
            </a:xfrm>
            <a:prstGeom prst="roundRect">
              <a:avLst>
                <a:gd name="adj" fmla="val 1118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クレジットカード一括</a:t>
              </a:r>
              <a:endParaRPr kumimoji="1"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名義人：〇〇〇〇</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カード番号：****</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有効期限：</a:t>
              </a:r>
              <a:r>
                <a:rPr lang="en-US" altLang="ja-JP" sz="800" dirty="0">
                  <a:solidFill>
                    <a:schemeClr val="tx1"/>
                  </a:solidFill>
                  <a:latin typeface="Meiryo UI" panose="020B0604030504040204" pitchFamily="50" charset="-128"/>
                  <a:ea typeface="Meiryo UI" panose="020B0604030504040204" pitchFamily="50" charset="-128"/>
                </a:rPr>
                <a:t>XX / XXX</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1FB8752-F604-13BD-E995-B35DFF5C0167}"/>
                </a:ext>
              </a:extLst>
            </p:cNvPr>
            <p:cNvSpPr/>
            <p:nvPr/>
          </p:nvSpPr>
          <p:spPr>
            <a:xfrm>
              <a:off x="7443742" y="5224408"/>
              <a:ext cx="889987" cy="261610"/>
            </a:xfrm>
            <a:prstGeom prst="rect">
              <a:avLst/>
            </a:prstGeom>
            <a:noFill/>
          </p:spPr>
          <p:txBody>
            <a:bodyPr wrap="none" lIns="91440" tIns="45720" rIns="91440" bIns="45720">
              <a:spAutoFit/>
            </a:bodyPr>
            <a:lstStyle/>
            <a:p>
              <a:pPr algn="ctr"/>
              <a:r>
                <a:rPr lang="ja-JP" altLang="en-US" sz="1100" b="1" cap="none" spc="0" dirty="0">
                  <a:ln w="0"/>
                  <a:solidFill>
                    <a:schemeClr val="accent1">
                      <a:lumMod val="50000"/>
                    </a:schemeClr>
                  </a:solidFill>
                  <a:latin typeface="Meiryo UI" panose="020B0604030504040204" pitchFamily="50" charset="-128"/>
                  <a:ea typeface="Meiryo UI" panose="020B0604030504040204" pitchFamily="50" charset="-128"/>
                </a:rPr>
                <a:t>お支払方法</a:t>
              </a:r>
              <a:endParaRPr lang="en-US" altLang="ja-JP" sz="1400" b="1" cap="none" spc="0" dirty="0">
                <a:ln w="0"/>
                <a:solidFill>
                  <a:schemeClr val="accent1">
                    <a:lumMod val="50000"/>
                  </a:schemeClr>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CEAB2EA1-E58A-A367-9362-45171B5F80FA}"/>
                </a:ext>
              </a:extLst>
            </p:cNvPr>
            <p:cNvSpPr/>
            <p:nvPr/>
          </p:nvSpPr>
          <p:spPr>
            <a:xfrm>
              <a:off x="8903475" y="5409264"/>
              <a:ext cx="1079201" cy="515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角丸四角形 124">
              <a:extLst>
                <a:ext uri="{FF2B5EF4-FFF2-40B4-BE49-F238E27FC236}">
                  <a16:creationId xmlns:a16="http://schemas.microsoft.com/office/drawing/2014/main" id="{812AD4E0-C8D2-6167-9D2C-1E5C7EF0F28C}"/>
                </a:ext>
              </a:extLst>
            </p:cNvPr>
            <p:cNvSpPr/>
            <p:nvPr/>
          </p:nvSpPr>
          <p:spPr>
            <a:xfrm>
              <a:off x="8811974" y="5399335"/>
              <a:ext cx="1325276" cy="553999"/>
            </a:xfrm>
            <a:prstGeom prst="roundRect">
              <a:avLst>
                <a:gd name="adj" fmla="val 1118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dirty="0">
                  <a:solidFill>
                    <a:schemeClr val="tx1"/>
                  </a:solidFill>
                  <a:latin typeface="Meiryo UI" panose="020B0604030504040204" pitchFamily="50" charset="-128"/>
                  <a:ea typeface="Meiryo UI" panose="020B0604030504040204" pitchFamily="50" charset="-128"/>
                </a:rPr>
                <a:t>【</a:t>
              </a:r>
              <a:r>
                <a:rPr lang="ja-JP" altLang="en-US" sz="700" dirty="0">
                  <a:solidFill>
                    <a:schemeClr val="tx1"/>
                  </a:solidFill>
                  <a:latin typeface="Meiryo UI" panose="020B0604030504040204" pitchFamily="50" charset="-128"/>
                  <a:ea typeface="Meiryo UI" panose="020B0604030504040204" pitchFamily="50" charset="-128"/>
                </a:rPr>
                <a:t>クレジットカード払い</a:t>
              </a:r>
              <a:r>
                <a:rPr lang="en-US" altLang="ja-JP" sz="700" dirty="0">
                  <a:solidFill>
                    <a:schemeClr val="tx1"/>
                  </a:solidFill>
                  <a:latin typeface="Meiryo UI" panose="020B0604030504040204" pitchFamily="50" charset="-128"/>
                  <a:ea typeface="Meiryo UI" panose="020B0604030504040204" pitchFamily="50" charset="-128"/>
                </a:rPr>
                <a:t>】</a:t>
              </a:r>
            </a:p>
            <a:p>
              <a:r>
                <a:rPr lang="ja-JP" altLang="en-US" sz="700" dirty="0">
                  <a:solidFill>
                    <a:schemeClr val="tx1"/>
                  </a:solidFill>
                  <a:latin typeface="Meiryo UI" panose="020B0604030504040204" pitchFamily="50" charset="-128"/>
                  <a:ea typeface="Meiryo UI" panose="020B0604030504040204" pitchFamily="50" charset="-128"/>
                </a:rPr>
                <a:t>  毎月</a:t>
              </a:r>
              <a:r>
                <a:rPr lang="en-US" altLang="ja-JP" sz="700" dirty="0">
                  <a:solidFill>
                    <a:schemeClr val="tx1"/>
                  </a:solidFill>
                  <a:latin typeface="Meiryo UI" panose="020B0604030504040204" pitchFamily="50" charset="-128"/>
                  <a:ea typeface="Meiryo UI" panose="020B0604030504040204" pitchFamily="50" charset="-128"/>
                </a:rPr>
                <a:t>1</a:t>
              </a:r>
              <a:r>
                <a:rPr lang="ja-JP" altLang="en-US" sz="700" dirty="0">
                  <a:solidFill>
                    <a:schemeClr val="tx1"/>
                  </a:solidFill>
                  <a:latin typeface="Meiryo UI" panose="020B0604030504040204" pitchFamily="50" charset="-128"/>
                  <a:ea typeface="Meiryo UI" panose="020B0604030504040204" pitchFamily="50" charset="-128"/>
                </a:rPr>
                <a:t>回</a:t>
              </a:r>
              <a:r>
                <a:rPr lang="en-US" altLang="ja-JP" sz="700" dirty="0">
                  <a:solidFill>
                    <a:schemeClr val="tx1"/>
                  </a:solidFill>
                  <a:latin typeface="Meiryo UI" panose="020B0604030504040204" pitchFamily="50" charset="-128"/>
                  <a:ea typeface="Meiryo UI" panose="020B0604030504040204" pitchFamily="50" charset="-128"/>
                </a:rPr>
                <a:t>20</a:t>
              </a:r>
              <a:r>
                <a:rPr lang="ja-JP" altLang="en-US" sz="700" dirty="0">
                  <a:solidFill>
                    <a:schemeClr val="tx1"/>
                  </a:solidFill>
                  <a:latin typeface="Meiryo UI" panose="020B0604030504040204" pitchFamily="50" charset="-128"/>
                  <a:ea typeface="Meiryo UI" panose="020B0604030504040204" pitchFamily="50" charset="-128"/>
                </a:rPr>
                <a:t>日</a:t>
              </a:r>
              <a:endParaRPr lang="en-US" altLang="ja-JP" sz="700" dirty="0">
                <a:solidFill>
                  <a:schemeClr val="tx1"/>
                </a:solidFill>
                <a:latin typeface="Meiryo UI" panose="020B0604030504040204" pitchFamily="50" charset="-128"/>
                <a:ea typeface="Meiryo UI" panose="020B0604030504040204" pitchFamily="50" charset="-128"/>
              </a:endParaRPr>
            </a:p>
            <a:p>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rPr>
                <a:t>コンビニ後払い</a:t>
              </a:r>
              <a:r>
                <a:rPr kumimoji="1" lang="en-US" altLang="ja-JP" sz="700" dirty="0">
                  <a:solidFill>
                    <a:schemeClr val="tx1"/>
                  </a:solidFill>
                  <a:latin typeface="Meiryo UI" panose="020B0604030504040204" pitchFamily="50" charset="-128"/>
                  <a:ea typeface="Meiryo UI" panose="020B0604030504040204" pitchFamily="50" charset="-128"/>
                </a:rPr>
                <a:t>】</a:t>
              </a:r>
            </a:p>
            <a:p>
              <a:r>
                <a:rPr kumimoji="1" lang="ja-JP" altLang="en-US" sz="700" dirty="0">
                  <a:solidFill>
                    <a:schemeClr val="tx1"/>
                  </a:solidFill>
                  <a:latin typeface="Meiryo UI" panose="020B0604030504040204" pitchFamily="50" charset="-128"/>
                  <a:ea typeface="Meiryo UI" panose="020B0604030504040204" pitchFamily="50" charset="-128"/>
                </a:rPr>
                <a:t>  商品到着〇日以内</a:t>
              </a:r>
            </a:p>
          </p:txBody>
        </p:sp>
        <p:sp>
          <p:nvSpPr>
            <p:cNvPr id="21" name="正方形/長方形 20">
              <a:extLst>
                <a:ext uri="{FF2B5EF4-FFF2-40B4-BE49-F238E27FC236}">
                  <a16:creationId xmlns:a16="http://schemas.microsoft.com/office/drawing/2014/main" id="{F01C1EA5-BB31-EAE1-F4D9-508F3EF0D65C}"/>
                </a:ext>
              </a:extLst>
            </p:cNvPr>
            <p:cNvSpPr/>
            <p:nvPr/>
          </p:nvSpPr>
          <p:spPr>
            <a:xfrm>
              <a:off x="7422732" y="6177596"/>
              <a:ext cx="712155" cy="130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rPr>
                <a:t>お届け時期</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0DDEEF5-E91E-6520-CEAE-517B0CFC9C60}"/>
                </a:ext>
              </a:extLst>
            </p:cNvPr>
            <p:cNvSpPr/>
            <p:nvPr/>
          </p:nvSpPr>
          <p:spPr>
            <a:xfrm>
              <a:off x="7433795" y="6016738"/>
              <a:ext cx="599982" cy="133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rPr>
                <a:t>発送方法</a:t>
              </a:r>
            </a:p>
          </p:txBody>
        </p:sp>
        <p:sp>
          <p:nvSpPr>
            <p:cNvPr id="23" name="正方形/長方形 22">
              <a:extLst>
                <a:ext uri="{FF2B5EF4-FFF2-40B4-BE49-F238E27FC236}">
                  <a16:creationId xmlns:a16="http://schemas.microsoft.com/office/drawing/2014/main" id="{968139DF-C851-F9B6-54D1-1C13000F05FC}"/>
                </a:ext>
              </a:extLst>
            </p:cNvPr>
            <p:cNvSpPr/>
            <p:nvPr/>
          </p:nvSpPr>
          <p:spPr>
            <a:xfrm>
              <a:off x="8183864" y="5995225"/>
              <a:ext cx="1371054" cy="144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宅配便（自宅）</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EB4C4E68-E01B-008A-5330-C57E90591EB6}"/>
                </a:ext>
              </a:extLst>
            </p:cNvPr>
            <p:cNvSpPr/>
            <p:nvPr/>
          </p:nvSpPr>
          <p:spPr>
            <a:xfrm>
              <a:off x="8199621" y="6155247"/>
              <a:ext cx="1882858" cy="122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a:solidFill>
                    <a:schemeClr val="tx1"/>
                  </a:solidFill>
                  <a:latin typeface="Meiryo UI" panose="020B0604030504040204" pitchFamily="50" charset="-128"/>
                  <a:ea typeface="Meiryo UI" panose="020B0604030504040204" pitchFamily="50" charset="-128"/>
                </a:rPr>
                <a:t>初回は注文完了から</a:t>
              </a:r>
              <a:r>
                <a:rPr kumimoji="1" lang="en-US" altLang="ja-JP" sz="700" dirty="0">
                  <a:solidFill>
                    <a:schemeClr val="tx1"/>
                  </a:solidFill>
                  <a:latin typeface="Meiryo UI" panose="020B0604030504040204" pitchFamily="50" charset="-128"/>
                  <a:ea typeface="Meiryo UI" panose="020B0604030504040204" pitchFamily="50" charset="-128"/>
                </a:rPr>
                <a:t>4</a:t>
              </a:r>
              <a:r>
                <a:rPr kumimoji="1" lang="ja-JP" altLang="en-US" sz="700" dirty="0">
                  <a:solidFill>
                    <a:schemeClr val="tx1"/>
                  </a:solidFill>
                  <a:latin typeface="Meiryo UI" panose="020B0604030504040204" pitchFamily="50" charset="-128"/>
                  <a:ea typeface="Meiryo UI" panose="020B0604030504040204" pitchFamily="50" charset="-128"/>
                </a:rPr>
                <a:t>日以内に発送</a:t>
              </a:r>
            </a:p>
          </p:txBody>
        </p:sp>
        <p:sp>
          <p:nvSpPr>
            <p:cNvPr id="25" name="正方形/長方形 24">
              <a:extLst>
                <a:ext uri="{FF2B5EF4-FFF2-40B4-BE49-F238E27FC236}">
                  <a16:creationId xmlns:a16="http://schemas.microsoft.com/office/drawing/2014/main" id="{2E29D6BC-A183-FD6A-BA63-2C430A304E50}"/>
                </a:ext>
              </a:extLst>
            </p:cNvPr>
            <p:cNvSpPr/>
            <p:nvPr/>
          </p:nvSpPr>
          <p:spPr>
            <a:xfrm>
              <a:off x="8209146" y="6296115"/>
              <a:ext cx="1755203" cy="103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700" dirty="0">
                  <a:solidFill>
                    <a:schemeClr val="tx1"/>
                  </a:solidFill>
                  <a:latin typeface="Meiryo UI" panose="020B0604030504040204" pitchFamily="50" charset="-128"/>
                  <a:ea typeface="Meiryo UI" panose="020B0604030504040204" pitchFamily="50" charset="-128"/>
                </a:rPr>
                <a:t>2</a:t>
              </a:r>
              <a:r>
                <a:rPr kumimoji="1" lang="ja-JP" altLang="en-US" sz="700" dirty="0">
                  <a:solidFill>
                    <a:schemeClr val="tx1"/>
                  </a:solidFill>
                  <a:latin typeface="Meiryo UI" panose="020B0604030504040204" pitchFamily="50" charset="-128"/>
                  <a:ea typeface="Meiryo UI" panose="020B0604030504040204" pitchFamily="50" charset="-128"/>
                </a:rPr>
                <a:t>回目以降は毎月</a:t>
              </a:r>
              <a:r>
                <a:rPr kumimoji="1" lang="en-US" altLang="ja-JP" sz="700" dirty="0">
                  <a:solidFill>
                    <a:schemeClr val="tx1"/>
                  </a:solidFill>
                  <a:latin typeface="Meiryo UI" panose="020B0604030504040204" pitchFamily="50" charset="-128"/>
                  <a:ea typeface="Meiryo UI" panose="020B0604030504040204" pitchFamily="50" charset="-128"/>
                </a:rPr>
                <a:t>10</a:t>
              </a:r>
              <a:r>
                <a:rPr lang="ja-JP" altLang="en-US" sz="700" dirty="0">
                  <a:solidFill>
                    <a:schemeClr val="tx1"/>
                  </a:solidFill>
                  <a:latin typeface="Meiryo UI" panose="020B0604030504040204" pitchFamily="50" charset="-128"/>
                  <a:ea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4562DA49-5206-3B1C-F285-74784DECCF19}"/>
                </a:ext>
              </a:extLst>
            </p:cNvPr>
            <p:cNvSpPr/>
            <p:nvPr/>
          </p:nvSpPr>
          <p:spPr>
            <a:xfrm>
              <a:off x="8335304" y="6834475"/>
              <a:ext cx="800219" cy="276999"/>
            </a:xfrm>
            <a:prstGeom prst="rect">
              <a:avLst/>
            </a:prstGeom>
            <a:solidFill>
              <a:srgbClr val="00B050"/>
            </a:solidFill>
            <a:ln>
              <a:noFill/>
            </a:ln>
          </p:spPr>
          <p:txBody>
            <a:bodyPr wrap="none" lIns="91440" tIns="45720" rIns="91440" bIns="45720">
              <a:spAutoFit/>
            </a:bodyPr>
            <a:lstStyle/>
            <a:p>
              <a:r>
                <a:rPr lang="ja-JP" altLang="en-US" sz="1200" b="1" cap="none" spc="0" dirty="0">
                  <a:ln w="0"/>
                  <a:solidFill>
                    <a:schemeClr val="bg1"/>
                  </a:solidFill>
                  <a:latin typeface="Meiryo UI" panose="020B0604030504040204" pitchFamily="50" charset="-128"/>
                  <a:ea typeface="Meiryo UI" panose="020B0604030504040204" pitchFamily="50" charset="-128"/>
                </a:rPr>
                <a:t>注文確定</a:t>
              </a:r>
              <a:endParaRPr lang="en-US" altLang="ja-JP" sz="1200" b="1" cap="none" spc="0" dirty="0">
                <a:ln w="0"/>
                <a:solidFill>
                  <a:schemeClr val="bg1"/>
                </a:solidFill>
                <a:latin typeface="Meiryo UI" panose="020B0604030504040204" pitchFamily="50" charset="-128"/>
                <a:ea typeface="Meiryo UI" panose="020B0604030504040204" pitchFamily="50" charset="-128"/>
              </a:endParaRPr>
            </a:p>
          </p:txBody>
        </p:sp>
        <p:sp>
          <p:nvSpPr>
            <p:cNvPr id="28" name="角丸四角形 137">
              <a:extLst>
                <a:ext uri="{FF2B5EF4-FFF2-40B4-BE49-F238E27FC236}">
                  <a16:creationId xmlns:a16="http://schemas.microsoft.com/office/drawing/2014/main" id="{56349361-241D-D583-97B3-60DCA4B5C6FC}"/>
                </a:ext>
              </a:extLst>
            </p:cNvPr>
            <p:cNvSpPr/>
            <p:nvPr/>
          </p:nvSpPr>
          <p:spPr>
            <a:xfrm>
              <a:off x="7407564" y="6381219"/>
              <a:ext cx="2619157" cy="428023"/>
            </a:xfrm>
            <a:prstGeom prst="roundRect">
              <a:avLst>
                <a:gd name="adj" fmla="val 9481"/>
              </a:avLst>
            </a:prstGeom>
            <a:solidFill>
              <a:srgbClr val="DD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F23BFDE4-8E55-9B32-B75F-6B3C3B08A0E0}"/>
                </a:ext>
              </a:extLst>
            </p:cNvPr>
            <p:cNvSpPr/>
            <p:nvPr/>
          </p:nvSpPr>
          <p:spPr>
            <a:xfrm>
              <a:off x="7438467" y="6381220"/>
              <a:ext cx="2055371" cy="230832"/>
            </a:xfrm>
            <a:prstGeom prst="rect">
              <a:avLst/>
            </a:prstGeom>
            <a:noFill/>
          </p:spPr>
          <p:txBody>
            <a:bodyPr wrap="none" lIns="91440" tIns="45720" rIns="91440" bIns="45720">
              <a:spAutoFit/>
            </a:bodyPr>
            <a:lstStyle/>
            <a:p>
              <a:r>
                <a:rPr lang="ja-JP" altLang="en-US" sz="900" b="1" cap="none" spc="0" dirty="0">
                  <a:ln w="0"/>
                  <a:solidFill>
                    <a:schemeClr val="accent1">
                      <a:lumMod val="50000"/>
                    </a:schemeClr>
                  </a:solidFill>
                  <a:latin typeface="Meiryo UI" panose="020B0604030504040204" pitchFamily="50" charset="-128"/>
                  <a:ea typeface="Meiryo UI" panose="020B0604030504040204" pitchFamily="50" charset="-128"/>
                </a:rPr>
                <a:t>注文後のキャンセル・返品・解約について</a:t>
              </a:r>
              <a:endParaRPr lang="en-US" altLang="ja-JP" sz="900" b="1" cap="none" spc="0" dirty="0">
                <a:ln w="0"/>
                <a:solidFill>
                  <a:schemeClr val="accent1">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3A7DA95B-8FAA-9CDF-FA0B-F4C19F89A5CF}"/>
                </a:ext>
              </a:extLst>
            </p:cNvPr>
            <p:cNvSpPr/>
            <p:nvPr/>
          </p:nvSpPr>
          <p:spPr>
            <a:xfrm>
              <a:off x="7449150" y="6519101"/>
              <a:ext cx="2516800" cy="291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rPr>
                <a:t>注文後</a:t>
              </a:r>
              <a:r>
                <a:rPr kumimoji="1" lang="en-US" altLang="ja-JP" sz="800" dirty="0">
                  <a:solidFill>
                    <a:schemeClr val="tx1"/>
                  </a:solidFill>
                  <a:latin typeface="Meiryo UI" panose="020B0604030504040204" pitchFamily="50" charset="-128"/>
                  <a:ea typeface="Meiryo UI" panose="020B0604030504040204" pitchFamily="50" charset="-128"/>
                </a:rPr>
                <a:t>24</a:t>
              </a:r>
              <a:r>
                <a:rPr kumimoji="1" lang="ja-JP" altLang="en-US" sz="800" dirty="0">
                  <a:solidFill>
                    <a:schemeClr val="tx1"/>
                  </a:solidFill>
                  <a:latin typeface="Meiryo UI" panose="020B0604030504040204" pitchFamily="50" charset="-128"/>
                  <a:ea typeface="Meiryo UI" panose="020B0604030504040204" pitchFamily="50" charset="-128"/>
                </a:rPr>
                <a:t>時間以内はマイページ上での手続きに</a:t>
              </a:r>
            </a:p>
          </p:txBody>
        </p:sp>
        <p:sp>
          <p:nvSpPr>
            <p:cNvPr id="31" name="角丸四角形 138">
              <a:extLst>
                <a:ext uri="{FF2B5EF4-FFF2-40B4-BE49-F238E27FC236}">
                  <a16:creationId xmlns:a16="http://schemas.microsoft.com/office/drawing/2014/main" id="{1F9698B1-94C2-D71A-9501-68E73511931F}"/>
                </a:ext>
              </a:extLst>
            </p:cNvPr>
            <p:cNvSpPr/>
            <p:nvPr/>
          </p:nvSpPr>
          <p:spPr>
            <a:xfrm>
              <a:off x="9135523" y="5266316"/>
              <a:ext cx="623467" cy="12314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rPr>
                <a:t>変　更</a:t>
              </a:r>
            </a:p>
          </p:txBody>
        </p:sp>
        <p:sp>
          <p:nvSpPr>
            <p:cNvPr id="32" name="正方形/長方形 31">
              <a:extLst>
                <a:ext uri="{FF2B5EF4-FFF2-40B4-BE49-F238E27FC236}">
                  <a16:creationId xmlns:a16="http://schemas.microsoft.com/office/drawing/2014/main" id="{49521D2D-C63B-FC04-A9A1-D580F4A15EC0}"/>
                </a:ext>
              </a:extLst>
            </p:cNvPr>
            <p:cNvSpPr/>
            <p:nvPr/>
          </p:nvSpPr>
          <p:spPr>
            <a:xfrm>
              <a:off x="7438467" y="3819826"/>
              <a:ext cx="2643700" cy="1376547"/>
            </a:xfrm>
            <a:prstGeom prst="rect">
              <a:avLst/>
            </a:prstGeom>
            <a:solidFill>
              <a:srgbClr val="FAF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86C4EEE5-D1DC-04A6-2EFF-B83C3ECAC6CA}"/>
                </a:ext>
              </a:extLst>
            </p:cNvPr>
            <p:cNvSpPr/>
            <p:nvPr/>
          </p:nvSpPr>
          <p:spPr>
            <a:xfrm>
              <a:off x="7383985" y="3571471"/>
              <a:ext cx="1207382" cy="307777"/>
            </a:xfrm>
            <a:prstGeom prst="rect">
              <a:avLst/>
            </a:prstGeom>
            <a:noFill/>
          </p:spPr>
          <p:txBody>
            <a:bodyPr wrap="none" lIns="91440" tIns="45720" rIns="91440" bIns="45720">
              <a:spAutoFit/>
            </a:bodyPr>
            <a:lstStyle/>
            <a:p>
              <a:pPr algn="ctr"/>
              <a:r>
                <a:rPr lang="ja-JP" altLang="en-US" sz="1400" b="1" cap="none" spc="0" dirty="0">
                  <a:ln w="0"/>
                  <a:solidFill>
                    <a:schemeClr val="accent1">
                      <a:lumMod val="50000"/>
                    </a:schemeClr>
                  </a:solidFill>
                  <a:latin typeface="Meiryo UI" panose="020B0604030504040204" pitchFamily="50" charset="-128"/>
                  <a:ea typeface="Meiryo UI" panose="020B0604030504040204" pitchFamily="50" charset="-128"/>
                </a:rPr>
                <a:t>お申込み内容</a:t>
              </a:r>
              <a:endParaRPr lang="en-US" altLang="ja-JP" sz="1400" b="1" cap="none" spc="0" dirty="0">
                <a:ln w="0"/>
                <a:solidFill>
                  <a:schemeClr val="accent1">
                    <a:lumMod val="50000"/>
                  </a:schemeClr>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B8AEC63C-694F-E6AA-4AD2-F1FF143AF4D7}"/>
                </a:ext>
              </a:extLst>
            </p:cNvPr>
            <p:cNvSpPr/>
            <p:nvPr/>
          </p:nvSpPr>
          <p:spPr>
            <a:xfrm>
              <a:off x="7422732" y="3881887"/>
              <a:ext cx="1757212" cy="523220"/>
            </a:xfrm>
            <a:prstGeom prst="rect">
              <a:avLst/>
            </a:prstGeom>
            <a:noFill/>
          </p:spPr>
          <p:txBody>
            <a:bodyPr wrap="none" lIns="91440" tIns="45720" rIns="91440" bIns="45720">
              <a:spAutoFit/>
            </a:bodyPr>
            <a:lstStyle/>
            <a:p>
              <a:r>
                <a:rPr lang="ja-JP" altLang="en-US" sz="1200" b="0" cap="none" spc="0" dirty="0">
                  <a:ln w="0"/>
                  <a:latin typeface="Meiryo UI" panose="020B0604030504040204" pitchFamily="50" charset="-128"/>
                  <a:ea typeface="Meiryo UI" panose="020B0604030504040204" pitchFamily="50" charset="-128"/>
                </a:rPr>
                <a:t>定期購入コース</a:t>
              </a:r>
              <a:endParaRPr lang="en-US" altLang="ja-JP" sz="1200" b="0" cap="none" spc="0" dirty="0">
                <a:ln w="0"/>
                <a:latin typeface="Meiryo UI" panose="020B0604030504040204" pitchFamily="50" charset="-128"/>
                <a:ea typeface="Meiryo UI" panose="020B0604030504040204" pitchFamily="50" charset="-128"/>
              </a:endParaRPr>
            </a:p>
            <a:p>
              <a:r>
                <a:rPr lang="en-US" altLang="ja-JP" sz="800" dirty="0">
                  <a:ln w="0"/>
                  <a:latin typeface="Meiryo UI" panose="020B0604030504040204" pitchFamily="50" charset="-128"/>
                  <a:ea typeface="Meiryo UI" panose="020B0604030504040204" pitchFamily="50" charset="-128"/>
                </a:rPr>
                <a:t>【</a:t>
              </a:r>
              <a:r>
                <a:rPr lang="ja-JP" altLang="en-US" sz="800" dirty="0">
                  <a:ln w="0"/>
                  <a:latin typeface="Meiryo UI" panose="020B0604030504040204" pitchFamily="50" charset="-128"/>
                  <a:ea typeface="Meiryo UI" panose="020B0604030504040204" pitchFamily="50" charset="-128"/>
                </a:rPr>
                <a:t>のけぞるほど得トクコース（全５回）</a:t>
              </a:r>
              <a:r>
                <a:rPr lang="en-US" altLang="ja-JP" sz="800" dirty="0">
                  <a:ln w="0"/>
                  <a:latin typeface="Meiryo UI" panose="020B0604030504040204" pitchFamily="50" charset="-128"/>
                  <a:ea typeface="Meiryo UI" panose="020B0604030504040204" pitchFamily="50" charset="-128"/>
                </a:rPr>
                <a:t>】</a:t>
              </a:r>
            </a:p>
            <a:p>
              <a:r>
                <a:rPr lang="ja-JP" altLang="en-US" sz="800" dirty="0">
                  <a:latin typeface="Meiryo UI" panose="020B0604030504040204" pitchFamily="50" charset="-128"/>
                  <a:ea typeface="Meiryo UI" panose="020B0604030504040204" pitchFamily="50" charset="-128"/>
                </a:rPr>
                <a:t>各回につき２本お届け（全１０本）</a:t>
              </a:r>
            </a:p>
          </p:txBody>
        </p:sp>
        <p:grpSp>
          <p:nvGrpSpPr>
            <p:cNvPr id="35" name="グループ化 34">
              <a:extLst>
                <a:ext uri="{FF2B5EF4-FFF2-40B4-BE49-F238E27FC236}">
                  <a16:creationId xmlns:a16="http://schemas.microsoft.com/office/drawing/2014/main" id="{55D9A8D5-C995-7576-4132-8BB02EF4918F}"/>
                </a:ext>
              </a:extLst>
            </p:cNvPr>
            <p:cNvGrpSpPr/>
            <p:nvPr/>
          </p:nvGrpSpPr>
          <p:grpSpPr>
            <a:xfrm>
              <a:off x="9173022" y="3864957"/>
              <a:ext cx="812016" cy="499972"/>
              <a:chOff x="6472441" y="2114268"/>
              <a:chExt cx="654317" cy="473289"/>
            </a:xfrm>
          </p:grpSpPr>
          <p:sp>
            <p:nvSpPr>
              <p:cNvPr id="42" name="四角形: 上の 2 つの角を切り取る 124">
                <a:extLst>
                  <a:ext uri="{FF2B5EF4-FFF2-40B4-BE49-F238E27FC236}">
                    <a16:creationId xmlns:a16="http://schemas.microsoft.com/office/drawing/2014/main" id="{96D58857-295B-3F09-A4B9-C144D55622D5}"/>
                  </a:ext>
                </a:extLst>
              </p:cNvPr>
              <p:cNvSpPr/>
              <p:nvPr/>
            </p:nvSpPr>
            <p:spPr>
              <a:xfrm>
                <a:off x="6679657" y="2307805"/>
                <a:ext cx="317781" cy="279748"/>
              </a:xfrm>
              <a:prstGeom prst="snip2SameRect">
                <a:avLst/>
              </a:prstGeom>
              <a:gradFill flip="none" rotWithShape="1">
                <a:gsLst>
                  <a:gs pos="59000">
                    <a:srgbClr val="92D050"/>
                  </a:gs>
                  <a:gs pos="15000">
                    <a:srgbClr val="C2E1A1"/>
                  </a:gs>
                  <a:gs pos="99000">
                    <a:schemeClr val="bg1">
                      <a:lumMod val="9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3" name="四角形: 角を丸くする 125">
                <a:extLst>
                  <a:ext uri="{FF2B5EF4-FFF2-40B4-BE49-F238E27FC236}">
                    <a16:creationId xmlns:a16="http://schemas.microsoft.com/office/drawing/2014/main" id="{1AC1D035-6BEF-FBC8-36D6-46056B92578F}"/>
                  </a:ext>
                </a:extLst>
              </p:cNvPr>
              <p:cNvSpPr/>
              <p:nvPr/>
            </p:nvSpPr>
            <p:spPr>
              <a:xfrm>
                <a:off x="6723299" y="2277094"/>
                <a:ext cx="211211" cy="3969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4" name="楕円 43">
                <a:extLst>
                  <a:ext uri="{FF2B5EF4-FFF2-40B4-BE49-F238E27FC236}">
                    <a16:creationId xmlns:a16="http://schemas.microsoft.com/office/drawing/2014/main" id="{2F346DE9-F15C-E1B5-978D-AE21675548D6}"/>
                  </a:ext>
                </a:extLst>
              </p:cNvPr>
              <p:cNvSpPr/>
              <p:nvPr/>
            </p:nvSpPr>
            <p:spPr>
              <a:xfrm>
                <a:off x="6869489" y="2513481"/>
                <a:ext cx="129319" cy="74076"/>
              </a:xfrm>
              <a:prstGeom prst="ellipse">
                <a:avLst/>
              </a:prstGeom>
              <a:solidFill>
                <a:srgbClr val="92D05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5" name="楕円 44">
                <a:extLst>
                  <a:ext uri="{FF2B5EF4-FFF2-40B4-BE49-F238E27FC236}">
                    <a16:creationId xmlns:a16="http://schemas.microsoft.com/office/drawing/2014/main" id="{90270E2E-6EAB-4576-D255-34F4FB60F938}"/>
                  </a:ext>
                </a:extLst>
              </p:cNvPr>
              <p:cNvSpPr/>
              <p:nvPr/>
            </p:nvSpPr>
            <p:spPr>
              <a:xfrm>
                <a:off x="6997439" y="2508156"/>
                <a:ext cx="129319" cy="74077"/>
              </a:xfrm>
              <a:prstGeom prst="ellipse">
                <a:avLst/>
              </a:prstGeom>
              <a:solidFill>
                <a:srgbClr val="92D05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E5D6C82F-D42B-E729-A714-35B62F40567F}"/>
                  </a:ext>
                </a:extLst>
              </p:cNvPr>
              <p:cNvSpPr/>
              <p:nvPr/>
            </p:nvSpPr>
            <p:spPr>
              <a:xfrm flipH="1">
                <a:off x="6648241" y="2325310"/>
                <a:ext cx="410079" cy="240365"/>
              </a:xfrm>
              <a:prstGeom prst="rect">
                <a:avLst/>
              </a:prstGeom>
              <a:noFill/>
            </p:spPr>
            <p:txBody>
              <a:bodyPr wrap="square" lIns="91440" tIns="45720" rIns="91440" bIns="45720">
                <a:spAutoFit/>
              </a:bodyPr>
              <a:lstStyle/>
              <a:p>
                <a:pPr algn="ctr"/>
                <a:r>
                  <a:rPr lang="en-US" altLang="ja-JP" sz="1050" b="0" cap="none" spc="0" dirty="0">
                    <a:ln w="0"/>
                    <a:solidFill>
                      <a:schemeClr val="tx1"/>
                    </a:solidFill>
                    <a:latin typeface="Meiryo UI" panose="020B0604030504040204" pitchFamily="50" charset="-128"/>
                    <a:ea typeface="Meiryo UI" panose="020B0604030504040204" pitchFamily="50" charset="-128"/>
                  </a:rPr>
                  <a:t>diet</a:t>
                </a:r>
                <a:endParaRPr lang="ja-JP" altLang="en-US" sz="1050" b="0" cap="none" spc="0" dirty="0">
                  <a:ln w="0"/>
                  <a:solidFill>
                    <a:schemeClr val="tx1"/>
                  </a:solidFill>
                  <a:latin typeface="Meiryo UI" panose="020B0604030504040204" pitchFamily="50" charset="-128"/>
                  <a:ea typeface="Meiryo UI" panose="020B0604030504040204" pitchFamily="50" charset="-128"/>
                </a:endParaRPr>
              </a:p>
            </p:txBody>
          </p:sp>
          <p:sp>
            <p:nvSpPr>
              <p:cNvPr id="47" name="角丸四角形 119">
                <a:extLst>
                  <a:ext uri="{FF2B5EF4-FFF2-40B4-BE49-F238E27FC236}">
                    <a16:creationId xmlns:a16="http://schemas.microsoft.com/office/drawing/2014/main" id="{6C26D7FC-3A3E-542B-9D78-7F934A5AB65B}"/>
                  </a:ext>
                </a:extLst>
              </p:cNvPr>
              <p:cNvSpPr/>
              <p:nvPr/>
            </p:nvSpPr>
            <p:spPr>
              <a:xfrm>
                <a:off x="6472441" y="2114268"/>
                <a:ext cx="623467" cy="11657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変　更</a:t>
                </a:r>
              </a:p>
            </p:txBody>
          </p:sp>
        </p:grpSp>
        <p:sp>
          <p:nvSpPr>
            <p:cNvPr id="36" name="テキスト ボックス 35">
              <a:extLst>
                <a:ext uri="{FF2B5EF4-FFF2-40B4-BE49-F238E27FC236}">
                  <a16:creationId xmlns:a16="http://schemas.microsoft.com/office/drawing/2014/main" id="{02CACC12-B57D-E39A-6D3D-B429DBCC5BE5}"/>
                </a:ext>
              </a:extLst>
            </p:cNvPr>
            <p:cNvSpPr txBox="1"/>
            <p:nvPr/>
          </p:nvSpPr>
          <p:spPr>
            <a:xfrm>
              <a:off x="7514737" y="4379922"/>
              <a:ext cx="2456217" cy="738664"/>
            </a:xfrm>
            <a:prstGeom prst="rect">
              <a:avLst/>
            </a:prstGeom>
            <a:solidFill>
              <a:schemeClr val="bg1"/>
            </a:solidFill>
            <a:ln>
              <a:solidFill>
                <a:schemeClr val="tx1"/>
              </a:solidFill>
            </a:ln>
          </p:spPr>
          <p:txBody>
            <a:bodyPr wrap="square" rtlCol="0">
              <a:spAutoFit/>
            </a:bodyPr>
            <a:lstStyle/>
            <a:p>
              <a:pPr fontAlgn="t">
                <a:lnSpc>
                  <a:spcPts val="1200"/>
                </a:lnSpc>
              </a:pPr>
              <a:r>
                <a:rPr lang="ja-JP" altLang="ja-JP" sz="800" dirty="0">
                  <a:latin typeface="Meiryo UI" panose="020B0604030504040204" pitchFamily="50" charset="-128"/>
                  <a:ea typeface="Meiryo UI" panose="020B0604030504040204" pitchFamily="50" charset="-128"/>
                </a:rPr>
                <a:t>商品価格</a:t>
              </a:r>
              <a:r>
                <a:rPr lang="ja-JP" altLang="en-US"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500</a:t>
              </a:r>
              <a:r>
                <a:rPr lang="ja-JP" altLang="ja-JP" sz="800" dirty="0">
                  <a:latin typeface="Meiryo UI" panose="020B0604030504040204" pitchFamily="50" charset="-128"/>
                  <a:ea typeface="Meiryo UI" panose="020B0604030504040204" pitchFamily="50" charset="-128"/>
                </a:rPr>
                <a:t>円（税抜）</a:t>
              </a:r>
              <a:r>
                <a:rPr lang="en-US" altLang="ja-JP" sz="800" dirty="0">
                  <a:latin typeface="Meiryo UI" panose="020B0604030504040204" pitchFamily="50" charset="-128"/>
                  <a:ea typeface="Meiryo UI" panose="020B0604030504040204" pitchFamily="50" charset="-128"/>
                </a:rPr>
                <a:t>  </a:t>
              </a:r>
              <a:r>
                <a:rPr lang="ja-JP" altLang="ja-JP" sz="800" dirty="0">
                  <a:latin typeface="Meiryo UI" panose="020B0604030504040204" pitchFamily="50" charset="-128"/>
                  <a:ea typeface="Meiryo UI" panose="020B0604030504040204" pitchFamily="50" charset="-128"/>
                </a:rPr>
                <a:t>初回</a:t>
              </a:r>
            </a:p>
            <a:p>
              <a:pPr fontAlgn="t">
                <a:lnSpc>
                  <a:spcPts val="1200"/>
                </a:lnSpc>
              </a:pP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10,000</a:t>
              </a:r>
              <a:r>
                <a:rPr lang="ja-JP" altLang="ja-JP" sz="800" dirty="0">
                  <a:latin typeface="Meiryo UI" panose="020B0604030504040204" pitchFamily="50" charset="-128"/>
                  <a:ea typeface="Meiryo UI" panose="020B0604030504040204" pitchFamily="50" charset="-128"/>
                </a:rPr>
                <a:t>円（税込）</a:t>
              </a:r>
              <a:r>
                <a:rPr lang="en-US" altLang="ja-JP" sz="800" dirty="0">
                  <a:latin typeface="Meiryo UI" panose="020B0604030504040204" pitchFamily="50" charset="-128"/>
                  <a:ea typeface="Meiryo UI" panose="020B0604030504040204" pitchFamily="50" charset="-128"/>
                </a:rPr>
                <a:t>   2</a:t>
              </a:r>
              <a:r>
                <a:rPr lang="ja-JP" altLang="ja-JP"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a:t>
              </a:r>
              <a:r>
                <a:rPr lang="ja-JP" altLang="ja-JP" sz="800" dirty="0">
                  <a:latin typeface="Meiryo UI" panose="020B0604030504040204" pitchFamily="50" charset="-128"/>
                  <a:ea typeface="Meiryo UI" panose="020B0604030504040204" pitchFamily="50" charset="-128"/>
                </a:rPr>
                <a:t>回目各回</a:t>
              </a:r>
            </a:p>
            <a:p>
              <a:pPr fontAlgn="t">
                <a:lnSpc>
                  <a:spcPts val="1200"/>
                </a:lnSpc>
              </a:pPr>
              <a:r>
                <a:rPr lang="ja-JP" altLang="ja-JP" sz="800" dirty="0">
                  <a:latin typeface="Meiryo UI" panose="020B0604030504040204" pitchFamily="50" charset="-128"/>
                  <a:ea typeface="Meiryo UI" panose="020B0604030504040204" pitchFamily="50" charset="-128"/>
                </a:rPr>
                <a:t>送料</a:t>
              </a:r>
              <a:r>
                <a:rPr lang="en-US" altLang="ja-JP" sz="800" dirty="0">
                  <a:latin typeface="Meiryo UI" panose="020B0604030504040204" pitchFamily="50" charset="-128"/>
                  <a:ea typeface="Meiryo UI" panose="020B0604030504040204" pitchFamily="50" charset="-128"/>
                </a:rPr>
                <a:t>              2,500</a:t>
              </a:r>
              <a:r>
                <a:rPr lang="ja-JP" altLang="ja-JP" sz="800" dirty="0">
                  <a:latin typeface="Meiryo UI" panose="020B0604030504040204" pitchFamily="50" charset="-128"/>
                  <a:ea typeface="Meiryo UI" panose="020B0604030504040204" pitchFamily="50" charset="-128"/>
                </a:rPr>
                <a:t>円（税込）</a:t>
              </a:r>
              <a:r>
                <a:rPr lang="en-US" altLang="ja-JP" sz="800" dirty="0">
                  <a:latin typeface="Meiryo UI" panose="020B0604030504040204" pitchFamily="50" charset="-128"/>
                  <a:ea typeface="Meiryo UI" panose="020B0604030504040204" pitchFamily="50" charset="-128"/>
                </a:rPr>
                <a:t>  1</a:t>
              </a:r>
              <a:r>
                <a:rPr lang="ja-JP" altLang="ja-JP" sz="800" dirty="0">
                  <a:latin typeface="Meiryo UI" panose="020B0604030504040204" pitchFamily="50" charset="-128"/>
                  <a:ea typeface="Meiryo UI" panose="020B0604030504040204" pitchFamily="50" charset="-128"/>
                </a:rPr>
                <a:t>回あたり</a:t>
              </a:r>
            </a:p>
            <a:p>
              <a:pPr fontAlgn="t">
                <a:lnSpc>
                  <a:spcPct val="50000"/>
                </a:lnSpc>
              </a:pPr>
              <a:endParaRPr lang="en-US" altLang="ja-JP" sz="800" dirty="0">
                <a:latin typeface="Meiryo UI" panose="020B0604030504040204" pitchFamily="50" charset="-128"/>
                <a:ea typeface="Meiryo UI" panose="020B0604030504040204" pitchFamily="50" charset="-128"/>
              </a:endParaRPr>
            </a:p>
            <a:p>
              <a:pPr fontAlgn="t">
                <a:lnSpc>
                  <a:spcPct val="50000"/>
                </a:lnSpc>
              </a:pPr>
              <a:endParaRPr lang="en-US" altLang="ja-JP" sz="800" dirty="0">
                <a:latin typeface="Meiryo UI" panose="020B0604030504040204" pitchFamily="50" charset="-128"/>
                <a:ea typeface="Meiryo UI" panose="020B0604030504040204" pitchFamily="50" charset="-128"/>
              </a:endParaRPr>
            </a:p>
            <a:p>
              <a:pPr fontAlgn="t">
                <a:lnSpc>
                  <a:spcPct val="50000"/>
                </a:lnSpc>
              </a:pPr>
              <a:r>
                <a:rPr lang="ja-JP" altLang="ja-JP" sz="800" dirty="0">
                  <a:latin typeface="Meiryo UI" panose="020B0604030504040204" pitchFamily="50" charset="-128"/>
                  <a:ea typeface="Meiryo UI" panose="020B0604030504040204" pitchFamily="50" charset="-128"/>
                </a:rPr>
                <a:t>総額</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42,500</a:t>
              </a:r>
              <a:r>
                <a:rPr lang="ja-JP" altLang="ja-JP" sz="800" dirty="0">
                  <a:latin typeface="Meiryo UI" panose="020B0604030504040204" pitchFamily="50" charset="-128"/>
                  <a:ea typeface="Meiryo UI" panose="020B0604030504040204" pitchFamily="50" charset="-128"/>
                </a:rPr>
                <a:t>円（税込）</a:t>
              </a:r>
            </a:p>
          </p:txBody>
        </p:sp>
        <p:cxnSp>
          <p:nvCxnSpPr>
            <p:cNvPr id="40" name="直線コネクタ 39">
              <a:extLst>
                <a:ext uri="{FF2B5EF4-FFF2-40B4-BE49-F238E27FC236}">
                  <a16:creationId xmlns:a16="http://schemas.microsoft.com/office/drawing/2014/main" id="{7B9DF2CB-C26C-3817-0F00-CED0197E7D2F}"/>
                </a:ext>
              </a:extLst>
            </p:cNvPr>
            <p:cNvCxnSpPr>
              <a:cxnSpLocks/>
            </p:cNvCxnSpPr>
            <p:nvPr/>
          </p:nvCxnSpPr>
          <p:spPr>
            <a:xfrm flipH="1">
              <a:off x="8133882" y="4388059"/>
              <a:ext cx="1005" cy="74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1914604-4749-8150-95C4-6A5A18F3B3B2}"/>
                </a:ext>
              </a:extLst>
            </p:cNvPr>
            <p:cNvCxnSpPr>
              <a:cxnSpLocks/>
            </p:cNvCxnSpPr>
            <p:nvPr/>
          </p:nvCxnSpPr>
          <p:spPr>
            <a:xfrm>
              <a:off x="9135523" y="4379922"/>
              <a:ext cx="0" cy="754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9CFF0B92-E48C-FA80-B40E-43AA3890A67C}"/>
                </a:ext>
              </a:extLst>
            </p:cNvPr>
            <p:cNvSpPr/>
            <p:nvPr/>
          </p:nvSpPr>
          <p:spPr>
            <a:xfrm>
              <a:off x="7207881" y="3044141"/>
              <a:ext cx="2956762" cy="418405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4E5250F-54A2-E718-565A-289FFA41FA94}"/>
                </a:ext>
              </a:extLst>
            </p:cNvPr>
            <p:cNvSpPr/>
            <p:nvPr/>
          </p:nvSpPr>
          <p:spPr>
            <a:xfrm>
              <a:off x="7256405" y="3106818"/>
              <a:ext cx="2643700" cy="369332"/>
            </a:xfrm>
            <a:prstGeom prst="rect">
              <a:avLst/>
            </a:prstGeom>
            <a:noFill/>
          </p:spPr>
          <p:txBody>
            <a:bodyPr wrap="square" lIns="91440" tIns="45720" rIns="91440" bIns="45720">
              <a:spAutoFit/>
            </a:bodyPr>
            <a:lstStyle/>
            <a:p>
              <a:r>
                <a:rPr lang="ja-JP" altLang="en-US" b="1" cap="none" spc="0" dirty="0">
                  <a:ln w="0"/>
                  <a:latin typeface="Meiryo UI" panose="020B0604030504040204" pitchFamily="50" charset="-128"/>
                  <a:ea typeface="Meiryo UI" panose="020B0604030504040204" pitchFamily="50" charset="-128"/>
                </a:rPr>
                <a:t>注文内容の最終確認</a:t>
              </a:r>
            </a:p>
          </p:txBody>
        </p:sp>
        <p:sp>
          <p:nvSpPr>
            <p:cNvPr id="11" name="正方形/長方形 10">
              <a:extLst>
                <a:ext uri="{FF2B5EF4-FFF2-40B4-BE49-F238E27FC236}">
                  <a16:creationId xmlns:a16="http://schemas.microsoft.com/office/drawing/2014/main" id="{61EF7A2F-9397-FADB-0BF0-C3ECB18DA8FC}"/>
                </a:ext>
              </a:extLst>
            </p:cNvPr>
            <p:cNvSpPr/>
            <p:nvPr/>
          </p:nvSpPr>
          <p:spPr>
            <a:xfrm>
              <a:off x="8155223" y="2771802"/>
              <a:ext cx="2080683" cy="276999"/>
            </a:xfrm>
            <a:prstGeom prst="rect">
              <a:avLst/>
            </a:prstGeom>
            <a:noFill/>
          </p:spPr>
          <p:txBody>
            <a:bodyPr wrap="square" lIns="91440" tIns="45720" rIns="91440" bIns="45720">
              <a:spAutoFit/>
            </a:bodyPr>
            <a:lstStyle/>
            <a:p>
              <a:r>
                <a:rPr lang="en-US" altLang="ja-JP" sz="1200" cap="none" spc="0" dirty="0">
                  <a:ln w="0"/>
                  <a:latin typeface="Meiryo UI" panose="020B0604030504040204" pitchFamily="50" charset="-128"/>
                  <a:ea typeface="Meiryo UI" panose="020B0604030504040204" pitchFamily="50" charset="-128"/>
                </a:rPr>
                <a:t>※</a:t>
              </a:r>
              <a:r>
                <a:rPr lang="ja-JP" altLang="en-US" sz="1200" cap="none" spc="0" dirty="0">
                  <a:ln w="0"/>
                  <a:latin typeface="Meiryo UI" panose="020B0604030504040204" pitchFamily="50" charset="-128"/>
                  <a:ea typeface="Meiryo UI" panose="020B0604030504040204" pitchFamily="50" charset="-128"/>
                </a:rPr>
                <a:t>詳しくはスライド</a:t>
              </a:r>
              <a:r>
                <a:rPr lang="en-US" altLang="ja-JP" sz="1200" cap="none" spc="0" dirty="0">
                  <a:ln w="0"/>
                  <a:latin typeface="Meiryo UI" panose="020B0604030504040204" pitchFamily="50" charset="-128"/>
                  <a:ea typeface="Meiryo UI" panose="020B0604030504040204" pitchFamily="50" charset="-128"/>
                </a:rPr>
                <a:t>11</a:t>
              </a:r>
              <a:r>
                <a:rPr lang="ja-JP" altLang="en-US" sz="1200" cap="none" spc="0" dirty="0">
                  <a:ln w="0"/>
                  <a:latin typeface="Meiryo UI" panose="020B0604030504040204" pitchFamily="50" charset="-128"/>
                  <a:ea typeface="Meiryo UI" panose="020B0604030504040204" pitchFamily="50" charset="-128"/>
                </a:rPr>
                <a:t>参照</a:t>
              </a:r>
            </a:p>
          </p:txBody>
        </p:sp>
      </p:grpSp>
    </p:spTree>
    <p:extLst>
      <p:ext uri="{BB962C8B-B14F-4D97-AF65-F5344CB8AC3E}">
        <p14:creationId xmlns:p14="http://schemas.microsoft.com/office/powerpoint/2010/main" val="324674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j-ea"/>
              </a:rPr>
              <a:t>ネット通販</a:t>
            </a:r>
            <a:r>
              <a:rPr lang="en-US" altLang="ja-JP" dirty="0">
                <a:latin typeface="+mj-ea"/>
              </a:rPr>
              <a:t/>
            </a:r>
            <a:br>
              <a:rPr lang="en-US" altLang="ja-JP" dirty="0">
                <a:latin typeface="+mj-ea"/>
              </a:rPr>
            </a:br>
            <a:r>
              <a:rPr lang="ja-JP" altLang="en-US" dirty="0">
                <a:latin typeface="+mj-ea"/>
              </a:rPr>
              <a:t>注文する前に注意する事　</a:t>
            </a:r>
            <a:r>
              <a:rPr lang="en-US" altLang="ja-JP" dirty="0" smtClean="0">
                <a:latin typeface="+mj-ea"/>
              </a:rPr>
              <a:t>-</a:t>
            </a:r>
            <a:r>
              <a:rPr lang="ja-JP" altLang="en-US" dirty="0" smtClean="0">
                <a:latin typeface="+mj-ea"/>
              </a:rPr>
              <a:t>スクショ</a:t>
            </a:r>
            <a:r>
              <a:rPr lang="ja-JP" altLang="en-US" dirty="0">
                <a:latin typeface="+mj-ea"/>
              </a:rPr>
              <a:t>しよう</a:t>
            </a:r>
            <a:r>
              <a:rPr lang="ja-JP" altLang="en-US" dirty="0" smtClean="0">
                <a:latin typeface="+mj-ea"/>
              </a:rPr>
              <a:t>！</a:t>
            </a:r>
            <a:r>
              <a:rPr lang="en-US" altLang="ja-JP" dirty="0" smtClean="0">
                <a:latin typeface="+mj-ea"/>
              </a:rPr>
              <a:t>-</a:t>
            </a:r>
            <a:endParaRPr kumimoji="1" lang="ja-JP" altLang="en-US" dirty="0">
              <a:latin typeface="+mj-ea"/>
            </a:endParaRPr>
          </a:p>
        </p:txBody>
      </p:sp>
      <p:sp>
        <p:nvSpPr>
          <p:cNvPr id="6" name="テキスト ボックス 5">
            <a:extLst>
              <a:ext uri="{FF2B5EF4-FFF2-40B4-BE49-F238E27FC236}">
                <a16:creationId xmlns:a16="http://schemas.microsoft.com/office/drawing/2014/main" id="{DE6CB902-9F58-CE5F-5986-A3F5BFE117B3}"/>
              </a:ext>
            </a:extLst>
          </p:cNvPr>
          <p:cNvSpPr txBox="1"/>
          <p:nvPr/>
        </p:nvSpPr>
        <p:spPr>
          <a:xfrm>
            <a:off x="409005" y="2153172"/>
            <a:ext cx="6441139" cy="1446550"/>
          </a:xfrm>
          <a:prstGeom prst="rect">
            <a:avLst/>
          </a:prstGeom>
          <a:noFill/>
        </p:spPr>
        <p:txBody>
          <a:bodyPr wrap="square">
            <a:spAutoFit/>
          </a:bodyPr>
          <a:lstStyle/>
          <a:p>
            <a:pPr algn="ctr"/>
            <a:r>
              <a:rPr kumimoji="1" lang="ja-JP" altLang="en-US" sz="4400" b="1" dirty="0">
                <a:latin typeface="Meiryo UI" panose="020B0604030504040204" pitchFamily="50" charset="-128"/>
                <a:ea typeface="Meiryo UI" panose="020B0604030504040204" pitchFamily="50" charset="-128"/>
              </a:rPr>
              <a:t>広告 </a:t>
            </a:r>
            <a:r>
              <a:rPr kumimoji="1" lang="ja-JP" altLang="en-US" sz="2800" b="1" dirty="0">
                <a:latin typeface="Meiryo UI" panose="020B0604030504040204" pitchFamily="50" charset="-128"/>
                <a:ea typeface="Meiryo UI" panose="020B0604030504040204" pitchFamily="50" charset="-128"/>
              </a:rPr>
              <a:t>と </a:t>
            </a:r>
            <a:r>
              <a:rPr kumimoji="1" lang="ja-JP" altLang="en-US" sz="4000" b="1" dirty="0">
                <a:latin typeface="Meiryo UI" panose="020B0604030504040204" pitchFamily="50" charset="-128"/>
                <a:ea typeface="Meiryo UI" panose="020B0604030504040204" pitchFamily="50" charset="-128"/>
              </a:rPr>
              <a:t>最終確認画面 </a:t>
            </a:r>
            <a:r>
              <a:rPr kumimoji="1" lang="ja-JP" altLang="en-US" sz="2800" b="1" dirty="0">
                <a:latin typeface="Meiryo UI" panose="020B0604030504040204" pitchFamily="50" charset="-128"/>
                <a:ea typeface="Meiryo UI" panose="020B0604030504040204" pitchFamily="50" charset="-128"/>
              </a:rPr>
              <a:t>は必ず</a:t>
            </a:r>
            <a:endParaRPr kumimoji="1" lang="en-US" altLang="ja-JP" sz="2800" b="1" dirty="0">
              <a:latin typeface="Meiryo UI" panose="020B0604030504040204" pitchFamily="50" charset="-128"/>
              <a:ea typeface="Meiryo UI" panose="020B0604030504040204" pitchFamily="50" charset="-128"/>
            </a:endParaRPr>
          </a:p>
          <a:p>
            <a:pPr algn="ctr"/>
            <a:r>
              <a:rPr kumimoji="1" lang="ja-JP" altLang="en-US" sz="4400" b="1" dirty="0">
                <a:solidFill>
                  <a:srgbClr val="FF0000"/>
                </a:solidFill>
                <a:latin typeface="Meiryo UI" panose="020B0604030504040204" pitchFamily="50" charset="-128"/>
                <a:ea typeface="Meiryo UI" panose="020B0604030504040204" pitchFamily="50" charset="-128"/>
              </a:rPr>
              <a:t>スクショ</a:t>
            </a:r>
            <a:r>
              <a:rPr kumimoji="1" lang="ja-JP" altLang="en-US" sz="2400" b="1" dirty="0">
                <a:latin typeface="Meiryo UI" panose="020B0604030504040204" pitchFamily="50" charset="-128"/>
                <a:ea typeface="Meiryo UI" panose="020B0604030504040204" pitchFamily="50" charset="-128"/>
              </a:rPr>
              <a:t>して保存</a:t>
            </a:r>
            <a:endParaRPr kumimoji="1" lang="en-US" altLang="ja-JP" sz="24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A9F8EC0-908A-EF5E-FCEE-204AA3160FAA}"/>
              </a:ext>
            </a:extLst>
          </p:cNvPr>
          <p:cNvSpPr txBox="1"/>
          <p:nvPr/>
        </p:nvSpPr>
        <p:spPr>
          <a:xfrm>
            <a:off x="679570" y="4178832"/>
            <a:ext cx="6441139" cy="707886"/>
          </a:xfrm>
          <a:prstGeom prst="rect">
            <a:avLst/>
          </a:prstGeom>
          <a:noFill/>
        </p:spPr>
        <p:txBody>
          <a:bodyPr wrap="square">
            <a:spAutoFit/>
          </a:bodyPr>
          <a:lstStyle/>
          <a:p>
            <a:pPr marL="285750" indent="-28575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rPr>
              <a:t>広告で「お試し〇円」や「いつでも解約可能」など、</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特に注文に至るきっかけになった表示。</a:t>
            </a:r>
            <a:endParaRPr kumimoji="1" lang="en-US" altLang="ja-JP" sz="2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731288A-3460-00F0-247A-F8EB75EEE62E}"/>
              </a:ext>
            </a:extLst>
          </p:cNvPr>
          <p:cNvSpPr txBox="1"/>
          <p:nvPr/>
        </p:nvSpPr>
        <p:spPr>
          <a:xfrm>
            <a:off x="699537" y="4911118"/>
            <a:ext cx="5755703" cy="400110"/>
          </a:xfrm>
          <a:prstGeom prst="rect">
            <a:avLst/>
          </a:prstGeom>
          <a:noFill/>
        </p:spPr>
        <p:txBody>
          <a:bodyPr wrap="square">
            <a:spAutoFit/>
          </a:bodyPr>
          <a:lstStyle/>
          <a:p>
            <a:pPr marL="285750" indent="-28575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rPr>
              <a:t>注文ボタンを押す前の「最終確認画面」</a:t>
            </a:r>
            <a:endParaRPr kumimoji="1" lang="en-US" altLang="ja-JP"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B6B8192-802E-FC8B-1582-B367ECB29895}"/>
              </a:ext>
            </a:extLst>
          </p:cNvPr>
          <p:cNvSpPr txBox="1"/>
          <p:nvPr/>
        </p:nvSpPr>
        <p:spPr>
          <a:xfrm>
            <a:off x="699536" y="5382694"/>
            <a:ext cx="5755704" cy="707886"/>
          </a:xfrm>
          <a:prstGeom prst="rect">
            <a:avLst/>
          </a:prstGeom>
          <a:noFill/>
        </p:spPr>
        <p:txBody>
          <a:bodyPr wrap="square">
            <a:spAutoFit/>
          </a:bodyPr>
          <a:lstStyle/>
          <a:p>
            <a:pPr marL="285750" indent="-285750">
              <a:buFont typeface="Arial" panose="020B0604020202020204" pitchFamily="34" charset="0"/>
              <a:buChar char="•"/>
            </a:pPr>
            <a:r>
              <a:rPr kumimoji="1" lang="ja-JP" altLang="en-US" sz="2000" dirty="0">
                <a:latin typeface="Meiryo UI" panose="020B0604030504040204" pitchFamily="50" charset="-128"/>
                <a:ea typeface="Meiryo UI" panose="020B0604030504040204" pitchFamily="50" charset="-128"/>
              </a:rPr>
              <a:t>注文後に表示されたクーポンや別のお得情報</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（まとめ買いするとお得など）</a:t>
            </a:r>
            <a:endParaRPr kumimoji="1" lang="en-US" altLang="ja-JP" sz="20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0E227145-6BB5-A0BC-4745-882EEBAAE7E3}"/>
              </a:ext>
            </a:extLst>
          </p:cNvPr>
          <p:cNvPicPr>
            <a:picLocks noChangeAspect="1"/>
          </p:cNvPicPr>
          <p:nvPr/>
        </p:nvPicPr>
        <p:blipFill rotWithShape="1">
          <a:blip r:embed="rId3">
            <a:extLst>
              <a:ext uri="{28A0092B-C50C-407E-A947-70E740481C1C}">
                <a14:useLocalDpi xmlns:a14="http://schemas.microsoft.com/office/drawing/2010/main" val="0"/>
              </a:ext>
            </a:extLst>
          </a:blip>
          <a:srcRect t="-1609" b="-3666"/>
          <a:stretch/>
        </p:blipFill>
        <p:spPr>
          <a:xfrm>
            <a:off x="7466570" y="3087573"/>
            <a:ext cx="2425603" cy="3469895"/>
          </a:xfrm>
          <a:prstGeom prst="rect">
            <a:avLst/>
          </a:prstGeom>
        </p:spPr>
      </p:pic>
      <p:sp>
        <p:nvSpPr>
          <p:cNvPr id="9" name="テキスト ボックス 8">
            <a:extLst>
              <a:ext uri="{FF2B5EF4-FFF2-40B4-BE49-F238E27FC236}">
                <a16:creationId xmlns:a16="http://schemas.microsoft.com/office/drawing/2014/main" id="{E5A4F092-A695-5AFA-F796-828201B77DD3}"/>
              </a:ext>
            </a:extLst>
          </p:cNvPr>
          <p:cNvSpPr txBox="1"/>
          <p:nvPr/>
        </p:nvSpPr>
        <p:spPr>
          <a:xfrm>
            <a:off x="7336990" y="2275855"/>
            <a:ext cx="2684765" cy="830997"/>
          </a:xfrm>
          <a:prstGeom prst="rect">
            <a:avLst/>
          </a:prstGeom>
          <a:noFill/>
        </p:spPr>
        <p:txBody>
          <a:bodyPr wrap="square">
            <a:spAutoFit/>
          </a:bodyPr>
          <a:lstStyle/>
          <a:p>
            <a:pPr algn="ctr"/>
            <a:r>
              <a:rPr kumimoji="1" lang="ja-JP" altLang="en-US" sz="1200" dirty="0" smtClean="0">
                <a:latin typeface="Meiryo UI" panose="020B0604030504040204" pitchFamily="50" charset="-128"/>
                <a:ea typeface="Meiryo UI" panose="020B0604030504040204" pitchFamily="50" charset="-128"/>
              </a:rPr>
              <a:t>埼玉県消費生活支援センターでは、</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ネット通販トラブルに備えた</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ja-JP" altLang="en-US" sz="1200" dirty="0" smtClean="0">
                <a:solidFill>
                  <a:srgbClr val="FF0000"/>
                </a:solidFill>
                <a:latin typeface="Meiryo UI" panose="020B0604030504040204" pitchFamily="50" charset="-128"/>
                <a:ea typeface="Meiryo UI" panose="020B0604030504040204" pitchFamily="50" charset="-128"/>
              </a:rPr>
              <a:t>注文前スクショ習慣★</a:t>
            </a:r>
            <a:endParaRPr kumimoji="1" lang="en-US" altLang="ja-JP" sz="12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を呼びかけています</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8520AC4-D96A-7353-7425-52DDB3DCC316}"/>
              </a:ext>
            </a:extLst>
          </p:cNvPr>
          <p:cNvSpPr txBox="1"/>
          <p:nvPr/>
        </p:nvSpPr>
        <p:spPr>
          <a:xfrm>
            <a:off x="409005" y="3709399"/>
            <a:ext cx="3997026" cy="461665"/>
          </a:xfrm>
          <a:prstGeom prst="rect">
            <a:avLst/>
          </a:prstGeom>
          <a:noFill/>
        </p:spPr>
        <p:txBody>
          <a:bodyPr wrap="square">
            <a:spAutoFit/>
          </a:bodyPr>
          <a:lstStyle/>
          <a:p>
            <a:pPr algn="ctr"/>
            <a:r>
              <a:rPr kumimoji="1" lang="ja-JP" altLang="en-US" sz="2400" b="1" dirty="0">
                <a:latin typeface="Meiryo UI" panose="020B0604030504040204" pitchFamily="50" charset="-128"/>
                <a:ea typeface="Meiryo UI" panose="020B0604030504040204" pitchFamily="50" charset="-128"/>
              </a:rPr>
              <a:t>主に、ここをスクショ！</a:t>
            </a:r>
            <a:endParaRPr kumimoji="1" lang="en-US" altLang="ja-JP" sz="24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E8DA0A2-6684-CEA0-E4BD-24C4FABCD811}"/>
              </a:ext>
            </a:extLst>
          </p:cNvPr>
          <p:cNvSpPr txBox="1"/>
          <p:nvPr/>
        </p:nvSpPr>
        <p:spPr>
          <a:xfrm>
            <a:off x="624389" y="6377070"/>
            <a:ext cx="6441139" cy="830997"/>
          </a:xfrm>
          <a:prstGeom prst="rect">
            <a:avLst/>
          </a:prstGeom>
          <a:noFill/>
        </p:spPr>
        <p:txBody>
          <a:bodyPr wrap="square">
            <a:spAutoFit/>
          </a:bodyPr>
          <a:lstStyle/>
          <a:p>
            <a:r>
              <a:rPr kumimoji="1" lang="ja-JP" altLang="en-US" sz="2400" b="1" dirty="0">
                <a:latin typeface="Meiryo UI" panose="020B0604030504040204" pitchFamily="50" charset="-128"/>
                <a:ea typeface="Meiryo UI" panose="020B0604030504040204" pitchFamily="50" charset="-128"/>
              </a:rPr>
              <a:t>スクショは、解約を交渉する際の材料として</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重要な意味をもってくることがあります</a:t>
            </a:r>
            <a:endParaRPr kumimoji="1" lang="en-US" altLang="ja-JP" sz="24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9462853" y="6561736"/>
            <a:ext cx="651556" cy="651556"/>
          </a:xfrm>
          <a:prstGeom prst="rect">
            <a:avLst/>
          </a:prstGeom>
        </p:spPr>
      </p:pic>
      <p:sp>
        <p:nvSpPr>
          <p:cNvPr id="12" name="テキスト ボックス 11">
            <a:extLst>
              <a:ext uri="{FF2B5EF4-FFF2-40B4-BE49-F238E27FC236}">
                <a16:creationId xmlns:a16="http://schemas.microsoft.com/office/drawing/2014/main" id="{E5A4F092-A695-5AFA-F796-828201B77DD3}"/>
              </a:ext>
            </a:extLst>
          </p:cNvPr>
          <p:cNvSpPr txBox="1"/>
          <p:nvPr/>
        </p:nvSpPr>
        <p:spPr>
          <a:xfrm>
            <a:off x="7259361" y="6570272"/>
            <a:ext cx="2203492" cy="507831"/>
          </a:xfrm>
          <a:prstGeom prst="rect">
            <a:avLst/>
          </a:prstGeom>
          <a:noFill/>
        </p:spPr>
        <p:txBody>
          <a:bodyPr wrap="square">
            <a:spAutoFit/>
          </a:bodyPr>
          <a:lstStyle/>
          <a:p>
            <a:r>
              <a:rPr kumimoji="1" lang="en-US" altLang="ja-JP" sz="900" dirty="0" smtClean="0">
                <a:latin typeface="Meiryo UI" panose="020B0604030504040204" pitchFamily="50" charset="-128"/>
                <a:ea typeface="Meiryo UI" panose="020B0604030504040204" pitchFamily="50" charset="-128"/>
              </a:rPr>
              <a:t>HP</a:t>
            </a:r>
            <a:r>
              <a:rPr kumimoji="1" lang="ja-JP" altLang="en-US" sz="900" dirty="0" smtClean="0">
                <a:latin typeface="Meiryo UI" panose="020B0604030504040204" pitchFamily="50" charset="-128"/>
                <a:ea typeface="Meiryo UI" panose="020B0604030504040204" pitchFamily="50" charset="-128"/>
              </a:rPr>
              <a:t>「～インターネット</a:t>
            </a:r>
            <a:r>
              <a:rPr kumimoji="1" lang="ja-JP" altLang="en-US" sz="900" dirty="0">
                <a:latin typeface="Meiryo UI" panose="020B0604030504040204" pitchFamily="50" charset="-128"/>
                <a:ea typeface="Meiryo UI" panose="020B0604030504040204" pitchFamily="50" charset="-128"/>
              </a:rPr>
              <a:t>通販注文前スクショ習慣化キャンペーン～「ネット通販、ポチッと注文の前にスクリーンショット</a:t>
            </a:r>
            <a:r>
              <a:rPr kumimoji="1" lang="ja-JP" altLang="en-US" sz="900" dirty="0" smtClean="0">
                <a:latin typeface="Meiryo UI" panose="020B0604030504040204" pitchFamily="50" charset="-128"/>
                <a:ea typeface="Meiryo UI" panose="020B0604030504040204" pitchFamily="50" charset="-128"/>
              </a:rPr>
              <a:t>」」の案内</a:t>
            </a:r>
            <a:r>
              <a:rPr kumimoji="1" lang="ja-JP" altLang="en-US" sz="900" dirty="0">
                <a:latin typeface="Meiryo UI" panose="020B0604030504040204" pitchFamily="50" charset="-128"/>
                <a:ea typeface="Meiryo UI" panose="020B0604030504040204" pitchFamily="50" charset="-128"/>
              </a:rPr>
              <a:t>ページ</a:t>
            </a:r>
            <a:endParaRPr kumimoji="1"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020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ネット通販</a:t>
            </a:r>
            <a:r>
              <a:rPr lang="en-US" altLang="ja-JP" dirty="0">
                <a:latin typeface="+mj-ea"/>
              </a:rPr>
              <a:t/>
            </a:r>
            <a:br>
              <a:rPr lang="en-US" altLang="ja-JP" dirty="0">
                <a:latin typeface="+mj-ea"/>
              </a:rPr>
            </a:br>
            <a:r>
              <a:rPr lang="ja-JP" altLang="en-US" dirty="0">
                <a:latin typeface="+mj-ea"/>
              </a:rPr>
              <a:t>注文する前</a:t>
            </a:r>
            <a:r>
              <a:rPr lang="ja-JP" altLang="en-US" dirty="0" smtClean="0">
                <a:latin typeface="+mj-ea"/>
              </a:rPr>
              <a:t>に </a:t>
            </a:r>
            <a:r>
              <a:rPr lang="en-US" altLang="ja-JP" dirty="0">
                <a:latin typeface="+mj-ea"/>
              </a:rPr>
              <a:t>-</a:t>
            </a:r>
            <a:r>
              <a:rPr kumimoji="1" lang="ja-JP" altLang="en-US" dirty="0" smtClean="0">
                <a:latin typeface="+mj-ea"/>
              </a:rPr>
              <a:t>一度</a:t>
            </a:r>
            <a:r>
              <a:rPr kumimoji="1" lang="ja-JP" altLang="en-US" dirty="0">
                <a:latin typeface="+mj-ea"/>
              </a:rPr>
              <a:t>は読んでおこう</a:t>
            </a:r>
            <a:r>
              <a:rPr kumimoji="1" lang="ja-JP" altLang="en-US" dirty="0" smtClean="0">
                <a:latin typeface="+mj-ea"/>
              </a:rPr>
              <a:t>！</a:t>
            </a:r>
            <a:r>
              <a:rPr lang="en-US" altLang="ja-JP" dirty="0" smtClean="0">
                <a:latin typeface="+mj-ea"/>
              </a:rPr>
              <a:t>-</a:t>
            </a:r>
            <a:endParaRPr kumimoji="1" lang="ja-JP" altLang="en-US" dirty="0">
              <a:latin typeface="+mj-ea"/>
            </a:endParaRPr>
          </a:p>
        </p:txBody>
      </p:sp>
      <p:grpSp>
        <p:nvGrpSpPr>
          <p:cNvPr id="8" name="グループ化 7"/>
          <p:cNvGrpSpPr/>
          <p:nvPr/>
        </p:nvGrpSpPr>
        <p:grpSpPr>
          <a:xfrm>
            <a:off x="856415" y="2252844"/>
            <a:ext cx="9165340" cy="2554545"/>
            <a:chOff x="1159760" y="2670472"/>
            <a:chExt cx="9165340" cy="2554545"/>
          </a:xfrm>
        </p:grpSpPr>
        <p:sp>
          <p:nvSpPr>
            <p:cNvPr id="5" name="テキスト ボックス 4">
              <a:extLst>
                <a:ext uri="{FF2B5EF4-FFF2-40B4-BE49-F238E27FC236}">
                  <a16:creationId xmlns:a16="http://schemas.microsoft.com/office/drawing/2014/main" id="{F2546921-75E7-8843-D7E2-39CE00060469}"/>
                </a:ext>
              </a:extLst>
            </p:cNvPr>
            <p:cNvSpPr txBox="1"/>
            <p:nvPr/>
          </p:nvSpPr>
          <p:spPr>
            <a:xfrm>
              <a:off x="1159760" y="2670472"/>
              <a:ext cx="9165340" cy="2554545"/>
            </a:xfrm>
            <a:prstGeom prst="rect">
              <a:avLst/>
            </a:prstGeom>
            <a:noFill/>
          </p:spPr>
          <p:txBody>
            <a:bodyPr wrap="square">
              <a:spAutoFit/>
            </a:bodyPr>
            <a:lstStyle/>
            <a:p>
              <a:pPr marL="342900" indent="-342900">
                <a:buFont typeface="Wingdings" panose="05000000000000000000" pitchFamily="2" charset="2"/>
                <a:buChar char="l"/>
              </a:pP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消費者庁</a:t>
              </a:r>
              <a:r>
                <a:rPr lang="en-US" altLang="ja-JP" sz="2400" dirty="0" smtClean="0">
                  <a:latin typeface="Meiryo UI" panose="020B0604030504040204" pitchFamily="50" charset="-128"/>
                  <a:ea typeface="Meiryo UI" panose="020B0604030504040204" pitchFamily="50" charset="-128"/>
                </a:rPr>
                <a:t>】</a:t>
              </a:r>
              <a:br>
                <a:rPr lang="en-US" altLang="ja-JP" sz="2400" dirty="0" smtClean="0">
                  <a:latin typeface="Meiryo UI" panose="020B0604030504040204" pitchFamily="50" charset="-128"/>
                  <a:ea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rPr>
                <a:t>令和</a:t>
              </a:r>
              <a:r>
                <a:rPr lang="en-US" altLang="ja-JP" sz="2400" dirty="0" smtClean="0">
                  <a:latin typeface="Meiryo UI" panose="020B0604030504040204" pitchFamily="50" charset="-128"/>
                  <a:ea typeface="Meiryo UI" panose="020B0604030504040204" pitchFamily="50" charset="-128"/>
                </a:rPr>
                <a:t>3</a:t>
              </a:r>
              <a:r>
                <a:rPr lang="ja-JP" altLang="en-US" sz="2400" dirty="0" smtClean="0">
                  <a:latin typeface="Meiryo UI" panose="020B0604030504040204" pitchFamily="50" charset="-128"/>
                  <a:ea typeface="Meiryo UI" panose="020B0604030504040204" pitchFamily="50" charset="-128"/>
                </a:rPr>
                <a:t>年特定商取引法・預託法の改正について</a:t>
              </a:r>
              <a:endParaRPr lang="en-US" altLang="ja-JP" sz="24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URL:https://www.caa.go.jp/policies/policy/consumer_transaction/amendment/2021/</a:t>
              </a:r>
            </a:p>
            <a:p>
              <a:endParaRPr lang="en-US" altLang="ja-JP" sz="2400" dirty="0" smtClean="0">
                <a:latin typeface="Meiryo UI" panose="020B0604030504040204" pitchFamily="50" charset="-128"/>
                <a:ea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66160" y="3835500"/>
              <a:ext cx="1015900" cy="1015900"/>
            </a:xfrm>
            <a:prstGeom prst="rect">
              <a:avLst/>
            </a:prstGeom>
          </p:spPr>
        </p:pic>
        <p:sp>
          <p:nvSpPr>
            <p:cNvPr id="6" name="テキスト ボックス 5"/>
            <p:cNvSpPr txBox="1"/>
            <p:nvPr/>
          </p:nvSpPr>
          <p:spPr>
            <a:xfrm>
              <a:off x="2844800" y="3835500"/>
              <a:ext cx="6503703" cy="1384995"/>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消費者向け／事業者向け、特定商取引法・預託法の令和</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年改正のポイント解説はじめ、</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法律、政令、省令、ガイドライン、逐条解説、チラシなど、あらゆる情報が詰まったページです。</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＊このページの中の、以下タイトルが分かりやすいと思われます。</a:t>
              </a:r>
              <a:endParaRPr kumimoji="1" lang="en-US" altLang="ja-JP" sz="11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ja-JP" altLang="en-US" sz="1200" u="sng" dirty="0" smtClean="0">
                  <a:latin typeface="Meiryo UI" panose="020B0604030504040204" pitchFamily="50" charset="-128"/>
                  <a:ea typeface="Meiryo UI" panose="020B0604030504040204" pitchFamily="50" charset="-128"/>
                </a:rPr>
                <a:t>消費者</a:t>
              </a:r>
              <a:r>
                <a:rPr kumimoji="1" lang="ja-JP" altLang="en-US" sz="1200" u="sng" dirty="0">
                  <a:latin typeface="Meiryo UI" panose="020B0604030504040204" pitchFamily="50" charset="-128"/>
                  <a:ea typeface="Meiryo UI" panose="020B0604030504040204" pitchFamily="50" charset="-128"/>
                </a:rPr>
                <a:t>の皆さんへ ～令和</a:t>
              </a:r>
              <a:r>
                <a:rPr kumimoji="1" lang="en-US" altLang="ja-JP" sz="1200" u="sng" dirty="0">
                  <a:latin typeface="Meiryo UI" panose="020B0604030504040204" pitchFamily="50" charset="-128"/>
                  <a:ea typeface="Meiryo UI" panose="020B0604030504040204" pitchFamily="50" charset="-128"/>
                </a:rPr>
                <a:t>3</a:t>
              </a:r>
              <a:r>
                <a:rPr kumimoji="1" lang="ja-JP" altLang="en-US" sz="1200" u="sng" dirty="0">
                  <a:latin typeface="Meiryo UI" panose="020B0604030504040204" pitchFamily="50" charset="-128"/>
                  <a:ea typeface="Meiryo UI" panose="020B0604030504040204" pitchFamily="50" charset="-128"/>
                </a:rPr>
                <a:t>年改正のポイント解説</a:t>
              </a:r>
              <a:r>
                <a:rPr kumimoji="1" lang="ja-JP" altLang="en-US" sz="1200" u="sng" dirty="0" smtClean="0">
                  <a:latin typeface="Meiryo UI" panose="020B0604030504040204" pitchFamily="50" charset="-128"/>
                  <a:ea typeface="Meiryo UI" panose="020B0604030504040204" pitchFamily="50" charset="-128"/>
                </a:rPr>
                <a:t>～「定期</a:t>
              </a:r>
              <a:r>
                <a:rPr kumimoji="1" lang="ja-JP" altLang="en-US" sz="1200" u="sng" dirty="0">
                  <a:latin typeface="Meiryo UI" panose="020B0604030504040204" pitchFamily="50" charset="-128"/>
                  <a:ea typeface="Meiryo UI" panose="020B0604030504040204" pitchFamily="50" charset="-128"/>
                </a:rPr>
                <a:t>購入のトラブルに関する注意点と対策は</a:t>
              </a:r>
              <a:r>
                <a:rPr kumimoji="1" lang="en-US" altLang="ja-JP" sz="1200" u="sng" dirty="0" smtClean="0">
                  <a:latin typeface="Meiryo UI" panose="020B0604030504040204" pitchFamily="50" charset="-128"/>
                  <a:ea typeface="Meiryo UI" panose="020B0604030504040204" pitchFamily="50" charset="-128"/>
                </a:rPr>
                <a:t>?</a:t>
              </a:r>
              <a:r>
                <a:rPr kumimoji="1" lang="ja-JP" altLang="en-US" sz="1200" u="sng" dirty="0" smtClean="0">
                  <a:latin typeface="Meiryo UI" panose="020B0604030504040204" pitchFamily="50" charset="-128"/>
                  <a:ea typeface="Meiryo UI" panose="020B0604030504040204" pitchFamily="50" charset="-128"/>
                </a:rPr>
                <a:t>」</a:t>
              </a:r>
              <a:endParaRPr kumimoji="1" lang="en-US" altLang="ja-JP" sz="1200" u="sng"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「定期購入トラブル」の他にも、令和</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年改正の「預託法」や「送り付け商法の対処」などの情報も</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一緒に掲載されていますので、ご一読ください。</a:t>
              </a:r>
              <a:endParaRPr kumimoji="1" lang="en-US" altLang="ja-JP" sz="1200" dirty="0" smtClean="0">
                <a:latin typeface="Meiryo UI" panose="020B0604030504040204" pitchFamily="50" charset="-128"/>
                <a:ea typeface="Meiryo UI" panose="020B0604030504040204" pitchFamily="50" charset="-128"/>
              </a:endParaRPr>
            </a:p>
          </p:txBody>
        </p:sp>
      </p:grpSp>
      <p:grpSp>
        <p:nvGrpSpPr>
          <p:cNvPr id="11" name="グループ化 10"/>
          <p:cNvGrpSpPr/>
          <p:nvPr/>
        </p:nvGrpSpPr>
        <p:grpSpPr>
          <a:xfrm>
            <a:off x="869115" y="5006486"/>
            <a:ext cx="9165340" cy="2160367"/>
            <a:chOff x="869115" y="4802867"/>
            <a:chExt cx="9165340" cy="2160367"/>
          </a:xfrm>
        </p:grpSpPr>
        <p:sp>
          <p:nvSpPr>
            <p:cNvPr id="7" name="テキスト ボックス 6">
              <a:extLst>
                <a:ext uri="{FF2B5EF4-FFF2-40B4-BE49-F238E27FC236}">
                  <a16:creationId xmlns:a16="http://schemas.microsoft.com/office/drawing/2014/main" id="{F2546921-75E7-8843-D7E2-39CE00060469}"/>
                </a:ext>
              </a:extLst>
            </p:cNvPr>
            <p:cNvSpPr txBox="1"/>
            <p:nvPr/>
          </p:nvSpPr>
          <p:spPr>
            <a:xfrm>
              <a:off x="869115" y="4802867"/>
              <a:ext cx="9165340" cy="1077218"/>
            </a:xfrm>
            <a:prstGeom prst="rect">
              <a:avLst/>
            </a:prstGeom>
            <a:noFill/>
          </p:spPr>
          <p:txBody>
            <a:bodyPr wrap="square">
              <a:spAutoFit/>
            </a:bodyPr>
            <a:lstStyle/>
            <a:p>
              <a:pPr marL="342900" indent="-342900">
                <a:buFont typeface="Wingdings" panose="05000000000000000000" pitchFamily="2" charset="2"/>
                <a:buChar char="l"/>
              </a:pP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消費者庁</a:t>
              </a:r>
              <a:r>
                <a:rPr lang="en-US" altLang="ja-JP" sz="2400" dirty="0" smtClean="0">
                  <a:latin typeface="Meiryo UI" panose="020B0604030504040204" pitchFamily="50" charset="-128"/>
                  <a:ea typeface="Meiryo UI" panose="020B0604030504040204" pitchFamily="50" charset="-128"/>
                </a:rPr>
                <a:t>】</a:t>
              </a:r>
              <a:br>
                <a:rPr lang="en-US" altLang="ja-JP" sz="2400" dirty="0" smtClean="0">
                  <a:latin typeface="Meiryo UI" panose="020B0604030504040204" pitchFamily="50" charset="-128"/>
                  <a:ea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rPr>
                <a:t>通信</a:t>
              </a:r>
              <a:r>
                <a:rPr lang="ja-JP" altLang="en-US" sz="2400" dirty="0">
                  <a:latin typeface="Meiryo UI" panose="020B0604030504040204" pitchFamily="50" charset="-128"/>
                  <a:ea typeface="Meiryo UI" panose="020B0604030504040204" pitchFamily="50" charset="-128"/>
                </a:rPr>
                <a:t>販売の申込み段階における表示についての</a:t>
              </a:r>
              <a:r>
                <a:rPr lang="ja-JP" altLang="en-US" sz="2400" dirty="0" smtClean="0">
                  <a:latin typeface="Meiryo UI" panose="020B0604030504040204" pitchFamily="50" charset="-128"/>
                  <a:ea typeface="Meiryo UI" panose="020B0604030504040204" pitchFamily="50" charset="-128"/>
                </a:rPr>
                <a:t>ガイドライン</a:t>
              </a: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rPr>
                <a:t>URL</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https</a:t>
              </a:r>
              <a:r>
                <a:rPr lang="en-US" altLang="ja-JP"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www.no-trouble.caa.go.jp/pdf/20220601la02_07.pdf</a:t>
              </a:r>
            </a:p>
          </p:txBody>
        </p:sp>
        <p:pic>
          <p:nvPicPr>
            <p:cNvPr id="9" name="図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62815" y="5947334"/>
              <a:ext cx="1015900" cy="1015900"/>
            </a:xfrm>
            <a:prstGeom prst="rect">
              <a:avLst/>
            </a:prstGeom>
          </p:spPr>
        </p:pic>
        <p:sp>
          <p:nvSpPr>
            <p:cNvPr id="10" name="テキスト ボックス 9"/>
            <p:cNvSpPr txBox="1"/>
            <p:nvPr/>
          </p:nvSpPr>
          <p:spPr>
            <a:xfrm>
              <a:off x="2452555" y="5970768"/>
              <a:ext cx="7342075" cy="646331"/>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特定</a:t>
              </a:r>
              <a:r>
                <a:rPr kumimoji="1" lang="ja-JP" altLang="en-US" sz="1200" dirty="0" smtClean="0">
                  <a:latin typeface="Meiryo UI" panose="020B0604030504040204" pitchFamily="50" charset="-128"/>
                  <a:ea typeface="Meiryo UI" panose="020B0604030504040204" pitchFamily="50" charset="-128"/>
                </a:rPr>
                <a:t>商取引法改正</a:t>
              </a:r>
              <a:r>
                <a:rPr kumimoji="1" lang="ja-JP" altLang="en-US" sz="1200" dirty="0">
                  <a:latin typeface="Meiryo UI" panose="020B0604030504040204" pitchFamily="50" charset="-128"/>
                  <a:ea typeface="Meiryo UI" panose="020B0604030504040204" pitchFamily="50" charset="-128"/>
                </a:rPr>
                <a:t>では、通信販売における契約の申込み</a:t>
              </a:r>
              <a:r>
                <a:rPr kumimoji="1" lang="ja-JP" altLang="en-US" sz="1200" dirty="0" smtClean="0">
                  <a:latin typeface="Meiryo UI" panose="020B0604030504040204" pitchFamily="50" charset="-128"/>
                  <a:ea typeface="Meiryo UI" panose="020B0604030504040204" pitchFamily="50" charset="-128"/>
                </a:rPr>
                <a:t>段階</a:t>
              </a:r>
              <a:r>
                <a:rPr kumimoji="1" lang="ja-JP" altLang="en-US" sz="1200" dirty="0">
                  <a:latin typeface="Meiryo UI" panose="020B0604030504040204" pitchFamily="50" charset="-128"/>
                  <a:ea typeface="Meiryo UI" panose="020B0604030504040204" pitchFamily="50" charset="-128"/>
                </a:rPr>
                <a:t>で</a:t>
              </a:r>
              <a:r>
                <a:rPr kumimoji="1" lang="ja-JP" altLang="en-US" sz="1200" dirty="0" smtClean="0">
                  <a:latin typeface="Meiryo UI" panose="020B0604030504040204" pitchFamily="50" charset="-128"/>
                  <a:ea typeface="Meiryo UI" panose="020B0604030504040204" pitchFamily="50" charset="-128"/>
                </a:rPr>
                <a:t>、販売業者</a:t>
              </a:r>
              <a:r>
                <a:rPr kumimoji="1" lang="ja-JP" altLang="en-US" sz="1200" dirty="0">
                  <a:latin typeface="Meiryo UI" panose="020B0604030504040204" pitchFamily="50" charset="-128"/>
                  <a:ea typeface="Meiryo UI" panose="020B0604030504040204" pitchFamily="50" charset="-128"/>
                </a:rPr>
                <a:t>等</a:t>
              </a:r>
              <a:r>
                <a:rPr kumimoji="1" lang="ja-JP" altLang="en-US" sz="1200" dirty="0" smtClean="0">
                  <a:latin typeface="Meiryo UI" panose="020B0604030504040204" pitchFamily="50" charset="-128"/>
                  <a:ea typeface="Meiryo UI" panose="020B0604030504040204" pitchFamily="50" charset="-128"/>
                </a:rPr>
                <a:t>に</a:t>
              </a:r>
              <a:r>
                <a:rPr kumimoji="1" lang="ja-JP" altLang="en-US" sz="1200" dirty="0">
                  <a:latin typeface="Meiryo UI" panose="020B0604030504040204" pitchFamily="50" charset="-128"/>
                  <a:ea typeface="Meiryo UI" panose="020B0604030504040204" pitchFamily="50" charset="-128"/>
                </a:rPr>
                <a:t>対して一定の事項を表示する</a:t>
              </a:r>
              <a:r>
                <a:rPr kumimoji="1" lang="ja-JP" altLang="en-US" sz="1200" dirty="0" smtClean="0">
                  <a:latin typeface="Meiryo UI" panose="020B0604030504040204" pitchFamily="50" charset="-128"/>
                  <a:ea typeface="Meiryo UI" panose="020B0604030504040204" pitchFamily="50" charset="-128"/>
                </a:rPr>
                <a:t>よう</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義務付けたり、消費者</a:t>
              </a:r>
              <a:r>
                <a:rPr kumimoji="1" lang="ja-JP" altLang="en-US" sz="1200" dirty="0">
                  <a:latin typeface="Meiryo UI" panose="020B0604030504040204" pitchFamily="50" charset="-128"/>
                  <a:ea typeface="Meiryo UI" panose="020B0604030504040204" pitchFamily="50" charset="-128"/>
                </a:rPr>
                <a:t>を誤認させるような表示を禁止するようにしました</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このガイドラインでは</a:t>
              </a:r>
              <a:r>
                <a:rPr kumimoji="1" lang="ja-JP" altLang="en-US" sz="1200" dirty="0" smtClean="0">
                  <a:latin typeface="Meiryo UI" panose="020B0604030504040204" pitchFamily="50" charset="-128"/>
                  <a:ea typeface="Meiryo UI" panose="020B0604030504040204" pitchFamily="50" charset="-128"/>
                </a:rPr>
                <a:t>、法の解釈やこの表示は</a:t>
              </a:r>
              <a:r>
                <a:rPr kumimoji="1" lang="ja-JP" altLang="en-US" sz="1200" dirty="0" err="1" smtClean="0">
                  <a:latin typeface="Meiryo UI" panose="020B0604030504040204" pitchFamily="50" charset="-128"/>
                  <a:ea typeface="Meiryo UI" panose="020B0604030504040204" pitchFamily="50" charset="-128"/>
                </a:rPr>
                <a:t>〇</a:t>
              </a:r>
              <a:r>
                <a:rPr kumimoji="1" lang="ja-JP" altLang="en-US" sz="1200" dirty="0" smtClean="0">
                  <a:latin typeface="Meiryo UI" panose="020B0604030504040204" pitchFamily="50" charset="-128"/>
                  <a:ea typeface="Meiryo UI" panose="020B0604030504040204" pitchFamily="50" charset="-128"/>
                </a:rPr>
                <a:t>、この表示は</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などの具体例</a:t>
              </a:r>
              <a:r>
                <a:rPr kumimoji="1" lang="ja-JP" altLang="en-US" sz="1200" dirty="0">
                  <a:latin typeface="Meiryo UI" panose="020B0604030504040204" pitchFamily="50" charset="-128"/>
                  <a:ea typeface="Meiryo UI" panose="020B0604030504040204" pitchFamily="50" charset="-128"/>
                </a:rPr>
                <a:t>があげられています</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23012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07281" y="730104"/>
            <a:ext cx="9342184" cy="1194170"/>
          </a:xfrm>
          <a:prstGeom prst="rect">
            <a:avLst/>
          </a:prstGeom>
        </p:spPr>
        <p:txBody>
          <a:bodyPr vert="horz" lIns="91440" tIns="45720" rIns="91440" bIns="45720" rtlCol="0" anchor="b">
            <a:normAutofit/>
          </a:bodyPr>
          <a:lstStyle>
            <a:lvl1pPr algn="l" defTabSz="503972" rtl="0" eaLnBrk="1" latinLnBrk="0" hangingPunct="1">
              <a:spcBef>
                <a:spcPct val="0"/>
              </a:spcBef>
              <a:buNone/>
              <a:defRPr kumimoji="1" sz="3086"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困った時は、すぐ相談！</a:t>
            </a:r>
          </a:p>
        </p:txBody>
      </p:sp>
      <p:pic>
        <p:nvPicPr>
          <p:cNvPr id="4" name="Picture 2" descr="https://www.caa.go.jp/policies/policy/local_cooperation/local_consumer_administration/hotline/img/hotline_iyayan.jpg">
            <a:extLst>
              <a:ext uri="{FF2B5EF4-FFF2-40B4-BE49-F238E27FC236}">
                <a16:creationId xmlns:a16="http://schemas.microsoft.com/office/drawing/2014/main" id="{36CE112B-7DE8-5A48-59E3-711497793B9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12618" y="2652185"/>
            <a:ext cx="9632111" cy="318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0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4814" y="792374"/>
            <a:ext cx="9342184" cy="1194170"/>
          </a:xfrm>
        </p:spPr>
        <p:txBody>
          <a:bodyPr/>
          <a:lstStyle/>
          <a:p>
            <a:r>
              <a:rPr kumimoji="1" lang="en-US" altLang="ja-JP" dirty="0">
                <a:latin typeface="+mj-ea"/>
              </a:rPr>
              <a:t>CASE</a:t>
            </a:r>
            <a:r>
              <a:rPr lang="ja-JP" altLang="en-US" dirty="0">
                <a:latin typeface="+mj-ea"/>
              </a:rPr>
              <a:t>１：定期購入と気づいていなかった</a:t>
            </a:r>
            <a:endParaRPr kumimoji="1" lang="ja-JP" altLang="en-US" dirty="0">
              <a:latin typeface="+mj-ea"/>
            </a:endParaRPr>
          </a:p>
        </p:txBody>
      </p:sp>
      <p:grpSp>
        <p:nvGrpSpPr>
          <p:cNvPr id="28" name="グループ化 27"/>
          <p:cNvGrpSpPr/>
          <p:nvPr/>
        </p:nvGrpSpPr>
        <p:grpSpPr>
          <a:xfrm>
            <a:off x="421558" y="3198178"/>
            <a:ext cx="3508030" cy="3800142"/>
            <a:chOff x="5370768" y="1921451"/>
            <a:chExt cx="5162585" cy="5624657"/>
          </a:xfrm>
        </p:grpSpPr>
        <p:sp>
          <p:nvSpPr>
            <p:cNvPr id="26" name="フリーフォーム 25"/>
            <p:cNvSpPr/>
            <p:nvPr/>
          </p:nvSpPr>
          <p:spPr>
            <a:xfrm>
              <a:off x="5370768" y="3553532"/>
              <a:ext cx="2916862" cy="3077176"/>
            </a:xfrm>
            <a:custGeom>
              <a:avLst/>
              <a:gdLst>
                <a:gd name="connsiteX0" fmla="*/ 1284288 w 2568576"/>
                <a:gd name="connsiteY0" fmla="*/ 0 h 2888715"/>
                <a:gd name="connsiteX1" fmla="*/ 2568576 w 2568576"/>
                <a:gd name="connsiteY1" fmla="*/ 1284288 h 2888715"/>
                <a:gd name="connsiteX2" fmla="*/ 1784191 w 2568576"/>
                <a:gd name="connsiteY2" fmla="*/ 2467651 h 2888715"/>
                <a:gd name="connsiteX3" fmla="*/ 1760127 w 2568576"/>
                <a:gd name="connsiteY3" fmla="*/ 2476458 h 2888715"/>
                <a:gd name="connsiteX4" fmla="*/ 1779084 w 2568576"/>
                <a:gd name="connsiteY4" fmla="*/ 2522488 h 2888715"/>
                <a:gd name="connsiteX5" fmla="*/ 2153652 w 2568576"/>
                <a:gd name="connsiteY5" fmla="*/ 2888713 h 2888715"/>
                <a:gd name="connsiteX6" fmla="*/ 2153652 w 2568576"/>
                <a:gd name="connsiteY6" fmla="*/ 2888715 h 2888715"/>
                <a:gd name="connsiteX7" fmla="*/ 1432762 w 2568576"/>
                <a:gd name="connsiteY7" fmla="*/ 2606179 h 2888715"/>
                <a:gd name="connsiteX8" fmla="*/ 1400744 w 2568576"/>
                <a:gd name="connsiteY8" fmla="*/ 2562696 h 2888715"/>
                <a:gd name="connsiteX9" fmla="*/ 1284288 w 2568576"/>
                <a:gd name="connsiteY9" fmla="*/ 2568576 h 2888715"/>
                <a:gd name="connsiteX10" fmla="*/ 0 w 2568576"/>
                <a:gd name="connsiteY10" fmla="*/ 1284288 h 2888715"/>
                <a:gd name="connsiteX11" fmla="*/ 1284288 w 2568576"/>
                <a:gd name="connsiteY11" fmla="*/ 0 h 288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8576" h="2888715">
                  <a:moveTo>
                    <a:pt x="1284288" y="0"/>
                  </a:moveTo>
                  <a:cubicBezTo>
                    <a:pt x="1993581" y="0"/>
                    <a:pt x="2568576" y="574995"/>
                    <a:pt x="2568576" y="1284288"/>
                  </a:cubicBezTo>
                  <a:cubicBezTo>
                    <a:pt x="2568576" y="1816258"/>
                    <a:pt x="2245142" y="2272685"/>
                    <a:pt x="1784191" y="2467651"/>
                  </a:cubicBezTo>
                  <a:lnTo>
                    <a:pt x="1760127" y="2476458"/>
                  </a:lnTo>
                  <a:lnTo>
                    <a:pt x="1779084" y="2522488"/>
                  </a:lnTo>
                  <a:cubicBezTo>
                    <a:pt x="1851442" y="2667194"/>
                    <a:pt x="1980403" y="2795234"/>
                    <a:pt x="2153652" y="2888713"/>
                  </a:cubicBezTo>
                  <a:lnTo>
                    <a:pt x="2153652" y="2888715"/>
                  </a:lnTo>
                  <a:cubicBezTo>
                    <a:pt x="1853567" y="2888715"/>
                    <a:pt x="1588993" y="2776641"/>
                    <a:pt x="1432762" y="2606179"/>
                  </a:cubicBezTo>
                  <a:lnTo>
                    <a:pt x="1400744" y="2562696"/>
                  </a:lnTo>
                  <a:lnTo>
                    <a:pt x="1284288" y="2568576"/>
                  </a:lnTo>
                  <a:cubicBezTo>
                    <a:pt x="574995" y="2568576"/>
                    <a:pt x="0" y="1993581"/>
                    <a:pt x="0" y="1284288"/>
                  </a:cubicBezTo>
                  <a:cubicBezTo>
                    <a:pt x="0" y="574995"/>
                    <a:pt x="574995" y="0"/>
                    <a:pt x="1284288" y="0"/>
                  </a:cubicBezTo>
                  <a:close/>
                </a:path>
              </a:pathLst>
            </a:cu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6735" b="94832" l="19865" r="80220">
                          <a14:foregroundMark x1="23584" y1="9710" x2="75740" y2="8301"/>
                          <a14:foregroundMark x1="78445" y1="12294" x2="78360" y2="89272"/>
                          <a14:foregroundMark x1="24260" y1="8457" x2="21640" y2="11668"/>
                          <a14:foregroundMark x1="21640" y1="11668" x2="21133" y2="87236"/>
                          <a14:foregroundMark x1="21471" y1="90368" x2="25021" y2="92482"/>
                          <a14:foregroundMark x1="25782" y1="92639" x2="73542" y2="92404"/>
                          <a14:foregroundMark x1="56805" y1="89742" x2="45816" y2="90525"/>
                          <a14:foregroundMark x1="26036" y1="41660" x2="23922" y2="86453"/>
                          <a14:foregroundMark x1="35841" y1="19029" x2="66188" y2="22083"/>
                          <a14:foregroundMark x1="66188" y1="22083" x2="59510" y2="40642"/>
                          <a14:foregroundMark x1="46661" y1="26390" x2="75740" y2="40799"/>
                          <a14:foregroundMark x1="26120" y1="92717" x2="73795" y2="92796"/>
                          <a14:foregroundMark x1="23669" y1="92169" x2="53677" y2="93500"/>
                        </a14:backgroundRemoval>
                      </a14:imgEffect>
                    </a14:imgLayer>
                  </a14:imgProps>
                </a:ext>
                <a:ext uri="{28A0092B-C50C-407E-A947-70E740481C1C}">
                  <a14:useLocalDpi xmlns:a14="http://schemas.microsoft.com/office/drawing/2010/main" val="0"/>
                </a:ext>
              </a:extLst>
            </a:blip>
            <a:srcRect l="20309" t="8590" r="20386" b="5840"/>
            <a:stretch/>
          </p:blipFill>
          <p:spPr>
            <a:xfrm rot="20856384">
              <a:off x="6103435" y="3776002"/>
              <a:ext cx="1451529" cy="2261887"/>
            </a:xfrm>
            <a:prstGeom prst="rect">
              <a:avLst/>
            </a:prstGeom>
          </p:spPr>
        </p:pic>
        <p:sp>
          <p:nvSpPr>
            <p:cNvPr id="27" name="雲形吹き出し 26"/>
            <p:cNvSpPr/>
            <p:nvPr/>
          </p:nvSpPr>
          <p:spPr>
            <a:xfrm rot="326645">
              <a:off x="7138957" y="1921451"/>
              <a:ext cx="3394396" cy="247780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1453388 w 2822966"/>
                <a:gd name="connsiteY0" fmla="*/ 2364093 h 1611208"/>
                <a:gd name="connsiteX1" fmla="*/ 1408632 w 2822966"/>
                <a:gd name="connsiteY1" fmla="*/ 2408849 h 1611208"/>
                <a:gd name="connsiteX2" fmla="*/ 1363876 w 2822966"/>
                <a:gd name="connsiteY2" fmla="*/ 2364093 h 1611208"/>
                <a:gd name="connsiteX3" fmla="*/ 1408632 w 2822966"/>
                <a:gd name="connsiteY3" fmla="*/ 2319337 h 1611208"/>
                <a:gd name="connsiteX4" fmla="*/ 1453388 w 2822966"/>
                <a:gd name="connsiteY4" fmla="*/ 2364093 h 1611208"/>
                <a:gd name="connsiteX0" fmla="*/ 1498548 w 2822966"/>
                <a:gd name="connsiteY0" fmla="*/ 2142969 h 1611208"/>
                <a:gd name="connsiteX1" fmla="*/ 1409036 w 2822966"/>
                <a:gd name="connsiteY1" fmla="*/ 2232481 h 1611208"/>
                <a:gd name="connsiteX2" fmla="*/ 1319524 w 2822966"/>
                <a:gd name="connsiteY2" fmla="*/ 2142969 h 1611208"/>
                <a:gd name="connsiteX3" fmla="*/ 1409036 w 2822966"/>
                <a:gd name="connsiteY3" fmla="*/ 2053457 h 1611208"/>
                <a:gd name="connsiteX4" fmla="*/ 1498548 w 2822966"/>
                <a:gd name="connsiteY4" fmla="*/ 2142969 h 1611208"/>
                <a:gd name="connsiteX0" fmla="*/ 1543872 w 2822966"/>
                <a:gd name="connsiteY0" fmla="*/ 1832332 h 1611208"/>
                <a:gd name="connsiteX1" fmla="*/ 1409605 w 2822966"/>
                <a:gd name="connsiteY1" fmla="*/ 1966599 h 1611208"/>
                <a:gd name="connsiteX2" fmla="*/ 1275338 w 2822966"/>
                <a:gd name="connsiteY2" fmla="*/ 1832332 h 1611208"/>
                <a:gd name="connsiteX3" fmla="*/ 1409605 w 2822966"/>
                <a:gd name="connsiteY3" fmla="*/ 1698065 h 1611208"/>
                <a:gd name="connsiteX4" fmla="*/ 1543872 w 2822966"/>
                <a:gd name="connsiteY4" fmla="*/ 1832332 h 1611208"/>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40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40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4729 w 43256"/>
                <a:gd name="connsiteY0" fmla="*/ 26036 h 64445"/>
                <a:gd name="connsiteX1" fmla="*/ 2196 w 43256"/>
                <a:gd name="connsiteY1" fmla="*/ 25239 h 64445"/>
                <a:gd name="connsiteX2" fmla="*/ 6964 w 43256"/>
                <a:gd name="connsiteY2" fmla="*/ 34758 h 64445"/>
                <a:gd name="connsiteX3" fmla="*/ 5856 w 43256"/>
                <a:gd name="connsiteY3" fmla="*/ 35139 h 64445"/>
                <a:gd name="connsiteX4" fmla="*/ 16514 w 43256"/>
                <a:gd name="connsiteY4" fmla="*/ 38949 h 64445"/>
                <a:gd name="connsiteX5" fmla="*/ 15846 w 43256"/>
                <a:gd name="connsiteY5" fmla="*/ 37209 h 64445"/>
                <a:gd name="connsiteX6" fmla="*/ 28863 w 43256"/>
                <a:gd name="connsiteY6" fmla="*/ 34610 h 64445"/>
                <a:gd name="connsiteX7" fmla="*/ 28596 w 43256"/>
                <a:gd name="connsiteY7" fmla="*/ 36519 h 64445"/>
                <a:gd name="connsiteX8" fmla="*/ 41834 w 43256"/>
                <a:gd name="connsiteY8" fmla="*/ 15213 h 64445"/>
                <a:gd name="connsiteX9" fmla="*/ 40386 w 43256"/>
                <a:gd name="connsiteY9" fmla="*/ 17889 h 64445"/>
                <a:gd name="connsiteX10" fmla="*/ 38360 w 43256"/>
                <a:gd name="connsiteY10" fmla="*/ 5285 h 64445"/>
                <a:gd name="connsiteX11" fmla="*/ 38436 w 43256"/>
                <a:gd name="connsiteY11" fmla="*/ 6549 h 64445"/>
                <a:gd name="connsiteX12" fmla="*/ 29114 w 43256"/>
                <a:gd name="connsiteY12" fmla="*/ 3811 h 64445"/>
                <a:gd name="connsiteX13" fmla="*/ 29856 w 43256"/>
                <a:gd name="connsiteY13" fmla="*/ 2199 h 64445"/>
                <a:gd name="connsiteX14" fmla="*/ 22177 w 43256"/>
                <a:gd name="connsiteY14" fmla="*/ 4579 h 64445"/>
                <a:gd name="connsiteX15" fmla="*/ 22536 w 43256"/>
                <a:gd name="connsiteY15" fmla="*/ 3189 h 64445"/>
                <a:gd name="connsiteX16" fmla="*/ 14036 w 43256"/>
                <a:gd name="connsiteY16" fmla="*/ 5051 h 64445"/>
                <a:gd name="connsiteX17" fmla="*/ 15336 w 43256"/>
                <a:gd name="connsiteY17" fmla="*/ 6399 h 64445"/>
                <a:gd name="connsiteX18" fmla="*/ 4163 w 43256"/>
                <a:gd name="connsiteY18" fmla="*/ 15648 h 64445"/>
                <a:gd name="connsiteX19" fmla="*/ 3936 w 43256"/>
                <a:gd name="connsiteY19" fmla="*/ 14229 h 64445"/>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40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40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6964 w 43256"/>
                <a:gd name="connsiteY0" fmla="*/ 34758 h 64445"/>
                <a:gd name="connsiteX1" fmla="*/ 5856 w 43256"/>
                <a:gd name="connsiteY1" fmla="*/ 35139 h 64445"/>
                <a:gd name="connsiteX2" fmla="*/ 16514 w 43256"/>
                <a:gd name="connsiteY2" fmla="*/ 38949 h 64445"/>
                <a:gd name="connsiteX3" fmla="*/ 15846 w 43256"/>
                <a:gd name="connsiteY3" fmla="*/ 37209 h 64445"/>
                <a:gd name="connsiteX4" fmla="*/ 28863 w 43256"/>
                <a:gd name="connsiteY4" fmla="*/ 34610 h 64445"/>
                <a:gd name="connsiteX5" fmla="*/ 28596 w 43256"/>
                <a:gd name="connsiteY5" fmla="*/ 36519 h 64445"/>
                <a:gd name="connsiteX6" fmla="*/ 41834 w 43256"/>
                <a:gd name="connsiteY6" fmla="*/ 15213 h 64445"/>
                <a:gd name="connsiteX7" fmla="*/ 40386 w 43256"/>
                <a:gd name="connsiteY7" fmla="*/ 17889 h 64445"/>
                <a:gd name="connsiteX8" fmla="*/ 38360 w 43256"/>
                <a:gd name="connsiteY8" fmla="*/ 5285 h 64445"/>
                <a:gd name="connsiteX9" fmla="*/ 38436 w 43256"/>
                <a:gd name="connsiteY9" fmla="*/ 6549 h 64445"/>
                <a:gd name="connsiteX10" fmla="*/ 29114 w 43256"/>
                <a:gd name="connsiteY10" fmla="*/ 3811 h 64445"/>
                <a:gd name="connsiteX11" fmla="*/ 29856 w 43256"/>
                <a:gd name="connsiteY11" fmla="*/ 2199 h 64445"/>
                <a:gd name="connsiteX12" fmla="*/ 22177 w 43256"/>
                <a:gd name="connsiteY12" fmla="*/ 4579 h 64445"/>
                <a:gd name="connsiteX13" fmla="*/ 22536 w 43256"/>
                <a:gd name="connsiteY13" fmla="*/ 3189 h 64445"/>
                <a:gd name="connsiteX14" fmla="*/ 14036 w 43256"/>
                <a:gd name="connsiteY14" fmla="*/ 5051 h 64445"/>
                <a:gd name="connsiteX15" fmla="*/ 15336 w 43256"/>
                <a:gd name="connsiteY15" fmla="*/ 6399 h 64445"/>
                <a:gd name="connsiteX16" fmla="*/ 4163 w 43256"/>
                <a:gd name="connsiteY16" fmla="*/ 15648 h 64445"/>
                <a:gd name="connsiteX17" fmla="*/ 3936 w 43256"/>
                <a:gd name="connsiteY17" fmla="*/ 14229 h 64445"/>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39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39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6964 w 43256"/>
                <a:gd name="connsiteY0" fmla="*/ 34758 h 64445"/>
                <a:gd name="connsiteX1" fmla="*/ 5856 w 43256"/>
                <a:gd name="connsiteY1" fmla="*/ 35139 h 64445"/>
                <a:gd name="connsiteX2" fmla="*/ 16514 w 43256"/>
                <a:gd name="connsiteY2" fmla="*/ 38949 h 64445"/>
                <a:gd name="connsiteX3" fmla="*/ 15846 w 43256"/>
                <a:gd name="connsiteY3" fmla="*/ 37209 h 64445"/>
                <a:gd name="connsiteX4" fmla="*/ 28863 w 43256"/>
                <a:gd name="connsiteY4" fmla="*/ 34610 h 64445"/>
                <a:gd name="connsiteX5" fmla="*/ 28596 w 43256"/>
                <a:gd name="connsiteY5" fmla="*/ 36519 h 64445"/>
                <a:gd name="connsiteX6" fmla="*/ 41834 w 43256"/>
                <a:gd name="connsiteY6" fmla="*/ 15213 h 64445"/>
                <a:gd name="connsiteX7" fmla="*/ 40386 w 43256"/>
                <a:gd name="connsiteY7" fmla="*/ 17889 h 64445"/>
                <a:gd name="connsiteX8" fmla="*/ 38360 w 43256"/>
                <a:gd name="connsiteY8" fmla="*/ 5285 h 64445"/>
                <a:gd name="connsiteX9" fmla="*/ 38436 w 43256"/>
                <a:gd name="connsiteY9" fmla="*/ 6549 h 64445"/>
                <a:gd name="connsiteX10" fmla="*/ 29114 w 43256"/>
                <a:gd name="connsiteY10" fmla="*/ 3811 h 64445"/>
                <a:gd name="connsiteX11" fmla="*/ 29856 w 43256"/>
                <a:gd name="connsiteY11" fmla="*/ 2199 h 64445"/>
                <a:gd name="connsiteX12" fmla="*/ 22177 w 43256"/>
                <a:gd name="connsiteY12" fmla="*/ 4579 h 64445"/>
                <a:gd name="connsiteX13" fmla="*/ 22536 w 43256"/>
                <a:gd name="connsiteY13" fmla="*/ 3189 h 64445"/>
                <a:gd name="connsiteX14" fmla="*/ 14036 w 43256"/>
                <a:gd name="connsiteY14" fmla="*/ 5051 h 64445"/>
                <a:gd name="connsiteX15" fmla="*/ 15336 w 43256"/>
                <a:gd name="connsiteY15" fmla="*/ 6399 h 64445"/>
                <a:gd name="connsiteX16" fmla="*/ 4163 w 43256"/>
                <a:gd name="connsiteY16" fmla="*/ 15648 h 64445"/>
                <a:gd name="connsiteX17" fmla="*/ 3936 w 43256"/>
                <a:gd name="connsiteY17" fmla="*/ 14229 h 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6444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826625" h="2403590">
                  <a:moveTo>
                    <a:pt x="1455739" y="2358834"/>
                  </a:moveTo>
                  <a:cubicBezTo>
                    <a:pt x="1455739" y="2383552"/>
                    <a:pt x="1425902" y="2403590"/>
                    <a:pt x="1410984" y="2403590"/>
                  </a:cubicBezTo>
                  <a:cubicBezTo>
                    <a:pt x="1396066" y="2403590"/>
                    <a:pt x="1366228" y="2383552"/>
                    <a:pt x="1366228" y="2358834"/>
                  </a:cubicBezTo>
                  <a:cubicBezTo>
                    <a:pt x="1366228" y="2334116"/>
                    <a:pt x="1396066" y="2314078"/>
                    <a:pt x="1410984" y="2314078"/>
                  </a:cubicBezTo>
                  <a:cubicBezTo>
                    <a:pt x="1425902" y="2314078"/>
                    <a:pt x="1455739" y="2334116"/>
                    <a:pt x="1455739" y="2358834"/>
                  </a:cubicBezTo>
                  <a:close/>
                </a:path>
                <a:path w="2826625" h="2403590">
                  <a:moveTo>
                    <a:pt x="1500900" y="2137710"/>
                  </a:moveTo>
                  <a:cubicBezTo>
                    <a:pt x="1500900" y="2187146"/>
                    <a:pt x="1460824" y="2227222"/>
                    <a:pt x="1411388" y="2227222"/>
                  </a:cubicBezTo>
                  <a:cubicBezTo>
                    <a:pt x="1361952" y="2227222"/>
                    <a:pt x="1321876" y="2187146"/>
                    <a:pt x="1321876" y="2137710"/>
                  </a:cubicBezTo>
                  <a:cubicBezTo>
                    <a:pt x="1321876" y="2088274"/>
                    <a:pt x="1361952" y="2048198"/>
                    <a:pt x="1411388" y="2048198"/>
                  </a:cubicBezTo>
                  <a:cubicBezTo>
                    <a:pt x="1460824" y="2048198"/>
                    <a:pt x="1500900" y="2088274"/>
                    <a:pt x="1500900" y="2137710"/>
                  </a:cubicBezTo>
                  <a:close/>
                </a:path>
                <a:path w="2826625" h="2403590">
                  <a:moveTo>
                    <a:pt x="1546224" y="1827073"/>
                  </a:moveTo>
                  <a:cubicBezTo>
                    <a:pt x="1546224" y="1901227"/>
                    <a:pt x="1486111" y="1961340"/>
                    <a:pt x="1411957" y="1961340"/>
                  </a:cubicBezTo>
                  <a:cubicBezTo>
                    <a:pt x="1337803" y="1961340"/>
                    <a:pt x="1277690" y="1901227"/>
                    <a:pt x="1277690" y="1827073"/>
                  </a:cubicBezTo>
                  <a:cubicBezTo>
                    <a:pt x="1277690" y="1752919"/>
                    <a:pt x="1337803" y="1692806"/>
                    <a:pt x="1411957" y="1692806"/>
                  </a:cubicBezTo>
                  <a:cubicBezTo>
                    <a:pt x="1486111" y="1692806"/>
                    <a:pt x="1546224" y="1752919"/>
                    <a:pt x="1546224" y="1827073"/>
                  </a:cubicBezTo>
                  <a:close/>
                </a:path>
                <a:path w="43256" h="64445" fill="none" extrusionOk="0">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BDE0F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正方形/長方形 16"/>
            <p:cNvSpPr/>
            <p:nvPr/>
          </p:nvSpPr>
          <p:spPr>
            <a:xfrm>
              <a:off x="7951347" y="2154934"/>
              <a:ext cx="2045773" cy="1047755"/>
            </a:xfrm>
            <a:prstGeom prst="rect">
              <a:avLst/>
            </a:prstGeom>
            <a:noFill/>
          </p:spPr>
          <p:txBody>
            <a:bodyPr wrap="non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安い♪</a:t>
              </a:r>
              <a:endParaRPr lang="en-US" altLang="ja-JP" sz="2000" b="1" dirty="0">
                <a:ln w="0"/>
                <a:latin typeface="Meiryo UI" panose="020B0604030504040204" pitchFamily="50" charset="-128"/>
                <a:ea typeface="Meiryo UI" panose="020B0604030504040204" pitchFamily="50" charset="-128"/>
              </a:endParaRPr>
            </a:p>
            <a:p>
              <a:pPr algn="ctr"/>
              <a:r>
                <a:rPr lang="ja-JP" altLang="en-US" sz="2000" b="1" cap="none" spc="0" dirty="0">
                  <a:ln w="0"/>
                  <a:solidFill>
                    <a:schemeClr val="tx1"/>
                  </a:solidFill>
                  <a:latin typeface="Meiryo UI" panose="020B0604030504040204" pitchFamily="50" charset="-128"/>
                  <a:ea typeface="Meiryo UI" panose="020B0604030504040204" pitchFamily="50" charset="-128"/>
                </a:rPr>
                <a:t>１回だけ！</a:t>
              </a:r>
            </a:p>
          </p:txBody>
        </p:sp>
        <p:pic>
          <p:nvPicPr>
            <p:cNvPr id="19" name="図 18"/>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48000" y1="3727" x2="49200" y2="6418"/>
                          <a14:foregroundMark x1="42600" y1="1242" x2="45800" y2="10145"/>
                          <a14:foregroundMark x1="52800" y1="9317" x2="58200" y2="1242"/>
                          <a14:foregroundMark x1="8400" y1="75776" x2="14400" y2="67495"/>
                          <a14:foregroundMark x1="8000" y1="76398" x2="30600" y2="96066"/>
                          <a14:foregroundMark x1="30600" y1="92754" x2="63000" y2="90062"/>
                          <a14:foregroundMark x1="24000" y1="65217" x2="38200" y2="77640"/>
                          <a14:foregroundMark x1="37200" y1="74741" x2="46400" y2="66460"/>
                        </a14:backgroundRemoval>
                      </a14:imgEffect>
                    </a14:imgLayer>
                  </a14:imgProps>
                </a:ext>
                <a:ext uri="{28A0092B-C50C-407E-A947-70E740481C1C}">
                  <a14:useLocalDpi xmlns:a14="http://schemas.microsoft.com/office/drawing/2010/main" val="0"/>
                </a:ext>
              </a:extLst>
            </a:blip>
            <a:stretch>
              <a:fillRect/>
            </a:stretch>
          </p:blipFill>
          <p:spPr>
            <a:xfrm>
              <a:off x="7462521" y="4644445"/>
              <a:ext cx="3003792" cy="2901663"/>
            </a:xfrm>
            <a:prstGeom prst="rect">
              <a:avLst/>
            </a:prstGeom>
          </p:spPr>
        </p:pic>
      </p:grpSp>
      <p:grpSp>
        <p:nvGrpSpPr>
          <p:cNvPr id="3" name="グループ化 2">
            <a:extLst>
              <a:ext uri="{FF2B5EF4-FFF2-40B4-BE49-F238E27FC236}">
                <a16:creationId xmlns:a16="http://schemas.microsoft.com/office/drawing/2014/main" id="{8D335708-7177-EA3C-CCBA-25400BEB32D1}"/>
              </a:ext>
            </a:extLst>
          </p:cNvPr>
          <p:cNvGrpSpPr/>
          <p:nvPr/>
        </p:nvGrpSpPr>
        <p:grpSpPr>
          <a:xfrm>
            <a:off x="5329157" y="2416887"/>
            <a:ext cx="4966284" cy="4772939"/>
            <a:chOff x="20596" y="2221473"/>
            <a:chExt cx="5884450" cy="5194931"/>
          </a:xfrm>
        </p:grpSpPr>
        <p:pic>
          <p:nvPicPr>
            <p:cNvPr id="5" name="図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9109" y="3704119"/>
              <a:ext cx="4547058" cy="3712285"/>
            </a:xfrm>
            <a:prstGeom prst="rect">
              <a:avLst/>
            </a:prstGeom>
          </p:spPr>
        </p:pic>
        <p:grpSp>
          <p:nvGrpSpPr>
            <p:cNvPr id="39" name="グループ化 38"/>
            <p:cNvGrpSpPr/>
            <p:nvPr/>
          </p:nvGrpSpPr>
          <p:grpSpPr>
            <a:xfrm>
              <a:off x="473503" y="2221473"/>
              <a:ext cx="3036962" cy="1053511"/>
              <a:chOff x="457200" y="2055242"/>
              <a:chExt cx="3036962" cy="1053511"/>
            </a:xfrm>
          </p:grpSpPr>
          <p:sp>
            <p:nvSpPr>
              <p:cNvPr id="33" name="星 16 32"/>
              <p:cNvSpPr/>
              <p:nvPr/>
            </p:nvSpPr>
            <p:spPr>
              <a:xfrm>
                <a:off x="457200" y="2055242"/>
                <a:ext cx="3036962" cy="1053511"/>
              </a:xfrm>
              <a:prstGeom prst="star16">
                <a:avLst/>
              </a:prstGeom>
              <a:solidFill>
                <a:srgbClr val="FFFF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正方形/長方形 30"/>
              <p:cNvSpPr/>
              <p:nvPr/>
            </p:nvSpPr>
            <p:spPr>
              <a:xfrm>
                <a:off x="1040053" y="2189179"/>
                <a:ext cx="1871255" cy="770472"/>
              </a:xfrm>
              <a:prstGeom prst="rect">
                <a:avLst/>
              </a:prstGeom>
              <a:noFill/>
            </p:spPr>
            <p:txBody>
              <a:bodyPr wrap="non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全</a:t>
                </a:r>
                <a:r>
                  <a:rPr lang="en-US" altLang="ja-JP" sz="2000" b="1" dirty="0">
                    <a:ln w="0"/>
                    <a:latin typeface="Meiryo UI" panose="020B0604030504040204" pitchFamily="50" charset="-128"/>
                    <a:ea typeface="Meiryo UI" panose="020B0604030504040204" pitchFamily="50" charset="-128"/>
                  </a:rPr>
                  <a:t>4</a:t>
                </a:r>
                <a:r>
                  <a:rPr lang="ja-JP" altLang="en-US" sz="2000" b="1" dirty="0">
                    <a:ln w="0"/>
                    <a:latin typeface="Meiryo UI" panose="020B0604030504040204" pitchFamily="50" charset="-128"/>
                    <a:ea typeface="Meiryo UI" panose="020B0604030504040204" pitchFamily="50" charset="-128"/>
                  </a:rPr>
                  <a:t>回の</a:t>
                </a:r>
                <a:endParaRPr lang="en-US" altLang="ja-JP" sz="2000" b="1" dirty="0">
                  <a:ln w="0"/>
                  <a:latin typeface="Meiryo UI" panose="020B0604030504040204" pitchFamily="50" charset="-128"/>
                  <a:ea typeface="Meiryo UI" panose="020B0604030504040204" pitchFamily="50" charset="-128"/>
                </a:endParaRPr>
              </a:p>
              <a:p>
                <a:pPr algn="ctr"/>
                <a:r>
                  <a:rPr lang="ja-JP" altLang="en-US" sz="2000" b="1" dirty="0">
                    <a:ln w="0"/>
                    <a:latin typeface="Meiryo UI" panose="020B0604030504040204" pitchFamily="50" charset="-128"/>
                    <a:ea typeface="Meiryo UI" panose="020B0604030504040204" pitchFamily="50" charset="-128"/>
                  </a:rPr>
                  <a:t>定期コース</a:t>
                </a:r>
                <a:r>
                  <a:rPr lang="en-US" altLang="ja-JP" sz="2000" b="1" dirty="0">
                    <a:ln w="0"/>
                    <a:latin typeface="Meiryo UI" panose="020B0604030504040204" pitchFamily="50" charset="-128"/>
                    <a:ea typeface="Meiryo UI" panose="020B0604030504040204" pitchFamily="50" charset="-128"/>
                  </a:rPr>
                  <a:t>⁉</a:t>
                </a:r>
              </a:p>
            </p:txBody>
          </p:sp>
        </p:grpSp>
        <p:grpSp>
          <p:nvGrpSpPr>
            <p:cNvPr id="40" name="グループ化 39"/>
            <p:cNvGrpSpPr/>
            <p:nvPr/>
          </p:nvGrpSpPr>
          <p:grpSpPr>
            <a:xfrm>
              <a:off x="2852638" y="2930853"/>
              <a:ext cx="3052408" cy="1271667"/>
              <a:chOff x="3081250" y="2646647"/>
              <a:chExt cx="3052408" cy="1271667"/>
            </a:xfrm>
          </p:grpSpPr>
          <p:sp>
            <p:nvSpPr>
              <p:cNvPr id="34" name="星 16 33"/>
              <p:cNvSpPr/>
              <p:nvPr/>
            </p:nvSpPr>
            <p:spPr>
              <a:xfrm>
                <a:off x="3081250" y="2646647"/>
                <a:ext cx="3052408" cy="1271667"/>
              </a:xfrm>
              <a:prstGeom prst="star16">
                <a:avLst/>
              </a:prstGeom>
              <a:solidFill>
                <a:srgbClr val="FFFF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正方形/長方形 35"/>
              <p:cNvSpPr/>
              <p:nvPr/>
            </p:nvSpPr>
            <p:spPr>
              <a:xfrm>
                <a:off x="3503156" y="2925067"/>
                <a:ext cx="2133369" cy="770472"/>
              </a:xfrm>
              <a:prstGeom prst="rect">
                <a:avLst/>
              </a:prstGeom>
              <a:noFill/>
            </p:spPr>
            <p:txBody>
              <a:bodyPr wrap="none" lIns="91440" tIns="45720" rIns="91440" bIns="45720">
                <a:spAutoFit/>
              </a:bodyPr>
              <a:lstStyle/>
              <a:p>
                <a:pPr algn="ctr"/>
                <a:r>
                  <a:rPr lang="ja-JP" altLang="en-US" sz="2000" b="1" dirty="0" smtClean="0">
                    <a:ln w="0"/>
                    <a:latin typeface="Meiryo UI" panose="020B0604030504040204" pitchFamily="50" charset="-128"/>
                    <a:ea typeface="Meiryo UI" panose="020B0604030504040204" pitchFamily="50" charset="-128"/>
                  </a:rPr>
                  <a:t>２回目から</a:t>
                </a:r>
                <a:r>
                  <a:rPr lang="en-US" altLang="ja-JP" sz="2000" b="1" dirty="0">
                    <a:ln w="0"/>
                    <a:latin typeface="Meiryo UI" panose="020B0604030504040204" pitchFamily="50" charset="-128"/>
                    <a:ea typeface="Meiryo UI" panose="020B0604030504040204" pitchFamily="50" charset="-128"/>
                  </a:rPr>
                  <a:t>8</a:t>
                </a:r>
                <a:r>
                  <a:rPr lang="ja-JP" altLang="en-US" sz="2000" b="1" dirty="0">
                    <a:ln w="0"/>
                    <a:latin typeface="Meiryo UI" panose="020B0604030504040204" pitchFamily="50" charset="-128"/>
                    <a:ea typeface="Meiryo UI" panose="020B0604030504040204" pitchFamily="50" charset="-128"/>
                  </a:rPr>
                  <a:t>袋</a:t>
                </a:r>
                <a:endParaRPr lang="en-US" altLang="ja-JP" sz="2000" b="1" dirty="0">
                  <a:ln w="0"/>
                  <a:latin typeface="Meiryo UI" panose="020B0604030504040204" pitchFamily="50" charset="-128"/>
                  <a:ea typeface="Meiryo UI" panose="020B0604030504040204" pitchFamily="50" charset="-128"/>
                </a:endParaRPr>
              </a:p>
              <a:p>
                <a:pPr algn="ctr"/>
                <a:r>
                  <a:rPr lang="en-US" altLang="ja-JP" sz="2000" b="1" dirty="0">
                    <a:ln w="0"/>
                    <a:latin typeface="Meiryo UI" panose="020B0604030504040204" pitchFamily="50" charset="-128"/>
                    <a:ea typeface="Meiryo UI" panose="020B0604030504040204" pitchFamily="50" charset="-128"/>
                  </a:rPr>
                  <a:t>2</a:t>
                </a:r>
                <a:r>
                  <a:rPr lang="ja-JP" altLang="en-US" sz="2000" b="1" dirty="0">
                    <a:ln w="0"/>
                    <a:latin typeface="Meiryo UI" panose="020B0604030504040204" pitchFamily="50" charset="-128"/>
                    <a:ea typeface="Meiryo UI" panose="020B0604030504040204" pitchFamily="50" charset="-128"/>
                  </a:rPr>
                  <a:t>万円</a:t>
                </a:r>
                <a:r>
                  <a:rPr lang="en-US" altLang="ja-JP" sz="2000" b="1" dirty="0">
                    <a:ln w="0"/>
                    <a:latin typeface="Meiryo UI" panose="020B0604030504040204" pitchFamily="50" charset="-128"/>
                    <a:ea typeface="Meiryo UI" panose="020B0604030504040204" pitchFamily="50" charset="-128"/>
                  </a:rPr>
                  <a:t>⁉</a:t>
                </a:r>
              </a:p>
            </p:txBody>
          </p:sp>
        </p:grpSp>
        <p:grpSp>
          <p:nvGrpSpPr>
            <p:cNvPr id="38" name="グループ化 37"/>
            <p:cNvGrpSpPr/>
            <p:nvPr/>
          </p:nvGrpSpPr>
          <p:grpSpPr>
            <a:xfrm>
              <a:off x="20596" y="3525760"/>
              <a:ext cx="2901647" cy="789291"/>
              <a:chOff x="-140983" y="3465159"/>
              <a:chExt cx="2901647" cy="789291"/>
            </a:xfrm>
          </p:grpSpPr>
          <p:sp>
            <p:nvSpPr>
              <p:cNvPr id="35" name="星 16 34"/>
              <p:cNvSpPr/>
              <p:nvPr/>
            </p:nvSpPr>
            <p:spPr>
              <a:xfrm>
                <a:off x="-140983" y="3465159"/>
                <a:ext cx="2901647" cy="789291"/>
              </a:xfrm>
              <a:prstGeom prst="star16">
                <a:avLst/>
              </a:prstGeom>
              <a:solidFill>
                <a:srgbClr val="FFFF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7" name="正方形/長方形 36"/>
              <p:cNvSpPr/>
              <p:nvPr/>
            </p:nvSpPr>
            <p:spPr>
              <a:xfrm>
                <a:off x="338124" y="3591560"/>
                <a:ext cx="1943432" cy="435485"/>
              </a:xfrm>
              <a:prstGeom prst="rect">
                <a:avLst/>
              </a:prstGeom>
              <a:noFill/>
            </p:spPr>
            <p:txBody>
              <a:bodyPr wrap="non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総額</a:t>
                </a:r>
                <a:r>
                  <a:rPr lang="en-US" altLang="ja-JP" sz="2000" b="1" dirty="0">
                    <a:ln w="0"/>
                    <a:latin typeface="Meiryo UI" panose="020B0604030504040204" pitchFamily="50" charset="-128"/>
                    <a:ea typeface="Meiryo UI" panose="020B0604030504040204" pitchFamily="50" charset="-128"/>
                  </a:rPr>
                  <a:t>8</a:t>
                </a:r>
                <a:r>
                  <a:rPr lang="ja-JP" altLang="en-US" sz="2000" b="1" dirty="0">
                    <a:ln w="0"/>
                    <a:latin typeface="Meiryo UI" panose="020B0604030504040204" pitchFamily="50" charset="-128"/>
                    <a:ea typeface="Meiryo UI" panose="020B0604030504040204" pitchFamily="50" charset="-128"/>
                  </a:rPr>
                  <a:t>万円</a:t>
                </a:r>
                <a:r>
                  <a:rPr lang="en-US" altLang="ja-JP" sz="2000" b="1" dirty="0">
                    <a:ln w="0"/>
                    <a:latin typeface="Meiryo UI" panose="020B0604030504040204" pitchFamily="50" charset="-128"/>
                    <a:ea typeface="Meiryo UI" panose="020B0604030504040204" pitchFamily="50" charset="-128"/>
                  </a:rPr>
                  <a:t>‼</a:t>
                </a:r>
              </a:p>
            </p:txBody>
          </p:sp>
        </p:grpSp>
      </p:grpSp>
      <p:sp>
        <p:nvSpPr>
          <p:cNvPr id="4" name="ストライプ矢印 3"/>
          <p:cNvSpPr/>
          <p:nvPr/>
        </p:nvSpPr>
        <p:spPr>
          <a:xfrm>
            <a:off x="4173585" y="4523339"/>
            <a:ext cx="1537811" cy="398422"/>
          </a:xfrm>
          <a:prstGeom prst="stripedRightArrow">
            <a:avLst>
              <a:gd name="adj1" fmla="val 58675"/>
              <a:gd name="adj2" fmla="val 1365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正方形/長方形 20"/>
          <p:cNvSpPr/>
          <p:nvPr/>
        </p:nvSpPr>
        <p:spPr>
          <a:xfrm>
            <a:off x="3482999" y="4171124"/>
            <a:ext cx="1689885" cy="338554"/>
          </a:xfrm>
          <a:prstGeom prst="rect">
            <a:avLst/>
          </a:prstGeom>
          <a:noFill/>
        </p:spPr>
        <p:txBody>
          <a:bodyPr wrap="none" lIns="91440" tIns="45720" rIns="91440" bIns="45720">
            <a:spAutoFit/>
          </a:bodyPr>
          <a:lstStyle/>
          <a:p>
            <a:pPr algn="ctr"/>
            <a:r>
              <a:rPr lang="ja-JP" altLang="en-US" sz="1600" b="1" cap="none" spc="0" dirty="0" smtClean="0">
                <a:ln w="0"/>
                <a:solidFill>
                  <a:schemeClr val="tx1"/>
                </a:solidFill>
                <a:latin typeface="Meiryo UI" panose="020B0604030504040204" pitchFamily="50" charset="-128"/>
                <a:ea typeface="Meiryo UI" panose="020B0604030504040204" pitchFamily="50" charset="-128"/>
              </a:rPr>
              <a:t>と、思っていたら</a:t>
            </a:r>
            <a:r>
              <a:rPr lang="en-US" altLang="ja-JP" sz="1600" b="1" cap="none" spc="0" dirty="0" smtClean="0">
                <a:ln w="0"/>
                <a:solidFill>
                  <a:schemeClr val="tx1"/>
                </a:solidFill>
                <a:latin typeface="Meiryo UI" panose="020B0604030504040204" pitchFamily="50" charset="-128"/>
                <a:ea typeface="Meiryo UI" panose="020B0604030504040204" pitchFamily="50" charset="-128"/>
              </a:rPr>
              <a:t>…</a:t>
            </a:r>
            <a:endParaRPr lang="ja-JP" altLang="en-US" sz="1600" b="1" cap="none" spc="0" dirty="0">
              <a:ln w="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2956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a:spLocks noGrp="1"/>
          </p:cNvSpPr>
          <p:nvPr>
            <p:ph type="title"/>
          </p:nvPr>
        </p:nvSpPr>
        <p:spPr/>
        <p:txBody>
          <a:bodyPr/>
          <a:lstStyle/>
          <a:p>
            <a:r>
              <a:rPr kumimoji="1" lang="en-US" altLang="ja-JP" dirty="0">
                <a:latin typeface="+mj-ea"/>
              </a:rPr>
              <a:t>CASE</a:t>
            </a:r>
            <a:r>
              <a:rPr kumimoji="1" lang="ja-JP" altLang="en-US" dirty="0">
                <a:latin typeface="+mj-ea"/>
              </a:rPr>
              <a:t>２：定期購入とは知っていたが解約できない</a:t>
            </a:r>
          </a:p>
        </p:txBody>
      </p:sp>
      <p:grpSp>
        <p:nvGrpSpPr>
          <p:cNvPr id="5" name="グループ化 4"/>
          <p:cNvGrpSpPr/>
          <p:nvPr/>
        </p:nvGrpSpPr>
        <p:grpSpPr>
          <a:xfrm>
            <a:off x="1052560" y="3351905"/>
            <a:ext cx="2856333" cy="3552438"/>
            <a:chOff x="6108700" y="2221210"/>
            <a:chExt cx="3983449" cy="4855865"/>
          </a:xfrm>
        </p:grpSpPr>
        <p:pic>
          <p:nvPicPr>
            <p:cNvPr id="4" name="図 3"/>
            <p:cNvPicPr>
              <a:picLocks noChangeAspect="1"/>
            </p:cNvPicPr>
            <p:nvPr/>
          </p:nvPicPr>
          <p:blipFill rotWithShape="1">
            <a:blip r:embed="rId3" cstate="hqprint">
              <a:extLst>
                <a:ext uri="{28A0092B-C50C-407E-A947-70E740481C1C}">
                  <a14:useLocalDpi xmlns:a14="http://schemas.microsoft.com/office/drawing/2010/main" val="0"/>
                </a:ext>
              </a:extLst>
            </a:blip>
            <a:srcRect r="6786"/>
            <a:stretch/>
          </p:blipFill>
          <p:spPr>
            <a:xfrm>
              <a:off x="6108700" y="3935090"/>
              <a:ext cx="3900355" cy="3141985"/>
            </a:xfrm>
            <a:prstGeom prst="rect">
              <a:avLst/>
            </a:prstGeom>
          </p:spPr>
        </p:pic>
        <p:sp>
          <p:nvSpPr>
            <p:cNvPr id="6" name="雲形吹き出し 26"/>
            <p:cNvSpPr/>
            <p:nvPr/>
          </p:nvSpPr>
          <p:spPr>
            <a:xfrm rot="326645">
              <a:off x="6986745" y="2221210"/>
              <a:ext cx="3105404" cy="225433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1453388 w 2822966"/>
                <a:gd name="connsiteY0" fmla="*/ 2364093 h 1611208"/>
                <a:gd name="connsiteX1" fmla="*/ 1408632 w 2822966"/>
                <a:gd name="connsiteY1" fmla="*/ 2408849 h 1611208"/>
                <a:gd name="connsiteX2" fmla="*/ 1363876 w 2822966"/>
                <a:gd name="connsiteY2" fmla="*/ 2364093 h 1611208"/>
                <a:gd name="connsiteX3" fmla="*/ 1408632 w 2822966"/>
                <a:gd name="connsiteY3" fmla="*/ 2319337 h 1611208"/>
                <a:gd name="connsiteX4" fmla="*/ 1453388 w 2822966"/>
                <a:gd name="connsiteY4" fmla="*/ 2364093 h 1611208"/>
                <a:gd name="connsiteX0" fmla="*/ 1498548 w 2822966"/>
                <a:gd name="connsiteY0" fmla="*/ 2142969 h 1611208"/>
                <a:gd name="connsiteX1" fmla="*/ 1409036 w 2822966"/>
                <a:gd name="connsiteY1" fmla="*/ 2232481 h 1611208"/>
                <a:gd name="connsiteX2" fmla="*/ 1319524 w 2822966"/>
                <a:gd name="connsiteY2" fmla="*/ 2142969 h 1611208"/>
                <a:gd name="connsiteX3" fmla="*/ 1409036 w 2822966"/>
                <a:gd name="connsiteY3" fmla="*/ 2053457 h 1611208"/>
                <a:gd name="connsiteX4" fmla="*/ 1498548 w 2822966"/>
                <a:gd name="connsiteY4" fmla="*/ 2142969 h 1611208"/>
                <a:gd name="connsiteX0" fmla="*/ 1543872 w 2822966"/>
                <a:gd name="connsiteY0" fmla="*/ 1832332 h 1611208"/>
                <a:gd name="connsiteX1" fmla="*/ 1409605 w 2822966"/>
                <a:gd name="connsiteY1" fmla="*/ 1966599 h 1611208"/>
                <a:gd name="connsiteX2" fmla="*/ 1275338 w 2822966"/>
                <a:gd name="connsiteY2" fmla="*/ 1832332 h 1611208"/>
                <a:gd name="connsiteX3" fmla="*/ 1409605 w 2822966"/>
                <a:gd name="connsiteY3" fmla="*/ 1698065 h 1611208"/>
                <a:gd name="connsiteX4" fmla="*/ 1543872 w 2822966"/>
                <a:gd name="connsiteY4" fmla="*/ 1832332 h 1611208"/>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40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40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4729 w 43256"/>
                <a:gd name="connsiteY0" fmla="*/ 26036 h 64445"/>
                <a:gd name="connsiteX1" fmla="*/ 2196 w 43256"/>
                <a:gd name="connsiteY1" fmla="*/ 25239 h 64445"/>
                <a:gd name="connsiteX2" fmla="*/ 6964 w 43256"/>
                <a:gd name="connsiteY2" fmla="*/ 34758 h 64445"/>
                <a:gd name="connsiteX3" fmla="*/ 5856 w 43256"/>
                <a:gd name="connsiteY3" fmla="*/ 35139 h 64445"/>
                <a:gd name="connsiteX4" fmla="*/ 16514 w 43256"/>
                <a:gd name="connsiteY4" fmla="*/ 38949 h 64445"/>
                <a:gd name="connsiteX5" fmla="*/ 15846 w 43256"/>
                <a:gd name="connsiteY5" fmla="*/ 37209 h 64445"/>
                <a:gd name="connsiteX6" fmla="*/ 28863 w 43256"/>
                <a:gd name="connsiteY6" fmla="*/ 34610 h 64445"/>
                <a:gd name="connsiteX7" fmla="*/ 28596 w 43256"/>
                <a:gd name="connsiteY7" fmla="*/ 36519 h 64445"/>
                <a:gd name="connsiteX8" fmla="*/ 41834 w 43256"/>
                <a:gd name="connsiteY8" fmla="*/ 15213 h 64445"/>
                <a:gd name="connsiteX9" fmla="*/ 40386 w 43256"/>
                <a:gd name="connsiteY9" fmla="*/ 17889 h 64445"/>
                <a:gd name="connsiteX10" fmla="*/ 38360 w 43256"/>
                <a:gd name="connsiteY10" fmla="*/ 5285 h 64445"/>
                <a:gd name="connsiteX11" fmla="*/ 38436 w 43256"/>
                <a:gd name="connsiteY11" fmla="*/ 6549 h 64445"/>
                <a:gd name="connsiteX12" fmla="*/ 29114 w 43256"/>
                <a:gd name="connsiteY12" fmla="*/ 3811 h 64445"/>
                <a:gd name="connsiteX13" fmla="*/ 29856 w 43256"/>
                <a:gd name="connsiteY13" fmla="*/ 2199 h 64445"/>
                <a:gd name="connsiteX14" fmla="*/ 22177 w 43256"/>
                <a:gd name="connsiteY14" fmla="*/ 4579 h 64445"/>
                <a:gd name="connsiteX15" fmla="*/ 22536 w 43256"/>
                <a:gd name="connsiteY15" fmla="*/ 3189 h 64445"/>
                <a:gd name="connsiteX16" fmla="*/ 14036 w 43256"/>
                <a:gd name="connsiteY16" fmla="*/ 5051 h 64445"/>
                <a:gd name="connsiteX17" fmla="*/ 15336 w 43256"/>
                <a:gd name="connsiteY17" fmla="*/ 6399 h 64445"/>
                <a:gd name="connsiteX18" fmla="*/ 4163 w 43256"/>
                <a:gd name="connsiteY18" fmla="*/ 15648 h 64445"/>
                <a:gd name="connsiteX19" fmla="*/ 3936 w 43256"/>
                <a:gd name="connsiteY19" fmla="*/ 14229 h 64445"/>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40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40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6964 w 43256"/>
                <a:gd name="connsiteY0" fmla="*/ 34758 h 64445"/>
                <a:gd name="connsiteX1" fmla="*/ 5856 w 43256"/>
                <a:gd name="connsiteY1" fmla="*/ 35139 h 64445"/>
                <a:gd name="connsiteX2" fmla="*/ 16514 w 43256"/>
                <a:gd name="connsiteY2" fmla="*/ 38949 h 64445"/>
                <a:gd name="connsiteX3" fmla="*/ 15846 w 43256"/>
                <a:gd name="connsiteY3" fmla="*/ 37209 h 64445"/>
                <a:gd name="connsiteX4" fmla="*/ 28863 w 43256"/>
                <a:gd name="connsiteY4" fmla="*/ 34610 h 64445"/>
                <a:gd name="connsiteX5" fmla="*/ 28596 w 43256"/>
                <a:gd name="connsiteY5" fmla="*/ 36519 h 64445"/>
                <a:gd name="connsiteX6" fmla="*/ 41834 w 43256"/>
                <a:gd name="connsiteY6" fmla="*/ 15213 h 64445"/>
                <a:gd name="connsiteX7" fmla="*/ 40386 w 43256"/>
                <a:gd name="connsiteY7" fmla="*/ 17889 h 64445"/>
                <a:gd name="connsiteX8" fmla="*/ 38360 w 43256"/>
                <a:gd name="connsiteY8" fmla="*/ 5285 h 64445"/>
                <a:gd name="connsiteX9" fmla="*/ 38436 w 43256"/>
                <a:gd name="connsiteY9" fmla="*/ 6549 h 64445"/>
                <a:gd name="connsiteX10" fmla="*/ 29114 w 43256"/>
                <a:gd name="connsiteY10" fmla="*/ 3811 h 64445"/>
                <a:gd name="connsiteX11" fmla="*/ 29856 w 43256"/>
                <a:gd name="connsiteY11" fmla="*/ 2199 h 64445"/>
                <a:gd name="connsiteX12" fmla="*/ 22177 w 43256"/>
                <a:gd name="connsiteY12" fmla="*/ 4579 h 64445"/>
                <a:gd name="connsiteX13" fmla="*/ 22536 w 43256"/>
                <a:gd name="connsiteY13" fmla="*/ 3189 h 64445"/>
                <a:gd name="connsiteX14" fmla="*/ 14036 w 43256"/>
                <a:gd name="connsiteY14" fmla="*/ 5051 h 64445"/>
                <a:gd name="connsiteX15" fmla="*/ 15336 w 43256"/>
                <a:gd name="connsiteY15" fmla="*/ 6399 h 64445"/>
                <a:gd name="connsiteX16" fmla="*/ 4163 w 43256"/>
                <a:gd name="connsiteY16" fmla="*/ 15648 h 64445"/>
                <a:gd name="connsiteX17" fmla="*/ 3936 w 43256"/>
                <a:gd name="connsiteY17" fmla="*/ 14229 h 64445"/>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39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39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6964 w 43256"/>
                <a:gd name="connsiteY0" fmla="*/ 34758 h 64445"/>
                <a:gd name="connsiteX1" fmla="*/ 5856 w 43256"/>
                <a:gd name="connsiteY1" fmla="*/ 35139 h 64445"/>
                <a:gd name="connsiteX2" fmla="*/ 16514 w 43256"/>
                <a:gd name="connsiteY2" fmla="*/ 38949 h 64445"/>
                <a:gd name="connsiteX3" fmla="*/ 15846 w 43256"/>
                <a:gd name="connsiteY3" fmla="*/ 37209 h 64445"/>
                <a:gd name="connsiteX4" fmla="*/ 28863 w 43256"/>
                <a:gd name="connsiteY4" fmla="*/ 34610 h 64445"/>
                <a:gd name="connsiteX5" fmla="*/ 28596 w 43256"/>
                <a:gd name="connsiteY5" fmla="*/ 36519 h 64445"/>
                <a:gd name="connsiteX6" fmla="*/ 41834 w 43256"/>
                <a:gd name="connsiteY6" fmla="*/ 15213 h 64445"/>
                <a:gd name="connsiteX7" fmla="*/ 40386 w 43256"/>
                <a:gd name="connsiteY7" fmla="*/ 17889 h 64445"/>
                <a:gd name="connsiteX8" fmla="*/ 38360 w 43256"/>
                <a:gd name="connsiteY8" fmla="*/ 5285 h 64445"/>
                <a:gd name="connsiteX9" fmla="*/ 38436 w 43256"/>
                <a:gd name="connsiteY9" fmla="*/ 6549 h 64445"/>
                <a:gd name="connsiteX10" fmla="*/ 29114 w 43256"/>
                <a:gd name="connsiteY10" fmla="*/ 3811 h 64445"/>
                <a:gd name="connsiteX11" fmla="*/ 29856 w 43256"/>
                <a:gd name="connsiteY11" fmla="*/ 2199 h 64445"/>
                <a:gd name="connsiteX12" fmla="*/ 22177 w 43256"/>
                <a:gd name="connsiteY12" fmla="*/ 4579 h 64445"/>
                <a:gd name="connsiteX13" fmla="*/ 22536 w 43256"/>
                <a:gd name="connsiteY13" fmla="*/ 3189 h 64445"/>
                <a:gd name="connsiteX14" fmla="*/ 14036 w 43256"/>
                <a:gd name="connsiteY14" fmla="*/ 5051 h 64445"/>
                <a:gd name="connsiteX15" fmla="*/ 15336 w 43256"/>
                <a:gd name="connsiteY15" fmla="*/ 6399 h 64445"/>
                <a:gd name="connsiteX16" fmla="*/ 4163 w 43256"/>
                <a:gd name="connsiteY16" fmla="*/ 15648 h 64445"/>
                <a:gd name="connsiteX17" fmla="*/ 3936 w 43256"/>
                <a:gd name="connsiteY17" fmla="*/ 14229 h 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6444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826625" h="2403590">
                  <a:moveTo>
                    <a:pt x="1455739" y="2358834"/>
                  </a:moveTo>
                  <a:cubicBezTo>
                    <a:pt x="1455739" y="2383552"/>
                    <a:pt x="1425902" y="2403590"/>
                    <a:pt x="1410984" y="2403590"/>
                  </a:cubicBezTo>
                  <a:cubicBezTo>
                    <a:pt x="1396066" y="2403590"/>
                    <a:pt x="1366228" y="2383552"/>
                    <a:pt x="1366228" y="2358834"/>
                  </a:cubicBezTo>
                  <a:cubicBezTo>
                    <a:pt x="1366228" y="2334116"/>
                    <a:pt x="1396066" y="2314078"/>
                    <a:pt x="1410984" y="2314078"/>
                  </a:cubicBezTo>
                  <a:cubicBezTo>
                    <a:pt x="1425902" y="2314078"/>
                    <a:pt x="1455739" y="2334116"/>
                    <a:pt x="1455739" y="2358834"/>
                  </a:cubicBezTo>
                  <a:close/>
                </a:path>
                <a:path w="2826625" h="2403590">
                  <a:moveTo>
                    <a:pt x="1500900" y="2137710"/>
                  </a:moveTo>
                  <a:cubicBezTo>
                    <a:pt x="1500900" y="2187146"/>
                    <a:pt x="1460824" y="2227222"/>
                    <a:pt x="1411388" y="2227222"/>
                  </a:cubicBezTo>
                  <a:cubicBezTo>
                    <a:pt x="1361952" y="2227222"/>
                    <a:pt x="1321876" y="2187146"/>
                    <a:pt x="1321876" y="2137710"/>
                  </a:cubicBezTo>
                  <a:cubicBezTo>
                    <a:pt x="1321876" y="2088274"/>
                    <a:pt x="1361952" y="2048198"/>
                    <a:pt x="1411388" y="2048198"/>
                  </a:cubicBezTo>
                  <a:cubicBezTo>
                    <a:pt x="1460824" y="2048198"/>
                    <a:pt x="1500900" y="2088274"/>
                    <a:pt x="1500900" y="2137710"/>
                  </a:cubicBezTo>
                  <a:close/>
                </a:path>
                <a:path w="2826625" h="2403590">
                  <a:moveTo>
                    <a:pt x="1546224" y="1827073"/>
                  </a:moveTo>
                  <a:cubicBezTo>
                    <a:pt x="1546224" y="1901227"/>
                    <a:pt x="1486111" y="1961340"/>
                    <a:pt x="1411957" y="1961340"/>
                  </a:cubicBezTo>
                  <a:cubicBezTo>
                    <a:pt x="1337803" y="1961340"/>
                    <a:pt x="1277690" y="1901227"/>
                    <a:pt x="1277690" y="1827073"/>
                  </a:cubicBezTo>
                  <a:cubicBezTo>
                    <a:pt x="1277690" y="1752919"/>
                    <a:pt x="1337803" y="1692806"/>
                    <a:pt x="1411957" y="1692806"/>
                  </a:cubicBezTo>
                  <a:cubicBezTo>
                    <a:pt x="1486111" y="1692806"/>
                    <a:pt x="1546224" y="1752919"/>
                    <a:pt x="1546224" y="1827073"/>
                  </a:cubicBezTo>
                  <a:close/>
                </a:path>
                <a:path w="43256" h="64445" fill="none" extrusionOk="0">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BDE0F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550280" y="2436218"/>
              <a:ext cx="2206936" cy="967617"/>
            </a:xfrm>
            <a:prstGeom prst="rect">
              <a:avLst/>
            </a:prstGeom>
            <a:noFill/>
          </p:spPr>
          <p:txBody>
            <a:bodyPr wrap="non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いつでも</a:t>
              </a:r>
              <a:endParaRPr lang="en-US" altLang="ja-JP" sz="2000" b="1" dirty="0">
                <a:ln w="0"/>
                <a:latin typeface="Meiryo UI" panose="020B0604030504040204" pitchFamily="50" charset="-128"/>
                <a:ea typeface="Meiryo UI" panose="020B0604030504040204" pitchFamily="50" charset="-128"/>
              </a:endParaRPr>
            </a:p>
            <a:p>
              <a:pPr algn="ctr"/>
              <a:r>
                <a:rPr lang="ja-JP" altLang="en-US" sz="2000" b="1" dirty="0">
                  <a:ln w="0"/>
                  <a:latin typeface="Meiryo UI" panose="020B0604030504040204" pitchFamily="50" charset="-128"/>
                  <a:ea typeface="Meiryo UI" panose="020B0604030504040204" pitchFamily="50" charset="-128"/>
                </a:rPr>
                <a:t>解約できる♪</a:t>
              </a:r>
              <a:endParaRPr lang="en-US" altLang="ja-JP" sz="2000" b="1" dirty="0">
                <a:ln w="0"/>
                <a:latin typeface="Meiryo UI" panose="020B0604030504040204" pitchFamily="50" charset="-128"/>
                <a:ea typeface="Meiryo UI" panose="020B0604030504040204" pitchFamily="50" charset="-128"/>
              </a:endParaRPr>
            </a:p>
          </p:txBody>
        </p:sp>
      </p:grpSp>
      <p:grpSp>
        <p:nvGrpSpPr>
          <p:cNvPr id="2" name="グループ化 1">
            <a:extLst>
              <a:ext uri="{FF2B5EF4-FFF2-40B4-BE49-F238E27FC236}">
                <a16:creationId xmlns:a16="http://schemas.microsoft.com/office/drawing/2014/main" id="{FDA80537-EFE2-1B7F-D9C6-1346687D6266}"/>
              </a:ext>
            </a:extLst>
          </p:cNvPr>
          <p:cNvGrpSpPr/>
          <p:nvPr/>
        </p:nvGrpSpPr>
        <p:grpSpPr>
          <a:xfrm>
            <a:off x="5080000" y="2354680"/>
            <a:ext cx="5225895" cy="4765563"/>
            <a:chOff x="165100" y="2057649"/>
            <a:chExt cx="5735489" cy="5312956"/>
          </a:xfrm>
        </p:grpSpPr>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t="4148" r="5127" b="9974"/>
            <a:stretch/>
          </p:blipFill>
          <p:spPr>
            <a:xfrm>
              <a:off x="490654" y="4317792"/>
              <a:ext cx="3861361" cy="3052813"/>
            </a:xfrm>
            <a:prstGeom prst="rect">
              <a:avLst/>
            </a:prstGeom>
          </p:spPr>
        </p:pic>
        <p:grpSp>
          <p:nvGrpSpPr>
            <p:cNvPr id="9" name="グループ化 8"/>
            <p:cNvGrpSpPr/>
            <p:nvPr/>
          </p:nvGrpSpPr>
          <p:grpSpPr>
            <a:xfrm>
              <a:off x="165100" y="2587792"/>
              <a:ext cx="3059611" cy="1730000"/>
              <a:chOff x="-198177" y="3409506"/>
              <a:chExt cx="3059611" cy="1192835"/>
            </a:xfrm>
          </p:grpSpPr>
          <p:sp>
            <p:nvSpPr>
              <p:cNvPr id="10" name="星 16 9"/>
              <p:cNvSpPr/>
              <p:nvPr/>
            </p:nvSpPr>
            <p:spPr>
              <a:xfrm>
                <a:off x="-198177" y="3409506"/>
                <a:ext cx="3059611" cy="1192835"/>
              </a:xfrm>
              <a:prstGeom prst="star16">
                <a:avLst/>
              </a:prstGeom>
              <a:solidFill>
                <a:srgbClr val="FFFF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09827" y="3772692"/>
                <a:ext cx="2185423" cy="544151"/>
              </a:xfrm>
              <a:prstGeom prst="rect">
                <a:avLst/>
              </a:prstGeom>
              <a:noFill/>
            </p:spPr>
            <p:txBody>
              <a:bodyPr wrap="non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解約受付期間は</a:t>
                </a:r>
                <a:endParaRPr lang="en-US" altLang="ja-JP" sz="2000" b="1" dirty="0">
                  <a:ln w="0"/>
                  <a:latin typeface="Meiryo UI" panose="020B0604030504040204" pitchFamily="50" charset="-128"/>
                  <a:ea typeface="Meiryo UI" panose="020B0604030504040204" pitchFamily="50" charset="-128"/>
                </a:endParaRPr>
              </a:p>
              <a:p>
                <a:pPr algn="ctr"/>
                <a:r>
                  <a:rPr lang="ja-JP" altLang="en-US" sz="2000" b="1" dirty="0">
                    <a:ln w="0"/>
                    <a:latin typeface="Meiryo UI" panose="020B0604030504040204" pitchFamily="50" charset="-128"/>
                    <a:ea typeface="Meiryo UI" panose="020B0604030504040204" pitchFamily="50" charset="-128"/>
                  </a:rPr>
                  <a:t>２週間</a:t>
                </a:r>
                <a:r>
                  <a:rPr lang="en-US" altLang="ja-JP" sz="2000" b="1" dirty="0">
                    <a:ln w="0"/>
                    <a:latin typeface="Meiryo UI" panose="020B0604030504040204" pitchFamily="50" charset="-128"/>
                    <a:ea typeface="Meiryo UI" panose="020B0604030504040204" pitchFamily="50" charset="-128"/>
                  </a:rPr>
                  <a:t>⁉</a:t>
                </a:r>
              </a:p>
            </p:txBody>
          </p:sp>
        </p:grpSp>
        <p:grpSp>
          <p:nvGrpSpPr>
            <p:cNvPr id="12" name="グループ化 11"/>
            <p:cNvGrpSpPr/>
            <p:nvPr/>
          </p:nvGrpSpPr>
          <p:grpSpPr>
            <a:xfrm>
              <a:off x="2718787" y="2057649"/>
              <a:ext cx="3181802" cy="1409811"/>
              <a:chOff x="3114133" y="2495401"/>
              <a:chExt cx="3052408" cy="1409811"/>
            </a:xfrm>
          </p:grpSpPr>
          <p:sp>
            <p:nvSpPr>
              <p:cNvPr id="13" name="星 16 12"/>
              <p:cNvSpPr/>
              <p:nvPr/>
            </p:nvSpPr>
            <p:spPr>
              <a:xfrm>
                <a:off x="3114133" y="2495401"/>
                <a:ext cx="3052408" cy="1409811"/>
              </a:xfrm>
              <a:prstGeom prst="star16">
                <a:avLst/>
              </a:prstGeom>
              <a:solidFill>
                <a:srgbClr val="FFFF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579982" y="2765211"/>
                <a:ext cx="2157021" cy="789197"/>
              </a:xfrm>
              <a:prstGeom prst="rect">
                <a:avLst/>
              </a:prstGeom>
              <a:noFill/>
            </p:spPr>
            <p:txBody>
              <a:bodyPr wrap="squar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個人情報を</a:t>
                </a:r>
                <a:endParaRPr lang="en-US" altLang="ja-JP" sz="2000" b="1" dirty="0">
                  <a:ln w="0"/>
                  <a:latin typeface="Meiryo UI" panose="020B0604030504040204" pitchFamily="50" charset="-128"/>
                  <a:ea typeface="Meiryo UI" panose="020B0604030504040204" pitchFamily="50" charset="-128"/>
                </a:endParaRPr>
              </a:p>
              <a:p>
                <a:pPr algn="ctr"/>
                <a:r>
                  <a:rPr lang="ja-JP" altLang="en-US" sz="2000" b="1" dirty="0">
                    <a:ln w="0"/>
                    <a:latin typeface="Meiryo UI" panose="020B0604030504040204" pitchFamily="50" charset="-128"/>
                    <a:ea typeface="Meiryo UI" panose="020B0604030504040204" pitchFamily="50" charset="-128"/>
                  </a:rPr>
                  <a:t>送付するの</a:t>
                </a:r>
                <a:r>
                  <a:rPr lang="en-US" altLang="ja-JP" sz="2000" b="1" dirty="0" smtClean="0">
                    <a:ln w="0"/>
                    <a:latin typeface="Meiryo UI" panose="020B0604030504040204" pitchFamily="50" charset="-128"/>
                    <a:ea typeface="Meiryo UI" panose="020B0604030504040204" pitchFamily="50" charset="-128"/>
                  </a:rPr>
                  <a:t>⁉</a:t>
                </a:r>
                <a:endParaRPr lang="en-US" altLang="ja-JP" sz="2000" b="1" dirty="0">
                  <a:ln w="0"/>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2840978" y="3512775"/>
              <a:ext cx="2992968" cy="1757723"/>
              <a:chOff x="-131533" y="3077990"/>
              <a:chExt cx="2992968" cy="1356355"/>
            </a:xfrm>
          </p:grpSpPr>
          <p:sp>
            <p:nvSpPr>
              <p:cNvPr id="16" name="星 16 15"/>
              <p:cNvSpPr/>
              <p:nvPr/>
            </p:nvSpPr>
            <p:spPr>
              <a:xfrm>
                <a:off x="-131533" y="3077990"/>
                <a:ext cx="2992968" cy="1356355"/>
              </a:xfrm>
              <a:prstGeom prst="star16">
                <a:avLst/>
              </a:prstGeom>
              <a:solidFill>
                <a:srgbClr val="FFFF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36454" y="3430879"/>
                <a:ext cx="2056993" cy="608987"/>
              </a:xfrm>
              <a:prstGeom prst="rect">
                <a:avLst/>
              </a:prstGeom>
              <a:noFill/>
            </p:spPr>
            <p:txBody>
              <a:bodyPr wrap="non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解約したいのに</a:t>
                </a:r>
                <a:endParaRPr lang="en-US" altLang="ja-JP" sz="2000" b="1" dirty="0">
                  <a:ln w="0"/>
                  <a:latin typeface="Meiryo UI" panose="020B0604030504040204" pitchFamily="50" charset="-128"/>
                  <a:ea typeface="Meiryo UI" panose="020B0604030504040204" pitchFamily="50" charset="-128"/>
                </a:endParaRPr>
              </a:p>
              <a:p>
                <a:pPr algn="ctr"/>
                <a:r>
                  <a:rPr lang="ja-JP" altLang="en-US" sz="2000" b="1" dirty="0">
                    <a:ln w="0"/>
                    <a:latin typeface="Meiryo UI" panose="020B0604030504040204" pitchFamily="50" charset="-128"/>
                    <a:ea typeface="Meiryo UI" panose="020B0604030504040204" pitchFamily="50" charset="-128"/>
                  </a:rPr>
                  <a:t>電話に出ない！</a:t>
                </a:r>
                <a:endParaRPr lang="en-US" altLang="ja-JP" sz="2000" b="1" dirty="0">
                  <a:ln w="0"/>
                  <a:latin typeface="Meiryo UI" panose="020B0604030504040204" pitchFamily="50" charset="-128"/>
                  <a:ea typeface="Meiryo UI" panose="020B0604030504040204" pitchFamily="50" charset="-128"/>
                </a:endParaRPr>
              </a:p>
            </p:txBody>
          </p:sp>
        </p:grpSp>
      </p:grpSp>
      <p:sp>
        <p:nvSpPr>
          <p:cNvPr id="18" name="ストライプ矢印 17"/>
          <p:cNvSpPr/>
          <p:nvPr/>
        </p:nvSpPr>
        <p:spPr>
          <a:xfrm>
            <a:off x="4140662" y="4615471"/>
            <a:ext cx="1537811" cy="398422"/>
          </a:xfrm>
          <a:prstGeom prst="stripedRightArrow">
            <a:avLst>
              <a:gd name="adj1" fmla="val 58675"/>
              <a:gd name="adj2" fmla="val 1365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487712" y="4352399"/>
            <a:ext cx="1689885" cy="338554"/>
          </a:xfrm>
          <a:prstGeom prst="rect">
            <a:avLst/>
          </a:prstGeom>
          <a:noFill/>
        </p:spPr>
        <p:txBody>
          <a:bodyPr wrap="none" lIns="91440" tIns="45720" rIns="91440" bIns="45720">
            <a:spAutoFit/>
          </a:bodyPr>
          <a:lstStyle/>
          <a:p>
            <a:pPr algn="ctr"/>
            <a:r>
              <a:rPr lang="ja-JP" altLang="en-US" sz="1600" b="1" cap="none" spc="0" dirty="0" smtClean="0">
                <a:ln w="0"/>
                <a:solidFill>
                  <a:schemeClr val="tx1"/>
                </a:solidFill>
                <a:latin typeface="Meiryo UI" panose="020B0604030504040204" pitchFamily="50" charset="-128"/>
                <a:ea typeface="Meiryo UI" panose="020B0604030504040204" pitchFamily="50" charset="-128"/>
              </a:rPr>
              <a:t>と、思っていたら</a:t>
            </a:r>
            <a:r>
              <a:rPr lang="en-US" altLang="ja-JP" sz="1600" b="1" cap="none" spc="0" dirty="0" smtClean="0">
                <a:ln w="0"/>
                <a:solidFill>
                  <a:schemeClr val="tx1"/>
                </a:solidFill>
                <a:latin typeface="Meiryo UI" panose="020B0604030504040204" pitchFamily="50" charset="-128"/>
                <a:ea typeface="Meiryo UI" panose="020B0604030504040204" pitchFamily="50" charset="-128"/>
              </a:rPr>
              <a:t>…</a:t>
            </a:r>
            <a:endParaRPr lang="ja-JP" altLang="en-US" sz="1600" b="1" cap="none" spc="0" dirty="0">
              <a:ln w="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9725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CASE</a:t>
            </a:r>
            <a:r>
              <a:rPr lang="ja-JP" altLang="en-US" dirty="0">
                <a:latin typeface="+mj-ea"/>
              </a:rPr>
              <a:t>３</a:t>
            </a:r>
            <a:r>
              <a:rPr lang="ja-JP" altLang="en-US" dirty="0" smtClean="0">
                <a:latin typeface="+mj-ea"/>
              </a:rPr>
              <a:t>：契約内容が変更されてる！？</a:t>
            </a:r>
            <a:endParaRPr kumimoji="1" lang="ja-JP" altLang="en-US" dirty="0">
              <a:latin typeface="+mj-ea"/>
            </a:endParaRPr>
          </a:p>
        </p:txBody>
      </p:sp>
      <p:grpSp>
        <p:nvGrpSpPr>
          <p:cNvPr id="3" name="グループ化 2">
            <a:extLst>
              <a:ext uri="{FF2B5EF4-FFF2-40B4-BE49-F238E27FC236}">
                <a16:creationId xmlns:a16="http://schemas.microsoft.com/office/drawing/2014/main" id="{429B2042-95EB-2F64-A0DB-9CA3408B12D4}"/>
              </a:ext>
            </a:extLst>
          </p:cNvPr>
          <p:cNvGrpSpPr/>
          <p:nvPr/>
        </p:nvGrpSpPr>
        <p:grpSpPr>
          <a:xfrm>
            <a:off x="553027" y="3159400"/>
            <a:ext cx="4552320" cy="3909343"/>
            <a:chOff x="5021877" y="2492080"/>
            <a:chExt cx="5127679" cy="4464534"/>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652" y="4691864"/>
              <a:ext cx="3487904" cy="2264750"/>
            </a:xfrm>
            <a:prstGeom prst="rect">
              <a:avLst/>
            </a:prstGeom>
          </p:spPr>
        </p:pic>
        <p:sp>
          <p:nvSpPr>
            <p:cNvPr id="5" name="雲形吹き出し 26"/>
            <p:cNvSpPr/>
            <p:nvPr/>
          </p:nvSpPr>
          <p:spPr>
            <a:xfrm rot="326645">
              <a:off x="6081509" y="2492080"/>
              <a:ext cx="2411420" cy="105657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1453388 w 2822966"/>
                <a:gd name="connsiteY0" fmla="*/ 2364093 h 1611208"/>
                <a:gd name="connsiteX1" fmla="*/ 1408632 w 2822966"/>
                <a:gd name="connsiteY1" fmla="*/ 2408849 h 1611208"/>
                <a:gd name="connsiteX2" fmla="*/ 1363876 w 2822966"/>
                <a:gd name="connsiteY2" fmla="*/ 2364093 h 1611208"/>
                <a:gd name="connsiteX3" fmla="*/ 1408632 w 2822966"/>
                <a:gd name="connsiteY3" fmla="*/ 2319337 h 1611208"/>
                <a:gd name="connsiteX4" fmla="*/ 1453388 w 2822966"/>
                <a:gd name="connsiteY4" fmla="*/ 2364093 h 1611208"/>
                <a:gd name="connsiteX0" fmla="*/ 1498548 w 2822966"/>
                <a:gd name="connsiteY0" fmla="*/ 2142969 h 1611208"/>
                <a:gd name="connsiteX1" fmla="*/ 1409036 w 2822966"/>
                <a:gd name="connsiteY1" fmla="*/ 2232481 h 1611208"/>
                <a:gd name="connsiteX2" fmla="*/ 1319524 w 2822966"/>
                <a:gd name="connsiteY2" fmla="*/ 2142969 h 1611208"/>
                <a:gd name="connsiteX3" fmla="*/ 1409036 w 2822966"/>
                <a:gd name="connsiteY3" fmla="*/ 2053457 h 1611208"/>
                <a:gd name="connsiteX4" fmla="*/ 1498548 w 2822966"/>
                <a:gd name="connsiteY4" fmla="*/ 2142969 h 1611208"/>
                <a:gd name="connsiteX0" fmla="*/ 1543872 w 2822966"/>
                <a:gd name="connsiteY0" fmla="*/ 1832332 h 1611208"/>
                <a:gd name="connsiteX1" fmla="*/ 1409605 w 2822966"/>
                <a:gd name="connsiteY1" fmla="*/ 1966599 h 1611208"/>
                <a:gd name="connsiteX2" fmla="*/ 1275338 w 2822966"/>
                <a:gd name="connsiteY2" fmla="*/ 1832332 h 1611208"/>
                <a:gd name="connsiteX3" fmla="*/ 1409605 w 2822966"/>
                <a:gd name="connsiteY3" fmla="*/ 1698065 h 1611208"/>
                <a:gd name="connsiteX4" fmla="*/ 1543872 w 2822966"/>
                <a:gd name="connsiteY4" fmla="*/ 1832332 h 1611208"/>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40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40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4729 w 43256"/>
                <a:gd name="connsiteY0" fmla="*/ 26036 h 64445"/>
                <a:gd name="connsiteX1" fmla="*/ 2196 w 43256"/>
                <a:gd name="connsiteY1" fmla="*/ 25239 h 64445"/>
                <a:gd name="connsiteX2" fmla="*/ 6964 w 43256"/>
                <a:gd name="connsiteY2" fmla="*/ 34758 h 64445"/>
                <a:gd name="connsiteX3" fmla="*/ 5856 w 43256"/>
                <a:gd name="connsiteY3" fmla="*/ 35139 h 64445"/>
                <a:gd name="connsiteX4" fmla="*/ 16514 w 43256"/>
                <a:gd name="connsiteY4" fmla="*/ 38949 h 64445"/>
                <a:gd name="connsiteX5" fmla="*/ 15846 w 43256"/>
                <a:gd name="connsiteY5" fmla="*/ 37209 h 64445"/>
                <a:gd name="connsiteX6" fmla="*/ 28863 w 43256"/>
                <a:gd name="connsiteY6" fmla="*/ 34610 h 64445"/>
                <a:gd name="connsiteX7" fmla="*/ 28596 w 43256"/>
                <a:gd name="connsiteY7" fmla="*/ 36519 h 64445"/>
                <a:gd name="connsiteX8" fmla="*/ 41834 w 43256"/>
                <a:gd name="connsiteY8" fmla="*/ 15213 h 64445"/>
                <a:gd name="connsiteX9" fmla="*/ 40386 w 43256"/>
                <a:gd name="connsiteY9" fmla="*/ 17889 h 64445"/>
                <a:gd name="connsiteX10" fmla="*/ 38360 w 43256"/>
                <a:gd name="connsiteY10" fmla="*/ 5285 h 64445"/>
                <a:gd name="connsiteX11" fmla="*/ 38436 w 43256"/>
                <a:gd name="connsiteY11" fmla="*/ 6549 h 64445"/>
                <a:gd name="connsiteX12" fmla="*/ 29114 w 43256"/>
                <a:gd name="connsiteY12" fmla="*/ 3811 h 64445"/>
                <a:gd name="connsiteX13" fmla="*/ 29856 w 43256"/>
                <a:gd name="connsiteY13" fmla="*/ 2199 h 64445"/>
                <a:gd name="connsiteX14" fmla="*/ 22177 w 43256"/>
                <a:gd name="connsiteY14" fmla="*/ 4579 h 64445"/>
                <a:gd name="connsiteX15" fmla="*/ 22536 w 43256"/>
                <a:gd name="connsiteY15" fmla="*/ 3189 h 64445"/>
                <a:gd name="connsiteX16" fmla="*/ 14036 w 43256"/>
                <a:gd name="connsiteY16" fmla="*/ 5051 h 64445"/>
                <a:gd name="connsiteX17" fmla="*/ 15336 w 43256"/>
                <a:gd name="connsiteY17" fmla="*/ 6399 h 64445"/>
                <a:gd name="connsiteX18" fmla="*/ 4163 w 43256"/>
                <a:gd name="connsiteY18" fmla="*/ 15648 h 64445"/>
                <a:gd name="connsiteX19" fmla="*/ 3936 w 43256"/>
                <a:gd name="connsiteY19" fmla="*/ 14229 h 64445"/>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40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40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6964 w 43256"/>
                <a:gd name="connsiteY0" fmla="*/ 34758 h 64445"/>
                <a:gd name="connsiteX1" fmla="*/ 5856 w 43256"/>
                <a:gd name="connsiteY1" fmla="*/ 35139 h 64445"/>
                <a:gd name="connsiteX2" fmla="*/ 16514 w 43256"/>
                <a:gd name="connsiteY2" fmla="*/ 38949 h 64445"/>
                <a:gd name="connsiteX3" fmla="*/ 15846 w 43256"/>
                <a:gd name="connsiteY3" fmla="*/ 37209 h 64445"/>
                <a:gd name="connsiteX4" fmla="*/ 28863 w 43256"/>
                <a:gd name="connsiteY4" fmla="*/ 34610 h 64445"/>
                <a:gd name="connsiteX5" fmla="*/ 28596 w 43256"/>
                <a:gd name="connsiteY5" fmla="*/ 36519 h 64445"/>
                <a:gd name="connsiteX6" fmla="*/ 41834 w 43256"/>
                <a:gd name="connsiteY6" fmla="*/ 15213 h 64445"/>
                <a:gd name="connsiteX7" fmla="*/ 40386 w 43256"/>
                <a:gd name="connsiteY7" fmla="*/ 17889 h 64445"/>
                <a:gd name="connsiteX8" fmla="*/ 38360 w 43256"/>
                <a:gd name="connsiteY8" fmla="*/ 5285 h 64445"/>
                <a:gd name="connsiteX9" fmla="*/ 38436 w 43256"/>
                <a:gd name="connsiteY9" fmla="*/ 6549 h 64445"/>
                <a:gd name="connsiteX10" fmla="*/ 29114 w 43256"/>
                <a:gd name="connsiteY10" fmla="*/ 3811 h 64445"/>
                <a:gd name="connsiteX11" fmla="*/ 29856 w 43256"/>
                <a:gd name="connsiteY11" fmla="*/ 2199 h 64445"/>
                <a:gd name="connsiteX12" fmla="*/ 22177 w 43256"/>
                <a:gd name="connsiteY12" fmla="*/ 4579 h 64445"/>
                <a:gd name="connsiteX13" fmla="*/ 22536 w 43256"/>
                <a:gd name="connsiteY13" fmla="*/ 3189 h 64445"/>
                <a:gd name="connsiteX14" fmla="*/ 14036 w 43256"/>
                <a:gd name="connsiteY14" fmla="*/ 5051 h 64445"/>
                <a:gd name="connsiteX15" fmla="*/ 15336 w 43256"/>
                <a:gd name="connsiteY15" fmla="*/ 6399 h 64445"/>
                <a:gd name="connsiteX16" fmla="*/ 4163 w 43256"/>
                <a:gd name="connsiteY16" fmla="*/ 15648 h 64445"/>
                <a:gd name="connsiteX17" fmla="*/ 3936 w 43256"/>
                <a:gd name="connsiteY17" fmla="*/ 14229 h 64445"/>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39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39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6964 w 43256"/>
                <a:gd name="connsiteY0" fmla="*/ 34758 h 64445"/>
                <a:gd name="connsiteX1" fmla="*/ 5856 w 43256"/>
                <a:gd name="connsiteY1" fmla="*/ 35139 h 64445"/>
                <a:gd name="connsiteX2" fmla="*/ 16514 w 43256"/>
                <a:gd name="connsiteY2" fmla="*/ 38949 h 64445"/>
                <a:gd name="connsiteX3" fmla="*/ 15846 w 43256"/>
                <a:gd name="connsiteY3" fmla="*/ 37209 h 64445"/>
                <a:gd name="connsiteX4" fmla="*/ 28863 w 43256"/>
                <a:gd name="connsiteY4" fmla="*/ 34610 h 64445"/>
                <a:gd name="connsiteX5" fmla="*/ 28596 w 43256"/>
                <a:gd name="connsiteY5" fmla="*/ 36519 h 64445"/>
                <a:gd name="connsiteX6" fmla="*/ 41834 w 43256"/>
                <a:gd name="connsiteY6" fmla="*/ 15213 h 64445"/>
                <a:gd name="connsiteX7" fmla="*/ 40386 w 43256"/>
                <a:gd name="connsiteY7" fmla="*/ 17889 h 64445"/>
                <a:gd name="connsiteX8" fmla="*/ 38360 w 43256"/>
                <a:gd name="connsiteY8" fmla="*/ 5285 h 64445"/>
                <a:gd name="connsiteX9" fmla="*/ 38436 w 43256"/>
                <a:gd name="connsiteY9" fmla="*/ 6549 h 64445"/>
                <a:gd name="connsiteX10" fmla="*/ 29114 w 43256"/>
                <a:gd name="connsiteY10" fmla="*/ 3811 h 64445"/>
                <a:gd name="connsiteX11" fmla="*/ 29856 w 43256"/>
                <a:gd name="connsiteY11" fmla="*/ 2199 h 64445"/>
                <a:gd name="connsiteX12" fmla="*/ 22177 w 43256"/>
                <a:gd name="connsiteY12" fmla="*/ 4579 h 64445"/>
                <a:gd name="connsiteX13" fmla="*/ 22536 w 43256"/>
                <a:gd name="connsiteY13" fmla="*/ 3189 h 64445"/>
                <a:gd name="connsiteX14" fmla="*/ 14036 w 43256"/>
                <a:gd name="connsiteY14" fmla="*/ 5051 h 64445"/>
                <a:gd name="connsiteX15" fmla="*/ 15336 w 43256"/>
                <a:gd name="connsiteY15" fmla="*/ 6399 h 64445"/>
                <a:gd name="connsiteX16" fmla="*/ 4163 w 43256"/>
                <a:gd name="connsiteY16" fmla="*/ 15648 h 64445"/>
                <a:gd name="connsiteX17" fmla="*/ 3936 w 43256"/>
                <a:gd name="connsiteY17" fmla="*/ 14229 h 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6444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826625" h="2403590">
                  <a:moveTo>
                    <a:pt x="1455739" y="2358834"/>
                  </a:moveTo>
                  <a:cubicBezTo>
                    <a:pt x="1455739" y="2383552"/>
                    <a:pt x="1425902" y="2403590"/>
                    <a:pt x="1410984" y="2403590"/>
                  </a:cubicBezTo>
                  <a:cubicBezTo>
                    <a:pt x="1396066" y="2403590"/>
                    <a:pt x="1366228" y="2383552"/>
                    <a:pt x="1366228" y="2358834"/>
                  </a:cubicBezTo>
                  <a:cubicBezTo>
                    <a:pt x="1366228" y="2334116"/>
                    <a:pt x="1396066" y="2314078"/>
                    <a:pt x="1410984" y="2314078"/>
                  </a:cubicBezTo>
                  <a:cubicBezTo>
                    <a:pt x="1425902" y="2314078"/>
                    <a:pt x="1455739" y="2334116"/>
                    <a:pt x="1455739" y="2358834"/>
                  </a:cubicBezTo>
                  <a:close/>
                </a:path>
                <a:path w="2826625" h="2403590">
                  <a:moveTo>
                    <a:pt x="1500900" y="2137710"/>
                  </a:moveTo>
                  <a:cubicBezTo>
                    <a:pt x="1500900" y="2187146"/>
                    <a:pt x="1460824" y="2227222"/>
                    <a:pt x="1411388" y="2227222"/>
                  </a:cubicBezTo>
                  <a:cubicBezTo>
                    <a:pt x="1361952" y="2227222"/>
                    <a:pt x="1321876" y="2187146"/>
                    <a:pt x="1321876" y="2137710"/>
                  </a:cubicBezTo>
                  <a:cubicBezTo>
                    <a:pt x="1321876" y="2088274"/>
                    <a:pt x="1361952" y="2048198"/>
                    <a:pt x="1411388" y="2048198"/>
                  </a:cubicBezTo>
                  <a:cubicBezTo>
                    <a:pt x="1460824" y="2048198"/>
                    <a:pt x="1500900" y="2088274"/>
                    <a:pt x="1500900" y="2137710"/>
                  </a:cubicBezTo>
                  <a:close/>
                </a:path>
                <a:path w="2826625" h="2403590">
                  <a:moveTo>
                    <a:pt x="1546224" y="1827073"/>
                  </a:moveTo>
                  <a:cubicBezTo>
                    <a:pt x="1546224" y="1901227"/>
                    <a:pt x="1486111" y="1961340"/>
                    <a:pt x="1411957" y="1961340"/>
                  </a:cubicBezTo>
                  <a:cubicBezTo>
                    <a:pt x="1337803" y="1961340"/>
                    <a:pt x="1277690" y="1901227"/>
                    <a:pt x="1277690" y="1827073"/>
                  </a:cubicBezTo>
                  <a:cubicBezTo>
                    <a:pt x="1277690" y="1752919"/>
                    <a:pt x="1337803" y="1692806"/>
                    <a:pt x="1411957" y="1692806"/>
                  </a:cubicBezTo>
                  <a:cubicBezTo>
                    <a:pt x="1486111" y="1692806"/>
                    <a:pt x="1546224" y="1752919"/>
                    <a:pt x="1546224" y="1827073"/>
                  </a:cubicBezTo>
                  <a:close/>
                </a:path>
                <a:path w="43256" h="64445" fill="none" extrusionOk="0">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BDE0F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50555" y="2592954"/>
              <a:ext cx="1744574" cy="456932"/>
            </a:xfrm>
            <a:prstGeom prst="rect">
              <a:avLst/>
            </a:prstGeom>
            <a:noFill/>
          </p:spPr>
          <p:txBody>
            <a:bodyPr wrap="non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定期縛りなし</a:t>
              </a:r>
              <a:endParaRPr lang="en-US" altLang="ja-JP" sz="2000" b="1" dirty="0">
                <a:ln w="0"/>
                <a:latin typeface="Meiryo UI" panose="020B0604030504040204" pitchFamily="50" charset="-128"/>
                <a:ea typeface="Meiryo UI" panose="020B0604030504040204" pitchFamily="50" charset="-128"/>
              </a:endParaRPr>
            </a:p>
          </p:txBody>
        </p:sp>
        <p:sp>
          <p:nvSpPr>
            <p:cNvPr id="7" name="フリーフォーム 6"/>
            <p:cNvSpPr/>
            <p:nvPr/>
          </p:nvSpPr>
          <p:spPr>
            <a:xfrm rot="19591808">
              <a:off x="5021877" y="3489201"/>
              <a:ext cx="2401535" cy="2971277"/>
            </a:xfrm>
            <a:custGeom>
              <a:avLst/>
              <a:gdLst>
                <a:gd name="connsiteX0" fmla="*/ 1284288 w 2568576"/>
                <a:gd name="connsiteY0" fmla="*/ 0 h 2888715"/>
                <a:gd name="connsiteX1" fmla="*/ 2568576 w 2568576"/>
                <a:gd name="connsiteY1" fmla="*/ 1284288 h 2888715"/>
                <a:gd name="connsiteX2" fmla="*/ 1784191 w 2568576"/>
                <a:gd name="connsiteY2" fmla="*/ 2467651 h 2888715"/>
                <a:gd name="connsiteX3" fmla="*/ 1760127 w 2568576"/>
                <a:gd name="connsiteY3" fmla="*/ 2476458 h 2888715"/>
                <a:gd name="connsiteX4" fmla="*/ 1779084 w 2568576"/>
                <a:gd name="connsiteY4" fmla="*/ 2522488 h 2888715"/>
                <a:gd name="connsiteX5" fmla="*/ 2153652 w 2568576"/>
                <a:gd name="connsiteY5" fmla="*/ 2888713 h 2888715"/>
                <a:gd name="connsiteX6" fmla="*/ 2153652 w 2568576"/>
                <a:gd name="connsiteY6" fmla="*/ 2888715 h 2888715"/>
                <a:gd name="connsiteX7" fmla="*/ 1432762 w 2568576"/>
                <a:gd name="connsiteY7" fmla="*/ 2606179 h 2888715"/>
                <a:gd name="connsiteX8" fmla="*/ 1400744 w 2568576"/>
                <a:gd name="connsiteY8" fmla="*/ 2562696 h 2888715"/>
                <a:gd name="connsiteX9" fmla="*/ 1284288 w 2568576"/>
                <a:gd name="connsiteY9" fmla="*/ 2568576 h 2888715"/>
                <a:gd name="connsiteX10" fmla="*/ 0 w 2568576"/>
                <a:gd name="connsiteY10" fmla="*/ 1284288 h 2888715"/>
                <a:gd name="connsiteX11" fmla="*/ 1284288 w 2568576"/>
                <a:gd name="connsiteY11" fmla="*/ 0 h 288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8576" h="2888715">
                  <a:moveTo>
                    <a:pt x="1284288" y="0"/>
                  </a:moveTo>
                  <a:cubicBezTo>
                    <a:pt x="1993581" y="0"/>
                    <a:pt x="2568576" y="574995"/>
                    <a:pt x="2568576" y="1284288"/>
                  </a:cubicBezTo>
                  <a:cubicBezTo>
                    <a:pt x="2568576" y="1816258"/>
                    <a:pt x="2245142" y="2272685"/>
                    <a:pt x="1784191" y="2467651"/>
                  </a:cubicBezTo>
                  <a:lnTo>
                    <a:pt x="1760127" y="2476458"/>
                  </a:lnTo>
                  <a:lnTo>
                    <a:pt x="1779084" y="2522488"/>
                  </a:lnTo>
                  <a:cubicBezTo>
                    <a:pt x="1851442" y="2667194"/>
                    <a:pt x="1980403" y="2795234"/>
                    <a:pt x="2153652" y="2888713"/>
                  </a:cubicBezTo>
                  <a:lnTo>
                    <a:pt x="2153652" y="2888715"/>
                  </a:lnTo>
                  <a:cubicBezTo>
                    <a:pt x="1853567" y="2888715"/>
                    <a:pt x="1588993" y="2776641"/>
                    <a:pt x="1432762" y="2606179"/>
                  </a:cubicBezTo>
                  <a:lnTo>
                    <a:pt x="1400744" y="2562696"/>
                  </a:lnTo>
                  <a:lnTo>
                    <a:pt x="1284288" y="2568576"/>
                  </a:lnTo>
                  <a:cubicBezTo>
                    <a:pt x="574995" y="2568576"/>
                    <a:pt x="0" y="1993581"/>
                    <a:pt x="0" y="1284288"/>
                  </a:cubicBezTo>
                  <a:cubicBezTo>
                    <a:pt x="0" y="574995"/>
                    <a:pt x="574995" y="0"/>
                    <a:pt x="1284288" y="0"/>
                  </a:cubicBezTo>
                  <a:close/>
                </a:path>
              </a:pathLst>
            </a:cu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rotWithShape="1">
            <a:blip r:embed="rId4" cstate="hqprint">
              <a:extLst>
                <a:ext uri="{28A0092B-C50C-407E-A947-70E740481C1C}">
                  <a14:useLocalDpi xmlns:a14="http://schemas.microsoft.com/office/drawing/2010/main" val="0"/>
                </a:ext>
              </a:extLst>
            </a:blip>
            <a:srcRect l="20826" t="8231" r="21052" b="6378"/>
            <a:stretch/>
          </p:blipFill>
          <p:spPr>
            <a:xfrm rot="20529498">
              <a:off x="5541828" y="3839197"/>
              <a:ext cx="1309054" cy="2077035"/>
            </a:xfrm>
            <a:prstGeom prst="rect">
              <a:avLst/>
            </a:prstGeom>
          </p:spPr>
        </p:pic>
        <p:sp>
          <p:nvSpPr>
            <p:cNvPr id="13" name="雲形吹き出し 26"/>
            <p:cNvSpPr/>
            <p:nvPr/>
          </p:nvSpPr>
          <p:spPr>
            <a:xfrm rot="326645">
              <a:off x="7162617" y="3498481"/>
              <a:ext cx="2557593" cy="129619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1453388 w 2822966"/>
                <a:gd name="connsiteY0" fmla="*/ 2364093 h 1611208"/>
                <a:gd name="connsiteX1" fmla="*/ 1408632 w 2822966"/>
                <a:gd name="connsiteY1" fmla="*/ 2408849 h 1611208"/>
                <a:gd name="connsiteX2" fmla="*/ 1363876 w 2822966"/>
                <a:gd name="connsiteY2" fmla="*/ 2364093 h 1611208"/>
                <a:gd name="connsiteX3" fmla="*/ 1408632 w 2822966"/>
                <a:gd name="connsiteY3" fmla="*/ 2319337 h 1611208"/>
                <a:gd name="connsiteX4" fmla="*/ 1453388 w 2822966"/>
                <a:gd name="connsiteY4" fmla="*/ 2364093 h 1611208"/>
                <a:gd name="connsiteX0" fmla="*/ 1498548 w 2822966"/>
                <a:gd name="connsiteY0" fmla="*/ 2142969 h 1611208"/>
                <a:gd name="connsiteX1" fmla="*/ 1409036 w 2822966"/>
                <a:gd name="connsiteY1" fmla="*/ 2232481 h 1611208"/>
                <a:gd name="connsiteX2" fmla="*/ 1319524 w 2822966"/>
                <a:gd name="connsiteY2" fmla="*/ 2142969 h 1611208"/>
                <a:gd name="connsiteX3" fmla="*/ 1409036 w 2822966"/>
                <a:gd name="connsiteY3" fmla="*/ 2053457 h 1611208"/>
                <a:gd name="connsiteX4" fmla="*/ 1498548 w 2822966"/>
                <a:gd name="connsiteY4" fmla="*/ 2142969 h 1611208"/>
                <a:gd name="connsiteX0" fmla="*/ 1543872 w 2822966"/>
                <a:gd name="connsiteY0" fmla="*/ 1832332 h 1611208"/>
                <a:gd name="connsiteX1" fmla="*/ 1409605 w 2822966"/>
                <a:gd name="connsiteY1" fmla="*/ 1966599 h 1611208"/>
                <a:gd name="connsiteX2" fmla="*/ 1275338 w 2822966"/>
                <a:gd name="connsiteY2" fmla="*/ 1832332 h 1611208"/>
                <a:gd name="connsiteX3" fmla="*/ 1409605 w 2822966"/>
                <a:gd name="connsiteY3" fmla="*/ 1698065 h 1611208"/>
                <a:gd name="connsiteX4" fmla="*/ 1543872 w 2822966"/>
                <a:gd name="connsiteY4" fmla="*/ 1832332 h 1611208"/>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40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40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4729 w 43256"/>
                <a:gd name="connsiteY0" fmla="*/ 26036 h 64445"/>
                <a:gd name="connsiteX1" fmla="*/ 2196 w 43256"/>
                <a:gd name="connsiteY1" fmla="*/ 25239 h 64445"/>
                <a:gd name="connsiteX2" fmla="*/ 6964 w 43256"/>
                <a:gd name="connsiteY2" fmla="*/ 34758 h 64445"/>
                <a:gd name="connsiteX3" fmla="*/ 5856 w 43256"/>
                <a:gd name="connsiteY3" fmla="*/ 35139 h 64445"/>
                <a:gd name="connsiteX4" fmla="*/ 16514 w 43256"/>
                <a:gd name="connsiteY4" fmla="*/ 38949 h 64445"/>
                <a:gd name="connsiteX5" fmla="*/ 15846 w 43256"/>
                <a:gd name="connsiteY5" fmla="*/ 37209 h 64445"/>
                <a:gd name="connsiteX6" fmla="*/ 28863 w 43256"/>
                <a:gd name="connsiteY6" fmla="*/ 34610 h 64445"/>
                <a:gd name="connsiteX7" fmla="*/ 28596 w 43256"/>
                <a:gd name="connsiteY7" fmla="*/ 36519 h 64445"/>
                <a:gd name="connsiteX8" fmla="*/ 41834 w 43256"/>
                <a:gd name="connsiteY8" fmla="*/ 15213 h 64445"/>
                <a:gd name="connsiteX9" fmla="*/ 40386 w 43256"/>
                <a:gd name="connsiteY9" fmla="*/ 17889 h 64445"/>
                <a:gd name="connsiteX10" fmla="*/ 38360 w 43256"/>
                <a:gd name="connsiteY10" fmla="*/ 5285 h 64445"/>
                <a:gd name="connsiteX11" fmla="*/ 38436 w 43256"/>
                <a:gd name="connsiteY11" fmla="*/ 6549 h 64445"/>
                <a:gd name="connsiteX12" fmla="*/ 29114 w 43256"/>
                <a:gd name="connsiteY12" fmla="*/ 3811 h 64445"/>
                <a:gd name="connsiteX13" fmla="*/ 29856 w 43256"/>
                <a:gd name="connsiteY13" fmla="*/ 2199 h 64445"/>
                <a:gd name="connsiteX14" fmla="*/ 22177 w 43256"/>
                <a:gd name="connsiteY14" fmla="*/ 4579 h 64445"/>
                <a:gd name="connsiteX15" fmla="*/ 22536 w 43256"/>
                <a:gd name="connsiteY15" fmla="*/ 3189 h 64445"/>
                <a:gd name="connsiteX16" fmla="*/ 14036 w 43256"/>
                <a:gd name="connsiteY16" fmla="*/ 5051 h 64445"/>
                <a:gd name="connsiteX17" fmla="*/ 15336 w 43256"/>
                <a:gd name="connsiteY17" fmla="*/ 6399 h 64445"/>
                <a:gd name="connsiteX18" fmla="*/ 4163 w 43256"/>
                <a:gd name="connsiteY18" fmla="*/ 15648 h 64445"/>
                <a:gd name="connsiteX19" fmla="*/ 3936 w 43256"/>
                <a:gd name="connsiteY19" fmla="*/ 14229 h 64445"/>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40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40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6964 w 43256"/>
                <a:gd name="connsiteY0" fmla="*/ 34758 h 64445"/>
                <a:gd name="connsiteX1" fmla="*/ 5856 w 43256"/>
                <a:gd name="connsiteY1" fmla="*/ 35139 h 64445"/>
                <a:gd name="connsiteX2" fmla="*/ 16514 w 43256"/>
                <a:gd name="connsiteY2" fmla="*/ 38949 h 64445"/>
                <a:gd name="connsiteX3" fmla="*/ 15846 w 43256"/>
                <a:gd name="connsiteY3" fmla="*/ 37209 h 64445"/>
                <a:gd name="connsiteX4" fmla="*/ 28863 w 43256"/>
                <a:gd name="connsiteY4" fmla="*/ 34610 h 64445"/>
                <a:gd name="connsiteX5" fmla="*/ 28596 w 43256"/>
                <a:gd name="connsiteY5" fmla="*/ 36519 h 64445"/>
                <a:gd name="connsiteX6" fmla="*/ 41834 w 43256"/>
                <a:gd name="connsiteY6" fmla="*/ 15213 h 64445"/>
                <a:gd name="connsiteX7" fmla="*/ 40386 w 43256"/>
                <a:gd name="connsiteY7" fmla="*/ 17889 h 64445"/>
                <a:gd name="connsiteX8" fmla="*/ 38360 w 43256"/>
                <a:gd name="connsiteY8" fmla="*/ 5285 h 64445"/>
                <a:gd name="connsiteX9" fmla="*/ 38436 w 43256"/>
                <a:gd name="connsiteY9" fmla="*/ 6549 h 64445"/>
                <a:gd name="connsiteX10" fmla="*/ 29114 w 43256"/>
                <a:gd name="connsiteY10" fmla="*/ 3811 h 64445"/>
                <a:gd name="connsiteX11" fmla="*/ 29856 w 43256"/>
                <a:gd name="connsiteY11" fmla="*/ 2199 h 64445"/>
                <a:gd name="connsiteX12" fmla="*/ 22177 w 43256"/>
                <a:gd name="connsiteY12" fmla="*/ 4579 h 64445"/>
                <a:gd name="connsiteX13" fmla="*/ 22536 w 43256"/>
                <a:gd name="connsiteY13" fmla="*/ 3189 h 64445"/>
                <a:gd name="connsiteX14" fmla="*/ 14036 w 43256"/>
                <a:gd name="connsiteY14" fmla="*/ 5051 h 64445"/>
                <a:gd name="connsiteX15" fmla="*/ 15336 w 43256"/>
                <a:gd name="connsiteY15" fmla="*/ 6399 h 64445"/>
                <a:gd name="connsiteX16" fmla="*/ 4163 w 43256"/>
                <a:gd name="connsiteY16" fmla="*/ 15648 h 64445"/>
                <a:gd name="connsiteX17" fmla="*/ 3936 w 43256"/>
                <a:gd name="connsiteY17" fmla="*/ 14229 h 64445"/>
                <a:gd name="connsiteX0" fmla="*/ 3936 w 43256"/>
                <a:gd name="connsiteY0" fmla="*/ 14229 h 64445"/>
                <a:gd name="connsiteX1" fmla="*/ 5659 w 43256"/>
                <a:gd name="connsiteY1" fmla="*/ 6766 h 64445"/>
                <a:gd name="connsiteX2" fmla="*/ 14041 w 43256"/>
                <a:gd name="connsiteY2" fmla="*/ 5061 h 64445"/>
                <a:gd name="connsiteX3" fmla="*/ 22492 w 43256"/>
                <a:gd name="connsiteY3" fmla="*/ 3291 h 64445"/>
                <a:gd name="connsiteX4" fmla="*/ 25785 w 43256"/>
                <a:gd name="connsiteY4" fmla="*/ 59 h 64445"/>
                <a:gd name="connsiteX5" fmla="*/ 29869 w 43256"/>
                <a:gd name="connsiteY5" fmla="*/ 2340 h 64445"/>
                <a:gd name="connsiteX6" fmla="*/ 35499 w 43256"/>
                <a:gd name="connsiteY6" fmla="*/ 549 h 64445"/>
                <a:gd name="connsiteX7" fmla="*/ 38354 w 43256"/>
                <a:gd name="connsiteY7" fmla="*/ 5435 h 64445"/>
                <a:gd name="connsiteX8" fmla="*/ 42018 w 43256"/>
                <a:gd name="connsiteY8" fmla="*/ 10177 h 64445"/>
                <a:gd name="connsiteX9" fmla="*/ 41854 w 43256"/>
                <a:gd name="connsiteY9" fmla="*/ 15319 h 64445"/>
                <a:gd name="connsiteX10" fmla="*/ 43052 w 43256"/>
                <a:gd name="connsiteY10" fmla="*/ 23181 h 64445"/>
                <a:gd name="connsiteX11" fmla="*/ 37440 w 43256"/>
                <a:gd name="connsiteY11" fmla="*/ 30063 h 64445"/>
                <a:gd name="connsiteX12" fmla="*/ 35431 w 43256"/>
                <a:gd name="connsiteY12" fmla="*/ 35960 h 64445"/>
                <a:gd name="connsiteX13" fmla="*/ 28591 w 43256"/>
                <a:gd name="connsiteY13" fmla="*/ 36674 h 64445"/>
                <a:gd name="connsiteX14" fmla="*/ 23703 w 43256"/>
                <a:gd name="connsiteY14" fmla="*/ 42965 h 64445"/>
                <a:gd name="connsiteX15" fmla="*/ 16516 w 43256"/>
                <a:gd name="connsiteY15" fmla="*/ 39125 h 64445"/>
                <a:gd name="connsiteX16" fmla="*/ 5840 w 43256"/>
                <a:gd name="connsiteY16" fmla="*/ 35331 h 64445"/>
                <a:gd name="connsiteX17" fmla="*/ 1146 w 43256"/>
                <a:gd name="connsiteY17" fmla="*/ 31109 h 64445"/>
                <a:gd name="connsiteX18" fmla="*/ 2149 w 43256"/>
                <a:gd name="connsiteY18" fmla="*/ 25410 h 64445"/>
                <a:gd name="connsiteX19" fmla="*/ 31 w 43256"/>
                <a:gd name="connsiteY19" fmla="*/ 19563 h 64445"/>
                <a:gd name="connsiteX20" fmla="*/ 3899 w 43256"/>
                <a:gd name="connsiteY20" fmla="*/ 14366 h 64445"/>
                <a:gd name="connsiteX21" fmla="*/ 3936 w 43256"/>
                <a:gd name="connsiteY21" fmla="*/ 14229 h 64445"/>
                <a:gd name="connsiteX0" fmla="*/ 1455739 w 2826625"/>
                <a:gd name="connsiteY0" fmla="*/ 2358834 h 2403590"/>
                <a:gd name="connsiteX1" fmla="*/ 1410984 w 2826625"/>
                <a:gd name="connsiteY1" fmla="*/ 2403590 h 2403590"/>
                <a:gd name="connsiteX2" fmla="*/ 1366228 w 2826625"/>
                <a:gd name="connsiteY2" fmla="*/ 2358834 h 2403590"/>
                <a:gd name="connsiteX3" fmla="*/ 1410984 w 2826625"/>
                <a:gd name="connsiteY3" fmla="*/ 2314078 h 2403590"/>
                <a:gd name="connsiteX4" fmla="*/ 1455739 w 2826625"/>
                <a:gd name="connsiteY4" fmla="*/ 2358834 h 2403590"/>
                <a:gd name="connsiteX0" fmla="*/ 1500900 w 2826625"/>
                <a:gd name="connsiteY0" fmla="*/ 2137710 h 2403590"/>
                <a:gd name="connsiteX1" fmla="*/ 1411388 w 2826625"/>
                <a:gd name="connsiteY1" fmla="*/ 2227222 h 2403590"/>
                <a:gd name="connsiteX2" fmla="*/ 1321876 w 2826625"/>
                <a:gd name="connsiteY2" fmla="*/ 2137710 h 2403590"/>
                <a:gd name="connsiteX3" fmla="*/ 1411388 w 2826625"/>
                <a:gd name="connsiteY3" fmla="*/ 2048198 h 2403590"/>
                <a:gd name="connsiteX4" fmla="*/ 1500900 w 2826625"/>
                <a:gd name="connsiteY4" fmla="*/ 2137710 h 2403590"/>
                <a:gd name="connsiteX0" fmla="*/ 1546224 w 2826625"/>
                <a:gd name="connsiteY0" fmla="*/ 1827073 h 2403590"/>
                <a:gd name="connsiteX1" fmla="*/ 1411957 w 2826625"/>
                <a:gd name="connsiteY1" fmla="*/ 1961340 h 2403590"/>
                <a:gd name="connsiteX2" fmla="*/ 1277690 w 2826625"/>
                <a:gd name="connsiteY2" fmla="*/ 1827073 h 2403590"/>
                <a:gd name="connsiteX3" fmla="*/ 1411957 w 2826625"/>
                <a:gd name="connsiteY3" fmla="*/ 1692806 h 2403590"/>
                <a:gd name="connsiteX4" fmla="*/ 1546224 w 2826625"/>
                <a:gd name="connsiteY4" fmla="*/ 1827073 h 2403590"/>
                <a:gd name="connsiteX0" fmla="*/ 6964 w 43256"/>
                <a:gd name="connsiteY0" fmla="*/ 34758 h 64445"/>
                <a:gd name="connsiteX1" fmla="*/ 5856 w 43256"/>
                <a:gd name="connsiteY1" fmla="*/ 35139 h 64445"/>
                <a:gd name="connsiteX2" fmla="*/ 16514 w 43256"/>
                <a:gd name="connsiteY2" fmla="*/ 38949 h 64445"/>
                <a:gd name="connsiteX3" fmla="*/ 15846 w 43256"/>
                <a:gd name="connsiteY3" fmla="*/ 37209 h 64445"/>
                <a:gd name="connsiteX4" fmla="*/ 28863 w 43256"/>
                <a:gd name="connsiteY4" fmla="*/ 34610 h 64445"/>
                <a:gd name="connsiteX5" fmla="*/ 28596 w 43256"/>
                <a:gd name="connsiteY5" fmla="*/ 36519 h 64445"/>
                <a:gd name="connsiteX6" fmla="*/ 41834 w 43256"/>
                <a:gd name="connsiteY6" fmla="*/ 15213 h 64445"/>
                <a:gd name="connsiteX7" fmla="*/ 40386 w 43256"/>
                <a:gd name="connsiteY7" fmla="*/ 17889 h 64445"/>
                <a:gd name="connsiteX8" fmla="*/ 38360 w 43256"/>
                <a:gd name="connsiteY8" fmla="*/ 5285 h 64445"/>
                <a:gd name="connsiteX9" fmla="*/ 38436 w 43256"/>
                <a:gd name="connsiteY9" fmla="*/ 6549 h 64445"/>
                <a:gd name="connsiteX10" fmla="*/ 29114 w 43256"/>
                <a:gd name="connsiteY10" fmla="*/ 3811 h 64445"/>
                <a:gd name="connsiteX11" fmla="*/ 29856 w 43256"/>
                <a:gd name="connsiteY11" fmla="*/ 2199 h 64445"/>
                <a:gd name="connsiteX12" fmla="*/ 22177 w 43256"/>
                <a:gd name="connsiteY12" fmla="*/ 4579 h 64445"/>
                <a:gd name="connsiteX13" fmla="*/ 22536 w 43256"/>
                <a:gd name="connsiteY13" fmla="*/ 3189 h 64445"/>
                <a:gd name="connsiteX14" fmla="*/ 14036 w 43256"/>
                <a:gd name="connsiteY14" fmla="*/ 5051 h 64445"/>
                <a:gd name="connsiteX15" fmla="*/ 15336 w 43256"/>
                <a:gd name="connsiteY15" fmla="*/ 6399 h 64445"/>
                <a:gd name="connsiteX16" fmla="*/ 4163 w 43256"/>
                <a:gd name="connsiteY16" fmla="*/ 15648 h 64445"/>
                <a:gd name="connsiteX17" fmla="*/ 3936 w 43256"/>
                <a:gd name="connsiteY17" fmla="*/ 14229 h 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64445">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826625" h="2403590">
                  <a:moveTo>
                    <a:pt x="1455739" y="2358834"/>
                  </a:moveTo>
                  <a:cubicBezTo>
                    <a:pt x="1455739" y="2383552"/>
                    <a:pt x="1425902" y="2403590"/>
                    <a:pt x="1410984" y="2403590"/>
                  </a:cubicBezTo>
                  <a:cubicBezTo>
                    <a:pt x="1396066" y="2403590"/>
                    <a:pt x="1366228" y="2383552"/>
                    <a:pt x="1366228" y="2358834"/>
                  </a:cubicBezTo>
                  <a:cubicBezTo>
                    <a:pt x="1366228" y="2334116"/>
                    <a:pt x="1396066" y="2314078"/>
                    <a:pt x="1410984" y="2314078"/>
                  </a:cubicBezTo>
                  <a:cubicBezTo>
                    <a:pt x="1425902" y="2314078"/>
                    <a:pt x="1455739" y="2334116"/>
                    <a:pt x="1455739" y="2358834"/>
                  </a:cubicBezTo>
                  <a:close/>
                </a:path>
                <a:path w="2826625" h="2403590">
                  <a:moveTo>
                    <a:pt x="1500900" y="2137710"/>
                  </a:moveTo>
                  <a:cubicBezTo>
                    <a:pt x="1500900" y="2187146"/>
                    <a:pt x="1460824" y="2227222"/>
                    <a:pt x="1411388" y="2227222"/>
                  </a:cubicBezTo>
                  <a:cubicBezTo>
                    <a:pt x="1361952" y="2227222"/>
                    <a:pt x="1321876" y="2187146"/>
                    <a:pt x="1321876" y="2137710"/>
                  </a:cubicBezTo>
                  <a:cubicBezTo>
                    <a:pt x="1321876" y="2088274"/>
                    <a:pt x="1361952" y="2048198"/>
                    <a:pt x="1411388" y="2048198"/>
                  </a:cubicBezTo>
                  <a:cubicBezTo>
                    <a:pt x="1460824" y="2048198"/>
                    <a:pt x="1500900" y="2088274"/>
                    <a:pt x="1500900" y="2137710"/>
                  </a:cubicBezTo>
                  <a:close/>
                </a:path>
                <a:path w="2826625" h="2403590">
                  <a:moveTo>
                    <a:pt x="1546224" y="1827073"/>
                  </a:moveTo>
                  <a:cubicBezTo>
                    <a:pt x="1546224" y="1901227"/>
                    <a:pt x="1486111" y="1961340"/>
                    <a:pt x="1411957" y="1961340"/>
                  </a:cubicBezTo>
                  <a:cubicBezTo>
                    <a:pt x="1337803" y="1961340"/>
                    <a:pt x="1277690" y="1901227"/>
                    <a:pt x="1277690" y="1827073"/>
                  </a:cubicBezTo>
                  <a:cubicBezTo>
                    <a:pt x="1277690" y="1752919"/>
                    <a:pt x="1337803" y="1692806"/>
                    <a:pt x="1411957" y="1692806"/>
                  </a:cubicBezTo>
                  <a:cubicBezTo>
                    <a:pt x="1486111" y="1692806"/>
                    <a:pt x="1546224" y="1752919"/>
                    <a:pt x="1546224" y="1827073"/>
                  </a:cubicBezTo>
                  <a:close/>
                </a:path>
                <a:path w="43256" h="64445" fill="none" extrusionOk="0">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BDE0F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503307" y="3682478"/>
              <a:ext cx="1981108" cy="456932"/>
            </a:xfrm>
            <a:prstGeom prst="rect">
              <a:avLst/>
            </a:prstGeom>
            <a:noFill/>
          </p:spPr>
          <p:txBody>
            <a:bodyPr wrap="none" lIns="91440" tIns="45720" rIns="91440" bIns="45720">
              <a:spAutoFit/>
            </a:bodyPr>
            <a:lstStyle/>
            <a:p>
              <a:pPr algn="ctr"/>
              <a:r>
                <a:rPr lang="ja-JP" altLang="en-US" sz="2000" b="1" dirty="0">
                  <a:ln w="0"/>
                  <a:latin typeface="Meiryo UI" panose="020B0604030504040204" pitchFamily="50" charset="-128"/>
                  <a:ea typeface="Meiryo UI" panose="020B0604030504040204" pitchFamily="50" charset="-128"/>
                </a:rPr>
                <a:t>お得クーポン♪</a:t>
              </a:r>
              <a:endParaRPr lang="en-US" altLang="ja-JP" sz="2000" b="1" dirty="0">
                <a:ln w="0"/>
                <a:latin typeface="Meiryo UI" panose="020B0604030504040204" pitchFamily="50" charset="-128"/>
                <a:ea typeface="Meiryo UI" panose="020B0604030504040204" pitchFamily="50" charset="-128"/>
              </a:endParaRPr>
            </a:p>
          </p:txBody>
        </p:sp>
      </p:grpSp>
      <p:grpSp>
        <p:nvGrpSpPr>
          <p:cNvPr id="8" name="グループ化 7">
            <a:extLst>
              <a:ext uri="{FF2B5EF4-FFF2-40B4-BE49-F238E27FC236}">
                <a16:creationId xmlns:a16="http://schemas.microsoft.com/office/drawing/2014/main" id="{4ADEC13D-5C19-B381-E1C3-3740B084C49C}"/>
              </a:ext>
            </a:extLst>
          </p:cNvPr>
          <p:cNvGrpSpPr/>
          <p:nvPr/>
        </p:nvGrpSpPr>
        <p:grpSpPr>
          <a:xfrm>
            <a:off x="5564548" y="2115563"/>
            <a:ext cx="4671810" cy="5281657"/>
            <a:chOff x="200209" y="2128924"/>
            <a:chExt cx="4671810" cy="5281657"/>
          </a:xfrm>
        </p:grpSpPr>
        <p:pic>
          <p:nvPicPr>
            <p:cNvPr id="12" name="図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0460" y="3844173"/>
              <a:ext cx="3482067" cy="3566408"/>
            </a:xfrm>
            <a:prstGeom prst="rect">
              <a:avLst/>
            </a:prstGeom>
          </p:spPr>
        </p:pic>
        <p:sp>
          <p:nvSpPr>
            <p:cNvPr id="16" name="星 16 15"/>
            <p:cNvSpPr/>
            <p:nvPr/>
          </p:nvSpPr>
          <p:spPr>
            <a:xfrm>
              <a:off x="200209" y="2128924"/>
              <a:ext cx="4671810" cy="2109506"/>
            </a:xfrm>
            <a:prstGeom prst="star16">
              <a:avLst/>
            </a:prstGeom>
            <a:solidFill>
              <a:srgbClr val="FFFF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85306" y="2664930"/>
              <a:ext cx="3701615" cy="1015663"/>
            </a:xfrm>
            <a:prstGeom prst="rect">
              <a:avLst/>
            </a:prstGeom>
            <a:noFill/>
          </p:spPr>
          <p:txBody>
            <a:bodyPr wrap="square" lIns="91440" tIns="45720" rIns="91440" bIns="45720">
              <a:spAutoFit/>
            </a:bodyPr>
            <a:lstStyle/>
            <a:p>
              <a:pPr algn="ctr"/>
              <a:r>
                <a:rPr lang="ja-JP" altLang="en-US" sz="2000" b="1" dirty="0" smtClean="0">
                  <a:ln w="0"/>
                  <a:latin typeface="Meiryo UI" panose="020B0604030504040204" pitchFamily="50" charset="-128"/>
                  <a:ea typeface="Meiryo UI" panose="020B0604030504040204" pitchFamily="50" charset="-128"/>
                </a:rPr>
                <a:t>クーポンを使ったら</a:t>
              </a:r>
              <a:endParaRPr lang="en-US" altLang="ja-JP" sz="2000" b="1" dirty="0">
                <a:ln w="0"/>
                <a:latin typeface="Meiryo UI" panose="020B0604030504040204" pitchFamily="50" charset="-128"/>
                <a:ea typeface="Meiryo UI" panose="020B0604030504040204" pitchFamily="50" charset="-128"/>
              </a:endParaRPr>
            </a:p>
            <a:p>
              <a:pPr algn="ctr"/>
              <a:r>
                <a:rPr lang="ja-JP" altLang="en-US" sz="2000" b="1" dirty="0">
                  <a:ln w="0"/>
                  <a:latin typeface="Meiryo UI" panose="020B0604030504040204" pitchFamily="50" charset="-128"/>
                  <a:ea typeface="Meiryo UI" panose="020B0604030504040204" pitchFamily="50" charset="-128"/>
                </a:rPr>
                <a:t>全</a:t>
              </a:r>
              <a:r>
                <a:rPr lang="en-US" altLang="ja-JP" sz="2000" b="1" dirty="0">
                  <a:ln w="0"/>
                  <a:latin typeface="Meiryo UI" panose="020B0604030504040204" pitchFamily="50" charset="-128"/>
                  <a:ea typeface="Meiryo UI" panose="020B0604030504040204" pitchFamily="50" charset="-128"/>
                </a:rPr>
                <a:t>5</a:t>
              </a:r>
              <a:r>
                <a:rPr lang="ja-JP" altLang="en-US" sz="2000" b="1" dirty="0">
                  <a:ln w="0"/>
                  <a:latin typeface="Meiryo UI" panose="020B0604030504040204" pitchFamily="50" charset="-128"/>
                  <a:ea typeface="Meiryo UI" panose="020B0604030504040204" pitchFamily="50" charset="-128"/>
                </a:rPr>
                <a:t>回受取りが条件の</a:t>
              </a:r>
              <a:endParaRPr lang="en-US" altLang="ja-JP" sz="2000" b="1" dirty="0">
                <a:ln w="0"/>
                <a:latin typeface="Meiryo UI" panose="020B0604030504040204" pitchFamily="50" charset="-128"/>
                <a:ea typeface="Meiryo UI" panose="020B0604030504040204" pitchFamily="50" charset="-128"/>
              </a:endParaRPr>
            </a:p>
            <a:p>
              <a:pPr algn="ctr"/>
              <a:r>
                <a:rPr lang="ja-JP" altLang="en-US" sz="2000" b="1" dirty="0">
                  <a:ln w="0"/>
                  <a:latin typeface="Meiryo UI" panose="020B0604030504040204" pitchFamily="50" charset="-128"/>
                  <a:ea typeface="Meiryo UI" panose="020B0604030504040204" pitchFamily="50" charset="-128"/>
                </a:rPr>
                <a:t>定期コースになってた</a:t>
              </a:r>
              <a:r>
                <a:rPr lang="en-US" altLang="ja-JP" sz="2000" b="1" dirty="0">
                  <a:ln w="0"/>
                  <a:latin typeface="Meiryo UI" panose="020B0604030504040204" pitchFamily="50" charset="-128"/>
                  <a:ea typeface="Meiryo UI" panose="020B0604030504040204" pitchFamily="50" charset="-128"/>
                </a:rPr>
                <a:t>⁉</a:t>
              </a:r>
            </a:p>
          </p:txBody>
        </p:sp>
      </p:grpSp>
      <p:sp>
        <p:nvSpPr>
          <p:cNvPr id="15" name="ストライプ矢印 14"/>
          <p:cNvSpPr/>
          <p:nvPr/>
        </p:nvSpPr>
        <p:spPr>
          <a:xfrm>
            <a:off x="4773443" y="4948559"/>
            <a:ext cx="1537811" cy="398422"/>
          </a:xfrm>
          <a:prstGeom prst="stripedRightArrow">
            <a:avLst>
              <a:gd name="adj1" fmla="val 58675"/>
              <a:gd name="adj2" fmla="val 1365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488286" y="4610005"/>
            <a:ext cx="1689885" cy="338554"/>
          </a:xfrm>
          <a:prstGeom prst="rect">
            <a:avLst/>
          </a:prstGeom>
          <a:noFill/>
        </p:spPr>
        <p:txBody>
          <a:bodyPr wrap="none" lIns="91440" tIns="45720" rIns="91440" bIns="45720">
            <a:spAutoFit/>
          </a:bodyPr>
          <a:lstStyle/>
          <a:p>
            <a:pPr algn="ctr"/>
            <a:r>
              <a:rPr lang="ja-JP" altLang="en-US" sz="1600" b="1" cap="none" spc="0" dirty="0" smtClean="0">
                <a:ln w="0"/>
                <a:solidFill>
                  <a:schemeClr val="tx1"/>
                </a:solidFill>
                <a:latin typeface="Meiryo UI" panose="020B0604030504040204" pitchFamily="50" charset="-128"/>
                <a:ea typeface="Meiryo UI" panose="020B0604030504040204" pitchFamily="50" charset="-128"/>
              </a:rPr>
              <a:t>と、思っていたら</a:t>
            </a:r>
            <a:r>
              <a:rPr lang="en-US" altLang="ja-JP" sz="1600" b="1" cap="none" spc="0" dirty="0" smtClean="0">
                <a:ln w="0"/>
                <a:solidFill>
                  <a:schemeClr val="tx1"/>
                </a:solidFill>
                <a:latin typeface="Meiryo UI" panose="020B0604030504040204" pitchFamily="50" charset="-128"/>
                <a:ea typeface="Meiryo UI" panose="020B0604030504040204" pitchFamily="50" charset="-128"/>
              </a:rPr>
              <a:t>…</a:t>
            </a:r>
            <a:endParaRPr lang="ja-JP" altLang="en-US" sz="1600" b="1" cap="none" spc="0" dirty="0">
              <a:ln w="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83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rPr>
              <a:t>販売店に</a:t>
            </a:r>
            <a:r>
              <a:rPr lang="ja-JP" altLang="en-US" dirty="0">
                <a:latin typeface="+mj-ea"/>
              </a:rPr>
              <a:t>連絡したが</a:t>
            </a:r>
            <a:r>
              <a:rPr kumimoji="1" lang="en-US" altLang="ja-JP" dirty="0">
                <a:latin typeface="+mj-ea"/>
              </a:rPr>
              <a:t>…</a:t>
            </a:r>
            <a:endParaRPr kumimoji="1" lang="ja-JP" altLang="en-US" dirty="0">
              <a:latin typeface="+mj-ea"/>
            </a:endParaRPr>
          </a:p>
        </p:txBody>
      </p:sp>
      <p:pic>
        <p:nvPicPr>
          <p:cNvPr id="3" name="図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76727" y="3283224"/>
            <a:ext cx="3547872" cy="3903182"/>
          </a:xfrm>
          <a:prstGeom prst="rect">
            <a:avLst/>
          </a:prstGeom>
        </p:spPr>
      </p:pic>
      <p:sp>
        <p:nvSpPr>
          <p:cNvPr id="4" name="正方形/長方形 3">
            <a:extLst>
              <a:ext uri="{FF2B5EF4-FFF2-40B4-BE49-F238E27FC236}">
                <a16:creationId xmlns:a16="http://schemas.microsoft.com/office/drawing/2014/main" id="{3BD068EA-BA83-2BDB-D607-EF4A4FF08BB3}"/>
              </a:ext>
            </a:extLst>
          </p:cNvPr>
          <p:cNvSpPr/>
          <p:nvPr/>
        </p:nvSpPr>
        <p:spPr>
          <a:xfrm>
            <a:off x="3343934" y="2327788"/>
            <a:ext cx="4003944" cy="938230"/>
          </a:xfrm>
          <a:prstGeom prst="rect">
            <a:avLst/>
          </a:prstGeom>
          <a:solidFill>
            <a:srgbClr val="4CA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カスタマーセンター</a:t>
            </a:r>
          </a:p>
        </p:txBody>
      </p:sp>
      <p:cxnSp>
        <p:nvCxnSpPr>
          <p:cNvPr id="6" name="直線コネクタ 5">
            <a:extLst>
              <a:ext uri="{FF2B5EF4-FFF2-40B4-BE49-F238E27FC236}">
                <a16:creationId xmlns:a16="http://schemas.microsoft.com/office/drawing/2014/main" id="{483F962F-F519-FEDF-4132-1B7CF345E335}"/>
              </a:ext>
            </a:extLst>
          </p:cNvPr>
          <p:cNvCxnSpPr/>
          <p:nvPr/>
        </p:nvCxnSpPr>
        <p:spPr>
          <a:xfrm flipV="1">
            <a:off x="3908323" y="2148488"/>
            <a:ext cx="0" cy="31449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78EBA13-A0E5-12BC-5B35-12FCDD6357A5}"/>
              </a:ext>
            </a:extLst>
          </p:cNvPr>
          <p:cNvCxnSpPr/>
          <p:nvPr/>
        </p:nvCxnSpPr>
        <p:spPr>
          <a:xfrm flipV="1">
            <a:off x="6818671" y="2148487"/>
            <a:ext cx="0" cy="31449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85929" y="3445318"/>
            <a:ext cx="4003944" cy="1222700"/>
            <a:chOff x="485929" y="3445318"/>
            <a:chExt cx="4003944" cy="1222700"/>
          </a:xfrm>
        </p:grpSpPr>
        <p:sp>
          <p:nvSpPr>
            <p:cNvPr id="12" name="吹き出し: 円形 11">
              <a:extLst>
                <a:ext uri="{FF2B5EF4-FFF2-40B4-BE49-F238E27FC236}">
                  <a16:creationId xmlns:a16="http://schemas.microsoft.com/office/drawing/2014/main" id="{658A2FAE-B123-5CA3-37A2-80A42AC7D437}"/>
                </a:ext>
              </a:extLst>
            </p:cNvPr>
            <p:cNvSpPr/>
            <p:nvPr/>
          </p:nvSpPr>
          <p:spPr>
            <a:xfrm>
              <a:off x="641783" y="3445318"/>
              <a:ext cx="3646942" cy="1222700"/>
            </a:xfrm>
            <a:prstGeom prst="wedgeEllipseCallout">
              <a:avLst>
                <a:gd name="adj1" fmla="val 54668"/>
                <a:gd name="adj2" fmla="val 64209"/>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DDB0C46-2A83-2170-666A-C63750594855}"/>
                </a:ext>
              </a:extLst>
            </p:cNvPr>
            <p:cNvSpPr/>
            <p:nvPr/>
          </p:nvSpPr>
          <p:spPr>
            <a:xfrm>
              <a:off x="485929" y="3641823"/>
              <a:ext cx="4003944" cy="938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Meiryo UI" panose="020B0604030504040204" pitchFamily="50" charset="-128"/>
                  <a:ea typeface="Meiryo UI" panose="020B0604030504040204" pitchFamily="50" charset="-128"/>
                </a:rPr>
                <a:t>５回の受け取りが</a:t>
              </a:r>
              <a:endParaRPr kumimoji="1" lang="en-US" altLang="ja-JP" sz="28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2800" dirty="0">
                  <a:solidFill>
                    <a:sysClr val="windowText" lastClr="000000"/>
                  </a:solidFill>
                  <a:latin typeface="Meiryo UI" panose="020B0604030504040204" pitchFamily="50" charset="-128"/>
                  <a:ea typeface="Meiryo UI" panose="020B0604030504040204" pitchFamily="50" charset="-128"/>
                </a:rPr>
                <a:t>条件です</a:t>
              </a:r>
            </a:p>
          </p:txBody>
        </p:sp>
      </p:grpSp>
      <p:grpSp>
        <p:nvGrpSpPr>
          <p:cNvPr id="18" name="グループ化 17"/>
          <p:cNvGrpSpPr/>
          <p:nvPr/>
        </p:nvGrpSpPr>
        <p:grpSpPr>
          <a:xfrm>
            <a:off x="305823" y="4841854"/>
            <a:ext cx="4003944" cy="1182058"/>
            <a:chOff x="305823" y="4841854"/>
            <a:chExt cx="4003944" cy="1182058"/>
          </a:xfrm>
        </p:grpSpPr>
        <p:sp>
          <p:nvSpPr>
            <p:cNvPr id="13" name="吹き出し: 円形 12">
              <a:extLst>
                <a:ext uri="{FF2B5EF4-FFF2-40B4-BE49-F238E27FC236}">
                  <a16:creationId xmlns:a16="http://schemas.microsoft.com/office/drawing/2014/main" id="{5123B2C8-94FA-865E-039C-7CFF9D58E550}"/>
                </a:ext>
              </a:extLst>
            </p:cNvPr>
            <p:cNvSpPr/>
            <p:nvPr/>
          </p:nvSpPr>
          <p:spPr>
            <a:xfrm>
              <a:off x="641783" y="4841854"/>
              <a:ext cx="3332025" cy="1182058"/>
            </a:xfrm>
            <a:prstGeom prst="wedgeEllipseCallout">
              <a:avLst>
                <a:gd name="adj1" fmla="val 58263"/>
                <a:gd name="adj2" fmla="val -31985"/>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263ED66-A903-F997-24BB-66074529615F}"/>
                </a:ext>
              </a:extLst>
            </p:cNvPr>
            <p:cNvSpPr/>
            <p:nvPr/>
          </p:nvSpPr>
          <p:spPr>
            <a:xfrm>
              <a:off x="305823" y="4864523"/>
              <a:ext cx="4003944" cy="938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Meiryo UI" panose="020B0604030504040204" pitchFamily="50" charset="-128"/>
                  <a:ea typeface="Meiryo UI" panose="020B0604030504040204" pitchFamily="50" charset="-128"/>
                </a:rPr>
                <a:t>返品は</a:t>
              </a:r>
              <a:endParaRPr kumimoji="1" lang="en-US" altLang="ja-JP" sz="28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2800" dirty="0">
                  <a:solidFill>
                    <a:sysClr val="windowText" lastClr="000000"/>
                  </a:solidFill>
                  <a:latin typeface="Meiryo UI" panose="020B0604030504040204" pitchFamily="50" charset="-128"/>
                  <a:ea typeface="Meiryo UI" panose="020B0604030504040204" pitchFamily="50" charset="-128"/>
                </a:rPr>
                <a:t>受け付けません</a:t>
              </a:r>
            </a:p>
          </p:txBody>
        </p:sp>
      </p:grpSp>
      <p:grpSp>
        <p:nvGrpSpPr>
          <p:cNvPr id="20" name="グループ化 19"/>
          <p:cNvGrpSpPr/>
          <p:nvPr/>
        </p:nvGrpSpPr>
        <p:grpSpPr>
          <a:xfrm>
            <a:off x="6806692" y="4403019"/>
            <a:ext cx="3646942" cy="1175068"/>
            <a:chOff x="6806692" y="4403019"/>
            <a:chExt cx="3646942" cy="1175068"/>
          </a:xfrm>
        </p:grpSpPr>
        <p:sp>
          <p:nvSpPr>
            <p:cNvPr id="15" name="吹き出し: 円形 14">
              <a:extLst>
                <a:ext uri="{FF2B5EF4-FFF2-40B4-BE49-F238E27FC236}">
                  <a16:creationId xmlns:a16="http://schemas.microsoft.com/office/drawing/2014/main" id="{06210383-09C3-2C40-32D9-ACE67B65CC0D}"/>
                </a:ext>
              </a:extLst>
            </p:cNvPr>
            <p:cNvSpPr/>
            <p:nvPr/>
          </p:nvSpPr>
          <p:spPr>
            <a:xfrm>
              <a:off x="6806692" y="4403019"/>
              <a:ext cx="3646942" cy="1175068"/>
            </a:xfrm>
            <a:prstGeom prst="wedgeEllipseCallout">
              <a:avLst>
                <a:gd name="adj1" fmla="val -63676"/>
                <a:gd name="adj2" fmla="val -188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34F7817-2000-E389-2671-6FB511193305}"/>
                </a:ext>
              </a:extLst>
            </p:cNvPr>
            <p:cNvSpPr/>
            <p:nvPr/>
          </p:nvSpPr>
          <p:spPr>
            <a:xfrm>
              <a:off x="7203773" y="4537301"/>
              <a:ext cx="3011129" cy="938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Meiryo UI" panose="020B0604030504040204" pitchFamily="50" charset="-128"/>
                  <a:ea typeface="Meiryo UI" panose="020B0604030504040204" pitchFamily="50" charset="-128"/>
                </a:rPr>
                <a:t>特約は読まれて</a:t>
              </a:r>
              <a:endParaRPr kumimoji="1" lang="en-US" altLang="ja-JP" sz="28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2800" dirty="0">
                  <a:solidFill>
                    <a:sysClr val="windowText" lastClr="000000"/>
                  </a:solidFill>
                  <a:latin typeface="Meiryo UI" panose="020B0604030504040204" pitchFamily="50" charset="-128"/>
                  <a:ea typeface="Meiryo UI" panose="020B0604030504040204" pitchFamily="50" charset="-128"/>
                </a:rPr>
                <a:t>ないのですか？</a:t>
              </a:r>
            </a:p>
          </p:txBody>
        </p:sp>
      </p:grpSp>
      <p:grpSp>
        <p:nvGrpSpPr>
          <p:cNvPr id="19" name="グループ化 18"/>
          <p:cNvGrpSpPr/>
          <p:nvPr/>
        </p:nvGrpSpPr>
        <p:grpSpPr>
          <a:xfrm>
            <a:off x="6449690" y="3193745"/>
            <a:ext cx="4003944" cy="1110704"/>
            <a:chOff x="6449690" y="3193745"/>
            <a:chExt cx="4003944" cy="1110704"/>
          </a:xfrm>
        </p:grpSpPr>
        <p:sp>
          <p:nvSpPr>
            <p:cNvPr id="14" name="吹き出し: 円形 13">
              <a:extLst>
                <a:ext uri="{FF2B5EF4-FFF2-40B4-BE49-F238E27FC236}">
                  <a16:creationId xmlns:a16="http://schemas.microsoft.com/office/drawing/2014/main" id="{B03F15E5-4F37-D398-AC75-2E245602E825}"/>
                </a:ext>
              </a:extLst>
            </p:cNvPr>
            <p:cNvSpPr/>
            <p:nvPr/>
          </p:nvSpPr>
          <p:spPr>
            <a:xfrm>
              <a:off x="6703072" y="3193745"/>
              <a:ext cx="3356471" cy="1110704"/>
            </a:xfrm>
            <a:prstGeom prst="wedgeEllipseCallout">
              <a:avLst>
                <a:gd name="adj1" fmla="val -59954"/>
                <a:gd name="adj2" fmla="val 6828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409CA5-EA5C-D09C-9151-0D1ED45DC7F4}"/>
                </a:ext>
              </a:extLst>
            </p:cNvPr>
            <p:cNvSpPr/>
            <p:nvPr/>
          </p:nvSpPr>
          <p:spPr>
            <a:xfrm>
              <a:off x="6449690" y="3235626"/>
              <a:ext cx="4003944" cy="938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ysClr val="windowText" lastClr="000000"/>
                  </a:solidFill>
                  <a:latin typeface="Meiryo UI" panose="020B0604030504040204" pitchFamily="50" charset="-128"/>
                  <a:ea typeface="Meiryo UI" panose="020B0604030504040204" pitchFamily="50" charset="-128"/>
                </a:rPr>
                <a:t>規約に</a:t>
              </a:r>
              <a:endParaRPr kumimoji="1" lang="en-US" altLang="ja-JP" sz="28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2800" dirty="0">
                  <a:solidFill>
                    <a:sysClr val="windowText" lastClr="000000"/>
                  </a:solidFill>
                  <a:latin typeface="Meiryo UI" panose="020B0604030504040204" pitchFamily="50" charset="-128"/>
                  <a:ea typeface="Meiryo UI" panose="020B0604030504040204" pitchFamily="50" charset="-128"/>
                </a:rPr>
                <a:t>書いてあります</a:t>
              </a:r>
            </a:p>
          </p:txBody>
        </p:sp>
      </p:grpSp>
      <p:grpSp>
        <p:nvGrpSpPr>
          <p:cNvPr id="21" name="グループ化 20"/>
          <p:cNvGrpSpPr/>
          <p:nvPr/>
        </p:nvGrpSpPr>
        <p:grpSpPr>
          <a:xfrm>
            <a:off x="6840692" y="5676657"/>
            <a:ext cx="3783061" cy="1355894"/>
            <a:chOff x="6840692" y="5676657"/>
            <a:chExt cx="3783061" cy="1355894"/>
          </a:xfrm>
        </p:grpSpPr>
        <p:sp>
          <p:nvSpPr>
            <p:cNvPr id="17" name="吹き出し: 円形 14">
              <a:extLst>
                <a:ext uri="{FF2B5EF4-FFF2-40B4-BE49-F238E27FC236}">
                  <a16:creationId xmlns:a16="http://schemas.microsoft.com/office/drawing/2014/main" id="{06210383-09C3-2C40-32D9-ACE67B65CC0D}"/>
                </a:ext>
              </a:extLst>
            </p:cNvPr>
            <p:cNvSpPr/>
            <p:nvPr/>
          </p:nvSpPr>
          <p:spPr>
            <a:xfrm>
              <a:off x="6908752" y="5676657"/>
              <a:ext cx="3646942" cy="1355894"/>
            </a:xfrm>
            <a:prstGeom prst="wedgeEllipseCallout">
              <a:avLst>
                <a:gd name="adj1" fmla="val -65069"/>
                <a:gd name="adj2" fmla="val -5333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34F7817-2000-E389-2671-6FB511193305}"/>
                </a:ext>
              </a:extLst>
            </p:cNvPr>
            <p:cNvSpPr/>
            <p:nvPr/>
          </p:nvSpPr>
          <p:spPr>
            <a:xfrm>
              <a:off x="6840692" y="5933462"/>
              <a:ext cx="3783061" cy="938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ysClr val="windowText" lastClr="000000"/>
                  </a:solidFill>
                  <a:latin typeface="Meiryo UI" panose="020B0604030504040204" pitchFamily="50" charset="-128"/>
                  <a:ea typeface="Meiryo UI" panose="020B0604030504040204" pitchFamily="50" charset="-128"/>
                </a:rPr>
                <a:t>広告に表示しています</a:t>
              </a:r>
              <a:endParaRPr kumimoji="1" lang="en-US" altLang="ja-JP" sz="28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2800" dirty="0" smtClean="0">
                  <a:solidFill>
                    <a:sysClr val="windowText" lastClr="000000"/>
                  </a:solidFill>
                  <a:latin typeface="Meiryo UI" panose="020B0604030504040204" pitchFamily="50" charset="-128"/>
                  <a:ea typeface="Meiryo UI" panose="020B0604030504040204" pitchFamily="50" charset="-128"/>
                </a:rPr>
                <a:t>見ていますか</a:t>
              </a:r>
              <a:r>
                <a:rPr kumimoji="1" lang="ja-JP" altLang="en-US" sz="2800" dirty="0">
                  <a:solidFill>
                    <a:sysClr val="windowText" lastClr="000000"/>
                  </a:solidFill>
                  <a:latin typeface="Meiryo UI" panose="020B0604030504040204" pitchFamily="50" charset="-128"/>
                  <a:ea typeface="Meiryo UI" panose="020B0604030504040204" pitchFamily="50" charset="-128"/>
                </a:rPr>
                <a:t>？</a:t>
              </a:r>
            </a:p>
          </p:txBody>
        </p:sp>
      </p:grpSp>
    </p:spTree>
    <p:extLst>
      <p:ext uri="{BB962C8B-B14F-4D97-AF65-F5344CB8AC3E}">
        <p14:creationId xmlns:p14="http://schemas.microsoft.com/office/powerpoint/2010/main" val="369999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支払いを放置すると</a:t>
            </a:r>
            <a:r>
              <a:rPr kumimoji="1" lang="en-US" altLang="ja-JP" dirty="0">
                <a:latin typeface="+mj-ea"/>
              </a:rPr>
              <a:t>…</a:t>
            </a:r>
            <a:endParaRPr kumimoji="1" lang="ja-JP" altLang="en-US" dirty="0">
              <a:latin typeface="+mj-ea"/>
            </a:endParaRPr>
          </a:p>
        </p:txBody>
      </p:sp>
      <p:pic>
        <p:nvPicPr>
          <p:cNvPr id="4" name="図 3" descr="ダイアグラム&#10;&#10;自動的に生成された説明">
            <a:extLst>
              <a:ext uri="{FF2B5EF4-FFF2-40B4-BE49-F238E27FC236}">
                <a16:creationId xmlns:a16="http://schemas.microsoft.com/office/drawing/2014/main" id="{D9BB4B73-9D6A-8AA1-3478-179F42CDE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352" y="3541929"/>
            <a:ext cx="3859254" cy="3647786"/>
          </a:xfrm>
          <a:prstGeom prst="rect">
            <a:avLst/>
          </a:prstGeom>
        </p:spPr>
      </p:pic>
      <p:sp>
        <p:nvSpPr>
          <p:cNvPr id="5" name="正方形/長方形 4">
            <a:extLst>
              <a:ext uri="{FF2B5EF4-FFF2-40B4-BE49-F238E27FC236}">
                <a16:creationId xmlns:a16="http://schemas.microsoft.com/office/drawing/2014/main" id="{9FDA3563-1024-3951-E945-1FAABA628D54}"/>
              </a:ext>
            </a:extLst>
          </p:cNvPr>
          <p:cNvSpPr/>
          <p:nvPr/>
        </p:nvSpPr>
        <p:spPr>
          <a:xfrm rot="20209752">
            <a:off x="868243" y="3635045"/>
            <a:ext cx="1840567" cy="2739211"/>
          </a:xfrm>
          <a:prstGeom prst="rect">
            <a:avLst/>
          </a:prstGeom>
          <a:noFill/>
        </p:spPr>
        <p:txBody>
          <a:bodyPr wrap="none" lIns="91440" tIns="45720" rIns="91440" bIns="45720">
            <a:spAutoFit/>
          </a:bodyPr>
          <a:lstStyle/>
          <a:p>
            <a:pPr algn="ctr"/>
            <a:r>
              <a:rPr lang="ja-JP" altLang="en-US" sz="2400" dirty="0">
                <a:ln w="0"/>
                <a:latin typeface="Meiryo UI" panose="020B0604030504040204" pitchFamily="50" charset="-128"/>
                <a:ea typeface="Meiryo UI" panose="020B0604030504040204" pitchFamily="50" charset="-128"/>
              </a:rPr>
              <a:t>何</a:t>
            </a:r>
            <a:r>
              <a:rPr lang="ja-JP" altLang="en-US" sz="2400" b="0" cap="none" spc="0" dirty="0">
                <a:ln w="0"/>
                <a:solidFill>
                  <a:schemeClr val="tx1"/>
                </a:solidFill>
                <a:latin typeface="Meiryo UI" panose="020B0604030504040204" pitchFamily="50" charset="-128"/>
                <a:ea typeface="Meiryo UI" panose="020B0604030504040204" pitchFamily="50" charset="-128"/>
              </a:rPr>
              <a:t>コレ？</a:t>
            </a:r>
            <a:endParaRPr lang="en-US" altLang="ja-JP" sz="2400" b="0" cap="none" spc="0" dirty="0">
              <a:ln w="0"/>
              <a:solidFill>
                <a:schemeClr val="tx1"/>
              </a:solidFill>
              <a:latin typeface="Meiryo UI" panose="020B0604030504040204" pitchFamily="50" charset="-128"/>
              <a:ea typeface="Meiryo UI" panose="020B0604030504040204" pitchFamily="50" charset="-128"/>
            </a:endParaRPr>
          </a:p>
          <a:p>
            <a:pPr algn="ctr"/>
            <a:r>
              <a:rPr lang="ja-JP" altLang="en-US" sz="2400" dirty="0">
                <a:ln w="0"/>
                <a:latin typeface="Meiryo UI" panose="020B0604030504040204" pitchFamily="50" charset="-128"/>
                <a:ea typeface="Meiryo UI" panose="020B0604030504040204" pitchFamily="50" charset="-128"/>
              </a:rPr>
              <a:t>と</a:t>
            </a:r>
            <a:r>
              <a:rPr lang="ja-JP" altLang="en-US" dirty="0">
                <a:ln w="0"/>
                <a:latin typeface="Meiryo UI" panose="020B0604030504040204" pitchFamily="50" charset="-128"/>
                <a:ea typeface="Meiryo UI" panose="020B0604030504040204" pitchFamily="50" charset="-128"/>
              </a:rPr>
              <a:t>ッ、</a:t>
            </a:r>
            <a:r>
              <a:rPr lang="ja-JP" altLang="en-US" sz="2400" dirty="0">
                <a:ln w="0"/>
                <a:latin typeface="Meiryo UI" panose="020B0604030504040204" pitchFamily="50" charset="-128"/>
                <a:ea typeface="Meiryo UI" panose="020B0604030504040204" pitchFamily="50" charset="-128"/>
              </a:rPr>
              <a:t>督促</a:t>
            </a:r>
            <a:r>
              <a:rPr lang="en-US" altLang="ja-JP" sz="2400" dirty="0">
                <a:ln w="0"/>
                <a:latin typeface="Meiryo UI" panose="020B0604030504040204" pitchFamily="50" charset="-128"/>
                <a:ea typeface="Meiryo UI" panose="020B0604030504040204" pitchFamily="50" charset="-128"/>
              </a:rPr>
              <a:t>⁉</a:t>
            </a:r>
          </a:p>
          <a:p>
            <a:pPr algn="ctr"/>
            <a:r>
              <a:rPr lang="ja-JP" altLang="en-US" sz="2400" dirty="0">
                <a:ln w="0"/>
                <a:latin typeface="Meiryo UI" panose="020B0604030504040204" pitchFamily="50" charset="-128"/>
                <a:ea typeface="Meiryo UI" panose="020B0604030504040204" pitchFamily="50" charset="-128"/>
              </a:rPr>
              <a:t>ななな何で？</a:t>
            </a:r>
            <a:endParaRPr lang="en-US" altLang="ja-JP" sz="2400" dirty="0">
              <a:ln w="0"/>
              <a:latin typeface="Meiryo UI" panose="020B0604030504040204" pitchFamily="50" charset="-128"/>
              <a:ea typeface="Meiryo UI" panose="020B0604030504040204" pitchFamily="50" charset="-128"/>
            </a:endParaRPr>
          </a:p>
          <a:p>
            <a:pPr algn="ctr"/>
            <a:endParaRPr lang="en-US" altLang="ja-JP" sz="2800" dirty="0">
              <a:ln w="0"/>
              <a:latin typeface="Meiryo UI" panose="020B0604030504040204" pitchFamily="50" charset="-128"/>
              <a:ea typeface="Meiryo UI" panose="020B0604030504040204" pitchFamily="50" charset="-128"/>
            </a:endParaRPr>
          </a:p>
          <a:p>
            <a:pPr algn="ctr"/>
            <a:r>
              <a:rPr lang="ja-JP" altLang="en-US" sz="2400" dirty="0">
                <a:ln w="0"/>
                <a:latin typeface="Meiryo UI" panose="020B0604030504040204" pitchFamily="50" charset="-128"/>
                <a:ea typeface="Meiryo UI" panose="020B0604030504040204" pitchFamily="50" charset="-128"/>
              </a:rPr>
              <a:t>もしかして</a:t>
            </a:r>
            <a:endParaRPr lang="en-US" altLang="ja-JP" sz="2400" dirty="0">
              <a:ln w="0"/>
              <a:latin typeface="Meiryo UI" panose="020B0604030504040204" pitchFamily="50" charset="-128"/>
              <a:ea typeface="Meiryo UI" panose="020B0604030504040204" pitchFamily="50" charset="-128"/>
            </a:endParaRPr>
          </a:p>
          <a:p>
            <a:pPr algn="ctr"/>
            <a:r>
              <a:rPr lang="ja-JP" altLang="en-US" sz="2400" dirty="0">
                <a:ln w="0"/>
                <a:latin typeface="Meiryo UI" panose="020B0604030504040204" pitchFamily="50" charset="-128"/>
                <a:ea typeface="Meiryo UI" panose="020B0604030504040204" pitchFamily="50" charset="-128"/>
              </a:rPr>
              <a:t>あの時の</a:t>
            </a:r>
            <a:endParaRPr lang="en-US" altLang="ja-JP" sz="2400" dirty="0">
              <a:ln w="0"/>
              <a:latin typeface="Meiryo UI" panose="020B0604030504040204" pitchFamily="50" charset="-128"/>
              <a:ea typeface="Meiryo UI" panose="020B0604030504040204" pitchFamily="50" charset="-128"/>
            </a:endParaRPr>
          </a:p>
          <a:p>
            <a:pPr algn="ctr"/>
            <a:r>
              <a:rPr lang="ja-JP" altLang="en-US" sz="2400" dirty="0">
                <a:ln w="0"/>
                <a:latin typeface="Meiryo UI" panose="020B0604030504040204" pitchFamily="50" charset="-128"/>
                <a:ea typeface="Meiryo UI" panose="020B0604030504040204" pitchFamily="50" charset="-128"/>
              </a:rPr>
              <a:t>アレかっ</a:t>
            </a:r>
            <a:r>
              <a:rPr lang="en-US" altLang="ja-JP" sz="2400" dirty="0">
                <a:ln w="0"/>
                <a:latin typeface="Meiryo UI" panose="020B0604030504040204" pitchFamily="50" charset="-128"/>
                <a:ea typeface="Meiryo UI" panose="020B0604030504040204" pitchFamily="50" charset="-128"/>
              </a:rPr>
              <a:t>⁉</a:t>
            </a:r>
          </a:p>
        </p:txBody>
      </p:sp>
      <p:grpSp>
        <p:nvGrpSpPr>
          <p:cNvPr id="36" name="グループ化 35">
            <a:extLst>
              <a:ext uri="{FF2B5EF4-FFF2-40B4-BE49-F238E27FC236}">
                <a16:creationId xmlns:a16="http://schemas.microsoft.com/office/drawing/2014/main" id="{4232436A-03F7-5D0E-A777-EC807B6C9BEC}"/>
              </a:ext>
            </a:extLst>
          </p:cNvPr>
          <p:cNvGrpSpPr/>
          <p:nvPr/>
        </p:nvGrpSpPr>
        <p:grpSpPr>
          <a:xfrm>
            <a:off x="6915413" y="3102788"/>
            <a:ext cx="2192731" cy="3146259"/>
            <a:chOff x="6602115" y="3026413"/>
            <a:chExt cx="1751526" cy="3146259"/>
          </a:xfrm>
        </p:grpSpPr>
        <p:grpSp>
          <p:nvGrpSpPr>
            <p:cNvPr id="33" name="グループ化 32">
              <a:extLst>
                <a:ext uri="{FF2B5EF4-FFF2-40B4-BE49-F238E27FC236}">
                  <a16:creationId xmlns:a16="http://schemas.microsoft.com/office/drawing/2014/main" id="{7EFE3477-C6E0-A07B-67DB-C27F14C3ED67}"/>
                </a:ext>
              </a:extLst>
            </p:cNvPr>
            <p:cNvGrpSpPr/>
            <p:nvPr/>
          </p:nvGrpSpPr>
          <p:grpSpPr>
            <a:xfrm>
              <a:off x="6602115" y="3026413"/>
              <a:ext cx="1612134" cy="3146259"/>
              <a:chOff x="7892270" y="3179563"/>
              <a:chExt cx="1612134" cy="3146259"/>
            </a:xfrm>
          </p:grpSpPr>
          <p:sp>
            <p:nvSpPr>
              <p:cNvPr id="25" name="楕円 24">
                <a:extLst>
                  <a:ext uri="{FF2B5EF4-FFF2-40B4-BE49-F238E27FC236}">
                    <a16:creationId xmlns:a16="http://schemas.microsoft.com/office/drawing/2014/main" id="{81461E94-4A8A-A3FD-5CE7-422A95CE614E}"/>
                  </a:ext>
                </a:extLst>
              </p:cNvPr>
              <p:cNvSpPr/>
              <p:nvPr/>
            </p:nvSpPr>
            <p:spPr>
              <a:xfrm>
                <a:off x="7892270" y="4069961"/>
                <a:ext cx="1612134" cy="752354"/>
              </a:xfrm>
              <a:prstGeom prst="ellipse">
                <a:avLst/>
              </a:prstGeom>
              <a:gradFill flip="none" rotWithShape="1">
                <a:gsLst>
                  <a:gs pos="72000">
                    <a:schemeClr val="bg1">
                      <a:lumMod val="85000"/>
                    </a:schemeClr>
                  </a:gs>
                  <a:gs pos="5000">
                    <a:schemeClr val="tx1">
                      <a:lumMod val="50000"/>
                      <a:lumOff val="50000"/>
                    </a:schemeClr>
                  </a:gs>
                </a:gsLst>
                <a:lin ang="16200000" scaled="1"/>
                <a:tileRect/>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DC3DDBA9-6114-F086-9253-0C4C6072BA5C}"/>
                  </a:ext>
                </a:extLst>
              </p:cNvPr>
              <p:cNvSpPr/>
              <p:nvPr/>
            </p:nvSpPr>
            <p:spPr>
              <a:xfrm>
                <a:off x="8219576" y="3179563"/>
                <a:ext cx="702835" cy="1839431"/>
              </a:xfrm>
              <a:custGeom>
                <a:avLst/>
                <a:gdLst>
                  <a:gd name="connsiteX0" fmla="*/ 0 w 695215"/>
                  <a:gd name="connsiteY0" fmla="*/ 0 h 1656498"/>
                  <a:gd name="connsiteX1" fmla="*/ 695215 w 695215"/>
                  <a:gd name="connsiteY1" fmla="*/ 0 h 1656498"/>
                  <a:gd name="connsiteX2" fmla="*/ 695215 w 695215"/>
                  <a:gd name="connsiteY2" fmla="*/ 1656498 h 1656498"/>
                  <a:gd name="connsiteX3" fmla="*/ 0 w 695215"/>
                  <a:gd name="connsiteY3" fmla="*/ 1656498 h 1656498"/>
                  <a:gd name="connsiteX4" fmla="*/ 0 w 695215"/>
                  <a:gd name="connsiteY4" fmla="*/ 0 h 1656498"/>
                  <a:gd name="connsiteX0" fmla="*/ 0 w 695215"/>
                  <a:gd name="connsiteY0" fmla="*/ 15295 h 1671793"/>
                  <a:gd name="connsiteX1" fmla="*/ 320040 w 695215"/>
                  <a:gd name="connsiteY1" fmla="*/ 0 h 1671793"/>
                  <a:gd name="connsiteX2" fmla="*/ 695215 w 695215"/>
                  <a:gd name="connsiteY2" fmla="*/ 15295 h 1671793"/>
                  <a:gd name="connsiteX3" fmla="*/ 695215 w 695215"/>
                  <a:gd name="connsiteY3" fmla="*/ 1671793 h 1671793"/>
                  <a:gd name="connsiteX4" fmla="*/ 0 w 695215"/>
                  <a:gd name="connsiteY4" fmla="*/ 1671793 h 1671793"/>
                  <a:gd name="connsiteX5" fmla="*/ 0 w 695215"/>
                  <a:gd name="connsiteY5" fmla="*/ 15295 h 1671793"/>
                  <a:gd name="connsiteX0" fmla="*/ 0 w 695215"/>
                  <a:gd name="connsiteY0" fmla="*/ 15314 h 1671812"/>
                  <a:gd name="connsiteX1" fmla="*/ 320040 w 695215"/>
                  <a:gd name="connsiteY1" fmla="*/ 19 h 1671812"/>
                  <a:gd name="connsiteX2" fmla="*/ 114300 w 695215"/>
                  <a:gd name="connsiteY2" fmla="*/ 243860 h 1671812"/>
                  <a:gd name="connsiteX3" fmla="*/ 695215 w 695215"/>
                  <a:gd name="connsiteY3" fmla="*/ 15314 h 1671812"/>
                  <a:gd name="connsiteX4" fmla="*/ 695215 w 695215"/>
                  <a:gd name="connsiteY4" fmla="*/ 1671812 h 1671812"/>
                  <a:gd name="connsiteX5" fmla="*/ 0 w 695215"/>
                  <a:gd name="connsiteY5" fmla="*/ 1671812 h 1671812"/>
                  <a:gd name="connsiteX6" fmla="*/ 0 w 695215"/>
                  <a:gd name="connsiteY6" fmla="*/ 15314 h 1671812"/>
                  <a:gd name="connsiteX0" fmla="*/ 0 w 695215"/>
                  <a:gd name="connsiteY0" fmla="*/ 15321 h 1671819"/>
                  <a:gd name="connsiteX1" fmla="*/ 320040 w 695215"/>
                  <a:gd name="connsiteY1" fmla="*/ 26 h 1671819"/>
                  <a:gd name="connsiteX2" fmla="*/ 457200 w 695215"/>
                  <a:gd name="connsiteY2" fmla="*/ 175287 h 1671819"/>
                  <a:gd name="connsiteX3" fmla="*/ 695215 w 695215"/>
                  <a:gd name="connsiteY3" fmla="*/ 15321 h 1671819"/>
                  <a:gd name="connsiteX4" fmla="*/ 695215 w 695215"/>
                  <a:gd name="connsiteY4" fmla="*/ 1671819 h 1671819"/>
                  <a:gd name="connsiteX5" fmla="*/ 0 w 695215"/>
                  <a:gd name="connsiteY5" fmla="*/ 1671819 h 1671819"/>
                  <a:gd name="connsiteX6" fmla="*/ 0 w 695215"/>
                  <a:gd name="connsiteY6" fmla="*/ 15321 h 1671819"/>
                  <a:gd name="connsiteX0" fmla="*/ 0 w 695215"/>
                  <a:gd name="connsiteY0" fmla="*/ 22913 h 1679411"/>
                  <a:gd name="connsiteX1" fmla="*/ 167640 w 695215"/>
                  <a:gd name="connsiteY1" fmla="*/ 0 h 1679411"/>
                  <a:gd name="connsiteX2" fmla="*/ 320040 w 695215"/>
                  <a:gd name="connsiteY2" fmla="*/ 7618 h 1679411"/>
                  <a:gd name="connsiteX3" fmla="*/ 457200 w 695215"/>
                  <a:gd name="connsiteY3" fmla="*/ 182879 h 1679411"/>
                  <a:gd name="connsiteX4" fmla="*/ 695215 w 695215"/>
                  <a:gd name="connsiteY4" fmla="*/ 22913 h 1679411"/>
                  <a:gd name="connsiteX5" fmla="*/ 695215 w 695215"/>
                  <a:gd name="connsiteY5" fmla="*/ 1679411 h 1679411"/>
                  <a:gd name="connsiteX6" fmla="*/ 0 w 695215"/>
                  <a:gd name="connsiteY6" fmla="*/ 1679411 h 1679411"/>
                  <a:gd name="connsiteX7" fmla="*/ 0 w 695215"/>
                  <a:gd name="connsiteY7" fmla="*/ 22913 h 1679411"/>
                  <a:gd name="connsiteX0" fmla="*/ 0 w 695215"/>
                  <a:gd name="connsiteY0" fmla="*/ 182933 h 1839431"/>
                  <a:gd name="connsiteX1" fmla="*/ 167640 w 695215"/>
                  <a:gd name="connsiteY1" fmla="*/ 0 h 1839431"/>
                  <a:gd name="connsiteX2" fmla="*/ 320040 w 695215"/>
                  <a:gd name="connsiteY2" fmla="*/ 167638 h 1839431"/>
                  <a:gd name="connsiteX3" fmla="*/ 457200 w 695215"/>
                  <a:gd name="connsiteY3" fmla="*/ 342899 h 1839431"/>
                  <a:gd name="connsiteX4" fmla="*/ 695215 w 695215"/>
                  <a:gd name="connsiteY4" fmla="*/ 182933 h 1839431"/>
                  <a:gd name="connsiteX5" fmla="*/ 695215 w 695215"/>
                  <a:gd name="connsiteY5" fmla="*/ 1839431 h 1839431"/>
                  <a:gd name="connsiteX6" fmla="*/ 0 w 695215"/>
                  <a:gd name="connsiteY6" fmla="*/ 1839431 h 1839431"/>
                  <a:gd name="connsiteX7" fmla="*/ 0 w 695215"/>
                  <a:gd name="connsiteY7" fmla="*/ 182933 h 1839431"/>
                  <a:gd name="connsiteX0" fmla="*/ 83820 w 695215"/>
                  <a:gd name="connsiteY0" fmla="*/ 243893 h 1839431"/>
                  <a:gd name="connsiteX1" fmla="*/ 167640 w 695215"/>
                  <a:gd name="connsiteY1" fmla="*/ 0 h 1839431"/>
                  <a:gd name="connsiteX2" fmla="*/ 320040 w 695215"/>
                  <a:gd name="connsiteY2" fmla="*/ 167638 h 1839431"/>
                  <a:gd name="connsiteX3" fmla="*/ 457200 w 695215"/>
                  <a:gd name="connsiteY3" fmla="*/ 342899 h 1839431"/>
                  <a:gd name="connsiteX4" fmla="*/ 695215 w 695215"/>
                  <a:gd name="connsiteY4" fmla="*/ 182933 h 1839431"/>
                  <a:gd name="connsiteX5" fmla="*/ 695215 w 695215"/>
                  <a:gd name="connsiteY5" fmla="*/ 1839431 h 1839431"/>
                  <a:gd name="connsiteX6" fmla="*/ 0 w 695215"/>
                  <a:gd name="connsiteY6" fmla="*/ 1839431 h 1839431"/>
                  <a:gd name="connsiteX7" fmla="*/ 83820 w 695215"/>
                  <a:gd name="connsiteY7" fmla="*/ 243893 h 1839431"/>
                  <a:gd name="connsiteX0" fmla="*/ 0 w 702835"/>
                  <a:gd name="connsiteY0" fmla="*/ 221033 h 1839431"/>
                  <a:gd name="connsiteX1" fmla="*/ 175260 w 702835"/>
                  <a:gd name="connsiteY1" fmla="*/ 0 h 1839431"/>
                  <a:gd name="connsiteX2" fmla="*/ 327660 w 702835"/>
                  <a:gd name="connsiteY2" fmla="*/ 167638 h 1839431"/>
                  <a:gd name="connsiteX3" fmla="*/ 464820 w 702835"/>
                  <a:gd name="connsiteY3" fmla="*/ 342899 h 1839431"/>
                  <a:gd name="connsiteX4" fmla="*/ 702835 w 702835"/>
                  <a:gd name="connsiteY4" fmla="*/ 182933 h 1839431"/>
                  <a:gd name="connsiteX5" fmla="*/ 702835 w 702835"/>
                  <a:gd name="connsiteY5" fmla="*/ 1839431 h 1839431"/>
                  <a:gd name="connsiteX6" fmla="*/ 7620 w 702835"/>
                  <a:gd name="connsiteY6" fmla="*/ 1839431 h 1839431"/>
                  <a:gd name="connsiteX7" fmla="*/ 0 w 702835"/>
                  <a:gd name="connsiteY7" fmla="*/ 221033 h 1839431"/>
                  <a:gd name="connsiteX0" fmla="*/ 0 w 702835"/>
                  <a:gd name="connsiteY0" fmla="*/ 221033 h 1839431"/>
                  <a:gd name="connsiteX1" fmla="*/ 175260 w 702835"/>
                  <a:gd name="connsiteY1" fmla="*/ 0 h 1839431"/>
                  <a:gd name="connsiteX2" fmla="*/ 327660 w 702835"/>
                  <a:gd name="connsiteY2" fmla="*/ 167638 h 1839431"/>
                  <a:gd name="connsiteX3" fmla="*/ 312420 w 702835"/>
                  <a:gd name="connsiteY3" fmla="*/ 167640 h 1839431"/>
                  <a:gd name="connsiteX4" fmla="*/ 464820 w 702835"/>
                  <a:gd name="connsiteY4" fmla="*/ 342899 h 1839431"/>
                  <a:gd name="connsiteX5" fmla="*/ 702835 w 702835"/>
                  <a:gd name="connsiteY5" fmla="*/ 182933 h 1839431"/>
                  <a:gd name="connsiteX6" fmla="*/ 702835 w 702835"/>
                  <a:gd name="connsiteY6" fmla="*/ 1839431 h 1839431"/>
                  <a:gd name="connsiteX7" fmla="*/ 7620 w 702835"/>
                  <a:gd name="connsiteY7" fmla="*/ 1839431 h 1839431"/>
                  <a:gd name="connsiteX8" fmla="*/ 0 w 702835"/>
                  <a:gd name="connsiteY8" fmla="*/ 221033 h 1839431"/>
                  <a:gd name="connsiteX0" fmla="*/ 0 w 702835"/>
                  <a:gd name="connsiteY0" fmla="*/ 221033 h 1839431"/>
                  <a:gd name="connsiteX1" fmla="*/ 175260 w 702835"/>
                  <a:gd name="connsiteY1" fmla="*/ 0 h 1839431"/>
                  <a:gd name="connsiteX2" fmla="*/ 327660 w 702835"/>
                  <a:gd name="connsiteY2" fmla="*/ 167638 h 1839431"/>
                  <a:gd name="connsiteX3" fmla="*/ 213360 w 702835"/>
                  <a:gd name="connsiteY3" fmla="*/ 259080 h 1839431"/>
                  <a:gd name="connsiteX4" fmla="*/ 464820 w 702835"/>
                  <a:gd name="connsiteY4" fmla="*/ 342899 h 1839431"/>
                  <a:gd name="connsiteX5" fmla="*/ 702835 w 702835"/>
                  <a:gd name="connsiteY5" fmla="*/ 182933 h 1839431"/>
                  <a:gd name="connsiteX6" fmla="*/ 702835 w 702835"/>
                  <a:gd name="connsiteY6" fmla="*/ 1839431 h 1839431"/>
                  <a:gd name="connsiteX7" fmla="*/ 7620 w 702835"/>
                  <a:gd name="connsiteY7" fmla="*/ 1839431 h 1839431"/>
                  <a:gd name="connsiteX8" fmla="*/ 0 w 702835"/>
                  <a:gd name="connsiteY8" fmla="*/ 221033 h 1839431"/>
                  <a:gd name="connsiteX0" fmla="*/ 0 w 702835"/>
                  <a:gd name="connsiteY0" fmla="*/ 221033 h 1839431"/>
                  <a:gd name="connsiteX1" fmla="*/ 175260 w 702835"/>
                  <a:gd name="connsiteY1" fmla="*/ 0 h 1839431"/>
                  <a:gd name="connsiteX2" fmla="*/ 327660 w 702835"/>
                  <a:gd name="connsiteY2" fmla="*/ 167638 h 1839431"/>
                  <a:gd name="connsiteX3" fmla="*/ 426720 w 702835"/>
                  <a:gd name="connsiteY3" fmla="*/ 182880 h 1839431"/>
                  <a:gd name="connsiteX4" fmla="*/ 464820 w 702835"/>
                  <a:gd name="connsiteY4" fmla="*/ 342899 h 1839431"/>
                  <a:gd name="connsiteX5" fmla="*/ 702835 w 702835"/>
                  <a:gd name="connsiteY5" fmla="*/ 182933 h 1839431"/>
                  <a:gd name="connsiteX6" fmla="*/ 702835 w 702835"/>
                  <a:gd name="connsiteY6" fmla="*/ 1839431 h 1839431"/>
                  <a:gd name="connsiteX7" fmla="*/ 7620 w 702835"/>
                  <a:gd name="connsiteY7" fmla="*/ 1839431 h 1839431"/>
                  <a:gd name="connsiteX8" fmla="*/ 0 w 702835"/>
                  <a:gd name="connsiteY8" fmla="*/ 221033 h 1839431"/>
                  <a:gd name="connsiteX0" fmla="*/ 0 w 702835"/>
                  <a:gd name="connsiteY0" fmla="*/ 221033 h 1839431"/>
                  <a:gd name="connsiteX1" fmla="*/ 175260 w 702835"/>
                  <a:gd name="connsiteY1" fmla="*/ 0 h 1839431"/>
                  <a:gd name="connsiteX2" fmla="*/ 243840 w 702835"/>
                  <a:gd name="connsiteY2" fmla="*/ 220978 h 1839431"/>
                  <a:gd name="connsiteX3" fmla="*/ 426720 w 702835"/>
                  <a:gd name="connsiteY3" fmla="*/ 182880 h 1839431"/>
                  <a:gd name="connsiteX4" fmla="*/ 464820 w 702835"/>
                  <a:gd name="connsiteY4" fmla="*/ 342899 h 1839431"/>
                  <a:gd name="connsiteX5" fmla="*/ 702835 w 702835"/>
                  <a:gd name="connsiteY5" fmla="*/ 182933 h 1839431"/>
                  <a:gd name="connsiteX6" fmla="*/ 702835 w 702835"/>
                  <a:gd name="connsiteY6" fmla="*/ 1839431 h 1839431"/>
                  <a:gd name="connsiteX7" fmla="*/ 7620 w 702835"/>
                  <a:gd name="connsiteY7" fmla="*/ 1839431 h 1839431"/>
                  <a:gd name="connsiteX8" fmla="*/ 0 w 702835"/>
                  <a:gd name="connsiteY8" fmla="*/ 221033 h 18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835" h="1839431">
                    <a:moveTo>
                      <a:pt x="0" y="221033"/>
                    </a:moveTo>
                    <a:lnTo>
                      <a:pt x="175260" y="0"/>
                    </a:lnTo>
                    <a:lnTo>
                      <a:pt x="243840" y="220978"/>
                    </a:lnTo>
                    <a:cubicBezTo>
                      <a:pt x="266700" y="248918"/>
                      <a:pt x="403860" y="153670"/>
                      <a:pt x="426720" y="182880"/>
                    </a:cubicBezTo>
                    <a:cubicBezTo>
                      <a:pt x="449580" y="212090"/>
                      <a:pt x="399751" y="340350"/>
                      <a:pt x="464820" y="342899"/>
                    </a:cubicBezTo>
                    <a:lnTo>
                      <a:pt x="702835" y="182933"/>
                    </a:lnTo>
                    <a:lnTo>
                      <a:pt x="702835" y="1839431"/>
                    </a:lnTo>
                    <a:lnTo>
                      <a:pt x="7620" y="1839431"/>
                    </a:lnTo>
                    <a:lnTo>
                      <a:pt x="0" y="221033"/>
                    </a:lnTo>
                    <a:close/>
                  </a:path>
                </a:pathLst>
              </a:cu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メモ 29">
                <a:extLst>
                  <a:ext uri="{FF2B5EF4-FFF2-40B4-BE49-F238E27FC236}">
                    <a16:creationId xmlns:a16="http://schemas.microsoft.com/office/drawing/2014/main" id="{7E5A7E4B-35E5-D859-850C-5A69DFEE2417}"/>
                  </a:ext>
                </a:extLst>
              </p:cNvPr>
              <p:cNvSpPr/>
              <p:nvPr/>
            </p:nvSpPr>
            <p:spPr>
              <a:xfrm rot="1528624">
                <a:off x="8701837" y="3656350"/>
                <a:ext cx="720107" cy="1331089"/>
              </a:xfrm>
              <a:prstGeom prst="foldedCorner">
                <a:avLst/>
              </a:prstGeom>
              <a:solidFill>
                <a:schemeClr val="accent6">
                  <a:lumMod val="20000"/>
                  <a:lumOff val="8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メモ 28">
                <a:extLst>
                  <a:ext uri="{FF2B5EF4-FFF2-40B4-BE49-F238E27FC236}">
                    <a16:creationId xmlns:a16="http://schemas.microsoft.com/office/drawing/2014/main" id="{3B5DEF76-18B7-89E1-B69D-7741877EE035}"/>
                  </a:ext>
                </a:extLst>
              </p:cNvPr>
              <p:cNvSpPr/>
              <p:nvPr/>
            </p:nvSpPr>
            <p:spPr>
              <a:xfrm rot="9356534">
                <a:off x="8090512" y="3985568"/>
                <a:ext cx="720107" cy="1331089"/>
              </a:xfrm>
              <a:prstGeom prst="foldedCorner">
                <a:avLst>
                  <a:gd name="adj" fmla="val 50000"/>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52D86E95-0D90-DF0F-A62A-1CC56844348C}"/>
                  </a:ext>
                </a:extLst>
              </p:cNvPr>
              <p:cNvSpPr/>
              <p:nvPr/>
            </p:nvSpPr>
            <p:spPr>
              <a:xfrm>
                <a:off x="7892270" y="4450986"/>
                <a:ext cx="1612134" cy="1874836"/>
              </a:xfrm>
              <a:custGeom>
                <a:avLst/>
                <a:gdLst>
                  <a:gd name="connsiteX0" fmla="*/ 0 w 1661162"/>
                  <a:gd name="connsiteY0" fmla="*/ 0 h 2100102"/>
                  <a:gd name="connsiteX1" fmla="*/ 1661162 w 1661162"/>
                  <a:gd name="connsiteY1" fmla="*/ 0 h 2100102"/>
                  <a:gd name="connsiteX2" fmla="*/ 1661162 w 1661162"/>
                  <a:gd name="connsiteY2" fmla="*/ 2100102 h 2100102"/>
                  <a:gd name="connsiteX3" fmla="*/ 0 w 1661162"/>
                  <a:gd name="connsiteY3" fmla="*/ 2100102 h 2100102"/>
                  <a:gd name="connsiteX4" fmla="*/ 0 w 1661162"/>
                  <a:gd name="connsiteY4" fmla="*/ 0 h 2100102"/>
                  <a:gd name="connsiteX0" fmla="*/ 0 w 1661162"/>
                  <a:gd name="connsiteY0" fmla="*/ 0 h 2362614"/>
                  <a:gd name="connsiteX1" fmla="*/ 1661162 w 1661162"/>
                  <a:gd name="connsiteY1" fmla="*/ 0 h 2362614"/>
                  <a:gd name="connsiteX2" fmla="*/ 1661162 w 1661162"/>
                  <a:gd name="connsiteY2" fmla="*/ 2100102 h 2362614"/>
                  <a:gd name="connsiteX3" fmla="*/ 0 w 1661162"/>
                  <a:gd name="connsiteY3" fmla="*/ 2100102 h 2362614"/>
                  <a:gd name="connsiteX4" fmla="*/ 0 w 1661162"/>
                  <a:gd name="connsiteY4" fmla="*/ 0 h 2362614"/>
                  <a:gd name="connsiteX0" fmla="*/ 0 w 1661162"/>
                  <a:gd name="connsiteY0" fmla="*/ 262512 h 2625126"/>
                  <a:gd name="connsiteX1" fmla="*/ 1661162 w 1661162"/>
                  <a:gd name="connsiteY1" fmla="*/ 262512 h 2625126"/>
                  <a:gd name="connsiteX2" fmla="*/ 1661162 w 1661162"/>
                  <a:gd name="connsiteY2" fmla="*/ 2362614 h 2625126"/>
                  <a:gd name="connsiteX3" fmla="*/ 0 w 1661162"/>
                  <a:gd name="connsiteY3" fmla="*/ 2362614 h 2625126"/>
                  <a:gd name="connsiteX4" fmla="*/ 0 w 1661162"/>
                  <a:gd name="connsiteY4" fmla="*/ 262512 h 2625126"/>
                  <a:gd name="connsiteX0" fmla="*/ 0 w 1661162"/>
                  <a:gd name="connsiteY0" fmla="*/ 0 h 2362614"/>
                  <a:gd name="connsiteX1" fmla="*/ 1661162 w 1661162"/>
                  <a:gd name="connsiteY1" fmla="*/ 0 h 2362614"/>
                  <a:gd name="connsiteX2" fmla="*/ 1661162 w 1661162"/>
                  <a:gd name="connsiteY2" fmla="*/ 2100102 h 2362614"/>
                  <a:gd name="connsiteX3" fmla="*/ 0 w 1661162"/>
                  <a:gd name="connsiteY3" fmla="*/ 2100102 h 2362614"/>
                  <a:gd name="connsiteX4" fmla="*/ 0 w 1661162"/>
                  <a:gd name="connsiteY4" fmla="*/ 0 h 2362614"/>
                  <a:gd name="connsiteX0" fmla="*/ 0 w 1661162"/>
                  <a:gd name="connsiteY0" fmla="*/ 262512 h 2625126"/>
                  <a:gd name="connsiteX1" fmla="*/ 1661162 w 1661162"/>
                  <a:gd name="connsiteY1" fmla="*/ 262512 h 2625126"/>
                  <a:gd name="connsiteX2" fmla="*/ 1661162 w 1661162"/>
                  <a:gd name="connsiteY2" fmla="*/ 2362614 h 2625126"/>
                  <a:gd name="connsiteX3" fmla="*/ 0 w 1661162"/>
                  <a:gd name="connsiteY3" fmla="*/ 2362614 h 2625126"/>
                  <a:gd name="connsiteX4" fmla="*/ 0 w 1661162"/>
                  <a:gd name="connsiteY4" fmla="*/ 262512 h 2625126"/>
                  <a:gd name="connsiteX0" fmla="*/ 0 w 1661162"/>
                  <a:gd name="connsiteY0" fmla="*/ 0 h 2362614"/>
                  <a:gd name="connsiteX1" fmla="*/ 1661162 w 1661162"/>
                  <a:gd name="connsiteY1" fmla="*/ 0 h 2362614"/>
                  <a:gd name="connsiteX2" fmla="*/ 1661162 w 1661162"/>
                  <a:gd name="connsiteY2" fmla="*/ 2100102 h 2362614"/>
                  <a:gd name="connsiteX3" fmla="*/ 0 w 1661162"/>
                  <a:gd name="connsiteY3" fmla="*/ 2100102 h 2362614"/>
                  <a:gd name="connsiteX4" fmla="*/ 0 w 1661162"/>
                  <a:gd name="connsiteY4" fmla="*/ 0 h 2362614"/>
                  <a:gd name="connsiteX0" fmla="*/ 0 w 1661162"/>
                  <a:gd name="connsiteY0" fmla="*/ 2763 h 2365377"/>
                  <a:gd name="connsiteX1" fmla="*/ 809469 w 1661162"/>
                  <a:gd name="connsiteY1" fmla="*/ 0 h 2365377"/>
                  <a:gd name="connsiteX2" fmla="*/ 1661162 w 1661162"/>
                  <a:gd name="connsiteY2" fmla="*/ 2763 h 2365377"/>
                  <a:gd name="connsiteX3" fmla="*/ 1661162 w 1661162"/>
                  <a:gd name="connsiteY3" fmla="*/ 2102865 h 2365377"/>
                  <a:gd name="connsiteX4" fmla="*/ 0 w 1661162"/>
                  <a:gd name="connsiteY4" fmla="*/ 2102865 h 2365377"/>
                  <a:gd name="connsiteX5" fmla="*/ 0 w 1661162"/>
                  <a:gd name="connsiteY5" fmla="*/ 2763 h 2365377"/>
                  <a:gd name="connsiteX0" fmla="*/ 0 w 1661162"/>
                  <a:gd name="connsiteY0" fmla="*/ 0 h 2362614"/>
                  <a:gd name="connsiteX1" fmla="*/ 845249 w 1661162"/>
                  <a:gd name="connsiteY1" fmla="*/ 495187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0 h 2362614"/>
                  <a:gd name="connsiteX1" fmla="*/ 845249 w 1661162"/>
                  <a:gd name="connsiteY1" fmla="*/ 495187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0 h 2362614"/>
                  <a:gd name="connsiteX1" fmla="*/ 845249 w 1661162"/>
                  <a:gd name="connsiteY1" fmla="*/ 495187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0 h 2362614"/>
                  <a:gd name="connsiteX1" fmla="*/ 845249 w 1661162"/>
                  <a:gd name="connsiteY1" fmla="*/ 495187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0 h 2362614"/>
                  <a:gd name="connsiteX1" fmla="*/ 845249 w 1661162"/>
                  <a:gd name="connsiteY1" fmla="*/ 495187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0 h 2362614"/>
                  <a:gd name="connsiteX1" fmla="*/ 845249 w 1661162"/>
                  <a:gd name="connsiteY1" fmla="*/ 495187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0 h 2362614"/>
                  <a:gd name="connsiteX1" fmla="*/ 821396 w 1661162"/>
                  <a:gd name="connsiteY1" fmla="*/ 363377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0 h 2362614"/>
                  <a:gd name="connsiteX1" fmla="*/ 821396 w 1661162"/>
                  <a:gd name="connsiteY1" fmla="*/ 363377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262512 h 2625126"/>
                  <a:gd name="connsiteX1" fmla="*/ 1661162 w 1661162"/>
                  <a:gd name="connsiteY1" fmla="*/ 262512 h 2625126"/>
                  <a:gd name="connsiteX2" fmla="*/ 1661162 w 1661162"/>
                  <a:gd name="connsiteY2" fmla="*/ 2362614 h 2625126"/>
                  <a:gd name="connsiteX3" fmla="*/ 0 w 1661162"/>
                  <a:gd name="connsiteY3" fmla="*/ 2362614 h 2625126"/>
                  <a:gd name="connsiteX4" fmla="*/ 0 w 1661162"/>
                  <a:gd name="connsiteY4" fmla="*/ 262512 h 2625126"/>
                  <a:gd name="connsiteX0" fmla="*/ 0 w 1661162"/>
                  <a:gd name="connsiteY0" fmla="*/ 60693 h 2423307"/>
                  <a:gd name="connsiteX1" fmla="*/ 1661162 w 1661162"/>
                  <a:gd name="connsiteY1" fmla="*/ 60693 h 2423307"/>
                  <a:gd name="connsiteX2" fmla="*/ 1661162 w 1661162"/>
                  <a:gd name="connsiteY2" fmla="*/ 2160795 h 2423307"/>
                  <a:gd name="connsiteX3" fmla="*/ 0 w 1661162"/>
                  <a:gd name="connsiteY3" fmla="*/ 2160795 h 2423307"/>
                  <a:gd name="connsiteX4" fmla="*/ 0 w 1661162"/>
                  <a:gd name="connsiteY4" fmla="*/ 60693 h 2423307"/>
                  <a:gd name="connsiteX0" fmla="*/ 0 w 1661162"/>
                  <a:gd name="connsiteY0" fmla="*/ 0 h 2362614"/>
                  <a:gd name="connsiteX1" fmla="*/ 1661162 w 1661162"/>
                  <a:gd name="connsiteY1" fmla="*/ 0 h 2362614"/>
                  <a:gd name="connsiteX2" fmla="*/ 1661162 w 1661162"/>
                  <a:gd name="connsiteY2" fmla="*/ 2100102 h 2362614"/>
                  <a:gd name="connsiteX3" fmla="*/ 0 w 1661162"/>
                  <a:gd name="connsiteY3" fmla="*/ 2100102 h 2362614"/>
                  <a:gd name="connsiteX4" fmla="*/ 0 w 1661162"/>
                  <a:gd name="connsiteY4" fmla="*/ 0 h 2362614"/>
                  <a:gd name="connsiteX0" fmla="*/ 0 w 1661162"/>
                  <a:gd name="connsiteY0" fmla="*/ 44402 h 2407016"/>
                  <a:gd name="connsiteX1" fmla="*/ 851511 w 1661162"/>
                  <a:gd name="connsiteY1" fmla="*/ 662000 h 2407016"/>
                  <a:gd name="connsiteX2" fmla="*/ 1661162 w 1661162"/>
                  <a:gd name="connsiteY2" fmla="*/ 44402 h 2407016"/>
                  <a:gd name="connsiteX3" fmla="*/ 1661162 w 1661162"/>
                  <a:gd name="connsiteY3" fmla="*/ 2144504 h 2407016"/>
                  <a:gd name="connsiteX4" fmla="*/ 0 w 1661162"/>
                  <a:gd name="connsiteY4" fmla="*/ 2144504 h 2407016"/>
                  <a:gd name="connsiteX5" fmla="*/ 0 w 1661162"/>
                  <a:gd name="connsiteY5" fmla="*/ 44402 h 2407016"/>
                  <a:gd name="connsiteX0" fmla="*/ 0 w 1661162"/>
                  <a:gd name="connsiteY0" fmla="*/ 44402 h 2407016"/>
                  <a:gd name="connsiteX1" fmla="*/ 851511 w 1661162"/>
                  <a:gd name="connsiteY1" fmla="*/ 662000 h 2407016"/>
                  <a:gd name="connsiteX2" fmla="*/ 1661162 w 1661162"/>
                  <a:gd name="connsiteY2" fmla="*/ 44402 h 2407016"/>
                  <a:gd name="connsiteX3" fmla="*/ 1661162 w 1661162"/>
                  <a:gd name="connsiteY3" fmla="*/ 2144504 h 2407016"/>
                  <a:gd name="connsiteX4" fmla="*/ 0 w 1661162"/>
                  <a:gd name="connsiteY4" fmla="*/ 2144504 h 2407016"/>
                  <a:gd name="connsiteX5" fmla="*/ 0 w 1661162"/>
                  <a:gd name="connsiteY5" fmla="*/ 44402 h 2407016"/>
                  <a:gd name="connsiteX0" fmla="*/ 0 w 1661162"/>
                  <a:gd name="connsiteY0" fmla="*/ 0 h 2362614"/>
                  <a:gd name="connsiteX1" fmla="*/ 851511 w 1661162"/>
                  <a:gd name="connsiteY1" fmla="*/ 617598 h 2362614"/>
                  <a:gd name="connsiteX2" fmla="*/ 1661162 w 1661162"/>
                  <a:gd name="connsiteY2" fmla="*/ 0 h 2362614"/>
                  <a:gd name="connsiteX3" fmla="*/ 1661162 w 1661162"/>
                  <a:gd name="connsiteY3" fmla="*/ 2100102 h 2362614"/>
                  <a:gd name="connsiteX4" fmla="*/ 0 w 1661162"/>
                  <a:gd name="connsiteY4" fmla="*/ 2100102 h 2362614"/>
                  <a:gd name="connsiteX5" fmla="*/ 0 w 1661162"/>
                  <a:gd name="connsiteY5" fmla="*/ 0 h 2362614"/>
                  <a:gd name="connsiteX0" fmla="*/ 0 w 1661162"/>
                  <a:gd name="connsiteY0" fmla="*/ 0 h 2372256"/>
                  <a:gd name="connsiteX1" fmla="*/ 851511 w 1661162"/>
                  <a:gd name="connsiteY1" fmla="*/ 627240 h 2372256"/>
                  <a:gd name="connsiteX2" fmla="*/ 1661162 w 1661162"/>
                  <a:gd name="connsiteY2" fmla="*/ 9642 h 2372256"/>
                  <a:gd name="connsiteX3" fmla="*/ 1661162 w 1661162"/>
                  <a:gd name="connsiteY3" fmla="*/ 2109744 h 2372256"/>
                  <a:gd name="connsiteX4" fmla="*/ 0 w 1661162"/>
                  <a:gd name="connsiteY4" fmla="*/ 2109744 h 2372256"/>
                  <a:gd name="connsiteX5" fmla="*/ 0 w 1661162"/>
                  <a:gd name="connsiteY5" fmla="*/ 0 h 2372256"/>
                  <a:gd name="connsiteX0" fmla="*/ 0 w 1661162"/>
                  <a:gd name="connsiteY0" fmla="*/ 0 h 2372256"/>
                  <a:gd name="connsiteX1" fmla="*/ 851511 w 1661162"/>
                  <a:gd name="connsiteY1" fmla="*/ 627240 h 2372256"/>
                  <a:gd name="connsiteX2" fmla="*/ 1661162 w 1661162"/>
                  <a:gd name="connsiteY2" fmla="*/ 9642 h 2372256"/>
                  <a:gd name="connsiteX3" fmla="*/ 1661162 w 1661162"/>
                  <a:gd name="connsiteY3" fmla="*/ 2109744 h 2372256"/>
                  <a:gd name="connsiteX4" fmla="*/ 0 w 1661162"/>
                  <a:gd name="connsiteY4" fmla="*/ 2109744 h 2372256"/>
                  <a:gd name="connsiteX5" fmla="*/ 0 w 1661162"/>
                  <a:gd name="connsiteY5" fmla="*/ 0 h 2372256"/>
                  <a:gd name="connsiteX0" fmla="*/ 0 w 1661162"/>
                  <a:gd name="connsiteY0" fmla="*/ 0 h 2372256"/>
                  <a:gd name="connsiteX1" fmla="*/ 914325 w 1661162"/>
                  <a:gd name="connsiteY1" fmla="*/ 685090 h 2372256"/>
                  <a:gd name="connsiteX2" fmla="*/ 1661162 w 1661162"/>
                  <a:gd name="connsiteY2" fmla="*/ 9642 h 2372256"/>
                  <a:gd name="connsiteX3" fmla="*/ 1661162 w 1661162"/>
                  <a:gd name="connsiteY3" fmla="*/ 2109744 h 2372256"/>
                  <a:gd name="connsiteX4" fmla="*/ 0 w 1661162"/>
                  <a:gd name="connsiteY4" fmla="*/ 2109744 h 2372256"/>
                  <a:gd name="connsiteX5" fmla="*/ 0 w 1661162"/>
                  <a:gd name="connsiteY5" fmla="*/ 0 h 2372256"/>
                  <a:gd name="connsiteX0" fmla="*/ 0 w 1661162"/>
                  <a:gd name="connsiteY0" fmla="*/ 258337 h 2630593"/>
                  <a:gd name="connsiteX1" fmla="*/ 1661162 w 1661162"/>
                  <a:gd name="connsiteY1" fmla="*/ 267979 h 2630593"/>
                  <a:gd name="connsiteX2" fmla="*/ 1661162 w 1661162"/>
                  <a:gd name="connsiteY2" fmla="*/ 2368081 h 2630593"/>
                  <a:gd name="connsiteX3" fmla="*/ 0 w 1661162"/>
                  <a:gd name="connsiteY3" fmla="*/ 2368081 h 2630593"/>
                  <a:gd name="connsiteX4" fmla="*/ 0 w 1661162"/>
                  <a:gd name="connsiteY4" fmla="*/ 258337 h 2630593"/>
                  <a:gd name="connsiteX0" fmla="*/ 0 w 1661162"/>
                  <a:gd name="connsiteY0" fmla="*/ 58531 h 2430787"/>
                  <a:gd name="connsiteX1" fmla="*/ 1661162 w 1661162"/>
                  <a:gd name="connsiteY1" fmla="*/ 68173 h 2430787"/>
                  <a:gd name="connsiteX2" fmla="*/ 1661162 w 1661162"/>
                  <a:gd name="connsiteY2" fmla="*/ 2168275 h 2430787"/>
                  <a:gd name="connsiteX3" fmla="*/ 0 w 1661162"/>
                  <a:gd name="connsiteY3" fmla="*/ 2168275 h 2430787"/>
                  <a:gd name="connsiteX4" fmla="*/ 0 w 1661162"/>
                  <a:gd name="connsiteY4" fmla="*/ 58531 h 2430787"/>
                  <a:gd name="connsiteX0" fmla="*/ 0 w 1661162"/>
                  <a:gd name="connsiteY0" fmla="*/ 0 h 2372256"/>
                  <a:gd name="connsiteX1" fmla="*/ 1661162 w 1661162"/>
                  <a:gd name="connsiteY1" fmla="*/ 9642 h 2372256"/>
                  <a:gd name="connsiteX2" fmla="*/ 1661162 w 1661162"/>
                  <a:gd name="connsiteY2" fmla="*/ 2109744 h 2372256"/>
                  <a:gd name="connsiteX3" fmla="*/ 0 w 1661162"/>
                  <a:gd name="connsiteY3" fmla="*/ 2109744 h 2372256"/>
                  <a:gd name="connsiteX4" fmla="*/ 0 w 1661162"/>
                  <a:gd name="connsiteY4" fmla="*/ 0 h 2372256"/>
                  <a:gd name="connsiteX0" fmla="*/ 0 w 1661162"/>
                  <a:gd name="connsiteY0" fmla="*/ 0 h 2372256"/>
                  <a:gd name="connsiteX1" fmla="*/ 1661162 w 1661162"/>
                  <a:gd name="connsiteY1" fmla="*/ 9642 h 2372256"/>
                  <a:gd name="connsiteX2" fmla="*/ 1661162 w 1661162"/>
                  <a:gd name="connsiteY2" fmla="*/ 2109744 h 2372256"/>
                  <a:gd name="connsiteX3" fmla="*/ 0 w 1661162"/>
                  <a:gd name="connsiteY3" fmla="*/ 2109744 h 2372256"/>
                  <a:gd name="connsiteX4" fmla="*/ 0 w 1661162"/>
                  <a:gd name="connsiteY4" fmla="*/ 0 h 2372256"/>
                  <a:gd name="connsiteX0" fmla="*/ 0 w 1661162"/>
                  <a:gd name="connsiteY0" fmla="*/ 0 h 2372256"/>
                  <a:gd name="connsiteX1" fmla="*/ 1661162 w 1661162"/>
                  <a:gd name="connsiteY1" fmla="*/ 9642 h 2372256"/>
                  <a:gd name="connsiteX2" fmla="*/ 1661162 w 1661162"/>
                  <a:gd name="connsiteY2" fmla="*/ 2109744 h 2372256"/>
                  <a:gd name="connsiteX3" fmla="*/ 0 w 1661162"/>
                  <a:gd name="connsiteY3" fmla="*/ 2109744 h 2372256"/>
                  <a:gd name="connsiteX4" fmla="*/ 0 w 1661162"/>
                  <a:gd name="connsiteY4" fmla="*/ 0 h 2372256"/>
                  <a:gd name="connsiteX0" fmla="*/ 0 w 1661162"/>
                  <a:gd name="connsiteY0" fmla="*/ 0 h 2372256"/>
                  <a:gd name="connsiteX1" fmla="*/ 1661162 w 1661162"/>
                  <a:gd name="connsiteY1" fmla="*/ 9642 h 2372256"/>
                  <a:gd name="connsiteX2" fmla="*/ 1661162 w 1661162"/>
                  <a:gd name="connsiteY2" fmla="*/ 2109744 h 2372256"/>
                  <a:gd name="connsiteX3" fmla="*/ 0 w 1661162"/>
                  <a:gd name="connsiteY3" fmla="*/ 2109744 h 2372256"/>
                  <a:gd name="connsiteX4" fmla="*/ 0 w 1661162"/>
                  <a:gd name="connsiteY4" fmla="*/ 0 h 237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162" h="2372256">
                    <a:moveTo>
                      <a:pt x="0" y="0"/>
                    </a:moveTo>
                    <a:cubicBezTo>
                      <a:pt x="159084" y="508093"/>
                      <a:pt x="1423560" y="631829"/>
                      <a:pt x="1661162" y="9642"/>
                    </a:cubicBezTo>
                    <a:lnTo>
                      <a:pt x="1661162" y="2109744"/>
                    </a:lnTo>
                    <a:cubicBezTo>
                      <a:pt x="1384302" y="2459761"/>
                      <a:pt x="276860" y="2459761"/>
                      <a:pt x="0" y="2109744"/>
                    </a:cubicBezTo>
                    <a:lnTo>
                      <a:pt x="0" y="0"/>
                    </a:lnTo>
                    <a:close/>
                  </a:path>
                </a:pathLst>
              </a:custGeom>
              <a:gradFill>
                <a:gsLst>
                  <a:gs pos="57000">
                    <a:schemeClr val="bg1">
                      <a:lumMod val="85000"/>
                    </a:schemeClr>
                  </a:gs>
                  <a:gs pos="5000">
                    <a:schemeClr val="tx1">
                      <a:lumMod val="50000"/>
                      <a:lumOff val="50000"/>
                    </a:schemeClr>
                  </a:gs>
                  <a:gs pos="100000">
                    <a:schemeClr val="tx1">
                      <a:lumMod val="65000"/>
                      <a:lumOff val="35000"/>
                    </a:schemeClr>
                  </a:gs>
                </a:gsLst>
                <a:lin ang="1080000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a:extLst>
                <a:ext uri="{FF2B5EF4-FFF2-40B4-BE49-F238E27FC236}">
                  <a16:creationId xmlns:a16="http://schemas.microsoft.com/office/drawing/2014/main" id="{0D46AB5C-31EA-40FB-AC11-B2D666231880}"/>
                </a:ext>
              </a:extLst>
            </p:cNvPr>
            <p:cNvSpPr/>
            <p:nvPr/>
          </p:nvSpPr>
          <p:spPr>
            <a:xfrm rot="20094910">
              <a:off x="6737479" y="4171744"/>
              <a:ext cx="800219" cy="338554"/>
            </a:xfrm>
            <a:prstGeom prst="rect">
              <a:avLst/>
            </a:prstGeom>
            <a:noFill/>
          </p:spPr>
          <p:txBody>
            <a:bodyPr wrap="none" lIns="91440" tIns="45720" rIns="91440" bIns="45720">
              <a:spAutoFit/>
            </a:bodyPr>
            <a:lstStyle/>
            <a:p>
              <a:pPr algn="ctr"/>
              <a:r>
                <a:rPr lang="ja-JP" altLang="en-US" sz="1600" b="0" cap="none" spc="0" dirty="0">
                  <a:ln w="0"/>
                  <a:solidFill>
                    <a:schemeClr val="tx1"/>
                  </a:solidFill>
                  <a:latin typeface="Meiryo UI" panose="020B0604030504040204" pitchFamily="50" charset="-128"/>
                  <a:ea typeface="Meiryo UI" panose="020B0604030504040204" pitchFamily="50" charset="-128"/>
                </a:rPr>
                <a:t>請求書</a:t>
              </a:r>
              <a:endParaRPr lang="ja-JP" altLang="en-US" sz="4800" b="0" cap="none" spc="0" dirty="0">
                <a:ln w="0"/>
                <a:solidFill>
                  <a:schemeClr val="tx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58E4AC62-E531-0D6A-48EB-EC1B74621085}"/>
                </a:ext>
              </a:extLst>
            </p:cNvPr>
            <p:cNvSpPr/>
            <p:nvPr/>
          </p:nvSpPr>
          <p:spPr>
            <a:xfrm rot="1631286">
              <a:off x="7553422" y="3627388"/>
              <a:ext cx="800219" cy="338554"/>
            </a:xfrm>
            <a:prstGeom prst="rect">
              <a:avLst/>
            </a:prstGeom>
            <a:noFill/>
          </p:spPr>
          <p:txBody>
            <a:bodyPr wrap="none" lIns="91440" tIns="45720" rIns="91440" bIns="45720">
              <a:spAutoFit/>
            </a:bodyPr>
            <a:lstStyle/>
            <a:p>
              <a:pPr algn="ctr"/>
              <a:r>
                <a:rPr lang="ja-JP" altLang="en-US" sz="1600" b="0" cap="none" spc="0" dirty="0">
                  <a:ln w="0"/>
                  <a:solidFill>
                    <a:schemeClr val="tx1"/>
                  </a:solidFill>
                  <a:latin typeface="Meiryo UI" panose="020B0604030504040204" pitchFamily="50" charset="-128"/>
                  <a:ea typeface="Meiryo UI" panose="020B0604030504040204" pitchFamily="50" charset="-128"/>
                </a:rPr>
                <a:t>請求書</a:t>
              </a:r>
              <a:endParaRPr lang="ja-JP" altLang="en-US" sz="4800" b="0" cap="none" spc="0" dirty="0">
                <a:ln w="0"/>
                <a:solidFill>
                  <a:schemeClr val="tx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DAC9FF81-520D-A6AA-6DA7-AAE5AE59E8BA}"/>
                </a:ext>
              </a:extLst>
            </p:cNvPr>
            <p:cNvSpPr/>
            <p:nvPr/>
          </p:nvSpPr>
          <p:spPr>
            <a:xfrm rot="16011080">
              <a:off x="6764331" y="3234738"/>
              <a:ext cx="595035" cy="338554"/>
            </a:xfrm>
            <a:prstGeom prst="rect">
              <a:avLst/>
            </a:prstGeom>
            <a:noFill/>
          </p:spPr>
          <p:txBody>
            <a:bodyPr wrap="none" lIns="91440" tIns="45720" rIns="91440" bIns="45720">
              <a:spAutoFit/>
            </a:bodyPr>
            <a:lstStyle/>
            <a:p>
              <a:pPr algn="ctr"/>
              <a:r>
                <a:rPr lang="ja-JP" altLang="en-US" sz="1600" b="0" cap="none" spc="0" dirty="0">
                  <a:ln w="0"/>
                  <a:solidFill>
                    <a:schemeClr val="tx1"/>
                  </a:solidFill>
                  <a:latin typeface="Meiryo UI" panose="020B0604030504040204" pitchFamily="50" charset="-128"/>
                  <a:ea typeface="Meiryo UI" panose="020B0604030504040204" pitchFamily="50" charset="-128"/>
                </a:rPr>
                <a:t>請求</a:t>
              </a:r>
              <a:endParaRPr lang="ja-JP" altLang="en-US" sz="4800" b="0" cap="none" spc="0" dirty="0">
                <a:ln w="0"/>
                <a:solidFill>
                  <a:schemeClr val="tx1"/>
                </a:solidFill>
                <a:latin typeface="Meiryo UI" panose="020B0604030504040204" pitchFamily="50" charset="-128"/>
                <a:ea typeface="Meiryo UI" panose="020B0604030504040204" pitchFamily="50" charset="-128"/>
              </a:endParaRPr>
            </a:p>
          </p:txBody>
        </p:sp>
      </p:grpSp>
      <p:grpSp>
        <p:nvGrpSpPr>
          <p:cNvPr id="45" name="グループ化 44">
            <a:extLst>
              <a:ext uri="{FF2B5EF4-FFF2-40B4-BE49-F238E27FC236}">
                <a16:creationId xmlns:a16="http://schemas.microsoft.com/office/drawing/2014/main" id="{93C7F453-CAD7-FA3D-4139-AFFA9913F5BB}"/>
              </a:ext>
            </a:extLst>
          </p:cNvPr>
          <p:cNvGrpSpPr/>
          <p:nvPr/>
        </p:nvGrpSpPr>
        <p:grpSpPr>
          <a:xfrm>
            <a:off x="5167938" y="3323310"/>
            <a:ext cx="538200" cy="345600"/>
            <a:chOff x="4907640" y="3239160"/>
            <a:chExt cx="538200" cy="345600"/>
          </a:xfrm>
        </p:grpSpPr>
        <mc:AlternateContent xmlns:mc="http://schemas.openxmlformats.org/markup-compatibility/2006" xmlns:p14="http://schemas.microsoft.com/office/powerpoint/2010/main">
          <mc:Choice Requires="p14">
            <p:contentPart p14:bwMode="auto" r:id="rId4">
              <p14:nvContentPartPr>
                <p14:cNvPr id="42" name="インク 41">
                  <a:extLst>
                    <a:ext uri="{FF2B5EF4-FFF2-40B4-BE49-F238E27FC236}">
                      <a16:creationId xmlns:a16="http://schemas.microsoft.com/office/drawing/2014/main" id="{CB9FCF7A-42F6-875D-1762-8824CCA4CC95}"/>
                    </a:ext>
                  </a:extLst>
                </p14:cNvPr>
                <p14:cNvContentPartPr/>
                <p14:nvPr/>
              </p14:nvContentPartPr>
              <p14:xfrm>
                <a:off x="5216160" y="3239160"/>
                <a:ext cx="229680" cy="245520"/>
              </p14:xfrm>
            </p:contentPart>
          </mc:Choice>
          <mc:Fallback xmlns="">
            <p:pic>
              <p:nvPicPr>
                <p:cNvPr id="42" name="インク 41">
                  <a:extLst>
                    <a:ext uri="{FF2B5EF4-FFF2-40B4-BE49-F238E27FC236}">
                      <a16:creationId xmlns:a16="http://schemas.microsoft.com/office/drawing/2014/main" id="{CB9FCF7A-42F6-875D-1762-8824CCA4CC95}"/>
                    </a:ext>
                  </a:extLst>
                </p:cNvPr>
                <p:cNvPicPr/>
                <p:nvPr/>
              </p:nvPicPr>
              <p:blipFill>
                <a:blip r:embed="rId5"/>
                <a:stretch>
                  <a:fillRect/>
                </a:stretch>
              </p:blipFill>
              <p:spPr>
                <a:xfrm>
                  <a:off x="5207160" y="3230520"/>
                  <a:ext cx="247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 name="インク 42">
                  <a:extLst>
                    <a:ext uri="{FF2B5EF4-FFF2-40B4-BE49-F238E27FC236}">
                      <a16:creationId xmlns:a16="http://schemas.microsoft.com/office/drawing/2014/main" id="{3054BB9E-F3CF-88AD-BB5E-3A7ECF387B70}"/>
                    </a:ext>
                  </a:extLst>
                </p14:cNvPr>
                <p14:cNvContentPartPr/>
                <p14:nvPr/>
              </p14:nvContentPartPr>
              <p14:xfrm>
                <a:off x="4907640" y="3462360"/>
                <a:ext cx="138240" cy="122400"/>
              </p14:xfrm>
            </p:contentPart>
          </mc:Choice>
          <mc:Fallback xmlns="">
            <p:pic>
              <p:nvPicPr>
                <p:cNvPr id="43" name="インク 42">
                  <a:extLst>
                    <a:ext uri="{FF2B5EF4-FFF2-40B4-BE49-F238E27FC236}">
                      <a16:creationId xmlns:a16="http://schemas.microsoft.com/office/drawing/2014/main" id="{3054BB9E-F3CF-88AD-BB5E-3A7ECF387B70}"/>
                    </a:ext>
                  </a:extLst>
                </p:cNvPr>
                <p:cNvPicPr/>
                <p:nvPr/>
              </p:nvPicPr>
              <p:blipFill>
                <a:blip r:embed="rId7"/>
                <a:stretch>
                  <a:fillRect/>
                </a:stretch>
              </p:blipFill>
              <p:spPr>
                <a:xfrm>
                  <a:off x="4898640" y="3453360"/>
                  <a:ext cx="1558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44" name="インク 43">
                <a:extLst>
                  <a:ext uri="{FF2B5EF4-FFF2-40B4-BE49-F238E27FC236}">
                    <a16:creationId xmlns:a16="http://schemas.microsoft.com/office/drawing/2014/main" id="{A833562B-C78F-149F-FD25-5E91E361B98E}"/>
                  </a:ext>
                </a:extLst>
              </p14:cNvPr>
              <p14:cNvContentPartPr/>
              <p14:nvPr/>
            </p14:nvContentPartPr>
            <p14:xfrm>
              <a:off x="4756800" y="3688440"/>
              <a:ext cx="110160" cy="75240"/>
            </p14:xfrm>
          </p:contentPart>
        </mc:Choice>
        <mc:Fallback xmlns="">
          <p:pic>
            <p:nvPicPr>
              <p:cNvPr id="44" name="インク 43">
                <a:extLst>
                  <a:ext uri="{FF2B5EF4-FFF2-40B4-BE49-F238E27FC236}">
                    <a16:creationId xmlns:a16="http://schemas.microsoft.com/office/drawing/2014/main" id="{A833562B-C78F-149F-FD25-5E91E361B98E}"/>
                  </a:ext>
                </a:extLst>
              </p:cNvPr>
              <p:cNvPicPr/>
              <p:nvPr/>
            </p:nvPicPr>
            <p:blipFill>
              <a:blip r:embed="rId9"/>
              <a:stretch>
                <a:fillRect/>
              </a:stretch>
            </p:blipFill>
            <p:spPr>
              <a:xfrm>
                <a:off x="4747800" y="3679800"/>
                <a:ext cx="127800" cy="92880"/>
              </a:xfrm>
              <a:prstGeom prst="rect">
                <a:avLst/>
              </a:prstGeom>
            </p:spPr>
          </p:pic>
        </mc:Fallback>
      </mc:AlternateContent>
      <p:sp>
        <p:nvSpPr>
          <p:cNvPr id="56" name="正方形/長方形 55">
            <a:extLst>
              <a:ext uri="{FF2B5EF4-FFF2-40B4-BE49-F238E27FC236}">
                <a16:creationId xmlns:a16="http://schemas.microsoft.com/office/drawing/2014/main" id="{5BBDF0C9-25B2-AF9E-78B5-9645EE935D49}"/>
              </a:ext>
            </a:extLst>
          </p:cNvPr>
          <p:cNvSpPr/>
          <p:nvPr/>
        </p:nvSpPr>
        <p:spPr>
          <a:xfrm rot="20209752">
            <a:off x="7363714" y="5259697"/>
            <a:ext cx="914032" cy="461665"/>
          </a:xfrm>
          <a:prstGeom prst="rect">
            <a:avLst/>
          </a:prstGeom>
          <a:noFill/>
        </p:spPr>
        <p:txBody>
          <a:bodyPr wrap="none" lIns="91440" tIns="45720" rIns="91440" bIns="45720">
            <a:spAutoFit/>
          </a:bodyPr>
          <a:lstStyle/>
          <a:p>
            <a:pPr algn="ctr"/>
            <a:r>
              <a:rPr lang="ja-JP" altLang="en-US" sz="2400" dirty="0">
                <a:ln w="0"/>
                <a:latin typeface="Meiryo UI" panose="020B0604030504040204" pitchFamily="50" charset="-128"/>
                <a:ea typeface="Meiryo UI" panose="020B0604030504040204" pitchFamily="50" charset="-128"/>
              </a:rPr>
              <a:t>ゴミ箱</a:t>
            </a:r>
            <a:endParaRPr lang="en-US" altLang="ja-JP" sz="2400" dirty="0">
              <a:ln w="0"/>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4C6C0A3D-3323-4CDB-9847-7F9319A9C858}"/>
              </a:ext>
            </a:extLst>
          </p:cNvPr>
          <p:cNvGrpSpPr/>
          <p:nvPr/>
        </p:nvGrpSpPr>
        <p:grpSpPr>
          <a:xfrm>
            <a:off x="5948980" y="2414924"/>
            <a:ext cx="4091372" cy="4318825"/>
            <a:chOff x="5948980" y="2414924"/>
            <a:chExt cx="4091372" cy="4318825"/>
          </a:xfrm>
        </p:grpSpPr>
        <mc:AlternateContent xmlns:mc="http://schemas.openxmlformats.org/markup-compatibility/2006" xmlns:p14="http://schemas.microsoft.com/office/powerpoint/2010/main">
          <mc:Choice Requires="p14">
            <p:contentPart p14:bwMode="auto" r:id="rId10">
              <p14:nvContentPartPr>
                <p14:cNvPr id="3" name="インク 2">
                  <a:extLst>
                    <a:ext uri="{FF2B5EF4-FFF2-40B4-BE49-F238E27FC236}">
                      <a16:creationId xmlns:a16="http://schemas.microsoft.com/office/drawing/2014/main" id="{DD936A68-BA7A-4824-B8A3-57636AE394FD}"/>
                    </a:ext>
                  </a:extLst>
                </p14:cNvPr>
                <p14:cNvContentPartPr/>
                <p14:nvPr/>
              </p14:nvContentPartPr>
              <p14:xfrm>
                <a:off x="5948980" y="2414924"/>
                <a:ext cx="4091372" cy="4318825"/>
              </p14:xfrm>
            </p:contentPart>
          </mc:Choice>
          <mc:Fallback xmlns="">
            <p:pic>
              <p:nvPicPr>
                <p:cNvPr id="3" name="インク 2">
                  <a:extLst>
                    <a:ext uri="{FF2B5EF4-FFF2-40B4-BE49-F238E27FC236}">
                      <a16:creationId xmlns:a16="http://schemas.microsoft.com/office/drawing/2014/main" id="{DD936A68-BA7A-4824-B8A3-57636AE394FD}"/>
                    </a:ext>
                  </a:extLst>
                </p:cNvPr>
                <p:cNvPicPr/>
                <p:nvPr/>
              </p:nvPicPr>
              <p:blipFill>
                <a:blip r:embed="rId11"/>
                <a:stretch>
                  <a:fillRect/>
                </a:stretch>
              </p:blipFill>
              <p:spPr>
                <a:xfrm>
                  <a:off x="5939980" y="2405923"/>
                  <a:ext cx="4109012" cy="433646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インク 5">
                  <a:extLst>
                    <a:ext uri="{FF2B5EF4-FFF2-40B4-BE49-F238E27FC236}">
                      <a16:creationId xmlns:a16="http://schemas.microsoft.com/office/drawing/2014/main" id="{1BCBE4FB-5EC5-471B-93A3-71F7455C41C0}"/>
                    </a:ext>
                  </a:extLst>
                </p14:cNvPr>
                <p14:cNvContentPartPr/>
                <p14:nvPr/>
              </p14:nvContentPartPr>
              <p14:xfrm>
                <a:off x="6854994" y="6136299"/>
                <a:ext cx="337" cy="8228"/>
              </p14:xfrm>
            </p:contentPart>
          </mc:Choice>
          <mc:Fallback xmlns="">
            <p:pic>
              <p:nvPicPr>
                <p:cNvPr id="6" name="インク 5">
                  <a:extLst>
                    <a:ext uri="{FF2B5EF4-FFF2-40B4-BE49-F238E27FC236}">
                      <a16:creationId xmlns:a16="http://schemas.microsoft.com/office/drawing/2014/main" id="{1BCBE4FB-5EC5-471B-93A3-71F7455C41C0}"/>
                    </a:ext>
                  </a:extLst>
                </p:cNvPr>
                <p:cNvPicPr/>
                <p:nvPr/>
              </p:nvPicPr>
              <p:blipFill>
                <a:blip r:embed="rId13"/>
                <a:stretch>
                  <a:fillRect/>
                </a:stretch>
              </p:blipFill>
              <p:spPr>
                <a:xfrm>
                  <a:off x="6846569" y="6127356"/>
                  <a:ext cx="16850" cy="2575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インク 6">
                  <a:extLst>
                    <a:ext uri="{FF2B5EF4-FFF2-40B4-BE49-F238E27FC236}">
                      <a16:creationId xmlns:a16="http://schemas.microsoft.com/office/drawing/2014/main" id="{19D7EA52-5F1A-4C73-87F5-F005C885CB8A}"/>
                    </a:ext>
                  </a:extLst>
                </p14:cNvPr>
                <p14:cNvContentPartPr/>
                <p14:nvPr/>
              </p14:nvContentPartPr>
              <p14:xfrm>
                <a:off x="8456903" y="2824155"/>
                <a:ext cx="768600" cy="536760"/>
              </p14:xfrm>
            </p:contentPart>
          </mc:Choice>
          <mc:Fallback xmlns="">
            <p:pic>
              <p:nvPicPr>
                <p:cNvPr id="7" name="インク 6">
                  <a:extLst>
                    <a:ext uri="{FF2B5EF4-FFF2-40B4-BE49-F238E27FC236}">
                      <a16:creationId xmlns:a16="http://schemas.microsoft.com/office/drawing/2014/main" id="{19D7EA52-5F1A-4C73-87F5-F005C885CB8A}"/>
                    </a:ext>
                  </a:extLst>
                </p:cNvPr>
                <p:cNvPicPr/>
                <p:nvPr/>
              </p:nvPicPr>
              <p:blipFill>
                <a:blip r:embed="rId15"/>
                <a:stretch>
                  <a:fillRect/>
                </a:stretch>
              </p:blipFill>
              <p:spPr>
                <a:xfrm>
                  <a:off x="8447903" y="2815155"/>
                  <a:ext cx="786240" cy="554400"/>
                </a:xfrm>
                <a:prstGeom prst="rect">
                  <a:avLst/>
                </a:prstGeom>
              </p:spPr>
            </p:pic>
          </mc:Fallback>
        </mc:AlternateContent>
      </p:grpSp>
    </p:spTree>
    <p:extLst>
      <p:ext uri="{BB962C8B-B14F-4D97-AF65-F5344CB8AC3E}">
        <p14:creationId xmlns:p14="http://schemas.microsoft.com/office/powerpoint/2010/main" val="190116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D1C1C-09B8-44AB-4EAB-1BAE4FB7EE10}"/>
              </a:ext>
            </a:extLst>
          </p:cNvPr>
          <p:cNvSpPr>
            <a:spLocks noGrp="1"/>
          </p:cNvSpPr>
          <p:nvPr>
            <p:ph type="title"/>
          </p:nvPr>
        </p:nvSpPr>
        <p:spPr/>
        <p:txBody>
          <a:bodyPr/>
          <a:lstStyle/>
          <a:p>
            <a:r>
              <a:rPr kumimoji="1" lang="ja-JP" altLang="en-US" dirty="0">
                <a:latin typeface="+mj-ea"/>
              </a:rPr>
              <a:t>定期購入でよくあるトラブル</a:t>
            </a:r>
            <a:r>
              <a:rPr kumimoji="1" lang="en-US" altLang="ja-JP" dirty="0">
                <a:latin typeface="+mj-ea"/>
              </a:rPr>
              <a:t/>
            </a:r>
            <a:br>
              <a:rPr kumimoji="1" lang="en-US" altLang="ja-JP" dirty="0">
                <a:latin typeface="+mj-ea"/>
              </a:rPr>
            </a:br>
            <a:r>
              <a:rPr lang="en-US" altLang="ja-JP" dirty="0">
                <a:latin typeface="+mj-ea"/>
              </a:rPr>
              <a:t>-</a:t>
            </a:r>
            <a:r>
              <a:rPr kumimoji="1" lang="ja-JP" altLang="en-US" dirty="0" smtClean="0">
                <a:latin typeface="+mj-ea"/>
              </a:rPr>
              <a:t>表示</a:t>
            </a:r>
            <a:r>
              <a:rPr kumimoji="1" lang="ja-JP" altLang="en-US" dirty="0">
                <a:latin typeface="+mj-ea"/>
              </a:rPr>
              <a:t>の</a:t>
            </a:r>
            <a:r>
              <a:rPr kumimoji="1" lang="ja-JP" altLang="en-US" dirty="0" smtClean="0">
                <a:latin typeface="+mj-ea"/>
              </a:rPr>
              <a:t>問題点</a:t>
            </a:r>
            <a:r>
              <a:rPr lang="en-US" altLang="ja-JP" dirty="0">
                <a:latin typeface="+mj-ea"/>
              </a:rPr>
              <a:t>-</a:t>
            </a:r>
            <a:endParaRPr kumimoji="1" lang="ja-JP" altLang="en-US" dirty="0">
              <a:latin typeface="+mj-ea"/>
            </a:endParaRPr>
          </a:p>
        </p:txBody>
      </p:sp>
      <p:sp>
        <p:nvSpPr>
          <p:cNvPr id="42" name="正方形/長方形 41">
            <a:extLst>
              <a:ext uri="{FF2B5EF4-FFF2-40B4-BE49-F238E27FC236}">
                <a16:creationId xmlns:a16="http://schemas.microsoft.com/office/drawing/2014/main" id="{A36B4219-0630-2D8D-3EF6-B4DFED0EE9BE}"/>
              </a:ext>
            </a:extLst>
          </p:cNvPr>
          <p:cNvSpPr/>
          <p:nvPr/>
        </p:nvSpPr>
        <p:spPr>
          <a:xfrm>
            <a:off x="6394640" y="4960821"/>
            <a:ext cx="1996715" cy="2474050"/>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dirty="0">
              <a:latin typeface="Meiryo UI" panose="020B0604030504040204" pitchFamily="50" charset="-128"/>
              <a:ea typeface="Meiryo UI" panose="020B0604030504040204" pitchFamily="50" charset="-128"/>
            </a:endParaRPr>
          </a:p>
        </p:txBody>
      </p:sp>
      <p:sp>
        <p:nvSpPr>
          <p:cNvPr id="43" name="テキスト ボックス 45">
            <a:extLst>
              <a:ext uri="{FF2B5EF4-FFF2-40B4-BE49-F238E27FC236}">
                <a16:creationId xmlns:a16="http://schemas.microsoft.com/office/drawing/2014/main" id="{191A9FB0-99D8-7F42-ED82-E914DF489EE8}"/>
              </a:ext>
            </a:extLst>
          </p:cNvPr>
          <p:cNvSpPr txBox="1"/>
          <p:nvPr/>
        </p:nvSpPr>
        <p:spPr>
          <a:xfrm>
            <a:off x="6486387" y="4960821"/>
            <a:ext cx="1101584" cy="31579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52" b="1" dirty="0">
                <a:latin typeface="Meiryo UI" panose="020B0604030504040204" pitchFamily="50" charset="-128"/>
                <a:ea typeface="Meiryo UI" panose="020B0604030504040204" pitchFamily="50" charset="-128"/>
              </a:rPr>
              <a:t>ご注文内容</a:t>
            </a:r>
          </a:p>
        </p:txBody>
      </p:sp>
      <p:sp>
        <p:nvSpPr>
          <p:cNvPr id="44" name="正方形/長方形 43">
            <a:extLst>
              <a:ext uri="{FF2B5EF4-FFF2-40B4-BE49-F238E27FC236}">
                <a16:creationId xmlns:a16="http://schemas.microsoft.com/office/drawing/2014/main" id="{44FB8382-2278-31BD-480A-04FA4D34F1FF}"/>
              </a:ext>
            </a:extLst>
          </p:cNvPr>
          <p:cNvSpPr/>
          <p:nvPr/>
        </p:nvSpPr>
        <p:spPr>
          <a:xfrm>
            <a:off x="6534920" y="5229833"/>
            <a:ext cx="1578165" cy="865513"/>
          </a:xfrm>
          <a:prstGeom prst="rect">
            <a:avLst/>
          </a:prstGeom>
          <a:noFill/>
        </p:spPr>
        <p:txBody>
          <a:bodyPr wrap="non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70" dirty="0">
                <a:ln w="0"/>
                <a:latin typeface="Meiryo UI" panose="020B0604030504040204" pitchFamily="50" charset="-128"/>
                <a:ea typeface="Meiryo UI" panose="020B0604030504040204" pitchFamily="50" charset="-128"/>
              </a:rPr>
              <a:t>●●コース　　</a:t>
            </a:r>
            <a:r>
              <a:rPr lang="en-US" altLang="ja-JP" sz="1270" dirty="0">
                <a:ln w="0"/>
                <a:latin typeface="Meiryo UI" panose="020B0604030504040204" pitchFamily="50" charset="-128"/>
                <a:ea typeface="Meiryo UI" panose="020B0604030504040204" pitchFamily="50" charset="-128"/>
              </a:rPr>
              <a:t>500</a:t>
            </a:r>
            <a:r>
              <a:rPr lang="ja-JP" altLang="en-US" sz="1270" dirty="0">
                <a:ln w="0"/>
                <a:latin typeface="Meiryo UI" panose="020B0604030504040204" pitchFamily="50" charset="-128"/>
                <a:ea typeface="Meiryo UI" panose="020B0604030504040204" pitchFamily="50" charset="-128"/>
              </a:rPr>
              <a:t>円</a:t>
            </a:r>
            <a:endParaRPr lang="en-US" altLang="ja-JP" sz="1270" dirty="0">
              <a:ln w="0"/>
              <a:latin typeface="Meiryo UI" panose="020B0604030504040204" pitchFamily="50" charset="-128"/>
              <a:ea typeface="Meiryo UI" panose="020B0604030504040204" pitchFamily="50" charset="-128"/>
            </a:endParaRPr>
          </a:p>
          <a:p>
            <a:r>
              <a:rPr lang="ja-JP" altLang="en-US" sz="1270" dirty="0">
                <a:ln w="0"/>
                <a:latin typeface="Meiryo UI" panose="020B0604030504040204" pitchFamily="50" charset="-128"/>
                <a:ea typeface="Meiryo UI" panose="020B0604030504040204" pitchFamily="50" charset="-128"/>
              </a:rPr>
              <a:t>　　　　数量　　</a:t>
            </a:r>
            <a:r>
              <a:rPr lang="en-US" altLang="ja-JP" sz="1270" dirty="0">
                <a:ln w="0"/>
                <a:latin typeface="Meiryo UI" panose="020B0604030504040204" pitchFamily="50" charset="-128"/>
                <a:ea typeface="Meiryo UI" panose="020B0604030504040204" pitchFamily="50" charset="-128"/>
              </a:rPr>
              <a:t>1</a:t>
            </a:r>
            <a:r>
              <a:rPr lang="ja-JP" altLang="en-US" sz="1270" dirty="0">
                <a:ln w="0"/>
                <a:latin typeface="Meiryo UI" panose="020B0604030504040204" pitchFamily="50" charset="-128"/>
                <a:ea typeface="Meiryo UI" panose="020B0604030504040204" pitchFamily="50" charset="-128"/>
              </a:rPr>
              <a:t>個</a:t>
            </a:r>
            <a:endParaRPr lang="en-US" altLang="ja-JP" sz="1270" dirty="0">
              <a:ln w="0"/>
              <a:latin typeface="Meiryo UI" panose="020B0604030504040204" pitchFamily="50" charset="-128"/>
              <a:ea typeface="Meiryo UI" panose="020B0604030504040204" pitchFamily="50" charset="-128"/>
            </a:endParaRPr>
          </a:p>
          <a:p>
            <a:r>
              <a:rPr lang="ja-JP" altLang="en-US" sz="1270" dirty="0">
                <a:ln w="0"/>
                <a:latin typeface="Meiryo UI" panose="020B0604030504040204" pitchFamily="50" charset="-128"/>
                <a:ea typeface="Meiryo UI" panose="020B0604030504040204" pitchFamily="50" charset="-128"/>
              </a:rPr>
              <a:t>　　　　（送料無料）</a:t>
            </a:r>
            <a:endParaRPr lang="en-US" altLang="ja-JP" sz="1270" dirty="0">
              <a:ln w="0"/>
              <a:latin typeface="Meiryo UI" panose="020B0604030504040204" pitchFamily="50" charset="-128"/>
              <a:ea typeface="Meiryo UI" panose="020B0604030504040204" pitchFamily="50" charset="-128"/>
            </a:endParaRPr>
          </a:p>
          <a:p>
            <a:r>
              <a:rPr lang="ja-JP" altLang="en-US" sz="1270" dirty="0">
                <a:ln w="0"/>
                <a:latin typeface="Meiryo UI" panose="020B0604030504040204" pitchFamily="50" charset="-128"/>
                <a:ea typeface="Meiryo UI" panose="020B0604030504040204" pitchFamily="50" charset="-128"/>
              </a:rPr>
              <a:t>　　　　　　　</a:t>
            </a:r>
            <a:r>
              <a:rPr lang="en-US" altLang="ja-JP" sz="1270" dirty="0">
                <a:ln w="0"/>
                <a:latin typeface="Meiryo UI" panose="020B0604030504040204" pitchFamily="50" charset="-128"/>
                <a:ea typeface="Meiryo UI" panose="020B0604030504040204" pitchFamily="50" charset="-128"/>
              </a:rPr>
              <a:t>500</a:t>
            </a:r>
            <a:r>
              <a:rPr lang="ja-JP" altLang="en-US" sz="1270" dirty="0">
                <a:ln w="0"/>
                <a:latin typeface="Meiryo UI" panose="020B0604030504040204" pitchFamily="50" charset="-128"/>
                <a:ea typeface="Meiryo UI" panose="020B0604030504040204" pitchFamily="50" charset="-128"/>
              </a:rPr>
              <a:t>円</a:t>
            </a:r>
          </a:p>
        </p:txBody>
      </p:sp>
      <p:cxnSp>
        <p:nvCxnSpPr>
          <p:cNvPr id="45" name="直線コネクタ 44">
            <a:extLst>
              <a:ext uri="{FF2B5EF4-FFF2-40B4-BE49-F238E27FC236}">
                <a16:creationId xmlns:a16="http://schemas.microsoft.com/office/drawing/2014/main" id="{5841F462-64DE-B936-552A-0C6E668A86C2}"/>
              </a:ext>
            </a:extLst>
          </p:cNvPr>
          <p:cNvCxnSpPr/>
          <p:nvPr/>
        </p:nvCxnSpPr>
        <p:spPr>
          <a:xfrm>
            <a:off x="6551985" y="5844820"/>
            <a:ext cx="1775451"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テキスト ボックス 48">
            <a:extLst>
              <a:ext uri="{FF2B5EF4-FFF2-40B4-BE49-F238E27FC236}">
                <a16:creationId xmlns:a16="http://schemas.microsoft.com/office/drawing/2014/main" id="{4089D331-6C0B-F8CF-BFC9-370C05648B64}"/>
              </a:ext>
            </a:extLst>
          </p:cNvPr>
          <p:cNvSpPr txBox="1"/>
          <p:nvPr/>
        </p:nvSpPr>
        <p:spPr>
          <a:xfrm>
            <a:off x="6534920" y="6003651"/>
            <a:ext cx="2101975" cy="678647"/>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70" b="1" dirty="0">
                <a:solidFill>
                  <a:schemeClr val="tx1">
                    <a:lumMod val="95000"/>
                    <a:lumOff val="5000"/>
                  </a:schemeClr>
                </a:solidFill>
                <a:latin typeface="Meiryo UI" panose="020B0604030504040204" pitchFamily="50" charset="-128"/>
                <a:ea typeface="Meiryo UI" panose="020B0604030504040204" pitchFamily="50" charset="-128"/>
              </a:rPr>
              <a:t>お客様情報</a:t>
            </a:r>
            <a:endParaRPr lang="en-US" altLang="ja-JP" sz="1270" b="1"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sz="1270" dirty="0">
                <a:solidFill>
                  <a:schemeClr val="tx1">
                    <a:lumMod val="95000"/>
                    <a:lumOff val="5000"/>
                  </a:schemeClr>
                </a:solidFill>
                <a:latin typeface="Meiryo UI" panose="020B0604030504040204" pitchFamily="50" charset="-128"/>
                <a:ea typeface="Meiryo UI" panose="020B0604030504040204" pitchFamily="50" charset="-128"/>
              </a:rPr>
              <a:t>氏名　〇田〇子　　様</a:t>
            </a:r>
            <a:endParaRPr lang="en-US" altLang="ja-JP" sz="1270"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sz="1270" dirty="0">
                <a:solidFill>
                  <a:schemeClr val="tx1">
                    <a:lumMod val="95000"/>
                    <a:lumOff val="5000"/>
                  </a:schemeClr>
                </a:solidFill>
                <a:latin typeface="Meiryo UI" panose="020B0604030504040204" pitchFamily="50" charset="-128"/>
                <a:ea typeface="Meiryo UI" panose="020B0604030504040204" pitchFamily="50" charset="-128"/>
              </a:rPr>
              <a:t>住所　埼玉県川口市</a:t>
            </a:r>
            <a:r>
              <a:rPr lang="en-US" altLang="ja-JP" sz="1270" dirty="0">
                <a:solidFill>
                  <a:schemeClr val="tx1">
                    <a:lumMod val="95000"/>
                    <a:lumOff val="5000"/>
                  </a:schemeClr>
                </a:solidFill>
                <a:latin typeface="Meiryo UI" panose="020B0604030504040204" pitchFamily="50" charset="-128"/>
                <a:ea typeface="Meiryo UI" panose="020B0604030504040204" pitchFamily="50" charset="-128"/>
              </a:rPr>
              <a:t>…</a:t>
            </a:r>
          </a:p>
        </p:txBody>
      </p:sp>
      <p:sp>
        <p:nvSpPr>
          <p:cNvPr id="47" name="四角形: 角を丸くする 46">
            <a:extLst>
              <a:ext uri="{FF2B5EF4-FFF2-40B4-BE49-F238E27FC236}">
                <a16:creationId xmlns:a16="http://schemas.microsoft.com/office/drawing/2014/main" id="{8AC1970E-1572-9EFE-8FBB-36BD5330D2CD}"/>
              </a:ext>
            </a:extLst>
          </p:cNvPr>
          <p:cNvSpPr/>
          <p:nvPr/>
        </p:nvSpPr>
        <p:spPr>
          <a:xfrm>
            <a:off x="6565449" y="6680549"/>
            <a:ext cx="1748521" cy="2663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52" dirty="0">
                <a:solidFill>
                  <a:schemeClr val="bg1"/>
                </a:solidFill>
                <a:latin typeface="Meiryo UI" panose="020B0604030504040204" pitchFamily="50" charset="-128"/>
                <a:ea typeface="Meiryo UI" panose="020B0604030504040204" pitchFamily="50" charset="-128"/>
              </a:rPr>
              <a:t>注文確定</a:t>
            </a:r>
            <a:endParaRPr lang="ja-JP" altLang="en-US" sz="1089" dirty="0">
              <a:solidFill>
                <a:schemeClr val="bg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315CD27F-B682-3A76-164F-A6383AFBD938}"/>
              </a:ext>
            </a:extLst>
          </p:cNvPr>
          <p:cNvSpPr/>
          <p:nvPr/>
        </p:nvSpPr>
        <p:spPr>
          <a:xfrm>
            <a:off x="6342674" y="4682528"/>
            <a:ext cx="838691" cy="287771"/>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70" dirty="0">
                <a:ln w="0"/>
                <a:latin typeface="Meiryo UI" panose="020B0604030504040204" pitchFamily="50" charset="-128"/>
                <a:ea typeface="Meiryo UI" panose="020B0604030504040204" pitchFamily="50" charset="-128"/>
              </a:rPr>
              <a:t>確認画面</a:t>
            </a:r>
          </a:p>
        </p:txBody>
      </p:sp>
      <p:sp>
        <p:nvSpPr>
          <p:cNvPr id="51" name="四角形: 角を丸くする 50">
            <a:extLst>
              <a:ext uri="{FF2B5EF4-FFF2-40B4-BE49-F238E27FC236}">
                <a16:creationId xmlns:a16="http://schemas.microsoft.com/office/drawing/2014/main" id="{7660195D-B54F-0982-0886-AB2E01E611E9}"/>
              </a:ext>
            </a:extLst>
          </p:cNvPr>
          <p:cNvSpPr/>
          <p:nvPr/>
        </p:nvSpPr>
        <p:spPr>
          <a:xfrm>
            <a:off x="3234715" y="2096019"/>
            <a:ext cx="2612629" cy="5351927"/>
          </a:xfrm>
          <a:prstGeom prst="roundRect">
            <a:avLst>
              <a:gd name="adj" fmla="val 0"/>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latin typeface="Meiryo UI" panose="020B0604030504040204" pitchFamily="50" charset="-128"/>
              <a:ea typeface="Meiryo UI" panose="020B0604030504040204" pitchFamily="50" charset="-128"/>
            </a:endParaRPr>
          </a:p>
        </p:txBody>
      </p:sp>
      <p:pic>
        <p:nvPicPr>
          <p:cNvPr id="52" name="図 51">
            <a:extLst>
              <a:ext uri="{FF2B5EF4-FFF2-40B4-BE49-F238E27FC236}">
                <a16:creationId xmlns:a16="http://schemas.microsoft.com/office/drawing/2014/main" id="{D25EB1C3-6F4C-275A-DBF9-871BFDEA8F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9686" y="2072586"/>
            <a:ext cx="681222" cy="786437"/>
          </a:xfrm>
          <a:prstGeom prst="rect">
            <a:avLst/>
          </a:prstGeom>
        </p:spPr>
      </p:pic>
      <p:sp>
        <p:nvSpPr>
          <p:cNvPr id="53" name="フローチャート: 処理 52">
            <a:extLst>
              <a:ext uri="{FF2B5EF4-FFF2-40B4-BE49-F238E27FC236}">
                <a16:creationId xmlns:a16="http://schemas.microsoft.com/office/drawing/2014/main" id="{FC48FEC6-6335-93AA-8852-6BADE8C70023}"/>
              </a:ext>
            </a:extLst>
          </p:cNvPr>
          <p:cNvSpPr/>
          <p:nvPr/>
        </p:nvSpPr>
        <p:spPr>
          <a:xfrm>
            <a:off x="3888569" y="2186374"/>
            <a:ext cx="1942706" cy="40180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70" dirty="0">
                <a:solidFill>
                  <a:srgbClr val="FF0000"/>
                </a:solidFill>
                <a:latin typeface="Meiryo UI" panose="020B0604030504040204" pitchFamily="50" charset="-128"/>
                <a:ea typeface="Meiryo UI" panose="020B0604030504040204" pitchFamily="50" charset="-128"/>
              </a:rPr>
              <a:t>人気モデル●●も愛用❤</a:t>
            </a:r>
          </a:p>
        </p:txBody>
      </p:sp>
      <p:grpSp>
        <p:nvGrpSpPr>
          <p:cNvPr id="54" name="グループ化 53">
            <a:extLst>
              <a:ext uri="{FF2B5EF4-FFF2-40B4-BE49-F238E27FC236}">
                <a16:creationId xmlns:a16="http://schemas.microsoft.com/office/drawing/2014/main" id="{AE974499-0A75-ED28-1A9F-78218FDEA44F}"/>
              </a:ext>
            </a:extLst>
          </p:cNvPr>
          <p:cNvGrpSpPr/>
          <p:nvPr/>
        </p:nvGrpSpPr>
        <p:grpSpPr>
          <a:xfrm>
            <a:off x="3751401" y="2507888"/>
            <a:ext cx="2005614" cy="356205"/>
            <a:chOff x="4462659" y="1521339"/>
            <a:chExt cx="2131466" cy="448853"/>
          </a:xfrm>
        </p:grpSpPr>
        <p:sp>
          <p:nvSpPr>
            <p:cNvPr id="76" name="正方形/長方形 75">
              <a:extLst>
                <a:ext uri="{FF2B5EF4-FFF2-40B4-BE49-F238E27FC236}">
                  <a16:creationId xmlns:a16="http://schemas.microsoft.com/office/drawing/2014/main" id="{572CD999-E1C2-A2B5-A8C7-2CC75ADC61A8}"/>
                </a:ext>
              </a:extLst>
            </p:cNvPr>
            <p:cNvSpPr/>
            <p:nvPr/>
          </p:nvSpPr>
          <p:spPr>
            <a:xfrm>
              <a:off x="4792634" y="1527267"/>
              <a:ext cx="1801491" cy="44292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6403D565-2630-4243-66B5-A7D6F795D786}"/>
                </a:ext>
              </a:extLst>
            </p:cNvPr>
            <p:cNvSpPr/>
            <p:nvPr/>
          </p:nvSpPr>
          <p:spPr>
            <a:xfrm>
              <a:off x="4462659" y="1521339"/>
              <a:ext cx="1992779" cy="387127"/>
            </a:xfrm>
            <a:prstGeom prst="rect">
              <a:avLst/>
            </a:prstGeom>
            <a:noFill/>
          </p:spPr>
          <p:txBody>
            <a:bodyPr wrap="squar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52" dirty="0">
                  <a:ln w="0"/>
                  <a:solidFill>
                    <a:srgbClr val="FFFF00"/>
                  </a:solidFill>
                  <a:latin typeface="Meiryo UI" panose="020B0604030504040204" pitchFamily="50" charset="-128"/>
                  <a:ea typeface="Meiryo UI" panose="020B0604030504040204" pitchFamily="50" charset="-128"/>
                </a:rPr>
                <a:t>激やせサプリ</a:t>
              </a:r>
              <a:endParaRPr lang="ja-JP" altLang="en-US" sz="1814" dirty="0">
                <a:ln w="0"/>
                <a:solidFill>
                  <a:srgbClr val="FFFF00"/>
                </a:solidFill>
                <a:latin typeface="Meiryo UI" panose="020B0604030504040204" pitchFamily="50" charset="-128"/>
                <a:ea typeface="Meiryo UI" panose="020B0604030504040204" pitchFamily="50" charset="-128"/>
              </a:endParaRPr>
            </a:p>
          </p:txBody>
        </p:sp>
        <p:grpSp>
          <p:nvGrpSpPr>
            <p:cNvPr id="78" name="グループ化 77">
              <a:extLst>
                <a:ext uri="{FF2B5EF4-FFF2-40B4-BE49-F238E27FC236}">
                  <a16:creationId xmlns:a16="http://schemas.microsoft.com/office/drawing/2014/main" id="{EED66F93-2218-D1DC-C57D-61C2C9B58BBD}"/>
                </a:ext>
              </a:extLst>
            </p:cNvPr>
            <p:cNvGrpSpPr/>
            <p:nvPr/>
          </p:nvGrpSpPr>
          <p:grpSpPr>
            <a:xfrm>
              <a:off x="6040618" y="1552948"/>
              <a:ext cx="525681" cy="312873"/>
              <a:chOff x="6037193" y="1685860"/>
              <a:chExt cx="525681" cy="312873"/>
            </a:xfrm>
            <a:solidFill>
              <a:schemeClr val="bg1"/>
            </a:solidFill>
          </p:grpSpPr>
          <p:sp>
            <p:nvSpPr>
              <p:cNvPr id="79" name="星: 16 pt 78">
                <a:extLst>
                  <a:ext uri="{FF2B5EF4-FFF2-40B4-BE49-F238E27FC236}">
                    <a16:creationId xmlns:a16="http://schemas.microsoft.com/office/drawing/2014/main" id="{DE455CE1-1895-D4A7-65A5-805BDF981AA9}"/>
                  </a:ext>
                </a:extLst>
              </p:cNvPr>
              <p:cNvSpPr/>
              <p:nvPr/>
            </p:nvSpPr>
            <p:spPr>
              <a:xfrm>
                <a:off x="6037193" y="1685860"/>
                <a:ext cx="525681" cy="312873"/>
              </a:xfrm>
              <a:prstGeom prst="star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sp>
            <p:nvSpPr>
              <p:cNvPr id="80" name="楕円 79">
                <a:extLst>
                  <a:ext uri="{FF2B5EF4-FFF2-40B4-BE49-F238E27FC236}">
                    <a16:creationId xmlns:a16="http://schemas.microsoft.com/office/drawing/2014/main" id="{2823311B-8858-9B7F-82A2-4473E7FDA705}"/>
                  </a:ext>
                </a:extLst>
              </p:cNvPr>
              <p:cNvSpPr/>
              <p:nvPr/>
            </p:nvSpPr>
            <p:spPr>
              <a:xfrm>
                <a:off x="6219912" y="1797571"/>
                <a:ext cx="158498" cy="124243"/>
              </a:xfrm>
              <a:prstGeom prst="ellipse">
                <a:avLst/>
              </a:prstGeom>
              <a:solidFill>
                <a:srgbClr val="92D05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grpSp>
      </p:grpSp>
      <p:sp>
        <p:nvSpPr>
          <p:cNvPr id="55" name="正方形/長方形 54">
            <a:extLst>
              <a:ext uri="{FF2B5EF4-FFF2-40B4-BE49-F238E27FC236}">
                <a16:creationId xmlns:a16="http://schemas.microsoft.com/office/drawing/2014/main" id="{D862D874-41CD-678D-571A-64AE9D4402CD}"/>
              </a:ext>
            </a:extLst>
          </p:cNvPr>
          <p:cNvSpPr/>
          <p:nvPr/>
        </p:nvSpPr>
        <p:spPr>
          <a:xfrm>
            <a:off x="3365100" y="2838783"/>
            <a:ext cx="2395620" cy="1400152"/>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44FB8382-2278-31BD-480A-04FA4D34F1FF}"/>
              </a:ext>
            </a:extLst>
          </p:cNvPr>
          <p:cNvSpPr/>
          <p:nvPr/>
        </p:nvSpPr>
        <p:spPr>
          <a:xfrm>
            <a:off x="3497101" y="2785605"/>
            <a:ext cx="1828235" cy="279198"/>
          </a:xfrm>
          <a:prstGeom prst="rect">
            <a:avLst/>
          </a:prstGeom>
          <a:noFill/>
        </p:spPr>
        <p:txBody>
          <a:bodyPr wrap="non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70" dirty="0">
                <a:ln w="0"/>
                <a:solidFill>
                  <a:srgbClr val="FF0000"/>
                </a:solidFill>
                <a:latin typeface="Meiryo UI" panose="020B0604030504040204" pitchFamily="50" charset="-128"/>
                <a:ea typeface="Meiryo UI" panose="020B0604030504040204" pitchFamily="50" charset="-128"/>
              </a:rPr>
              <a:t>●●コース限定</a:t>
            </a:r>
            <a:r>
              <a:rPr lang="en-US" altLang="ja-JP" sz="1270" dirty="0">
                <a:ln w="0"/>
                <a:solidFill>
                  <a:srgbClr val="FF0000"/>
                </a:solidFill>
                <a:latin typeface="Meiryo UI" panose="020B0604030504040204" pitchFamily="50" charset="-128"/>
                <a:ea typeface="Meiryo UI" panose="020B0604030504040204" pitchFamily="50" charset="-128"/>
              </a:rPr>
              <a:t>100</a:t>
            </a:r>
            <a:r>
              <a:rPr lang="ja-JP" altLang="en-US" sz="1270" dirty="0">
                <a:ln w="0"/>
                <a:solidFill>
                  <a:srgbClr val="FF0000"/>
                </a:solidFill>
                <a:latin typeface="Meiryo UI" panose="020B0604030504040204" pitchFamily="50" charset="-128"/>
                <a:ea typeface="Meiryo UI" panose="020B0604030504040204" pitchFamily="50" charset="-128"/>
              </a:rPr>
              <a:t>名！</a:t>
            </a:r>
          </a:p>
        </p:txBody>
      </p:sp>
      <p:sp>
        <p:nvSpPr>
          <p:cNvPr id="57" name="正方形/長方形 56">
            <a:extLst>
              <a:ext uri="{FF2B5EF4-FFF2-40B4-BE49-F238E27FC236}">
                <a16:creationId xmlns:a16="http://schemas.microsoft.com/office/drawing/2014/main" id="{3831A1BB-EC7A-E7A3-BF1F-FA9EB93394FA}"/>
              </a:ext>
            </a:extLst>
          </p:cNvPr>
          <p:cNvSpPr/>
          <p:nvPr/>
        </p:nvSpPr>
        <p:spPr>
          <a:xfrm>
            <a:off x="3487048" y="3046295"/>
            <a:ext cx="2282958" cy="253037"/>
          </a:xfrm>
          <a:prstGeom prst="rect">
            <a:avLst/>
          </a:prstGeom>
          <a:noFill/>
        </p:spPr>
        <p:txBody>
          <a:bodyPr wrap="squar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89" dirty="0">
                <a:ln w="0"/>
                <a:solidFill>
                  <a:schemeClr val="tx1">
                    <a:lumMod val="85000"/>
                    <a:lumOff val="15000"/>
                  </a:schemeClr>
                </a:solidFill>
                <a:latin typeface="Meiryo UI" panose="020B0604030504040204" pitchFamily="50" charset="-128"/>
                <a:ea typeface="Meiryo UI" panose="020B0604030504040204" pitchFamily="50" charset="-128"/>
              </a:rPr>
              <a:t>通常価格</a:t>
            </a:r>
            <a:r>
              <a:rPr lang="en-US" altLang="ja-JP" sz="1089" dirty="0">
                <a:ln w="0"/>
                <a:solidFill>
                  <a:schemeClr val="tx1">
                    <a:lumMod val="85000"/>
                    <a:lumOff val="15000"/>
                  </a:schemeClr>
                </a:solidFill>
                <a:latin typeface="Meiryo UI" panose="020B0604030504040204" pitchFamily="50" charset="-128"/>
                <a:ea typeface="Meiryo UI" panose="020B0604030504040204" pitchFamily="50" charset="-128"/>
              </a:rPr>
              <a:t>7,980</a:t>
            </a:r>
            <a:r>
              <a:rPr lang="ja-JP" altLang="en-US" sz="1089" dirty="0">
                <a:ln w="0"/>
                <a:solidFill>
                  <a:schemeClr val="tx1">
                    <a:lumMod val="85000"/>
                    <a:lumOff val="15000"/>
                  </a:schemeClr>
                </a:solidFill>
                <a:latin typeface="Meiryo UI" panose="020B0604030504040204" pitchFamily="50" charset="-128"/>
                <a:ea typeface="Meiryo UI" panose="020B0604030504040204" pitchFamily="50" charset="-128"/>
              </a:rPr>
              <a:t>円が</a:t>
            </a:r>
            <a:r>
              <a:rPr lang="ja-JP" altLang="en-US" sz="1100" dirty="0">
                <a:ln w="0"/>
                <a:solidFill>
                  <a:srgbClr val="FF0000"/>
                </a:solidFill>
                <a:latin typeface="Meiryo UI" panose="020B0604030504040204" pitchFamily="50" charset="-128"/>
                <a:ea typeface="Meiryo UI" panose="020B0604030504040204" pitchFamily="50" charset="-128"/>
              </a:rPr>
              <a:t>モニター限定</a:t>
            </a:r>
          </a:p>
        </p:txBody>
      </p:sp>
      <p:sp>
        <p:nvSpPr>
          <p:cNvPr id="58" name="正方形/長方形 57">
            <a:extLst>
              <a:ext uri="{FF2B5EF4-FFF2-40B4-BE49-F238E27FC236}">
                <a16:creationId xmlns:a16="http://schemas.microsoft.com/office/drawing/2014/main" id="{809C7F7E-C248-7F85-0327-488B9C110D27}"/>
              </a:ext>
            </a:extLst>
          </p:cNvPr>
          <p:cNvSpPr/>
          <p:nvPr/>
        </p:nvSpPr>
        <p:spPr>
          <a:xfrm>
            <a:off x="4050181" y="3163118"/>
            <a:ext cx="1836498" cy="1437977"/>
          </a:xfrm>
          <a:prstGeom prst="rect">
            <a:avLst/>
          </a:prstGeom>
          <a:noFill/>
        </p:spPr>
        <p:txBody>
          <a:bodyPr wrap="squar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0" b="1" dirty="0">
                <a:ln w="0"/>
                <a:solidFill>
                  <a:srgbClr val="FF0000"/>
                </a:solidFill>
                <a:latin typeface="Meiryo UI" panose="020B0604030504040204" pitchFamily="50" charset="-128"/>
                <a:ea typeface="Meiryo UI" panose="020B0604030504040204" pitchFamily="50" charset="-128"/>
              </a:rPr>
              <a:t>500</a:t>
            </a:r>
            <a:r>
              <a:rPr lang="ja-JP" altLang="en-US" sz="2800" b="1" dirty="0">
                <a:ln w="0"/>
                <a:solidFill>
                  <a:srgbClr val="FF0000"/>
                </a:solidFill>
                <a:latin typeface="Meiryo UI" panose="020B0604030504040204" pitchFamily="50" charset="-128"/>
                <a:ea typeface="Meiryo UI" panose="020B0604030504040204" pitchFamily="50" charset="-128"/>
              </a:rPr>
              <a:t>円</a:t>
            </a:r>
          </a:p>
        </p:txBody>
      </p:sp>
      <p:sp>
        <p:nvSpPr>
          <p:cNvPr id="59" name="正方形/長方形 58">
            <a:extLst>
              <a:ext uri="{FF2B5EF4-FFF2-40B4-BE49-F238E27FC236}">
                <a16:creationId xmlns:a16="http://schemas.microsoft.com/office/drawing/2014/main" id="{9D704D10-E6A0-F015-850A-6A4C38ACF0ED}"/>
              </a:ext>
            </a:extLst>
          </p:cNvPr>
          <p:cNvSpPr/>
          <p:nvPr/>
        </p:nvSpPr>
        <p:spPr>
          <a:xfrm>
            <a:off x="4930254" y="3934152"/>
            <a:ext cx="1004290" cy="251370"/>
          </a:xfrm>
          <a:prstGeom prst="rect">
            <a:avLst/>
          </a:prstGeom>
          <a:noFill/>
        </p:spPr>
        <p:txBody>
          <a:bodyPr wrap="non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89" dirty="0">
                <a:ln w="0"/>
                <a:solidFill>
                  <a:schemeClr val="tx1">
                    <a:lumMod val="85000"/>
                    <a:lumOff val="15000"/>
                  </a:schemeClr>
                </a:solidFill>
                <a:latin typeface="Meiryo UI" panose="020B0604030504040204" pitchFamily="50" charset="-128"/>
                <a:ea typeface="Meiryo UI" panose="020B0604030504040204" pitchFamily="50" charset="-128"/>
              </a:rPr>
              <a:t>（送料無料）</a:t>
            </a:r>
          </a:p>
        </p:txBody>
      </p:sp>
      <p:sp>
        <p:nvSpPr>
          <p:cNvPr id="60" name="正方形/長方形 59">
            <a:extLst>
              <a:ext uri="{FF2B5EF4-FFF2-40B4-BE49-F238E27FC236}">
                <a16:creationId xmlns:a16="http://schemas.microsoft.com/office/drawing/2014/main" id="{292B784A-F8D5-4D7E-3D49-FA9CD28F3578}"/>
              </a:ext>
            </a:extLst>
          </p:cNvPr>
          <p:cNvSpPr/>
          <p:nvPr/>
        </p:nvSpPr>
        <p:spPr>
          <a:xfrm>
            <a:off x="3661511" y="4226623"/>
            <a:ext cx="1934031" cy="206871"/>
          </a:xfrm>
          <a:prstGeom prst="rect">
            <a:avLst/>
          </a:prstGeom>
          <a:noFill/>
        </p:spPr>
        <p:txBody>
          <a:bodyPr wrap="non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n w="0"/>
                <a:solidFill>
                  <a:schemeClr val="tx1">
                    <a:lumMod val="85000"/>
                    <a:lumOff val="15000"/>
                  </a:schemeClr>
                </a:solidFill>
                <a:latin typeface="Meiryo UI" panose="020B0604030504040204" pitchFamily="50" charset="-128"/>
                <a:ea typeface="Meiryo UI" panose="020B0604030504040204" pitchFamily="50" charset="-128"/>
              </a:rPr>
              <a:t>２回目以降は定価の</a:t>
            </a:r>
            <a:r>
              <a:rPr lang="en-US" altLang="ja-JP" sz="800" dirty="0">
                <a:ln w="0"/>
                <a:solidFill>
                  <a:schemeClr val="tx1">
                    <a:lumMod val="85000"/>
                    <a:lumOff val="15000"/>
                  </a:schemeClr>
                </a:solidFill>
                <a:latin typeface="Meiryo UI" panose="020B0604030504040204" pitchFamily="50" charset="-128"/>
                <a:ea typeface="Meiryo UI" panose="020B0604030504040204" pitchFamily="50" charset="-128"/>
              </a:rPr>
              <a:t>60</a:t>
            </a:r>
            <a:r>
              <a:rPr lang="ja-JP" altLang="en-US" sz="800" dirty="0">
                <a:ln w="0"/>
                <a:solidFill>
                  <a:schemeClr val="tx1">
                    <a:lumMod val="85000"/>
                    <a:lumOff val="15000"/>
                  </a:schemeClr>
                </a:solidFill>
                <a:latin typeface="Meiryo UI" panose="020B0604030504040204" pitchFamily="50" charset="-128"/>
                <a:ea typeface="Meiryo UI" panose="020B0604030504040204" pitchFamily="50" charset="-128"/>
              </a:rPr>
              <a:t>％引　</a:t>
            </a:r>
            <a:r>
              <a:rPr lang="en-US" altLang="ja-JP" sz="800" dirty="0">
                <a:ln w="0"/>
                <a:solidFill>
                  <a:schemeClr val="tx1">
                    <a:lumMod val="85000"/>
                    <a:lumOff val="15000"/>
                  </a:schemeClr>
                </a:solidFill>
                <a:latin typeface="Meiryo UI" panose="020B0604030504040204" pitchFamily="50" charset="-128"/>
                <a:ea typeface="Meiryo UI" panose="020B0604030504040204" pitchFamily="50" charset="-128"/>
              </a:rPr>
              <a:t>3,200</a:t>
            </a:r>
            <a:r>
              <a:rPr lang="ja-JP" altLang="en-US" sz="800" dirty="0">
                <a:ln w="0"/>
                <a:solidFill>
                  <a:schemeClr val="tx1">
                    <a:lumMod val="85000"/>
                    <a:lumOff val="15000"/>
                  </a:schemeClr>
                </a:solidFill>
                <a:latin typeface="Meiryo UI" panose="020B0604030504040204" pitchFamily="50" charset="-128"/>
                <a:ea typeface="Meiryo UI" panose="020B0604030504040204" pitchFamily="50" charset="-128"/>
              </a:rPr>
              <a:t>円　</a:t>
            </a:r>
          </a:p>
        </p:txBody>
      </p:sp>
      <p:cxnSp>
        <p:nvCxnSpPr>
          <p:cNvPr id="61" name="直線コネクタ 60">
            <a:extLst>
              <a:ext uri="{FF2B5EF4-FFF2-40B4-BE49-F238E27FC236}">
                <a16:creationId xmlns:a16="http://schemas.microsoft.com/office/drawing/2014/main" id="{4B9FEDA8-B15A-EF30-3D24-B020F6706222}"/>
              </a:ext>
            </a:extLst>
          </p:cNvPr>
          <p:cNvCxnSpPr>
            <a:cxnSpLocks/>
          </p:cNvCxnSpPr>
          <p:nvPr/>
        </p:nvCxnSpPr>
        <p:spPr>
          <a:xfrm>
            <a:off x="4140959" y="3135997"/>
            <a:ext cx="408790" cy="509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四角形: 角を丸くする 61">
            <a:extLst>
              <a:ext uri="{FF2B5EF4-FFF2-40B4-BE49-F238E27FC236}">
                <a16:creationId xmlns:a16="http://schemas.microsoft.com/office/drawing/2014/main" id="{FB633DE5-6021-0D02-05A1-E822945F02F7}"/>
              </a:ext>
            </a:extLst>
          </p:cNvPr>
          <p:cNvSpPr/>
          <p:nvPr/>
        </p:nvSpPr>
        <p:spPr>
          <a:xfrm>
            <a:off x="3384931" y="4420310"/>
            <a:ext cx="2418431" cy="399605"/>
          </a:xfrm>
          <a:prstGeom prst="roundRect">
            <a:avLst/>
          </a:prstGeom>
          <a:gradFill flip="none" rotWithShape="1">
            <a:gsLst>
              <a:gs pos="72000">
                <a:srgbClr val="00B050"/>
              </a:gs>
              <a:gs pos="100000">
                <a:srgbClr val="00B050">
                  <a:tint val="23500"/>
                  <a:satMod val="160000"/>
                </a:srgb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52" dirty="0">
                <a:solidFill>
                  <a:schemeClr val="bg1"/>
                </a:solidFill>
                <a:latin typeface="Meiryo UI" panose="020B0604030504040204" pitchFamily="50" charset="-128"/>
                <a:ea typeface="Meiryo UI" panose="020B0604030504040204" pitchFamily="50" charset="-128"/>
              </a:rPr>
              <a:t>注文はコチラ！</a:t>
            </a:r>
            <a:endParaRPr lang="ja-JP" altLang="en-US" sz="1089" dirty="0">
              <a:solidFill>
                <a:schemeClr val="bg1"/>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9F904957-364A-D37F-9C73-319188ABEAD5}"/>
              </a:ext>
            </a:extLst>
          </p:cNvPr>
          <p:cNvSpPr/>
          <p:nvPr/>
        </p:nvSpPr>
        <p:spPr>
          <a:xfrm>
            <a:off x="3365100" y="4846892"/>
            <a:ext cx="1905177" cy="406925"/>
          </a:xfrm>
          <a:prstGeom prst="rect">
            <a:avLst/>
          </a:prstGeom>
          <a:noFill/>
        </p:spPr>
        <p:txBody>
          <a:bodyPr wrap="non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・４回以上の購入が条件です。</a:t>
            </a:r>
            <a:endPar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・１回に２袋お届けします。</a:t>
            </a:r>
            <a:endPar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・４回で合計金額は</a:t>
            </a:r>
            <a:r>
              <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rPr>
              <a:t>25,600</a:t>
            </a:r>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円</a:t>
            </a:r>
            <a:r>
              <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送料別</a:t>
            </a:r>
            <a:r>
              <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です。</a:t>
            </a:r>
          </a:p>
        </p:txBody>
      </p:sp>
      <p:sp>
        <p:nvSpPr>
          <p:cNvPr id="66" name="正方形/長方形 65">
            <a:extLst>
              <a:ext uri="{FF2B5EF4-FFF2-40B4-BE49-F238E27FC236}">
                <a16:creationId xmlns:a16="http://schemas.microsoft.com/office/drawing/2014/main" id="{12B22C2E-FADD-2886-EF3B-5838B7342CFA}"/>
              </a:ext>
            </a:extLst>
          </p:cNvPr>
          <p:cNvSpPr/>
          <p:nvPr/>
        </p:nvSpPr>
        <p:spPr>
          <a:xfrm>
            <a:off x="3433549" y="5914035"/>
            <a:ext cx="2336457" cy="723245"/>
          </a:xfrm>
          <a:prstGeom prst="rect">
            <a:avLst/>
          </a:prstGeom>
          <a:solidFill>
            <a:srgbClr val="B7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sp>
        <p:nvSpPr>
          <p:cNvPr id="68" name="テキスト ボックス 24">
            <a:extLst>
              <a:ext uri="{FF2B5EF4-FFF2-40B4-BE49-F238E27FC236}">
                <a16:creationId xmlns:a16="http://schemas.microsoft.com/office/drawing/2014/main" id="{4089D331-6C0B-F8CF-BFC9-370C05648B64}"/>
              </a:ext>
            </a:extLst>
          </p:cNvPr>
          <p:cNvSpPr txBox="1"/>
          <p:nvPr/>
        </p:nvSpPr>
        <p:spPr>
          <a:xfrm>
            <a:off x="3436477" y="5873915"/>
            <a:ext cx="1127942" cy="947439"/>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rPr>
              <a:t>注文入力画面</a:t>
            </a:r>
            <a:endParaRPr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sz="1089" dirty="0">
                <a:solidFill>
                  <a:schemeClr val="tx1">
                    <a:lumMod val="95000"/>
                    <a:lumOff val="5000"/>
                  </a:schemeClr>
                </a:solidFill>
                <a:latin typeface="Meiryo UI" panose="020B0604030504040204" pitchFamily="50" charset="-128"/>
                <a:ea typeface="Meiryo UI" panose="020B0604030504040204" pitchFamily="50" charset="-128"/>
              </a:rPr>
              <a:t>氏　　名</a:t>
            </a:r>
            <a:endParaRPr lang="en-US" altLang="ja-JP" sz="1089"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sz="1089" dirty="0">
                <a:solidFill>
                  <a:schemeClr val="tx1">
                    <a:lumMod val="95000"/>
                    <a:lumOff val="5000"/>
                  </a:schemeClr>
                </a:solidFill>
                <a:latin typeface="Meiryo UI" panose="020B0604030504040204" pitchFamily="50" charset="-128"/>
                <a:ea typeface="Meiryo UI" panose="020B0604030504040204" pitchFamily="50" charset="-128"/>
              </a:rPr>
              <a:t>住　　所</a:t>
            </a:r>
            <a:endParaRPr lang="en-US" altLang="ja-JP" sz="1089"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sz="1089" dirty="0">
                <a:solidFill>
                  <a:schemeClr val="tx1">
                    <a:lumMod val="95000"/>
                    <a:lumOff val="5000"/>
                  </a:schemeClr>
                </a:solidFill>
                <a:latin typeface="Meiryo UI" panose="020B0604030504040204" pitchFamily="50" charset="-128"/>
                <a:ea typeface="Meiryo UI" panose="020B0604030504040204" pitchFamily="50" charset="-128"/>
              </a:rPr>
              <a:t>電話番号</a:t>
            </a:r>
            <a:endParaRPr lang="en-US" altLang="ja-JP" sz="1089"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sz="1089"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EA01C2F2-E487-C759-A686-E7CC9C781B10}"/>
              </a:ext>
            </a:extLst>
          </p:cNvPr>
          <p:cNvSpPr/>
          <p:nvPr/>
        </p:nvSpPr>
        <p:spPr>
          <a:xfrm>
            <a:off x="4118023" y="6140032"/>
            <a:ext cx="1377767" cy="11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sp>
        <p:nvSpPr>
          <p:cNvPr id="70" name="テキスト ボックス 26">
            <a:extLst>
              <a:ext uri="{FF2B5EF4-FFF2-40B4-BE49-F238E27FC236}">
                <a16:creationId xmlns:a16="http://schemas.microsoft.com/office/drawing/2014/main" id="{2FCCE663-3553-95F3-E2BF-5708D7C14B48}"/>
              </a:ext>
            </a:extLst>
          </p:cNvPr>
          <p:cNvSpPr txBox="1"/>
          <p:nvPr/>
        </p:nvSpPr>
        <p:spPr>
          <a:xfrm>
            <a:off x="3419600" y="6592783"/>
            <a:ext cx="2095540" cy="287771"/>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70" b="1" dirty="0">
                <a:solidFill>
                  <a:schemeClr val="tx1">
                    <a:lumMod val="95000"/>
                    <a:lumOff val="5000"/>
                  </a:schemeClr>
                </a:solidFill>
                <a:latin typeface="Meiryo UI" panose="020B0604030504040204" pitchFamily="50" charset="-128"/>
                <a:ea typeface="Meiryo UI" panose="020B0604030504040204" pitchFamily="50" charset="-128"/>
              </a:rPr>
              <a:t>☑利用規約に同意する</a:t>
            </a:r>
            <a:endParaRPr lang="en-US" altLang="ja-JP" sz="127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C12D60DF-D76B-2F65-D727-58352A20778D}"/>
              </a:ext>
            </a:extLst>
          </p:cNvPr>
          <p:cNvSpPr/>
          <p:nvPr/>
        </p:nvSpPr>
        <p:spPr>
          <a:xfrm>
            <a:off x="4129205" y="6300993"/>
            <a:ext cx="1377767" cy="11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D5F2CD34-7CED-69BB-D502-2FCD24227CC2}"/>
              </a:ext>
            </a:extLst>
          </p:cNvPr>
          <p:cNvSpPr/>
          <p:nvPr/>
        </p:nvSpPr>
        <p:spPr>
          <a:xfrm>
            <a:off x="4131159" y="6456025"/>
            <a:ext cx="1377767" cy="11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sp>
        <p:nvSpPr>
          <p:cNvPr id="74" name="四角形: 角を丸くする 73">
            <a:extLst>
              <a:ext uri="{FF2B5EF4-FFF2-40B4-BE49-F238E27FC236}">
                <a16:creationId xmlns:a16="http://schemas.microsoft.com/office/drawing/2014/main" id="{8AC1970E-1572-9EFE-8FBB-36BD5330D2CD}"/>
              </a:ext>
            </a:extLst>
          </p:cNvPr>
          <p:cNvSpPr/>
          <p:nvPr/>
        </p:nvSpPr>
        <p:spPr>
          <a:xfrm>
            <a:off x="3539507" y="6872490"/>
            <a:ext cx="2217508" cy="2206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52" dirty="0">
                <a:solidFill>
                  <a:schemeClr val="bg1"/>
                </a:solidFill>
                <a:latin typeface="Meiryo UI" panose="020B0604030504040204" pitchFamily="50" charset="-128"/>
                <a:ea typeface="Meiryo UI" panose="020B0604030504040204" pitchFamily="50" charset="-128"/>
              </a:rPr>
              <a:t>確認画面へ</a:t>
            </a:r>
            <a:endParaRPr lang="ja-JP" altLang="en-US" sz="1089" dirty="0">
              <a:solidFill>
                <a:schemeClr val="bg1"/>
              </a:solidFill>
              <a:latin typeface="Meiryo UI" panose="020B0604030504040204" pitchFamily="50" charset="-128"/>
              <a:ea typeface="Meiryo UI" panose="020B0604030504040204" pitchFamily="50" charset="-128"/>
            </a:endParaRPr>
          </a:p>
        </p:txBody>
      </p:sp>
      <p:sp>
        <p:nvSpPr>
          <p:cNvPr id="75" name="正方形/長方形 74">
            <a:extLst>
              <a:ext uri="{FF2B5EF4-FFF2-40B4-BE49-F238E27FC236}">
                <a16:creationId xmlns:a16="http://schemas.microsoft.com/office/drawing/2014/main" id="{215886A4-C840-7AB5-68C3-A31325935210}"/>
              </a:ext>
            </a:extLst>
          </p:cNvPr>
          <p:cNvSpPr/>
          <p:nvPr/>
        </p:nvSpPr>
        <p:spPr>
          <a:xfrm>
            <a:off x="3419600" y="7104890"/>
            <a:ext cx="2340873" cy="329981"/>
          </a:xfrm>
          <a:prstGeom prst="rect">
            <a:avLst/>
          </a:prstGeom>
          <a:noFill/>
        </p:spPr>
        <p:txBody>
          <a:bodyPr wrap="squar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n w="0"/>
                <a:solidFill>
                  <a:srgbClr val="00B0F0"/>
                </a:solidFill>
                <a:latin typeface="Meiryo UI" panose="020B0604030504040204" pitchFamily="50" charset="-128"/>
                <a:ea typeface="Meiryo UI" panose="020B0604030504040204" pitchFamily="50" charset="-128"/>
              </a:rPr>
              <a:t>特定商取引法に基づく表記</a:t>
            </a:r>
            <a:endParaRPr lang="en-US" altLang="ja-JP" sz="800" dirty="0">
              <a:ln w="0"/>
              <a:solidFill>
                <a:srgbClr val="00B0F0"/>
              </a:solidFill>
              <a:latin typeface="Meiryo UI" panose="020B0604030504040204" pitchFamily="50" charset="-128"/>
              <a:ea typeface="Meiryo UI" panose="020B0604030504040204" pitchFamily="50" charset="-128"/>
            </a:endParaRPr>
          </a:p>
          <a:p>
            <a:r>
              <a:rPr lang="ja-JP" altLang="en-US" sz="800" dirty="0">
                <a:ln w="0"/>
                <a:solidFill>
                  <a:srgbClr val="00B0F0"/>
                </a:solidFill>
                <a:latin typeface="Meiryo UI" panose="020B0604030504040204" pitchFamily="50" charset="-128"/>
                <a:ea typeface="Meiryo UI" panose="020B0604030504040204" pitchFamily="50" charset="-128"/>
              </a:rPr>
              <a:t>返品・解約について</a:t>
            </a:r>
          </a:p>
        </p:txBody>
      </p:sp>
      <p:sp>
        <p:nvSpPr>
          <p:cNvPr id="91" name="正方形/長方形 90">
            <a:extLst>
              <a:ext uri="{FF2B5EF4-FFF2-40B4-BE49-F238E27FC236}">
                <a16:creationId xmlns:a16="http://schemas.microsoft.com/office/drawing/2014/main" id="{78381E77-F9C1-55C2-9D16-D571FA0900B3}"/>
              </a:ext>
            </a:extLst>
          </p:cNvPr>
          <p:cNvSpPr/>
          <p:nvPr/>
        </p:nvSpPr>
        <p:spPr>
          <a:xfrm>
            <a:off x="3741340" y="3245855"/>
            <a:ext cx="494535" cy="279198"/>
          </a:xfrm>
          <a:prstGeom prst="rect">
            <a:avLst/>
          </a:prstGeom>
          <a:noFill/>
        </p:spPr>
        <p:txBody>
          <a:bodyPr wrap="non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70" dirty="0">
                <a:ln w="0"/>
                <a:solidFill>
                  <a:srgbClr val="FF0000"/>
                </a:solidFill>
                <a:latin typeface="Meiryo UI" panose="020B0604030504040204" pitchFamily="50" charset="-128"/>
                <a:ea typeface="Meiryo UI" panose="020B0604030504040204" pitchFamily="50" charset="-128"/>
              </a:rPr>
              <a:t>初回</a:t>
            </a:r>
          </a:p>
        </p:txBody>
      </p:sp>
      <p:grpSp>
        <p:nvGrpSpPr>
          <p:cNvPr id="92" name="グループ化 91">
            <a:extLst>
              <a:ext uri="{FF2B5EF4-FFF2-40B4-BE49-F238E27FC236}">
                <a16:creationId xmlns:a16="http://schemas.microsoft.com/office/drawing/2014/main" id="{DD5B87D9-1439-FF66-32D9-B634DDF77E31}"/>
              </a:ext>
            </a:extLst>
          </p:cNvPr>
          <p:cNvGrpSpPr/>
          <p:nvPr/>
        </p:nvGrpSpPr>
        <p:grpSpPr>
          <a:xfrm>
            <a:off x="3388235" y="3506843"/>
            <a:ext cx="857396" cy="705485"/>
            <a:chOff x="2351980" y="4841105"/>
            <a:chExt cx="483378" cy="467562"/>
          </a:xfrm>
        </p:grpSpPr>
        <p:sp>
          <p:nvSpPr>
            <p:cNvPr id="93" name="四角形: 上の 2 つの角を切り取る 124">
              <a:extLst>
                <a:ext uri="{FF2B5EF4-FFF2-40B4-BE49-F238E27FC236}">
                  <a16:creationId xmlns:a16="http://schemas.microsoft.com/office/drawing/2014/main" id="{85D3291C-D577-22AD-D00C-04C4EC2C0CB3}"/>
                </a:ext>
              </a:extLst>
            </p:cNvPr>
            <p:cNvSpPr/>
            <p:nvPr/>
          </p:nvSpPr>
          <p:spPr>
            <a:xfrm>
              <a:off x="2383722" y="4893253"/>
              <a:ext cx="327412" cy="415414"/>
            </a:xfrm>
            <a:prstGeom prst="snip2SameRect">
              <a:avLst/>
            </a:prstGeom>
            <a:gradFill flip="none" rotWithShape="1">
              <a:gsLst>
                <a:gs pos="59000">
                  <a:srgbClr val="92D050"/>
                </a:gs>
                <a:gs pos="15000">
                  <a:srgbClr val="C2E1A1"/>
                </a:gs>
                <a:gs pos="99000">
                  <a:schemeClr val="bg1">
                    <a:lumMod val="9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latin typeface="Meiryo UI" panose="020B0604030504040204" pitchFamily="50" charset="-128"/>
                <a:ea typeface="Meiryo UI" panose="020B0604030504040204" pitchFamily="50" charset="-128"/>
              </a:endParaRPr>
            </a:p>
          </p:txBody>
        </p:sp>
        <p:sp>
          <p:nvSpPr>
            <p:cNvPr id="94" name="四角形: 角を丸くする 125">
              <a:extLst>
                <a:ext uri="{FF2B5EF4-FFF2-40B4-BE49-F238E27FC236}">
                  <a16:creationId xmlns:a16="http://schemas.microsoft.com/office/drawing/2014/main" id="{1F9D300A-C8D4-63DF-4DFA-F0ED6DDB55DA}"/>
                </a:ext>
              </a:extLst>
            </p:cNvPr>
            <p:cNvSpPr/>
            <p:nvPr/>
          </p:nvSpPr>
          <p:spPr>
            <a:xfrm>
              <a:off x="2440300" y="4841105"/>
              <a:ext cx="213354" cy="4775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latin typeface="Meiryo UI" panose="020B0604030504040204" pitchFamily="50" charset="-128"/>
                <a:ea typeface="Meiryo UI" panose="020B0604030504040204" pitchFamily="50" charset="-128"/>
              </a:endParaRPr>
            </a:p>
          </p:txBody>
        </p:sp>
        <p:sp>
          <p:nvSpPr>
            <p:cNvPr id="95" name="楕円 94">
              <a:extLst>
                <a:ext uri="{FF2B5EF4-FFF2-40B4-BE49-F238E27FC236}">
                  <a16:creationId xmlns:a16="http://schemas.microsoft.com/office/drawing/2014/main" id="{9B180A4B-69BC-0B95-EF68-20B1E0C4B69C}"/>
                </a:ext>
              </a:extLst>
            </p:cNvPr>
            <p:cNvSpPr/>
            <p:nvPr/>
          </p:nvSpPr>
          <p:spPr>
            <a:xfrm>
              <a:off x="2575482" y="5219541"/>
              <a:ext cx="130631" cy="89126"/>
            </a:xfrm>
            <a:prstGeom prst="ellipse">
              <a:avLst/>
            </a:prstGeom>
            <a:solidFill>
              <a:srgbClr val="92D05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latin typeface="Meiryo UI" panose="020B0604030504040204" pitchFamily="50" charset="-128"/>
                <a:ea typeface="Meiryo UI" panose="020B0604030504040204" pitchFamily="50" charset="-128"/>
              </a:endParaRPr>
            </a:p>
          </p:txBody>
        </p:sp>
        <p:sp>
          <p:nvSpPr>
            <p:cNvPr id="96" name="楕円 95">
              <a:extLst>
                <a:ext uri="{FF2B5EF4-FFF2-40B4-BE49-F238E27FC236}">
                  <a16:creationId xmlns:a16="http://schemas.microsoft.com/office/drawing/2014/main" id="{6051151E-2A2D-3245-C125-3FE5438250BE}"/>
                </a:ext>
              </a:extLst>
            </p:cNvPr>
            <p:cNvSpPr/>
            <p:nvPr/>
          </p:nvSpPr>
          <p:spPr>
            <a:xfrm>
              <a:off x="2704727" y="5213129"/>
              <a:ext cx="130631" cy="89126"/>
            </a:xfrm>
            <a:prstGeom prst="ellipse">
              <a:avLst/>
            </a:prstGeom>
            <a:solidFill>
              <a:srgbClr val="92D05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latin typeface="Meiryo UI" panose="020B0604030504040204" pitchFamily="50" charset="-128"/>
                <a:ea typeface="Meiryo UI" panose="020B0604030504040204" pitchFamily="50" charset="-128"/>
              </a:endParaRPr>
            </a:p>
          </p:txBody>
        </p:sp>
        <p:sp>
          <p:nvSpPr>
            <p:cNvPr id="97" name="正方形/長方形 96">
              <a:extLst>
                <a:ext uri="{FF2B5EF4-FFF2-40B4-BE49-F238E27FC236}">
                  <a16:creationId xmlns:a16="http://schemas.microsoft.com/office/drawing/2014/main" id="{EBD2C61F-34D6-7679-6F23-C4DC3C60D58E}"/>
                </a:ext>
              </a:extLst>
            </p:cNvPr>
            <p:cNvSpPr/>
            <p:nvPr/>
          </p:nvSpPr>
          <p:spPr>
            <a:xfrm flipH="1">
              <a:off x="2351980" y="4993140"/>
              <a:ext cx="414240" cy="203610"/>
            </a:xfrm>
            <a:prstGeom prst="rect">
              <a:avLst/>
            </a:prstGeom>
            <a:noFill/>
          </p:spPr>
          <p:txBody>
            <a:bodyPr wrap="square" lIns="82951" tIns="41475" rIns="82951" bIns="41475">
              <a:spAutoFit/>
            </a:bodyPr>
            <a:lstStyle/>
            <a:p>
              <a:pPr algn="ctr"/>
              <a:r>
                <a:rPr lang="en-US" altLang="ja-JP" sz="1452" dirty="0">
                  <a:ln w="0"/>
                  <a:latin typeface="Meiryo UI" panose="020B0604030504040204" pitchFamily="50" charset="-128"/>
                  <a:ea typeface="Meiryo UI" panose="020B0604030504040204" pitchFamily="50" charset="-128"/>
                </a:rPr>
                <a:t>diet</a:t>
              </a:r>
              <a:endParaRPr lang="ja-JP" altLang="en-US" sz="1452" dirty="0">
                <a:ln w="0"/>
                <a:latin typeface="Meiryo UI" panose="020B0604030504040204" pitchFamily="50" charset="-128"/>
                <a:ea typeface="Meiryo UI" panose="020B0604030504040204" pitchFamily="50" charset="-128"/>
              </a:endParaRPr>
            </a:p>
          </p:txBody>
        </p:sp>
      </p:grpSp>
      <p:sp>
        <p:nvSpPr>
          <p:cNvPr id="105" name="矢印: 上 104">
            <a:extLst>
              <a:ext uri="{FF2B5EF4-FFF2-40B4-BE49-F238E27FC236}">
                <a16:creationId xmlns:a16="http://schemas.microsoft.com/office/drawing/2014/main" id="{E2271D55-4B0F-AFB3-C636-17BE25F6519B}"/>
              </a:ext>
            </a:extLst>
          </p:cNvPr>
          <p:cNvSpPr/>
          <p:nvPr/>
        </p:nvSpPr>
        <p:spPr>
          <a:xfrm>
            <a:off x="5129572" y="4663934"/>
            <a:ext cx="441688" cy="415320"/>
          </a:xfrm>
          <a:prstGeom prst="upArrow">
            <a:avLst/>
          </a:prstGeom>
          <a:solidFill>
            <a:schemeClr val="bg2">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41051" y="2324800"/>
            <a:ext cx="3313765" cy="1458574"/>
            <a:chOff x="141051" y="2324800"/>
            <a:chExt cx="3313765" cy="1458574"/>
          </a:xfrm>
        </p:grpSpPr>
        <p:sp>
          <p:nvSpPr>
            <p:cNvPr id="114" name="星: 32 pt 113">
              <a:extLst>
                <a:ext uri="{FF2B5EF4-FFF2-40B4-BE49-F238E27FC236}">
                  <a16:creationId xmlns:a16="http://schemas.microsoft.com/office/drawing/2014/main" id="{F216CF3A-FCDD-CD77-9B03-9A4599F4C9C2}"/>
                </a:ext>
              </a:extLst>
            </p:cNvPr>
            <p:cNvSpPr/>
            <p:nvPr/>
          </p:nvSpPr>
          <p:spPr>
            <a:xfrm>
              <a:off x="141051" y="2324800"/>
              <a:ext cx="3313765" cy="1458574"/>
            </a:xfrm>
            <a:custGeom>
              <a:avLst/>
              <a:gdLst>
                <a:gd name="connsiteX0" fmla="*/ 0 w 2831165"/>
                <a:gd name="connsiteY0" fmla="*/ 815729 h 1631458"/>
                <a:gd name="connsiteX1" fmla="*/ 271275 w 2831165"/>
                <a:gd name="connsiteY1" fmla="*/ 750781 h 1631458"/>
                <a:gd name="connsiteX2" fmla="*/ 27193 w 2831165"/>
                <a:gd name="connsiteY2" fmla="*/ 656588 h 1631458"/>
                <a:gd name="connsiteX3" fmla="*/ 315246 w 2831165"/>
                <a:gd name="connsiteY3" fmla="*/ 623389 h 1631458"/>
                <a:gd name="connsiteX4" fmla="*/ 107754 w 2831165"/>
                <a:gd name="connsiteY4" fmla="*/ 503566 h 1631458"/>
                <a:gd name="connsiteX5" fmla="*/ 401507 w 2831165"/>
                <a:gd name="connsiteY5" fmla="*/ 503379 h 1631458"/>
                <a:gd name="connsiteX6" fmla="*/ 238568 w 2831165"/>
                <a:gd name="connsiteY6" fmla="*/ 362534 h 1631458"/>
                <a:gd name="connsiteX7" fmla="*/ 526737 w 2831165"/>
                <a:gd name="connsiteY7" fmla="*/ 395382 h 1631458"/>
                <a:gd name="connsiteX8" fmla="*/ 414615 w 2831165"/>
                <a:gd name="connsiteY8" fmla="*/ 238921 h 1631458"/>
                <a:gd name="connsiteX9" fmla="*/ 686130 w 2831165"/>
                <a:gd name="connsiteY9" fmla="*/ 303532 h 1631458"/>
                <a:gd name="connsiteX10" fmla="*/ 629127 w 2831165"/>
                <a:gd name="connsiteY10" fmla="*/ 137475 h 1631458"/>
                <a:gd name="connsiteX11" fmla="*/ 873544 w 2831165"/>
                <a:gd name="connsiteY11" fmla="*/ 231368 h 1631458"/>
                <a:gd name="connsiteX12" fmla="*/ 873867 w 2831165"/>
                <a:gd name="connsiteY12" fmla="*/ 62093 h 1631458"/>
                <a:gd name="connsiteX13" fmla="*/ 1081804 w 2831165"/>
                <a:gd name="connsiteY13" fmla="*/ 181660 h 1631458"/>
                <a:gd name="connsiteX14" fmla="*/ 1139417 w 2831165"/>
                <a:gd name="connsiteY14" fmla="*/ 15670 h 1631458"/>
                <a:gd name="connsiteX15" fmla="*/ 1302874 w 2831165"/>
                <a:gd name="connsiteY15" fmla="*/ 156322 h 1631458"/>
                <a:gd name="connsiteX16" fmla="*/ 1415583 w 2831165"/>
                <a:gd name="connsiteY16" fmla="*/ 0 h 1631458"/>
                <a:gd name="connsiteX17" fmla="*/ 1528291 w 2831165"/>
                <a:gd name="connsiteY17" fmla="*/ 156322 h 1631458"/>
                <a:gd name="connsiteX18" fmla="*/ 1691748 w 2831165"/>
                <a:gd name="connsiteY18" fmla="*/ 15670 h 1631458"/>
                <a:gd name="connsiteX19" fmla="*/ 1749361 w 2831165"/>
                <a:gd name="connsiteY19" fmla="*/ 181660 h 1631458"/>
                <a:gd name="connsiteX20" fmla="*/ 1957298 w 2831165"/>
                <a:gd name="connsiteY20" fmla="*/ 62093 h 1631458"/>
                <a:gd name="connsiteX21" fmla="*/ 1957621 w 2831165"/>
                <a:gd name="connsiteY21" fmla="*/ 231368 h 1631458"/>
                <a:gd name="connsiteX22" fmla="*/ 2202038 w 2831165"/>
                <a:gd name="connsiteY22" fmla="*/ 137475 h 1631458"/>
                <a:gd name="connsiteX23" fmla="*/ 2145035 w 2831165"/>
                <a:gd name="connsiteY23" fmla="*/ 303532 h 1631458"/>
                <a:gd name="connsiteX24" fmla="*/ 2416550 w 2831165"/>
                <a:gd name="connsiteY24" fmla="*/ 238921 h 1631458"/>
                <a:gd name="connsiteX25" fmla="*/ 2304428 w 2831165"/>
                <a:gd name="connsiteY25" fmla="*/ 395382 h 1631458"/>
                <a:gd name="connsiteX26" fmla="*/ 2592597 w 2831165"/>
                <a:gd name="connsiteY26" fmla="*/ 362534 h 1631458"/>
                <a:gd name="connsiteX27" fmla="*/ 2429658 w 2831165"/>
                <a:gd name="connsiteY27" fmla="*/ 503379 h 1631458"/>
                <a:gd name="connsiteX28" fmla="*/ 2723411 w 2831165"/>
                <a:gd name="connsiteY28" fmla="*/ 503566 h 1631458"/>
                <a:gd name="connsiteX29" fmla="*/ 2515919 w 2831165"/>
                <a:gd name="connsiteY29" fmla="*/ 623389 h 1631458"/>
                <a:gd name="connsiteX30" fmla="*/ 2803972 w 2831165"/>
                <a:gd name="connsiteY30" fmla="*/ 656588 h 1631458"/>
                <a:gd name="connsiteX31" fmla="*/ 2559890 w 2831165"/>
                <a:gd name="connsiteY31" fmla="*/ 750781 h 1631458"/>
                <a:gd name="connsiteX32" fmla="*/ 2831165 w 2831165"/>
                <a:gd name="connsiteY32" fmla="*/ 815729 h 1631458"/>
                <a:gd name="connsiteX33" fmla="*/ 2559890 w 2831165"/>
                <a:gd name="connsiteY33" fmla="*/ 880677 h 1631458"/>
                <a:gd name="connsiteX34" fmla="*/ 2803972 w 2831165"/>
                <a:gd name="connsiteY34" fmla="*/ 974870 h 1631458"/>
                <a:gd name="connsiteX35" fmla="*/ 2515919 w 2831165"/>
                <a:gd name="connsiteY35" fmla="*/ 1008069 h 1631458"/>
                <a:gd name="connsiteX36" fmla="*/ 2723411 w 2831165"/>
                <a:gd name="connsiteY36" fmla="*/ 1127892 h 1631458"/>
                <a:gd name="connsiteX37" fmla="*/ 2429658 w 2831165"/>
                <a:gd name="connsiteY37" fmla="*/ 1128079 h 1631458"/>
                <a:gd name="connsiteX38" fmla="*/ 2592597 w 2831165"/>
                <a:gd name="connsiteY38" fmla="*/ 1268924 h 1631458"/>
                <a:gd name="connsiteX39" fmla="*/ 2304428 w 2831165"/>
                <a:gd name="connsiteY39" fmla="*/ 1236076 h 1631458"/>
                <a:gd name="connsiteX40" fmla="*/ 2416550 w 2831165"/>
                <a:gd name="connsiteY40" fmla="*/ 1392537 h 1631458"/>
                <a:gd name="connsiteX41" fmla="*/ 2145035 w 2831165"/>
                <a:gd name="connsiteY41" fmla="*/ 1327926 h 1631458"/>
                <a:gd name="connsiteX42" fmla="*/ 2202038 w 2831165"/>
                <a:gd name="connsiteY42" fmla="*/ 1493983 h 1631458"/>
                <a:gd name="connsiteX43" fmla="*/ 1957621 w 2831165"/>
                <a:gd name="connsiteY43" fmla="*/ 1400090 h 1631458"/>
                <a:gd name="connsiteX44" fmla="*/ 1957298 w 2831165"/>
                <a:gd name="connsiteY44" fmla="*/ 1569365 h 1631458"/>
                <a:gd name="connsiteX45" fmla="*/ 1749361 w 2831165"/>
                <a:gd name="connsiteY45" fmla="*/ 1449798 h 1631458"/>
                <a:gd name="connsiteX46" fmla="*/ 1691748 w 2831165"/>
                <a:gd name="connsiteY46" fmla="*/ 1615788 h 1631458"/>
                <a:gd name="connsiteX47" fmla="*/ 1528291 w 2831165"/>
                <a:gd name="connsiteY47" fmla="*/ 1475136 h 1631458"/>
                <a:gd name="connsiteX48" fmla="*/ 1415583 w 2831165"/>
                <a:gd name="connsiteY48" fmla="*/ 1631458 h 1631458"/>
                <a:gd name="connsiteX49" fmla="*/ 1302874 w 2831165"/>
                <a:gd name="connsiteY49" fmla="*/ 1475136 h 1631458"/>
                <a:gd name="connsiteX50" fmla="*/ 1139417 w 2831165"/>
                <a:gd name="connsiteY50" fmla="*/ 1615788 h 1631458"/>
                <a:gd name="connsiteX51" fmla="*/ 1081804 w 2831165"/>
                <a:gd name="connsiteY51" fmla="*/ 1449798 h 1631458"/>
                <a:gd name="connsiteX52" fmla="*/ 873867 w 2831165"/>
                <a:gd name="connsiteY52" fmla="*/ 1569365 h 1631458"/>
                <a:gd name="connsiteX53" fmla="*/ 873544 w 2831165"/>
                <a:gd name="connsiteY53" fmla="*/ 1400090 h 1631458"/>
                <a:gd name="connsiteX54" fmla="*/ 629127 w 2831165"/>
                <a:gd name="connsiteY54" fmla="*/ 1493983 h 1631458"/>
                <a:gd name="connsiteX55" fmla="*/ 686130 w 2831165"/>
                <a:gd name="connsiteY55" fmla="*/ 1327926 h 1631458"/>
                <a:gd name="connsiteX56" fmla="*/ 414615 w 2831165"/>
                <a:gd name="connsiteY56" fmla="*/ 1392537 h 1631458"/>
                <a:gd name="connsiteX57" fmla="*/ 526737 w 2831165"/>
                <a:gd name="connsiteY57" fmla="*/ 1236076 h 1631458"/>
                <a:gd name="connsiteX58" fmla="*/ 238568 w 2831165"/>
                <a:gd name="connsiteY58" fmla="*/ 1268924 h 1631458"/>
                <a:gd name="connsiteX59" fmla="*/ 401507 w 2831165"/>
                <a:gd name="connsiteY59" fmla="*/ 1128079 h 1631458"/>
                <a:gd name="connsiteX60" fmla="*/ 107754 w 2831165"/>
                <a:gd name="connsiteY60" fmla="*/ 1127892 h 1631458"/>
                <a:gd name="connsiteX61" fmla="*/ 315246 w 2831165"/>
                <a:gd name="connsiteY61" fmla="*/ 1008069 h 1631458"/>
                <a:gd name="connsiteX62" fmla="*/ 27193 w 2831165"/>
                <a:gd name="connsiteY62" fmla="*/ 974870 h 1631458"/>
                <a:gd name="connsiteX63" fmla="*/ 271275 w 2831165"/>
                <a:gd name="connsiteY63" fmla="*/ 880677 h 1631458"/>
                <a:gd name="connsiteX64" fmla="*/ 0 w 2831165"/>
                <a:gd name="connsiteY64" fmla="*/ 815729 h 1631458"/>
                <a:gd name="connsiteX0" fmla="*/ 0 w 3313765"/>
                <a:gd name="connsiteY0" fmla="*/ 815729 h 1631458"/>
                <a:gd name="connsiteX1" fmla="*/ 271275 w 3313765"/>
                <a:gd name="connsiteY1" fmla="*/ 750781 h 1631458"/>
                <a:gd name="connsiteX2" fmla="*/ 27193 w 3313765"/>
                <a:gd name="connsiteY2" fmla="*/ 656588 h 1631458"/>
                <a:gd name="connsiteX3" fmla="*/ 315246 w 3313765"/>
                <a:gd name="connsiteY3" fmla="*/ 623389 h 1631458"/>
                <a:gd name="connsiteX4" fmla="*/ 107754 w 3313765"/>
                <a:gd name="connsiteY4" fmla="*/ 503566 h 1631458"/>
                <a:gd name="connsiteX5" fmla="*/ 401507 w 3313765"/>
                <a:gd name="connsiteY5" fmla="*/ 503379 h 1631458"/>
                <a:gd name="connsiteX6" fmla="*/ 238568 w 3313765"/>
                <a:gd name="connsiteY6" fmla="*/ 362534 h 1631458"/>
                <a:gd name="connsiteX7" fmla="*/ 526737 w 3313765"/>
                <a:gd name="connsiteY7" fmla="*/ 395382 h 1631458"/>
                <a:gd name="connsiteX8" fmla="*/ 414615 w 3313765"/>
                <a:gd name="connsiteY8" fmla="*/ 238921 h 1631458"/>
                <a:gd name="connsiteX9" fmla="*/ 686130 w 3313765"/>
                <a:gd name="connsiteY9" fmla="*/ 303532 h 1631458"/>
                <a:gd name="connsiteX10" fmla="*/ 629127 w 3313765"/>
                <a:gd name="connsiteY10" fmla="*/ 137475 h 1631458"/>
                <a:gd name="connsiteX11" fmla="*/ 873544 w 3313765"/>
                <a:gd name="connsiteY11" fmla="*/ 231368 h 1631458"/>
                <a:gd name="connsiteX12" fmla="*/ 873867 w 3313765"/>
                <a:gd name="connsiteY12" fmla="*/ 62093 h 1631458"/>
                <a:gd name="connsiteX13" fmla="*/ 1081804 w 3313765"/>
                <a:gd name="connsiteY13" fmla="*/ 181660 h 1631458"/>
                <a:gd name="connsiteX14" fmla="*/ 1139417 w 3313765"/>
                <a:gd name="connsiteY14" fmla="*/ 15670 h 1631458"/>
                <a:gd name="connsiteX15" fmla="*/ 1302874 w 3313765"/>
                <a:gd name="connsiteY15" fmla="*/ 156322 h 1631458"/>
                <a:gd name="connsiteX16" fmla="*/ 1415583 w 3313765"/>
                <a:gd name="connsiteY16" fmla="*/ 0 h 1631458"/>
                <a:gd name="connsiteX17" fmla="*/ 1528291 w 3313765"/>
                <a:gd name="connsiteY17" fmla="*/ 156322 h 1631458"/>
                <a:gd name="connsiteX18" fmla="*/ 1691748 w 3313765"/>
                <a:gd name="connsiteY18" fmla="*/ 15670 h 1631458"/>
                <a:gd name="connsiteX19" fmla="*/ 1749361 w 3313765"/>
                <a:gd name="connsiteY19" fmla="*/ 181660 h 1631458"/>
                <a:gd name="connsiteX20" fmla="*/ 1957298 w 3313765"/>
                <a:gd name="connsiteY20" fmla="*/ 62093 h 1631458"/>
                <a:gd name="connsiteX21" fmla="*/ 1957621 w 3313765"/>
                <a:gd name="connsiteY21" fmla="*/ 231368 h 1631458"/>
                <a:gd name="connsiteX22" fmla="*/ 2202038 w 3313765"/>
                <a:gd name="connsiteY22" fmla="*/ 137475 h 1631458"/>
                <a:gd name="connsiteX23" fmla="*/ 2145035 w 3313765"/>
                <a:gd name="connsiteY23" fmla="*/ 303532 h 1631458"/>
                <a:gd name="connsiteX24" fmla="*/ 2416550 w 3313765"/>
                <a:gd name="connsiteY24" fmla="*/ 238921 h 1631458"/>
                <a:gd name="connsiteX25" fmla="*/ 2304428 w 3313765"/>
                <a:gd name="connsiteY25" fmla="*/ 395382 h 1631458"/>
                <a:gd name="connsiteX26" fmla="*/ 2592597 w 3313765"/>
                <a:gd name="connsiteY26" fmla="*/ 362534 h 1631458"/>
                <a:gd name="connsiteX27" fmla="*/ 2429658 w 3313765"/>
                <a:gd name="connsiteY27" fmla="*/ 503379 h 1631458"/>
                <a:gd name="connsiteX28" fmla="*/ 2723411 w 3313765"/>
                <a:gd name="connsiteY28" fmla="*/ 503566 h 1631458"/>
                <a:gd name="connsiteX29" fmla="*/ 2515919 w 3313765"/>
                <a:gd name="connsiteY29" fmla="*/ 623389 h 1631458"/>
                <a:gd name="connsiteX30" fmla="*/ 2803972 w 3313765"/>
                <a:gd name="connsiteY30" fmla="*/ 656588 h 1631458"/>
                <a:gd name="connsiteX31" fmla="*/ 2559890 w 3313765"/>
                <a:gd name="connsiteY31" fmla="*/ 750781 h 1631458"/>
                <a:gd name="connsiteX32" fmla="*/ 3313765 w 3313765"/>
                <a:gd name="connsiteY32" fmla="*/ 980829 h 1631458"/>
                <a:gd name="connsiteX33" fmla="*/ 2559890 w 3313765"/>
                <a:gd name="connsiteY33" fmla="*/ 880677 h 1631458"/>
                <a:gd name="connsiteX34" fmla="*/ 2803972 w 3313765"/>
                <a:gd name="connsiteY34" fmla="*/ 974870 h 1631458"/>
                <a:gd name="connsiteX35" fmla="*/ 2515919 w 3313765"/>
                <a:gd name="connsiteY35" fmla="*/ 1008069 h 1631458"/>
                <a:gd name="connsiteX36" fmla="*/ 2723411 w 3313765"/>
                <a:gd name="connsiteY36" fmla="*/ 1127892 h 1631458"/>
                <a:gd name="connsiteX37" fmla="*/ 2429658 w 3313765"/>
                <a:gd name="connsiteY37" fmla="*/ 1128079 h 1631458"/>
                <a:gd name="connsiteX38" fmla="*/ 2592597 w 3313765"/>
                <a:gd name="connsiteY38" fmla="*/ 1268924 h 1631458"/>
                <a:gd name="connsiteX39" fmla="*/ 2304428 w 3313765"/>
                <a:gd name="connsiteY39" fmla="*/ 1236076 h 1631458"/>
                <a:gd name="connsiteX40" fmla="*/ 2416550 w 3313765"/>
                <a:gd name="connsiteY40" fmla="*/ 1392537 h 1631458"/>
                <a:gd name="connsiteX41" fmla="*/ 2145035 w 3313765"/>
                <a:gd name="connsiteY41" fmla="*/ 1327926 h 1631458"/>
                <a:gd name="connsiteX42" fmla="*/ 2202038 w 3313765"/>
                <a:gd name="connsiteY42" fmla="*/ 1493983 h 1631458"/>
                <a:gd name="connsiteX43" fmla="*/ 1957621 w 3313765"/>
                <a:gd name="connsiteY43" fmla="*/ 1400090 h 1631458"/>
                <a:gd name="connsiteX44" fmla="*/ 1957298 w 3313765"/>
                <a:gd name="connsiteY44" fmla="*/ 1569365 h 1631458"/>
                <a:gd name="connsiteX45" fmla="*/ 1749361 w 3313765"/>
                <a:gd name="connsiteY45" fmla="*/ 1449798 h 1631458"/>
                <a:gd name="connsiteX46" fmla="*/ 1691748 w 3313765"/>
                <a:gd name="connsiteY46" fmla="*/ 1615788 h 1631458"/>
                <a:gd name="connsiteX47" fmla="*/ 1528291 w 3313765"/>
                <a:gd name="connsiteY47" fmla="*/ 1475136 h 1631458"/>
                <a:gd name="connsiteX48" fmla="*/ 1415583 w 3313765"/>
                <a:gd name="connsiteY48" fmla="*/ 1631458 h 1631458"/>
                <a:gd name="connsiteX49" fmla="*/ 1302874 w 3313765"/>
                <a:gd name="connsiteY49" fmla="*/ 1475136 h 1631458"/>
                <a:gd name="connsiteX50" fmla="*/ 1139417 w 3313765"/>
                <a:gd name="connsiteY50" fmla="*/ 1615788 h 1631458"/>
                <a:gd name="connsiteX51" fmla="*/ 1081804 w 3313765"/>
                <a:gd name="connsiteY51" fmla="*/ 1449798 h 1631458"/>
                <a:gd name="connsiteX52" fmla="*/ 873867 w 3313765"/>
                <a:gd name="connsiteY52" fmla="*/ 1569365 h 1631458"/>
                <a:gd name="connsiteX53" fmla="*/ 873544 w 3313765"/>
                <a:gd name="connsiteY53" fmla="*/ 1400090 h 1631458"/>
                <a:gd name="connsiteX54" fmla="*/ 629127 w 3313765"/>
                <a:gd name="connsiteY54" fmla="*/ 1493983 h 1631458"/>
                <a:gd name="connsiteX55" fmla="*/ 686130 w 3313765"/>
                <a:gd name="connsiteY55" fmla="*/ 1327926 h 1631458"/>
                <a:gd name="connsiteX56" fmla="*/ 414615 w 3313765"/>
                <a:gd name="connsiteY56" fmla="*/ 1392537 h 1631458"/>
                <a:gd name="connsiteX57" fmla="*/ 526737 w 3313765"/>
                <a:gd name="connsiteY57" fmla="*/ 1236076 h 1631458"/>
                <a:gd name="connsiteX58" fmla="*/ 238568 w 3313765"/>
                <a:gd name="connsiteY58" fmla="*/ 1268924 h 1631458"/>
                <a:gd name="connsiteX59" fmla="*/ 401507 w 3313765"/>
                <a:gd name="connsiteY59" fmla="*/ 1128079 h 1631458"/>
                <a:gd name="connsiteX60" fmla="*/ 107754 w 3313765"/>
                <a:gd name="connsiteY60" fmla="*/ 1127892 h 1631458"/>
                <a:gd name="connsiteX61" fmla="*/ 315246 w 3313765"/>
                <a:gd name="connsiteY61" fmla="*/ 1008069 h 1631458"/>
                <a:gd name="connsiteX62" fmla="*/ 27193 w 3313765"/>
                <a:gd name="connsiteY62" fmla="*/ 974870 h 1631458"/>
                <a:gd name="connsiteX63" fmla="*/ 271275 w 3313765"/>
                <a:gd name="connsiteY63" fmla="*/ 880677 h 1631458"/>
                <a:gd name="connsiteX64" fmla="*/ 0 w 3313765"/>
                <a:gd name="connsiteY64" fmla="*/ 815729 h 163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13765" h="1631458">
                  <a:moveTo>
                    <a:pt x="0" y="815729"/>
                  </a:moveTo>
                  <a:lnTo>
                    <a:pt x="271275" y="750781"/>
                  </a:lnTo>
                  <a:lnTo>
                    <a:pt x="27193" y="656588"/>
                  </a:lnTo>
                  <a:lnTo>
                    <a:pt x="315246" y="623389"/>
                  </a:lnTo>
                  <a:lnTo>
                    <a:pt x="107754" y="503566"/>
                  </a:lnTo>
                  <a:lnTo>
                    <a:pt x="401507" y="503379"/>
                  </a:lnTo>
                  <a:lnTo>
                    <a:pt x="238568" y="362534"/>
                  </a:lnTo>
                  <a:lnTo>
                    <a:pt x="526737" y="395382"/>
                  </a:lnTo>
                  <a:lnTo>
                    <a:pt x="414615" y="238921"/>
                  </a:lnTo>
                  <a:lnTo>
                    <a:pt x="686130" y="303532"/>
                  </a:lnTo>
                  <a:lnTo>
                    <a:pt x="629127" y="137475"/>
                  </a:lnTo>
                  <a:lnTo>
                    <a:pt x="873544" y="231368"/>
                  </a:lnTo>
                  <a:cubicBezTo>
                    <a:pt x="873652" y="174943"/>
                    <a:pt x="873759" y="118518"/>
                    <a:pt x="873867" y="62093"/>
                  </a:cubicBezTo>
                  <a:lnTo>
                    <a:pt x="1081804" y="181660"/>
                  </a:lnTo>
                  <a:lnTo>
                    <a:pt x="1139417" y="15670"/>
                  </a:lnTo>
                  <a:lnTo>
                    <a:pt x="1302874" y="156322"/>
                  </a:lnTo>
                  <a:lnTo>
                    <a:pt x="1415583" y="0"/>
                  </a:lnTo>
                  <a:lnTo>
                    <a:pt x="1528291" y="156322"/>
                  </a:lnTo>
                  <a:lnTo>
                    <a:pt x="1691748" y="15670"/>
                  </a:lnTo>
                  <a:lnTo>
                    <a:pt x="1749361" y="181660"/>
                  </a:lnTo>
                  <a:lnTo>
                    <a:pt x="1957298" y="62093"/>
                  </a:lnTo>
                  <a:cubicBezTo>
                    <a:pt x="1957406" y="118518"/>
                    <a:pt x="1957513" y="174943"/>
                    <a:pt x="1957621" y="231368"/>
                  </a:cubicBezTo>
                  <a:lnTo>
                    <a:pt x="2202038" y="137475"/>
                  </a:lnTo>
                  <a:lnTo>
                    <a:pt x="2145035" y="303532"/>
                  </a:lnTo>
                  <a:lnTo>
                    <a:pt x="2416550" y="238921"/>
                  </a:lnTo>
                  <a:lnTo>
                    <a:pt x="2304428" y="395382"/>
                  </a:lnTo>
                  <a:lnTo>
                    <a:pt x="2592597" y="362534"/>
                  </a:lnTo>
                  <a:lnTo>
                    <a:pt x="2429658" y="503379"/>
                  </a:lnTo>
                  <a:lnTo>
                    <a:pt x="2723411" y="503566"/>
                  </a:lnTo>
                  <a:lnTo>
                    <a:pt x="2515919" y="623389"/>
                  </a:lnTo>
                  <a:lnTo>
                    <a:pt x="2803972" y="656588"/>
                  </a:lnTo>
                  <a:lnTo>
                    <a:pt x="2559890" y="750781"/>
                  </a:lnTo>
                  <a:lnTo>
                    <a:pt x="3313765" y="980829"/>
                  </a:lnTo>
                  <a:lnTo>
                    <a:pt x="2559890" y="880677"/>
                  </a:lnTo>
                  <a:lnTo>
                    <a:pt x="2803972" y="974870"/>
                  </a:lnTo>
                  <a:lnTo>
                    <a:pt x="2515919" y="1008069"/>
                  </a:lnTo>
                  <a:lnTo>
                    <a:pt x="2723411" y="1127892"/>
                  </a:lnTo>
                  <a:lnTo>
                    <a:pt x="2429658" y="1128079"/>
                  </a:lnTo>
                  <a:lnTo>
                    <a:pt x="2592597" y="1268924"/>
                  </a:lnTo>
                  <a:lnTo>
                    <a:pt x="2304428" y="1236076"/>
                  </a:lnTo>
                  <a:lnTo>
                    <a:pt x="2416550" y="1392537"/>
                  </a:lnTo>
                  <a:lnTo>
                    <a:pt x="2145035" y="1327926"/>
                  </a:lnTo>
                  <a:lnTo>
                    <a:pt x="2202038" y="1493983"/>
                  </a:lnTo>
                  <a:lnTo>
                    <a:pt x="1957621" y="1400090"/>
                  </a:lnTo>
                  <a:cubicBezTo>
                    <a:pt x="1957513" y="1456515"/>
                    <a:pt x="1957406" y="1512940"/>
                    <a:pt x="1957298" y="1569365"/>
                  </a:cubicBezTo>
                  <a:lnTo>
                    <a:pt x="1749361" y="1449798"/>
                  </a:lnTo>
                  <a:lnTo>
                    <a:pt x="1691748" y="1615788"/>
                  </a:lnTo>
                  <a:lnTo>
                    <a:pt x="1528291" y="1475136"/>
                  </a:lnTo>
                  <a:lnTo>
                    <a:pt x="1415583" y="1631458"/>
                  </a:lnTo>
                  <a:lnTo>
                    <a:pt x="1302874" y="1475136"/>
                  </a:lnTo>
                  <a:lnTo>
                    <a:pt x="1139417" y="1615788"/>
                  </a:lnTo>
                  <a:lnTo>
                    <a:pt x="1081804" y="1449798"/>
                  </a:lnTo>
                  <a:lnTo>
                    <a:pt x="873867" y="1569365"/>
                  </a:lnTo>
                  <a:cubicBezTo>
                    <a:pt x="873759" y="1512940"/>
                    <a:pt x="873652" y="1456515"/>
                    <a:pt x="873544" y="1400090"/>
                  </a:cubicBezTo>
                  <a:lnTo>
                    <a:pt x="629127" y="1493983"/>
                  </a:lnTo>
                  <a:lnTo>
                    <a:pt x="686130" y="1327926"/>
                  </a:lnTo>
                  <a:lnTo>
                    <a:pt x="414615" y="1392537"/>
                  </a:lnTo>
                  <a:lnTo>
                    <a:pt x="526737" y="1236076"/>
                  </a:lnTo>
                  <a:lnTo>
                    <a:pt x="238568" y="1268924"/>
                  </a:lnTo>
                  <a:lnTo>
                    <a:pt x="401507" y="1128079"/>
                  </a:lnTo>
                  <a:lnTo>
                    <a:pt x="107754" y="1127892"/>
                  </a:lnTo>
                  <a:lnTo>
                    <a:pt x="315246" y="1008069"/>
                  </a:lnTo>
                  <a:lnTo>
                    <a:pt x="27193" y="974870"/>
                  </a:lnTo>
                  <a:lnTo>
                    <a:pt x="271275" y="880677"/>
                  </a:lnTo>
                  <a:lnTo>
                    <a:pt x="0" y="815729"/>
                  </a:lnTo>
                  <a:close/>
                </a:path>
              </a:pathLst>
            </a:custGeom>
            <a:solidFill>
              <a:srgbClr val="FFFF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239F8490-66B2-1196-47BB-4C2E75DAF86E}"/>
                </a:ext>
              </a:extLst>
            </p:cNvPr>
            <p:cNvSpPr/>
            <p:nvPr/>
          </p:nvSpPr>
          <p:spPr>
            <a:xfrm>
              <a:off x="757180" y="2559855"/>
              <a:ext cx="1653017" cy="98616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52" dirty="0">
                  <a:ln w="0"/>
                  <a:latin typeface="Meiryo UI" panose="020B0604030504040204" pitchFamily="50" charset="-128"/>
                  <a:ea typeface="Meiryo UI" panose="020B0604030504040204" pitchFamily="50" charset="-128"/>
                </a:rPr>
                <a:t>低価格、１回だけと</a:t>
              </a:r>
              <a:endParaRPr lang="en-US" altLang="ja-JP" sz="1452" dirty="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思わせるワード</a:t>
              </a:r>
              <a:endParaRPr lang="en-US" altLang="ja-JP" sz="1452" dirty="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「お試し」「モニター」</a:t>
              </a:r>
              <a:endParaRPr lang="en-US" altLang="ja-JP" sz="1452" dirty="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「〇〇コース限定」</a:t>
              </a:r>
              <a:endParaRPr lang="en-US" altLang="ja-JP" sz="1452" dirty="0">
                <a:ln w="0"/>
                <a:latin typeface="Meiryo UI" panose="020B0604030504040204" pitchFamily="50" charset="-128"/>
                <a:ea typeface="Meiryo UI" panose="020B0604030504040204" pitchFamily="50" charset="-128"/>
              </a:endParaRPr>
            </a:p>
          </p:txBody>
        </p:sp>
      </p:grpSp>
      <p:sp>
        <p:nvSpPr>
          <p:cNvPr id="111" name="正方形/長方形 110">
            <a:extLst>
              <a:ext uri="{FF2B5EF4-FFF2-40B4-BE49-F238E27FC236}">
                <a16:creationId xmlns:a16="http://schemas.microsoft.com/office/drawing/2014/main" id="{3A1ACEB6-A71B-C41D-9381-C85B026C6E49}"/>
              </a:ext>
            </a:extLst>
          </p:cNvPr>
          <p:cNvSpPr/>
          <p:nvPr/>
        </p:nvSpPr>
        <p:spPr>
          <a:xfrm>
            <a:off x="3017960" y="5734394"/>
            <a:ext cx="3046138" cy="14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5" name="フリーフォーム: 図形 64">
            <a:extLst>
              <a:ext uri="{FF2B5EF4-FFF2-40B4-BE49-F238E27FC236}">
                <a16:creationId xmlns:a16="http://schemas.microsoft.com/office/drawing/2014/main" id="{5B320C31-5807-59A4-9068-5A13F6943720}"/>
              </a:ext>
            </a:extLst>
          </p:cNvPr>
          <p:cNvSpPr/>
          <p:nvPr/>
        </p:nvSpPr>
        <p:spPr>
          <a:xfrm>
            <a:off x="3260084" y="5744154"/>
            <a:ext cx="2604730" cy="78306"/>
          </a:xfrm>
          <a:custGeom>
            <a:avLst/>
            <a:gdLst>
              <a:gd name="connsiteX0" fmla="*/ 0 w 7172960"/>
              <a:gd name="connsiteY0" fmla="*/ 670642 h 690991"/>
              <a:gd name="connsiteX1" fmla="*/ 711200 w 7172960"/>
              <a:gd name="connsiteY1" fmla="*/ 10242 h 690991"/>
              <a:gd name="connsiteX2" fmla="*/ 1432560 w 7172960"/>
              <a:gd name="connsiteY2" fmla="*/ 680802 h 690991"/>
              <a:gd name="connsiteX3" fmla="*/ 2164080 w 7172960"/>
              <a:gd name="connsiteY3" fmla="*/ 20402 h 690991"/>
              <a:gd name="connsiteX4" fmla="*/ 2895600 w 7172960"/>
              <a:gd name="connsiteY4" fmla="*/ 680802 h 690991"/>
              <a:gd name="connsiteX5" fmla="*/ 3596640 w 7172960"/>
              <a:gd name="connsiteY5" fmla="*/ 30562 h 690991"/>
              <a:gd name="connsiteX6" fmla="*/ 4348480 w 7172960"/>
              <a:gd name="connsiteY6" fmla="*/ 690962 h 690991"/>
              <a:gd name="connsiteX7" fmla="*/ 5008880 w 7172960"/>
              <a:gd name="connsiteY7" fmla="*/ 82 h 690991"/>
              <a:gd name="connsiteX8" fmla="*/ 5781040 w 7172960"/>
              <a:gd name="connsiteY8" fmla="*/ 640162 h 690991"/>
              <a:gd name="connsiteX9" fmla="*/ 6471920 w 7172960"/>
              <a:gd name="connsiteY9" fmla="*/ 10242 h 690991"/>
              <a:gd name="connsiteX10" fmla="*/ 7172960 w 7172960"/>
              <a:gd name="connsiteY10" fmla="*/ 609682 h 69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2960" h="690991">
                <a:moveTo>
                  <a:pt x="0" y="670642"/>
                </a:moveTo>
                <a:cubicBezTo>
                  <a:pt x="236220" y="339595"/>
                  <a:pt x="472440" y="8549"/>
                  <a:pt x="711200" y="10242"/>
                </a:cubicBezTo>
                <a:cubicBezTo>
                  <a:pt x="949960" y="11935"/>
                  <a:pt x="1190413" y="679109"/>
                  <a:pt x="1432560" y="680802"/>
                </a:cubicBezTo>
                <a:cubicBezTo>
                  <a:pt x="1674707" y="682495"/>
                  <a:pt x="1920240" y="20402"/>
                  <a:pt x="2164080" y="20402"/>
                </a:cubicBezTo>
                <a:cubicBezTo>
                  <a:pt x="2407920" y="20402"/>
                  <a:pt x="2656840" y="679109"/>
                  <a:pt x="2895600" y="680802"/>
                </a:cubicBezTo>
                <a:cubicBezTo>
                  <a:pt x="3134360" y="682495"/>
                  <a:pt x="3354493" y="28869"/>
                  <a:pt x="3596640" y="30562"/>
                </a:cubicBezTo>
                <a:cubicBezTo>
                  <a:pt x="3838787" y="32255"/>
                  <a:pt x="4113107" y="696042"/>
                  <a:pt x="4348480" y="690962"/>
                </a:cubicBezTo>
                <a:cubicBezTo>
                  <a:pt x="4583853" y="685882"/>
                  <a:pt x="4770120" y="8549"/>
                  <a:pt x="5008880" y="82"/>
                </a:cubicBezTo>
                <a:cubicBezTo>
                  <a:pt x="5247640" y="-8385"/>
                  <a:pt x="5537200" y="638469"/>
                  <a:pt x="5781040" y="640162"/>
                </a:cubicBezTo>
                <a:cubicBezTo>
                  <a:pt x="6024880" y="641855"/>
                  <a:pt x="6239933" y="15322"/>
                  <a:pt x="6471920" y="10242"/>
                </a:cubicBezTo>
                <a:cubicBezTo>
                  <a:pt x="6703907" y="5162"/>
                  <a:pt x="6938433" y="307422"/>
                  <a:pt x="7172960" y="609682"/>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sp>
        <p:nvSpPr>
          <p:cNvPr id="73" name="フリーフォーム: 図形 72">
            <a:extLst>
              <a:ext uri="{FF2B5EF4-FFF2-40B4-BE49-F238E27FC236}">
                <a16:creationId xmlns:a16="http://schemas.microsoft.com/office/drawing/2014/main" id="{E3858885-7B45-DAD2-3557-028A5A873061}"/>
              </a:ext>
            </a:extLst>
          </p:cNvPr>
          <p:cNvSpPr/>
          <p:nvPr/>
        </p:nvSpPr>
        <p:spPr>
          <a:xfrm>
            <a:off x="3276332" y="5799123"/>
            <a:ext cx="2604730" cy="78306"/>
          </a:xfrm>
          <a:custGeom>
            <a:avLst/>
            <a:gdLst>
              <a:gd name="connsiteX0" fmla="*/ 0 w 7172960"/>
              <a:gd name="connsiteY0" fmla="*/ 670642 h 690991"/>
              <a:gd name="connsiteX1" fmla="*/ 711200 w 7172960"/>
              <a:gd name="connsiteY1" fmla="*/ 10242 h 690991"/>
              <a:gd name="connsiteX2" fmla="*/ 1432560 w 7172960"/>
              <a:gd name="connsiteY2" fmla="*/ 680802 h 690991"/>
              <a:gd name="connsiteX3" fmla="*/ 2164080 w 7172960"/>
              <a:gd name="connsiteY3" fmla="*/ 20402 h 690991"/>
              <a:gd name="connsiteX4" fmla="*/ 2895600 w 7172960"/>
              <a:gd name="connsiteY4" fmla="*/ 680802 h 690991"/>
              <a:gd name="connsiteX5" fmla="*/ 3596640 w 7172960"/>
              <a:gd name="connsiteY5" fmla="*/ 30562 h 690991"/>
              <a:gd name="connsiteX6" fmla="*/ 4348480 w 7172960"/>
              <a:gd name="connsiteY6" fmla="*/ 690962 h 690991"/>
              <a:gd name="connsiteX7" fmla="*/ 5008880 w 7172960"/>
              <a:gd name="connsiteY7" fmla="*/ 82 h 690991"/>
              <a:gd name="connsiteX8" fmla="*/ 5781040 w 7172960"/>
              <a:gd name="connsiteY8" fmla="*/ 640162 h 690991"/>
              <a:gd name="connsiteX9" fmla="*/ 6471920 w 7172960"/>
              <a:gd name="connsiteY9" fmla="*/ 10242 h 690991"/>
              <a:gd name="connsiteX10" fmla="*/ 7172960 w 7172960"/>
              <a:gd name="connsiteY10" fmla="*/ 609682 h 69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2960" h="690991">
                <a:moveTo>
                  <a:pt x="0" y="670642"/>
                </a:moveTo>
                <a:cubicBezTo>
                  <a:pt x="236220" y="339595"/>
                  <a:pt x="472440" y="8549"/>
                  <a:pt x="711200" y="10242"/>
                </a:cubicBezTo>
                <a:cubicBezTo>
                  <a:pt x="949960" y="11935"/>
                  <a:pt x="1190413" y="679109"/>
                  <a:pt x="1432560" y="680802"/>
                </a:cubicBezTo>
                <a:cubicBezTo>
                  <a:pt x="1674707" y="682495"/>
                  <a:pt x="1920240" y="20402"/>
                  <a:pt x="2164080" y="20402"/>
                </a:cubicBezTo>
                <a:cubicBezTo>
                  <a:pt x="2407920" y="20402"/>
                  <a:pt x="2656840" y="679109"/>
                  <a:pt x="2895600" y="680802"/>
                </a:cubicBezTo>
                <a:cubicBezTo>
                  <a:pt x="3134360" y="682495"/>
                  <a:pt x="3354493" y="28869"/>
                  <a:pt x="3596640" y="30562"/>
                </a:cubicBezTo>
                <a:cubicBezTo>
                  <a:pt x="3838787" y="32255"/>
                  <a:pt x="4113107" y="696042"/>
                  <a:pt x="4348480" y="690962"/>
                </a:cubicBezTo>
                <a:cubicBezTo>
                  <a:pt x="4583853" y="685882"/>
                  <a:pt x="4770120" y="8549"/>
                  <a:pt x="5008880" y="82"/>
                </a:cubicBezTo>
                <a:cubicBezTo>
                  <a:pt x="5247640" y="-8385"/>
                  <a:pt x="5537200" y="638469"/>
                  <a:pt x="5781040" y="640162"/>
                </a:cubicBezTo>
                <a:cubicBezTo>
                  <a:pt x="6024880" y="641855"/>
                  <a:pt x="6239933" y="15322"/>
                  <a:pt x="6471920" y="10242"/>
                </a:cubicBezTo>
                <a:cubicBezTo>
                  <a:pt x="6703907" y="5162"/>
                  <a:pt x="6938433" y="307422"/>
                  <a:pt x="7172960" y="609682"/>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33">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57106" y="6362835"/>
            <a:ext cx="2989627" cy="935201"/>
            <a:chOff x="457106" y="6362835"/>
            <a:chExt cx="2989627" cy="935201"/>
          </a:xfrm>
        </p:grpSpPr>
        <p:sp>
          <p:nvSpPr>
            <p:cNvPr id="109" name="星: 32 pt 108">
              <a:extLst>
                <a:ext uri="{FF2B5EF4-FFF2-40B4-BE49-F238E27FC236}">
                  <a16:creationId xmlns:a16="http://schemas.microsoft.com/office/drawing/2014/main" id="{4C153798-D8BF-7488-7176-EC0CD4FF00FC}"/>
                </a:ext>
              </a:extLst>
            </p:cNvPr>
            <p:cNvSpPr/>
            <p:nvPr/>
          </p:nvSpPr>
          <p:spPr>
            <a:xfrm>
              <a:off x="457106" y="6362835"/>
              <a:ext cx="2989627" cy="935201"/>
            </a:xfrm>
            <a:custGeom>
              <a:avLst/>
              <a:gdLst>
                <a:gd name="connsiteX0" fmla="*/ 0 w 2467225"/>
                <a:gd name="connsiteY0" fmla="*/ 467601 h 935201"/>
                <a:gd name="connsiteX1" fmla="*/ 206154 w 2467225"/>
                <a:gd name="connsiteY1" fmla="*/ 429241 h 935201"/>
                <a:gd name="connsiteX2" fmla="*/ 23698 w 2467225"/>
                <a:gd name="connsiteY2" fmla="*/ 376376 h 935201"/>
                <a:gd name="connsiteX3" fmla="*/ 245634 w 2467225"/>
                <a:gd name="connsiteY3" fmla="*/ 354001 h 935201"/>
                <a:gd name="connsiteX4" fmla="*/ 93903 w 2467225"/>
                <a:gd name="connsiteY4" fmla="*/ 288659 h 935201"/>
                <a:gd name="connsiteX5" fmla="*/ 323087 w 2467225"/>
                <a:gd name="connsiteY5" fmla="*/ 283121 h 935201"/>
                <a:gd name="connsiteX6" fmla="*/ 207901 w 2467225"/>
                <a:gd name="connsiteY6" fmla="*/ 207816 h 935201"/>
                <a:gd name="connsiteX7" fmla="*/ 435530 w 2467225"/>
                <a:gd name="connsiteY7" fmla="*/ 219336 h 935201"/>
                <a:gd name="connsiteX8" fmla="*/ 361317 w 2467225"/>
                <a:gd name="connsiteY8" fmla="*/ 136957 h 935201"/>
                <a:gd name="connsiteX9" fmla="*/ 578646 w 2467225"/>
                <a:gd name="connsiteY9" fmla="*/ 165088 h 935201"/>
                <a:gd name="connsiteX10" fmla="*/ 548254 w 2467225"/>
                <a:gd name="connsiteY10" fmla="*/ 78805 h 935201"/>
                <a:gd name="connsiteX11" fmla="*/ 746923 w 2467225"/>
                <a:gd name="connsiteY11" fmla="*/ 122466 h 935201"/>
                <a:gd name="connsiteX12" fmla="*/ 761534 w 2467225"/>
                <a:gd name="connsiteY12" fmla="*/ 35594 h 935201"/>
                <a:gd name="connsiteX13" fmla="*/ 933917 w 2467225"/>
                <a:gd name="connsiteY13" fmla="*/ 93108 h 935201"/>
                <a:gd name="connsiteX14" fmla="*/ 992947 w 2467225"/>
                <a:gd name="connsiteY14" fmla="*/ 8983 h 935201"/>
                <a:gd name="connsiteX15" fmla="*/ 1132413 w 2467225"/>
                <a:gd name="connsiteY15" fmla="*/ 78143 h 935201"/>
                <a:gd name="connsiteX16" fmla="*/ 1233613 w 2467225"/>
                <a:gd name="connsiteY16" fmla="*/ 0 h 935201"/>
                <a:gd name="connsiteX17" fmla="*/ 1334812 w 2467225"/>
                <a:gd name="connsiteY17" fmla="*/ 78143 h 935201"/>
                <a:gd name="connsiteX18" fmla="*/ 1474278 w 2467225"/>
                <a:gd name="connsiteY18" fmla="*/ 8983 h 935201"/>
                <a:gd name="connsiteX19" fmla="*/ 1533308 w 2467225"/>
                <a:gd name="connsiteY19" fmla="*/ 93108 h 935201"/>
                <a:gd name="connsiteX20" fmla="*/ 1705691 w 2467225"/>
                <a:gd name="connsiteY20" fmla="*/ 35594 h 935201"/>
                <a:gd name="connsiteX21" fmla="*/ 1720302 w 2467225"/>
                <a:gd name="connsiteY21" fmla="*/ 122466 h 935201"/>
                <a:gd name="connsiteX22" fmla="*/ 1918971 w 2467225"/>
                <a:gd name="connsiteY22" fmla="*/ 78805 h 935201"/>
                <a:gd name="connsiteX23" fmla="*/ 1888579 w 2467225"/>
                <a:gd name="connsiteY23" fmla="*/ 165088 h 935201"/>
                <a:gd name="connsiteX24" fmla="*/ 2105908 w 2467225"/>
                <a:gd name="connsiteY24" fmla="*/ 136957 h 935201"/>
                <a:gd name="connsiteX25" fmla="*/ 2031695 w 2467225"/>
                <a:gd name="connsiteY25" fmla="*/ 219336 h 935201"/>
                <a:gd name="connsiteX26" fmla="*/ 2259324 w 2467225"/>
                <a:gd name="connsiteY26" fmla="*/ 207816 h 935201"/>
                <a:gd name="connsiteX27" fmla="*/ 2144138 w 2467225"/>
                <a:gd name="connsiteY27" fmla="*/ 283121 h 935201"/>
                <a:gd name="connsiteX28" fmla="*/ 2373322 w 2467225"/>
                <a:gd name="connsiteY28" fmla="*/ 288659 h 935201"/>
                <a:gd name="connsiteX29" fmla="*/ 2221591 w 2467225"/>
                <a:gd name="connsiteY29" fmla="*/ 354001 h 935201"/>
                <a:gd name="connsiteX30" fmla="*/ 2443527 w 2467225"/>
                <a:gd name="connsiteY30" fmla="*/ 376376 h 935201"/>
                <a:gd name="connsiteX31" fmla="*/ 2261071 w 2467225"/>
                <a:gd name="connsiteY31" fmla="*/ 429241 h 935201"/>
                <a:gd name="connsiteX32" fmla="*/ 2467225 w 2467225"/>
                <a:gd name="connsiteY32" fmla="*/ 467601 h 935201"/>
                <a:gd name="connsiteX33" fmla="*/ 2261071 w 2467225"/>
                <a:gd name="connsiteY33" fmla="*/ 505960 h 935201"/>
                <a:gd name="connsiteX34" fmla="*/ 2443527 w 2467225"/>
                <a:gd name="connsiteY34" fmla="*/ 558825 h 935201"/>
                <a:gd name="connsiteX35" fmla="*/ 2221591 w 2467225"/>
                <a:gd name="connsiteY35" fmla="*/ 581200 h 935201"/>
                <a:gd name="connsiteX36" fmla="*/ 2373322 w 2467225"/>
                <a:gd name="connsiteY36" fmla="*/ 646542 h 935201"/>
                <a:gd name="connsiteX37" fmla="*/ 2144138 w 2467225"/>
                <a:gd name="connsiteY37" fmla="*/ 652080 h 935201"/>
                <a:gd name="connsiteX38" fmla="*/ 2259324 w 2467225"/>
                <a:gd name="connsiteY38" fmla="*/ 727385 h 935201"/>
                <a:gd name="connsiteX39" fmla="*/ 2031695 w 2467225"/>
                <a:gd name="connsiteY39" fmla="*/ 715865 h 935201"/>
                <a:gd name="connsiteX40" fmla="*/ 2105908 w 2467225"/>
                <a:gd name="connsiteY40" fmla="*/ 798244 h 935201"/>
                <a:gd name="connsiteX41" fmla="*/ 1888579 w 2467225"/>
                <a:gd name="connsiteY41" fmla="*/ 770113 h 935201"/>
                <a:gd name="connsiteX42" fmla="*/ 1918971 w 2467225"/>
                <a:gd name="connsiteY42" fmla="*/ 856396 h 935201"/>
                <a:gd name="connsiteX43" fmla="*/ 1720302 w 2467225"/>
                <a:gd name="connsiteY43" fmla="*/ 812735 h 935201"/>
                <a:gd name="connsiteX44" fmla="*/ 1705691 w 2467225"/>
                <a:gd name="connsiteY44" fmla="*/ 899607 h 935201"/>
                <a:gd name="connsiteX45" fmla="*/ 1533308 w 2467225"/>
                <a:gd name="connsiteY45" fmla="*/ 842093 h 935201"/>
                <a:gd name="connsiteX46" fmla="*/ 1474278 w 2467225"/>
                <a:gd name="connsiteY46" fmla="*/ 926218 h 935201"/>
                <a:gd name="connsiteX47" fmla="*/ 1334812 w 2467225"/>
                <a:gd name="connsiteY47" fmla="*/ 857058 h 935201"/>
                <a:gd name="connsiteX48" fmla="*/ 1233613 w 2467225"/>
                <a:gd name="connsiteY48" fmla="*/ 935201 h 935201"/>
                <a:gd name="connsiteX49" fmla="*/ 1132413 w 2467225"/>
                <a:gd name="connsiteY49" fmla="*/ 857058 h 935201"/>
                <a:gd name="connsiteX50" fmla="*/ 992947 w 2467225"/>
                <a:gd name="connsiteY50" fmla="*/ 926218 h 935201"/>
                <a:gd name="connsiteX51" fmla="*/ 933917 w 2467225"/>
                <a:gd name="connsiteY51" fmla="*/ 842093 h 935201"/>
                <a:gd name="connsiteX52" fmla="*/ 761534 w 2467225"/>
                <a:gd name="connsiteY52" fmla="*/ 899607 h 935201"/>
                <a:gd name="connsiteX53" fmla="*/ 746923 w 2467225"/>
                <a:gd name="connsiteY53" fmla="*/ 812735 h 935201"/>
                <a:gd name="connsiteX54" fmla="*/ 548254 w 2467225"/>
                <a:gd name="connsiteY54" fmla="*/ 856396 h 935201"/>
                <a:gd name="connsiteX55" fmla="*/ 578646 w 2467225"/>
                <a:gd name="connsiteY55" fmla="*/ 770113 h 935201"/>
                <a:gd name="connsiteX56" fmla="*/ 361317 w 2467225"/>
                <a:gd name="connsiteY56" fmla="*/ 798244 h 935201"/>
                <a:gd name="connsiteX57" fmla="*/ 435530 w 2467225"/>
                <a:gd name="connsiteY57" fmla="*/ 715865 h 935201"/>
                <a:gd name="connsiteX58" fmla="*/ 207901 w 2467225"/>
                <a:gd name="connsiteY58" fmla="*/ 727385 h 935201"/>
                <a:gd name="connsiteX59" fmla="*/ 323087 w 2467225"/>
                <a:gd name="connsiteY59" fmla="*/ 652080 h 935201"/>
                <a:gd name="connsiteX60" fmla="*/ 93903 w 2467225"/>
                <a:gd name="connsiteY60" fmla="*/ 646542 h 935201"/>
                <a:gd name="connsiteX61" fmla="*/ 245634 w 2467225"/>
                <a:gd name="connsiteY61" fmla="*/ 581200 h 935201"/>
                <a:gd name="connsiteX62" fmla="*/ 23698 w 2467225"/>
                <a:gd name="connsiteY62" fmla="*/ 558825 h 935201"/>
                <a:gd name="connsiteX63" fmla="*/ 206154 w 2467225"/>
                <a:gd name="connsiteY63" fmla="*/ 505960 h 935201"/>
                <a:gd name="connsiteX64" fmla="*/ 0 w 2467225"/>
                <a:gd name="connsiteY64" fmla="*/ 467601 h 935201"/>
                <a:gd name="connsiteX0" fmla="*/ 0 w 2906722"/>
                <a:gd name="connsiteY0" fmla="*/ 467601 h 935201"/>
                <a:gd name="connsiteX1" fmla="*/ 206154 w 2906722"/>
                <a:gd name="connsiteY1" fmla="*/ 429241 h 935201"/>
                <a:gd name="connsiteX2" fmla="*/ 23698 w 2906722"/>
                <a:gd name="connsiteY2" fmla="*/ 376376 h 935201"/>
                <a:gd name="connsiteX3" fmla="*/ 245634 w 2906722"/>
                <a:gd name="connsiteY3" fmla="*/ 354001 h 935201"/>
                <a:gd name="connsiteX4" fmla="*/ 93903 w 2906722"/>
                <a:gd name="connsiteY4" fmla="*/ 288659 h 935201"/>
                <a:gd name="connsiteX5" fmla="*/ 323087 w 2906722"/>
                <a:gd name="connsiteY5" fmla="*/ 283121 h 935201"/>
                <a:gd name="connsiteX6" fmla="*/ 207901 w 2906722"/>
                <a:gd name="connsiteY6" fmla="*/ 207816 h 935201"/>
                <a:gd name="connsiteX7" fmla="*/ 435530 w 2906722"/>
                <a:gd name="connsiteY7" fmla="*/ 219336 h 935201"/>
                <a:gd name="connsiteX8" fmla="*/ 361317 w 2906722"/>
                <a:gd name="connsiteY8" fmla="*/ 136957 h 935201"/>
                <a:gd name="connsiteX9" fmla="*/ 578646 w 2906722"/>
                <a:gd name="connsiteY9" fmla="*/ 165088 h 935201"/>
                <a:gd name="connsiteX10" fmla="*/ 548254 w 2906722"/>
                <a:gd name="connsiteY10" fmla="*/ 78805 h 935201"/>
                <a:gd name="connsiteX11" fmla="*/ 746923 w 2906722"/>
                <a:gd name="connsiteY11" fmla="*/ 122466 h 935201"/>
                <a:gd name="connsiteX12" fmla="*/ 761534 w 2906722"/>
                <a:gd name="connsiteY12" fmla="*/ 35594 h 935201"/>
                <a:gd name="connsiteX13" fmla="*/ 933917 w 2906722"/>
                <a:gd name="connsiteY13" fmla="*/ 93108 h 935201"/>
                <a:gd name="connsiteX14" fmla="*/ 992947 w 2906722"/>
                <a:gd name="connsiteY14" fmla="*/ 8983 h 935201"/>
                <a:gd name="connsiteX15" fmla="*/ 1132413 w 2906722"/>
                <a:gd name="connsiteY15" fmla="*/ 78143 h 935201"/>
                <a:gd name="connsiteX16" fmla="*/ 1233613 w 2906722"/>
                <a:gd name="connsiteY16" fmla="*/ 0 h 935201"/>
                <a:gd name="connsiteX17" fmla="*/ 1334812 w 2906722"/>
                <a:gd name="connsiteY17" fmla="*/ 78143 h 935201"/>
                <a:gd name="connsiteX18" fmla="*/ 1474278 w 2906722"/>
                <a:gd name="connsiteY18" fmla="*/ 8983 h 935201"/>
                <a:gd name="connsiteX19" fmla="*/ 1533308 w 2906722"/>
                <a:gd name="connsiteY19" fmla="*/ 93108 h 935201"/>
                <a:gd name="connsiteX20" fmla="*/ 1705691 w 2906722"/>
                <a:gd name="connsiteY20" fmla="*/ 35594 h 935201"/>
                <a:gd name="connsiteX21" fmla="*/ 1720302 w 2906722"/>
                <a:gd name="connsiteY21" fmla="*/ 122466 h 935201"/>
                <a:gd name="connsiteX22" fmla="*/ 1918971 w 2906722"/>
                <a:gd name="connsiteY22" fmla="*/ 78805 h 935201"/>
                <a:gd name="connsiteX23" fmla="*/ 1888579 w 2906722"/>
                <a:gd name="connsiteY23" fmla="*/ 165088 h 935201"/>
                <a:gd name="connsiteX24" fmla="*/ 2105908 w 2906722"/>
                <a:gd name="connsiteY24" fmla="*/ 136957 h 935201"/>
                <a:gd name="connsiteX25" fmla="*/ 2031695 w 2906722"/>
                <a:gd name="connsiteY25" fmla="*/ 219336 h 935201"/>
                <a:gd name="connsiteX26" fmla="*/ 2259324 w 2906722"/>
                <a:gd name="connsiteY26" fmla="*/ 207816 h 935201"/>
                <a:gd name="connsiteX27" fmla="*/ 2144138 w 2906722"/>
                <a:gd name="connsiteY27" fmla="*/ 283121 h 935201"/>
                <a:gd name="connsiteX28" fmla="*/ 2373322 w 2906722"/>
                <a:gd name="connsiteY28" fmla="*/ 288659 h 935201"/>
                <a:gd name="connsiteX29" fmla="*/ 2221591 w 2906722"/>
                <a:gd name="connsiteY29" fmla="*/ 354001 h 935201"/>
                <a:gd name="connsiteX30" fmla="*/ 2443527 w 2906722"/>
                <a:gd name="connsiteY30" fmla="*/ 376376 h 935201"/>
                <a:gd name="connsiteX31" fmla="*/ 2261071 w 2906722"/>
                <a:gd name="connsiteY31" fmla="*/ 429241 h 935201"/>
                <a:gd name="connsiteX32" fmla="*/ 2467225 w 2906722"/>
                <a:gd name="connsiteY32" fmla="*/ 467601 h 935201"/>
                <a:gd name="connsiteX33" fmla="*/ 2261071 w 2906722"/>
                <a:gd name="connsiteY33" fmla="*/ 505960 h 935201"/>
                <a:gd name="connsiteX34" fmla="*/ 2443527 w 2906722"/>
                <a:gd name="connsiteY34" fmla="*/ 558825 h 935201"/>
                <a:gd name="connsiteX35" fmla="*/ 2221591 w 2906722"/>
                <a:gd name="connsiteY35" fmla="*/ 581200 h 935201"/>
                <a:gd name="connsiteX36" fmla="*/ 2906722 w 2906722"/>
                <a:gd name="connsiteY36" fmla="*/ 811642 h 935201"/>
                <a:gd name="connsiteX37" fmla="*/ 2144138 w 2906722"/>
                <a:gd name="connsiteY37" fmla="*/ 652080 h 935201"/>
                <a:gd name="connsiteX38" fmla="*/ 2259324 w 2906722"/>
                <a:gd name="connsiteY38" fmla="*/ 727385 h 935201"/>
                <a:gd name="connsiteX39" fmla="*/ 2031695 w 2906722"/>
                <a:gd name="connsiteY39" fmla="*/ 715865 h 935201"/>
                <a:gd name="connsiteX40" fmla="*/ 2105908 w 2906722"/>
                <a:gd name="connsiteY40" fmla="*/ 798244 h 935201"/>
                <a:gd name="connsiteX41" fmla="*/ 1888579 w 2906722"/>
                <a:gd name="connsiteY41" fmla="*/ 770113 h 935201"/>
                <a:gd name="connsiteX42" fmla="*/ 1918971 w 2906722"/>
                <a:gd name="connsiteY42" fmla="*/ 856396 h 935201"/>
                <a:gd name="connsiteX43" fmla="*/ 1720302 w 2906722"/>
                <a:gd name="connsiteY43" fmla="*/ 812735 h 935201"/>
                <a:gd name="connsiteX44" fmla="*/ 1705691 w 2906722"/>
                <a:gd name="connsiteY44" fmla="*/ 899607 h 935201"/>
                <a:gd name="connsiteX45" fmla="*/ 1533308 w 2906722"/>
                <a:gd name="connsiteY45" fmla="*/ 842093 h 935201"/>
                <a:gd name="connsiteX46" fmla="*/ 1474278 w 2906722"/>
                <a:gd name="connsiteY46" fmla="*/ 926218 h 935201"/>
                <a:gd name="connsiteX47" fmla="*/ 1334812 w 2906722"/>
                <a:gd name="connsiteY47" fmla="*/ 857058 h 935201"/>
                <a:gd name="connsiteX48" fmla="*/ 1233613 w 2906722"/>
                <a:gd name="connsiteY48" fmla="*/ 935201 h 935201"/>
                <a:gd name="connsiteX49" fmla="*/ 1132413 w 2906722"/>
                <a:gd name="connsiteY49" fmla="*/ 857058 h 935201"/>
                <a:gd name="connsiteX50" fmla="*/ 992947 w 2906722"/>
                <a:gd name="connsiteY50" fmla="*/ 926218 h 935201"/>
                <a:gd name="connsiteX51" fmla="*/ 933917 w 2906722"/>
                <a:gd name="connsiteY51" fmla="*/ 842093 h 935201"/>
                <a:gd name="connsiteX52" fmla="*/ 761534 w 2906722"/>
                <a:gd name="connsiteY52" fmla="*/ 899607 h 935201"/>
                <a:gd name="connsiteX53" fmla="*/ 746923 w 2906722"/>
                <a:gd name="connsiteY53" fmla="*/ 812735 h 935201"/>
                <a:gd name="connsiteX54" fmla="*/ 548254 w 2906722"/>
                <a:gd name="connsiteY54" fmla="*/ 856396 h 935201"/>
                <a:gd name="connsiteX55" fmla="*/ 578646 w 2906722"/>
                <a:gd name="connsiteY55" fmla="*/ 770113 h 935201"/>
                <a:gd name="connsiteX56" fmla="*/ 361317 w 2906722"/>
                <a:gd name="connsiteY56" fmla="*/ 798244 h 935201"/>
                <a:gd name="connsiteX57" fmla="*/ 435530 w 2906722"/>
                <a:gd name="connsiteY57" fmla="*/ 715865 h 935201"/>
                <a:gd name="connsiteX58" fmla="*/ 207901 w 2906722"/>
                <a:gd name="connsiteY58" fmla="*/ 727385 h 935201"/>
                <a:gd name="connsiteX59" fmla="*/ 323087 w 2906722"/>
                <a:gd name="connsiteY59" fmla="*/ 652080 h 935201"/>
                <a:gd name="connsiteX60" fmla="*/ 93903 w 2906722"/>
                <a:gd name="connsiteY60" fmla="*/ 646542 h 935201"/>
                <a:gd name="connsiteX61" fmla="*/ 245634 w 2906722"/>
                <a:gd name="connsiteY61" fmla="*/ 581200 h 935201"/>
                <a:gd name="connsiteX62" fmla="*/ 23698 w 2906722"/>
                <a:gd name="connsiteY62" fmla="*/ 558825 h 935201"/>
                <a:gd name="connsiteX63" fmla="*/ 206154 w 2906722"/>
                <a:gd name="connsiteY63" fmla="*/ 505960 h 935201"/>
                <a:gd name="connsiteX64" fmla="*/ 0 w 2906722"/>
                <a:gd name="connsiteY64" fmla="*/ 467601 h 935201"/>
                <a:gd name="connsiteX0" fmla="*/ 0 w 2467225"/>
                <a:gd name="connsiteY0" fmla="*/ 467601 h 935201"/>
                <a:gd name="connsiteX1" fmla="*/ 206154 w 2467225"/>
                <a:gd name="connsiteY1" fmla="*/ 429241 h 935201"/>
                <a:gd name="connsiteX2" fmla="*/ 23698 w 2467225"/>
                <a:gd name="connsiteY2" fmla="*/ 376376 h 935201"/>
                <a:gd name="connsiteX3" fmla="*/ 245634 w 2467225"/>
                <a:gd name="connsiteY3" fmla="*/ 354001 h 935201"/>
                <a:gd name="connsiteX4" fmla="*/ 93903 w 2467225"/>
                <a:gd name="connsiteY4" fmla="*/ 288659 h 935201"/>
                <a:gd name="connsiteX5" fmla="*/ 323087 w 2467225"/>
                <a:gd name="connsiteY5" fmla="*/ 283121 h 935201"/>
                <a:gd name="connsiteX6" fmla="*/ 207901 w 2467225"/>
                <a:gd name="connsiteY6" fmla="*/ 207816 h 935201"/>
                <a:gd name="connsiteX7" fmla="*/ 435530 w 2467225"/>
                <a:gd name="connsiteY7" fmla="*/ 219336 h 935201"/>
                <a:gd name="connsiteX8" fmla="*/ 361317 w 2467225"/>
                <a:gd name="connsiteY8" fmla="*/ 136957 h 935201"/>
                <a:gd name="connsiteX9" fmla="*/ 578646 w 2467225"/>
                <a:gd name="connsiteY9" fmla="*/ 165088 h 935201"/>
                <a:gd name="connsiteX10" fmla="*/ 548254 w 2467225"/>
                <a:gd name="connsiteY10" fmla="*/ 78805 h 935201"/>
                <a:gd name="connsiteX11" fmla="*/ 746923 w 2467225"/>
                <a:gd name="connsiteY11" fmla="*/ 122466 h 935201"/>
                <a:gd name="connsiteX12" fmla="*/ 761534 w 2467225"/>
                <a:gd name="connsiteY12" fmla="*/ 35594 h 935201"/>
                <a:gd name="connsiteX13" fmla="*/ 933917 w 2467225"/>
                <a:gd name="connsiteY13" fmla="*/ 93108 h 935201"/>
                <a:gd name="connsiteX14" fmla="*/ 992947 w 2467225"/>
                <a:gd name="connsiteY14" fmla="*/ 8983 h 935201"/>
                <a:gd name="connsiteX15" fmla="*/ 1132413 w 2467225"/>
                <a:gd name="connsiteY15" fmla="*/ 78143 h 935201"/>
                <a:gd name="connsiteX16" fmla="*/ 1233613 w 2467225"/>
                <a:gd name="connsiteY16" fmla="*/ 0 h 935201"/>
                <a:gd name="connsiteX17" fmla="*/ 1334812 w 2467225"/>
                <a:gd name="connsiteY17" fmla="*/ 78143 h 935201"/>
                <a:gd name="connsiteX18" fmla="*/ 1474278 w 2467225"/>
                <a:gd name="connsiteY18" fmla="*/ 8983 h 935201"/>
                <a:gd name="connsiteX19" fmla="*/ 1533308 w 2467225"/>
                <a:gd name="connsiteY19" fmla="*/ 93108 h 935201"/>
                <a:gd name="connsiteX20" fmla="*/ 1705691 w 2467225"/>
                <a:gd name="connsiteY20" fmla="*/ 35594 h 935201"/>
                <a:gd name="connsiteX21" fmla="*/ 1720302 w 2467225"/>
                <a:gd name="connsiteY21" fmla="*/ 122466 h 935201"/>
                <a:gd name="connsiteX22" fmla="*/ 1918971 w 2467225"/>
                <a:gd name="connsiteY22" fmla="*/ 78805 h 935201"/>
                <a:gd name="connsiteX23" fmla="*/ 1888579 w 2467225"/>
                <a:gd name="connsiteY23" fmla="*/ 165088 h 935201"/>
                <a:gd name="connsiteX24" fmla="*/ 2105908 w 2467225"/>
                <a:gd name="connsiteY24" fmla="*/ 136957 h 935201"/>
                <a:gd name="connsiteX25" fmla="*/ 2031695 w 2467225"/>
                <a:gd name="connsiteY25" fmla="*/ 219336 h 935201"/>
                <a:gd name="connsiteX26" fmla="*/ 2259324 w 2467225"/>
                <a:gd name="connsiteY26" fmla="*/ 207816 h 935201"/>
                <a:gd name="connsiteX27" fmla="*/ 2144138 w 2467225"/>
                <a:gd name="connsiteY27" fmla="*/ 283121 h 935201"/>
                <a:gd name="connsiteX28" fmla="*/ 2373322 w 2467225"/>
                <a:gd name="connsiteY28" fmla="*/ 288659 h 935201"/>
                <a:gd name="connsiteX29" fmla="*/ 2221591 w 2467225"/>
                <a:gd name="connsiteY29" fmla="*/ 354001 h 935201"/>
                <a:gd name="connsiteX30" fmla="*/ 2443527 w 2467225"/>
                <a:gd name="connsiteY30" fmla="*/ 376376 h 935201"/>
                <a:gd name="connsiteX31" fmla="*/ 2261071 w 2467225"/>
                <a:gd name="connsiteY31" fmla="*/ 429241 h 935201"/>
                <a:gd name="connsiteX32" fmla="*/ 2467225 w 2467225"/>
                <a:gd name="connsiteY32" fmla="*/ 467601 h 935201"/>
                <a:gd name="connsiteX33" fmla="*/ 2261071 w 2467225"/>
                <a:gd name="connsiteY33" fmla="*/ 505960 h 935201"/>
                <a:gd name="connsiteX34" fmla="*/ 2443527 w 2467225"/>
                <a:gd name="connsiteY34" fmla="*/ 558825 h 935201"/>
                <a:gd name="connsiteX35" fmla="*/ 2221591 w 2467225"/>
                <a:gd name="connsiteY35" fmla="*/ 581200 h 935201"/>
                <a:gd name="connsiteX36" fmla="*/ 2424122 w 2467225"/>
                <a:gd name="connsiteY36" fmla="*/ 710042 h 935201"/>
                <a:gd name="connsiteX37" fmla="*/ 2144138 w 2467225"/>
                <a:gd name="connsiteY37" fmla="*/ 652080 h 935201"/>
                <a:gd name="connsiteX38" fmla="*/ 2259324 w 2467225"/>
                <a:gd name="connsiteY38" fmla="*/ 727385 h 935201"/>
                <a:gd name="connsiteX39" fmla="*/ 2031695 w 2467225"/>
                <a:gd name="connsiteY39" fmla="*/ 715865 h 935201"/>
                <a:gd name="connsiteX40" fmla="*/ 2105908 w 2467225"/>
                <a:gd name="connsiteY40" fmla="*/ 798244 h 935201"/>
                <a:gd name="connsiteX41" fmla="*/ 1888579 w 2467225"/>
                <a:gd name="connsiteY41" fmla="*/ 770113 h 935201"/>
                <a:gd name="connsiteX42" fmla="*/ 1918971 w 2467225"/>
                <a:gd name="connsiteY42" fmla="*/ 856396 h 935201"/>
                <a:gd name="connsiteX43" fmla="*/ 1720302 w 2467225"/>
                <a:gd name="connsiteY43" fmla="*/ 812735 h 935201"/>
                <a:gd name="connsiteX44" fmla="*/ 1705691 w 2467225"/>
                <a:gd name="connsiteY44" fmla="*/ 899607 h 935201"/>
                <a:gd name="connsiteX45" fmla="*/ 1533308 w 2467225"/>
                <a:gd name="connsiteY45" fmla="*/ 842093 h 935201"/>
                <a:gd name="connsiteX46" fmla="*/ 1474278 w 2467225"/>
                <a:gd name="connsiteY46" fmla="*/ 926218 h 935201"/>
                <a:gd name="connsiteX47" fmla="*/ 1334812 w 2467225"/>
                <a:gd name="connsiteY47" fmla="*/ 857058 h 935201"/>
                <a:gd name="connsiteX48" fmla="*/ 1233613 w 2467225"/>
                <a:gd name="connsiteY48" fmla="*/ 935201 h 935201"/>
                <a:gd name="connsiteX49" fmla="*/ 1132413 w 2467225"/>
                <a:gd name="connsiteY49" fmla="*/ 857058 h 935201"/>
                <a:gd name="connsiteX50" fmla="*/ 992947 w 2467225"/>
                <a:gd name="connsiteY50" fmla="*/ 926218 h 935201"/>
                <a:gd name="connsiteX51" fmla="*/ 933917 w 2467225"/>
                <a:gd name="connsiteY51" fmla="*/ 842093 h 935201"/>
                <a:gd name="connsiteX52" fmla="*/ 761534 w 2467225"/>
                <a:gd name="connsiteY52" fmla="*/ 899607 h 935201"/>
                <a:gd name="connsiteX53" fmla="*/ 746923 w 2467225"/>
                <a:gd name="connsiteY53" fmla="*/ 812735 h 935201"/>
                <a:gd name="connsiteX54" fmla="*/ 548254 w 2467225"/>
                <a:gd name="connsiteY54" fmla="*/ 856396 h 935201"/>
                <a:gd name="connsiteX55" fmla="*/ 578646 w 2467225"/>
                <a:gd name="connsiteY55" fmla="*/ 770113 h 935201"/>
                <a:gd name="connsiteX56" fmla="*/ 361317 w 2467225"/>
                <a:gd name="connsiteY56" fmla="*/ 798244 h 935201"/>
                <a:gd name="connsiteX57" fmla="*/ 435530 w 2467225"/>
                <a:gd name="connsiteY57" fmla="*/ 715865 h 935201"/>
                <a:gd name="connsiteX58" fmla="*/ 207901 w 2467225"/>
                <a:gd name="connsiteY58" fmla="*/ 727385 h 935201"/>
                <a:gd name="connsiteX59" fmla="*/ 323087 w 2467225"/>
                <a:gd name="connsiteY59" fmla="*/ 652080 h 935201"/>
                <a:gd name="connsiteX60" fmla="*/ 93903 w 2467225"/>
                <a:gd name="connsiteY60" fmla="*/ 646542 h 935201"/>
                <a:gd name="connsiteX61" fmla="*/ 245634 w 2467225"/>
                <a:gd name="connsiteY61" fmla="*/ 581200 h 935201"/>
                <a:gd name="connsiteX62" fmla="*/ 23698 w 2467225"/>
                <a:gd name="connsiteY62" fmla="*/ 558825 h 935201"/>
                <a:gd name="connsiteX63" fmla="*/ 206154 w 2467225"/>
                <a:gd name="connsiteY63" fmla="*/ 505960 h 935201"/>
                <a:gd name="connsiteX64" fmla="*/ 0 w 2467225"/>
                <a:gd name="connsiteY64" fmla="*/ 467601 h 935201"/>
                <a:gd name="connsiteX0" fmla="*/ 0 w 2467225"/>
                <a:gd name="connsiteY0" fmla="*/ 467601 h 935201"/>
                <a:gd name="connsiteX1" fmla="*/ 206154 w 2467225"/>
                <a:gd name="connsiteY1" fmla="*/ 429241 h 935201"/>
                <a:gd name="connsiteX2" fmla="*/ 23698 w 2467225"/>
                <a:gd name="connsiteY2" fmla="*/ 376376 h 935201"/>
                <a:gd name="connsiteX3" fmla="*/ 245634 w 2467225"/>
                <a:gd name="connsiteY3" fmla="*/ 354001 h 935201"/>
                <a:gd name="connsiteX4" fmla="*/ 93903 w 2467225"/>
                <a:gd name="connsiteY4" fmla="*/ 288659 h 935201"/>
                <a:gd name="connsiteX5" fmla="*/ 323087 w 2467225"/>
                <a:gd name="connsiteY5" fmla="*/ 283121 h 935201"/>
                <a:gd name="connsiteX6" fmla="*/ 207901 w 2467225"/>
                <a:gd name="connsiteY6" fmla="*/ 207816 h 935201"/>
                <a:gd name="connsiteX7" fmla="*/ 435530 w 2467225"/>
                <a:gd name="connsiteY7" fmla="*/ 219336 h 935201"/>
                <a:gd name="connsiteX8" fmla="*/ 361317 w 2467225"/>
                <a:gd name="connsiteY8" fmla="*/ 136957 h 935201"/>
                <a:gd name="connsiteX9" fmla="*/ 578646 w 2467225"/>
                <a:gd name="connsiteY9" fmla="*/ 165088 h 935201"/>
                <a:gd name="connsiteX10" fmla="*/ 548254 w 2467225"/>
                <a:gd name="connsiteY10" fmla="*/ 78805 h 935201"/>
                <a:gd name="connsiteX11" fmla="*/ 746923 w 2467225"/>
                <a:gd name="connsiteY11" fmla="*/ 122466 h 935201"/>
                <a:gd name="connsiteX12" fmla="*/ 761534 w 2467225"/>
                <a:gd name="connsiteY12" fmla="*/ 35594 h 935201"/>
                <a:gd name="connsiteX13" fmla="*/ 933917 w 2467225"/>
                <a:gd name="connsiteY13" fmla="*/ 93108 h 935201"/>
                <a:gd name="connsiteX14" fmla="*/ 992947 w 2467225"/>
                <a:gd name="connsiteY14" fmla="*/ 8983 h 935201"/>
                <a:gd name="connsiteX15" fmla="*/ 1132413 w 2467225"/>
                <a:gd name="connsiteY15" fmla="*/ 78143 h 935201"/>
                <a:gd name="connsiteX16" fmla="*/ 1233613 w 2467225"/>
                <a:gd name="connsiteY16" fmla="*/ 0 h 935201"/>
                <a:gd name="connsiteX17" fmla="*/ 1334812 w 2467225"/>
                <a:gd name="connsiteY17" fmla="*/ 78143 h 935201"/>
                <a:gd name="connsiteX18" fmla="*/ 1474278 w 2467225"/>
                <a:gd name="connsiteY18" fmla="*/ 8983 h 935201"/>
                <a:gd name="connsiteX19" fmla="*/ 1533308 w 2467225"/>
                <a:gd name="connsiteY19" fmla="*/ 93108 h 935201"/>
                <a:gd name="connsiteX20" fmla="*/ 1705691 w 2467225"/>
                <a:gd name="connsiteY20" fmla="*/ 35594 h 935201"/>
                <a:gd name="connsiteX21" fmla="*/ 1720302 w 2467225"/>
                <a:gd name="connsiteY21" fmla="*/ 122466 h 935201"/>
                <a:gd name="connsiteX22" fmla="*/ 1918971 w 2467225"/>
                <a:gd name="connsiteY22" fmla="*/ 78805 h 935201"/>
                <a:gd name="connsiteX23" fmla="*/ 1888579 w 2467225"/>
                <a:gd name="connsiteY23" fmla="*/ 165088 h 935201"/>
                <a:gd name="connsiteX24" fmla="*/ 2105908 w 2467225"/>
                <a:gd name="connsiteY24" fmla="*/ 136957 h 935201"/>
                <a:gd name="connsiteX25" fmla="*/ 2031695 w 2467225"/>
                <a:gd name="connsiteY25" fmla="*/ 219336 h 935201"/>
                <a:gd name="connsiteX26" fmla="*/ 2259324 w 2467225"/>
                <a:gd name="connsiteY26" fmla="*/ 207816 h 935201"/>
                <a:gd name="connsiteX27" fmla="*/ 2144138 w 2467225"/>
                <a:gd name="connsiteY27" fmla="*/ 283121 h 935201"/>
                <a:gd name="connsiteX28" fmla="*/ 2373322 w 2467225"/>
                <a:gd name="connsiteY28" fmla="*/ 288659 h 935201"/>
                <a:gd name="connsiteX29" fmla="*/ 2221591 w 2467225"/>
                <a:gd name="connsiteY29" fmla="*/ 354001 h 935201"/>
                <a:gd name="connsiteX30" fmla="*/ 2443527 w 2467225"/>
                <a:gd name="connsiteY30" fmla="*/ 376376 h 935201"/>
                <a:gd name="connsiteX31" fmla="*/ 2261071 w 2467225"/>
                <a:gd name="connsiteY31" fmla="*/ 429241 h 935201"/>
                <a:gd name="connsiteX32" fmla="*/ 2467225 w 2467225"/>
                <a:gd name="connsiteY32" fmla="*/ 467601 h 935201"/>
                <a:gd name="connsiteX33" fmla="*/ 2261071 w 2467225"/>
                <a:gd name="connsiteY33" fmla="*/ 505960 h 935201"/>
                <a:gd name="connsiteX34" fmla="*/ 2443527 w 2467225"/>
                <a:gd name="connsiteY34" fmla="*/ 558825 h 935201"/>
                <a:gd name="connsiteX35" fmla="*/ 2221591 w 2467225"/>
                <a:gd name="connsiteY35" fmla="*/ 581200 h 935201"/>
                <a:gd name="connsiteX36" fmla="*/ 2398722 w 2467225"/>
                <a:gd name="connsiteY36" fmla="*/ 684642 h 935201"/>
                <a:gd name="connsiteX37" fmla="*/ 2144138 w 2467225"/>
                <a:gd name="connsiteY37" fmla="*/ 652080 h 935201"/>
                <a:gd name="connsiteX38" fmla="*/ 2259324 w 2467225"/>
                <a:gd name="connsiteY38" fmla="*/ 727385 h 935201"/>
                <a:gd name="connsiteX39" fmla="*/ 2031695 w 2467225"/>
                <a:gd name="connsiteY39" fmla="*/ 715865 h 935201"/>
                <a:gd name="connsiteX40" fmla="*/ 2105908 w 2467225"/>
                <a:gd name="connsiteY40" fmla="*/ 798244 h 935201"/>
                <a:gd name="connsiteX41" fmla="*/ 1888579 w 2467225"/>
                <a:gd name="connsiteY41" fmla="*/ 770113 h 935201"/>
                <a:gd name="connsiteX42" fmla="*/ 1918971 w 2467225"/>
                <a:gd name="connsiteY42" fmla="*/ 856396 h 935201"/>
                <a:gd name="connsiteX43" fmla="*/ 1720302 w 2467225"/>
                <a:gd name="connsiteY43" fmla="*/ 812735 h 935201"/>
                <a:gd name="connsiteX44" fmla="*/ 1705691 w 2467225"/>
                <a:gd name="connsiteY44" fmla="*/ 899607 h 935201"/>
                <a:gd name="connsiteX45" fmla="*/ 1533308 w 2467225"/>
                <a:gd name="connsiteY45" fmla="*/ 842093 h 935201"/>
                <a:gd name="connsiteX46" fmla="*/ 1474278 w 2467225"/>
                <a:gd name="connsiteY46" fmla="*/ 926218 h 935201"/>
                <a:gd name="connsiteX47" fmla="*/ 1334812 w 2467225"/>
                <a:gd name="connsiteY47" fmla="*/ 857058 h 935201"/>
                <a:gd name="connsiteX48" fmla="*/ 1233613 w 2467225"/>
                <a:gd name="connsiteY48" fmla="*/ 935201 h 935201"/>
                <a:gd name="connsiteX49" fmla="*/ 1132413 w 2467225"/>
                <a:gd name="connsiteY49" fmla="*/ 857058 h 935201"/>
                <a:gd name="connsiteX50" fmla="*/ 992947 w 2467225"/>
                <a:gd name="connsiteY50" fmla="*/ 926218 h 935201"/>
                <a:gd name="connsiteX51" fmla="*/ 933917 w 2467225"/>
                <a:gd name="connsiteY51" fmla="*/ 842093 h 935201"/>
                <a:gd name="connsiteX52" fmla="*/ 761534 w 2467225"/>
                <a:gd name="connsiteY52" fmla="*/ 899607 h 935201"/>
                <a:gd name="connsiteX53" fmla="*/ 746923 w 2467225"/>
                <a:gd name="connsiteY53" fmla="*/ 812735 h 935201"/>
                <a:gd name="connsiteX54" fmla="*/ 548254 w 2467225"/>
                <a:gd name="connsiteY54" fmla="*/ 856396 h 935201"/>
                <a:gd name="connsiteX55" fmla="*/ 578646 w 2467225"/>
                <a:gd name="connsiteY55" fmla="*/ 770113 h 935201"/>
                <a:gd name="connsiteX56" fmla="*/ 361317 w 2467225"/>
                <a:gd name="connsiteY56" fmla="*/ 798244 h 935201"/>
                <a:gd name="connsiteX57" fmla="*/ 435530 w 2467225"/>
                <a:gd name="connsiteY57" fmla="*/ 715865 h 935201"/>
                <a:gd name="connsiteX58" fmla="*/ 207901 w 2467225"/>
                <a:gd name="connsiteY58" fmla="*/ 727385 h 935201"/>
                <a:gd name="connsiteX59" fmla="*/ 323087 w 2467225"/>
                <a:gd name="connsiteY59" fmla="*/ 652080 h 935201"/>
                <a:gd name="connsiteX60" fmla="*/ 93903 w 2467225"/>
                <a:gd name="connsiteY60" fmla="*/ 646542 h 935201"/>
                <a:gd name="connsiteX61" fmla="*/ 245634 w 2467225"/>
                <a:gd name="connsiteY61" fmla="*/ 581200 h 935201"/>
                <a:gd name="connsiteX62" fmla="*/ 23698 w 2467225"/>
                <a:gd name="connsiteY62" fmla="*/ 558825 h 935201"/>
                <a:gd name="connsiteX63" fmla="*/ 206154 w 2467225"/>
                <a:gd name="connsiteY63" fmla="*/ 505960 h 935201"/>
                <a:gd name="connsiteX64" fmla="*/ 0 w 2467225"/>
                <a:gd name="connsiteY64" fmla="*/ 467601 h 935201"/>
                <a:gd name="connsiteX0" fmla="*/ 0 w 3002327"/>
                <a:gd name="connsiteY0" fmla="*/ 467601 h 935201"/>
                <a:gd name="connsiteX1" fmla="*/ 206154 w 3002327"/>
                <a:gd name="connsiteY1" fmla="*/ 429241 h 935201"/>
                <a:gd name="connsiteX2" fmla="*/ 23698 w 3002327"/>
                <a:gd name="connsiteY2" fmla="*/ 376376 h 935201"/>
                <a:gd name="connsiteX3" fmla="*/ 245634 w 3002327"/>
                <a:gd name="connsiteY3" fmla="*/ 354001 h 935201"/>
                <a:gd name="connsiteX4" fmla="*/ 93903 w 3002327"/>
                <a:gd name="connsiteY4" fmla="*/ 288659 h 935201"/>
                <a:gd name="connsiteX5" fmla="*/ 323087 w 3002327"/>
                <a:gd name="connsiteY5" fmla="*/ 283121 h 935201"/>
                <a:gd name="connsiteX6" fmla="*/ 207901 w 3002327"/>
                <a:gd name="connsiteY6" fmla="*/ 207816 h 935201"/>
                <a:gd name="connsiteX7" fmla="*/ 435530 w 3002327"/>
                <a:gd name="connsiteY7" fmla="*/ 219336 h 935201"/>
                <a:gd name="connsiteX8" fmla="*/ 361317 w 3002327"/>
                <a:gd name="connsiteY8" fmla="*/ 136957 h 935201"/>
                <a:gd name="connsiteX9" fmla="*/ 578646 w 3002327"/>
                <a:gd name="connsiteY9" fmla="*/ 165088 h 935201"/>
                <a:gd name="connsiteX10" fmla="*/ 548254 w 3002327"/>
                <a:gd name="connsiteY10" fmla="*/ 78805 h 935201"/>
                <a:gd name="connsiteX11" fmla="*/ 746923 w 3002327"/>
                <a:gd name="connsiteY11" fmla="*/ 122466 h 935201"/>
                <a:gd name="connsiteX12" fmla="*/ 761534 w 3002327"/>
                <a:gd name="connsiteY12" fmla="*/ 35594 h 935201"/>
                <a:gd name="connsiteX13" fmla="*/ 933917 w 3002327"/>
                <a:gd name="connsiteY13" fmla="*/ 93108 h 935201"/>
                <a:gd name="connsiteX14" fmla="*/ 992947 w 3002327"/>
                <a:gd name="connsiteY14" fmla="*/ 8983 h 935201"/>
                <a:gd name="connsiteX15" fmla="*/ 1132413 w 3002327"/>
                <a:gd name="connsiteY15" fmla="*/ 78143 h 935201"/>
                <a:gd name="connsiteX16" fmla="*/ 1233613 w 3002327"/>
                <a:gd name="connsiteY16" fmla="*/ 0 h 935201"/>
                <a:gd name="connsiteX17" fmla="*/ 1334812 w 3002327"/>
                <a:gd name="connsiteY17" fmla="*/ 78143 h 935201"/>
                <a:gd name="connsiteX18" fmla="*/ 1474278 w 3002327"/>
                <a:gd name="connsiteY18" fmla="*/ 8983 h 935201"/>
                <a:gd name="connsiteX19" fmla="*/ 1533308 w 3002327"/>
                <a:gd name="connsiteY19" fmla="*/ 93108 h 935201"/>
                <a:gd name="connsiteX20" fmla="*/ 1705691 w 3002327"/>
                <a:gd name="connsiteY20" fmla="*/ 35594 h 935201"/>
                <a:gd name="connsiteX21" fmla="*/ 1720302 w 3002327"/>
                <a:gd name="connsiteY21" fmla="*/ 122466 h 935201"/>
                <a:gd name="connsiteX22" fmla="*/ 1918971 w 3002327"/>
                <a:gd name="connsiteY22" fmla="*/ 78805 h 935201"/>
                <a:gd name="connsiteX23" fmla="*/ 1888579 w 3002327"/>
                <a:gd name="connsiteY23" fmla="*/ 165088 h 935201"/>
                <a:gd name="connsiteX24" fmla="*/ 2105908 w 3002327"/>
                <a:gd name="connsiteY24" fmla="*/ 136957 h 935201"/>
                <a:gd name="connsiteX25" fmla="*/ 2031695 w 3002327"/>
                <a:gd name="connsiteY25" fmla="*/ 219336 h 935201"/>
                <a:gd name="connsiteX26" fmla="*/ 2259324 w 3002327"/>
                <a:gd name="connsiteY26" fmla="*/ 207816 h 935201"/>
                <a:gd name="connsiteX27" fmla="*/ 2144138 w 3002327"/>
                <a:gd name="connsiteY27" fmla="*/ 283121 h 935201"/>
                <a:gd name="connsiteX28" fmla="*/ 2373322 w 3002327"/>
                <a:gd name="connsiteY28" fmla="*/ 288659 h 935201"/>
                <a:gd name="connsiteX29" fmla="*/ 2221591 w 3002327"/>
                <a:gd name="connsiteY29" fmla="*/ 354001 h 935201"/>
                <a:gd name="connsiteX30" fmla="*/ 2443527 w 3002327"/>
                <a:gd name="connsiteY30" fmla="*/ 376376 h 935201"/>
                <a:gd name="connsiteX31" fmla="*/ 2261071 w 3002327"/>
                <a:gd name="connsiteY31" fmla="*/ 429241 h 935201"/>
                <a:gd name="connsiteX32" fmla="*/ 2467225 w 3002327"/>
                <a:gd name="connsiteY32" fmla="*/ 467601 h 935201"/>
                <a:gd name="connsiteX33" fmla="*/ 2261071 w 3002327"/>
                <a:gd name="connsiteY33" fmla="*/ 505960 h 935201"/>
                <a:gd name="connsiteX34" fmla="*/ 3002327 w 3002327"/>
                <a:gd name="connsiteY34" fmla="*/ 393725 h 935201"/>
                <a:gd name="connsiteX35" fmla="*/ 2221591 w 3002327"/>
                <a:gd name="connsiteY35" fmla="*/ 581200 h 935201"/>
                <a:gd name="connsiteX36" fmla="*/ 2398722 w 3002327"/>
                <a:gd name="connsiteY36" fmla="*/ 684642 h 935201"/>
                <a:gd name="connsiteX37" fmla="*/ 2144138 w 3002327"/>
                <a:gd name="connsiteY37" fmla="*/ 652080 h 935201"/>
                <a:gd name="connsiteX38" fmla="*/ 2259324 w 3002327"/>
                <a:gd name="connsiteY38" fmla="*/ 727385 h 935201"/>
                <a:gd name="connsiteX39" fmla="*/ 2031695 w 3002327"/>
                <a:gd name="connsiteY39" fmla="*/ 715865 h 935201"/>
                <a:gd name="connsiteX40" fmla="*/ 2105908 w 3002327"/>
                <a:gd name="connsiteY40" fmla="*/ 798244 h 935201"/>
                <a:gd name="connsiteX41" fmla="*/ 1888579 w 3002327"/>
                <a:gd name="connsiteY41" fmla="*/ 770113 h 935201"/>
                <a:gd name="connsiteX42" fmla="*/ 1918971 w 3002327"/>
                <a:gd name="connsiteY42" fmla="*/ 856396 h 935201"/>
                <a:gd name="connsiteX43" fmla="*/ 1720302 w 3002327"/>
                <a:gd name="connsiteY43" fmla="*/ 812735 h 935201"/>
                <a:gd name="connsiteX44" fmla="*/ 1705691 w 3002327"/>
                <a:gd name="connsiteY44" fmla="*/ 899607 h 935201"/>
                <a:gd name="connsiteX45" fmla="*/ 1533308 w 3002327"/>
                <a:gd name="connsiteY45" fmla="*/ 842093 h 935201"/>
                <a:gd name="connsiteX46" fmla="*/ 1474278 w 3002327"/>
                <a:gd name="connsiteY46" fmla="*/ 926218 h 935201"/>
                <a:gd name="connsiteX47" fmla="*/ 1334812 w 3002327"/>
                <a:gd name="connsiteY47" fmla="*/ 857058 h 935201"/>
                <a:gd name="connsiteX48" fmla="*/ 1233613 w 3002327"/>
                <a:gd name="connsiteY48" fmla="*/ 935201 h 935201"/>
                <a:gd name="connsiteX49" fmla="*/ 1132413 w 3002327"/>
                <a:gd name="connsiteY49" fmla="*/ 857058 h 935201"/>
                <a:gd name="connsiteX50" fmla="*/ 992947 w 3002327"/>
                <a:gd name="connsiteY50" fmla="*/ 926218 h 935201"/>
                <a:gd name="connsiteX51" fmla="*/ 933917 w 3002327"/>
                <a:gd name="connsiteY51" fmla="*/ 842093 h 935201"/>
                <a:gd name="connsiteX52" fmla="*/ 761534 w 3002327"/>
                <a:gd name="connsiteY52" fmla="*/ 899607 h 935201"/>
                <a:gd name="connsiteX53" fmla="*/ 746923 w 3002327"/>
                <a:gd name="connsiteY53" fmla="*/ 812735 h 935201"/>
                <a:gd name="connsiteX54" fmla="*/ 548254 w 3002327"/>
                <a:gd name="connsiteY54" fmla="*/ 856396 h 935201"/>
                <a:gd name="connsiteX55" fmla="*/ 578646 w 3002327"/>
                <a:gd name="connsiteY55" fmla="*/ 770113 h 935201"/>
                <a:gd name="connsiteX56" fmla="*/ 361317 w 3002327"/>
                <a:gd name="connsiteY56" fmla="*/ 798244 h 935201"/>
                <a:gd name="connsiteX57" fmla="*/ 435530 w 3002327"/>
                <a:gd name="connsiteY57" fmla="*/ 715865 h 935201"/>
                <a:gd name="connsiteX58" fmla="*/ 207901 w 3002327"/>
                <a:gd name="connsiteY58" fmla="*/ 727385 h 935201"/>
                <a:gd name="connsiteX59" fmla="*/ 323087 w 3002327"/>
                <a:gd name="connsiteY59" fmla="*/ 652080 h 935201"/>
                <a:gd name="connsiteX60" fmla="*/ 93903 w 3002327"/>
                <a:gd name="connsiteY60" fmla="*/ 646542 h 935201"/>
                <a:gd name="connsiteX61" fmla="*/ 245634 w 3002327"/>
                <a:gd name="connsiteY61" fmla="*/ 581200 h 935201"/>
                <a:gd name="connsiteX62" fmla="*/ 23698 w 3002327"/>
                <a:gd name="connsiteY62" fmla="*/ 558825 h 935201"/>
                <a:gd name="connsiteX63" fmla="*/ 206154 w 3002327"/>
                <a:gd name="connsiteY63" fmla="*/ 505960 h 935201"/>
                <a:gd name="connsiteX64" fmla="*/ 0 w 3002327"/>
                <a:gd name="connsiteY64" fmla="*/ 467601 h 935201"/>
                <a:gd name="connsiteX0" fmla="*/ 0 w 2545127"/>
                <a:gd name="connsiteY0" fmla="*/ 467601 h 935201"/>
                <a:gd name="connsiteX1" fmla="*/ 206154 w 2545127"/>
                <a:gd name="connsiteY1" fmla="*/ 429241 h 935201"/>
                <a:gd name="connsiteX2" fmla="*/ 23698 w 2545127"/>
                <a:gd name="connsiteY2" fmla="*/ 376376 h 935201"/>
                <a:gd name="connsiteX3" fmla="*/ 245634 w 2545127"/>
                <a:gd name="connsiteY3" fmla="*/ 354001 h 935201"/>
                <a:gd name="connsiteX4" fmla="*/ 93903 w 2545127"/>
                <a:gd name="connsiteY4" fmla="*/ 288659 h 935201"/>
                <a:gd name="connsiteX5" fmla="*/ 323087 w 2545127"/>
                <a:gd name="connsiteY5" fmla="*/ 283121 h 935201"/>
                <a:gd name="connsiteX6" fmla="*/ 207901 w 2545127"/>
                <a:gd name="connsiteY6" fmla="*/ 207816 h 935201"/>
                <a:gd name="connsiteX7" fmla="*/ 435530 w 2545127"/>
                <a:gd name="connsiteY7" fmla="*/ 219336 h 935201"/>
                <a:gd name="connsiteX8" fmla="*/ 361317 w 2545127"/>
                <a:gd name="connsiteY8" fmla="*/ 136957 h 935201"/>
                <a:gd name="connsiteX9" fmla="*/ 578646 w 2545127"/>
                <a:gd name="connsiteY9" fmla="*/ 165088 h 935201"/>
                <a:gd name="connsiteX10" fmla="*/ 548254 w 2545127"/>
                <a:gd name="connsiteY10" fmla="*/ 78805 h 935201"/>
                <a:gd name="connsiteX11" fmla="*/ 746923 w 2545127"/>
                <a:gd name="connsiteY11" fmla="*/ 122466 h 935201"/>
                <a:gd name="connsiteX12" fmla="*/ 761534 w 2545127"/>
                <a:gd name="connsiteY12" fmla="*/ 35594 h 935201"/>
                <a:gd name="connsiteX13" fmla="*/ 933917 w 2545127"/>
                <a:gd name="connsiteY13" fmla="*/ 93108 h 935201"/>
                <a:gd name="connsiteX14" fmla="*/ 992947 w 2545127"/>
                <a:gd name="connsiteY14" fmla="*/ 8983 h 935201"/>
                <a:gd name="connsiteX15" fmla="*/ 1132413 w 2545127"/>
                <a:gd name="connsiteY15" fmla="*/ 78143 h 935201"/>
                <a:gd name="connsiteX16" fmla="*/ 1233613 w 2545127"/>
                <a:gd name="connsiteY16" fmla="*/ 0 h 935201"/>
                <a:gd name="connsiteX17" fmla="*/ 1334812 w 2545127"/>
                <a:gd name="connsiteY17" fmla="*/ 78143 h 935201"/>
                <a:gd name="connsiteX18" fmla="*/ 1474278 w 2545127"/>
                <a:gd name="connsiteY18" fmla="*/ 8983 h 935201"/>
                <a:gd name="connsiteX19" fmla="*/ 1533308 w 2545127"/>
                <a:gd name="connsiteY19" fmla="*/ 93108 h 935201"/>
                <a:gd name="connsiteX20" fmla="*/ 1705691 w 2545127"/>
                <a:gd name="connsiteY20" fmla="*/ 35594 h 935201"/>
                <a:gd name="connsiteX21" fmla="*/ 1720302 w 2545127"/>
                <a:gd name="connsiteY21" fmla="*/ 122466 h 935201"/>
                <a:gd name="connsiteX22" fmla="*/ 1918971 w 2545127"/>
                <a:gd name="connsiteY22" fmla="*/ 78805 h 935201"/>
                <a:gd name="connsiteX23" fmla="*/ 1888579 w 2545127"/>
                <a:gd name="connsiteY23" fmla="*/ 165088 h 935201"/>
                <a:gd name="connsiteX24" fmla="*/ 2105908 w 2545127"/>
                <a:gd name="connsiteY24" fmla="*/ 136957 h 935201"/>
                <a:gd name="connsiteX25" fmla="*/ 2031695 w 2545127"/>
                <a:gd name="connsiteY25" fmla="*/ 219336 h 935201"/>
                <a:gd name="connsiteX26" fmla="*/ 2259324 w 2545127"/>
                <a:gd name="connsiteY26" fmla="*/ 207816 h 935201"/>
                <a:gd name="connsiteX27" fmla="*/ 2144138 w 2545127"/>
                <a:gd name="connsiteY27" fmla="*/ 283121 h 935201"/>
                <a:gd name="connsiteX28" fmla="*/ 2373322 w 2545127"/>
                <a:gd name="connsiteY28" fmla="*/ 288659 h 935201"/>
                <a:gd name="connsiteX29" fmla="*/ 2221591 w 2545127"/>
                <a:gd name="connsiteY29" fmla="*/ 354001 h 935201"/>
                <a:gd name="connsiteX30" fmla="*/ 2443527 w 2545127"/>
                <a:gd name="connsiteY30" fmla="*/ 376376 h 935201"/>
                <a:gd name="connsiteX31" fmla="*/ 2261071 w 2545127"/>
                <a:gd name="connsiteY31" fmla="*/ 429241 h 935201"/>
                <a:gd name="connsiteX32" fmla="*/ 2467225 w 2545127"/>
                <a:gd name="connsiteY32" fmla="*/ 467601 h 935201"/>
                <a:gd name="connsiteX33" fmla="*/ 2261071 w 2545127"/>
                <a:gd name="connsiteY33" fmla="*/ 505960 h 935201"/>
                <a:gd name="connsiteX34" fmla="*/ 2545127 w 2545127"/>
                <a:gd name="connsiteY34" fmla="*/ 584225 h 935201"/>
                <a:gd name="connsiteX35" fmla="*/ 2221591 w 2545127"/>
                <a:gd name="connsiteY35" fmla="*/ 581200 h 935201"/>
                <a:gd name="connsiteX36" fmla="*/ 2398722 w 2545127"/>
                <a:gd name="connsiteY36" fmla="*/ 684642 h 935201"/>
                <a:gd name="connsiteX37" fmla="*/ 2144138 w 2545127"/>
                <a:gd name="connsiteY37" fmla="*/ 652080 h 935201"/>
                <a:gd name="connsiteX38" fmla="*/ 2259324 w 2545127"/>
                <a:gd name="connsiteY38" fmla="*/ 727385 h 935201"/>
                <a:gd name="connsiteX39" fmla="*/ 2031695 w 2545127"/>
                <a:gd name="connsiteY39" fmla="*/ 715865 h 935201"/>
                <a:gd name="connsiteX40" fmla="*/ 2105908 w 2545127"/>
                <a:gd name="connsiteY40" fmla="*/ 798244 h 935201"/>
                <a:gd name="connsiteX41" fmla="*/ 1888579 w 2545127"/>
                <a:gd name="connsiteY41" fmla="*/ 770113 h 935201"/>
                <a:gd name="connsiteX42" fmla="*/ 1918971 w 2545127"/>
                <a:gd name="connsiteY42" fmla="*/ 856396 h 935201"/>
                <a:gd name="connsiteX43" fmla="*/ 1720302 w 2545127"/>
                <a:gd name="connsiteY43" fmla="*/ 812735 h 935201"/>
                <a:gd name="connsiteX44" fmla="*/ 1705691 w 2545127"/>
                <a:gd name="connsiteY44" fmla="*/ 899607 h 935201"/>
                <a:gd name="connsiteX45" fmla="*/ 1533308 w 2545127"/>
                <a:gd name="connsiteY45" fmla="*/ 842093 h 935201"/>
                <a:gd name="connsiteX46" fmla="*/ 1474278 w 2545127"/>
                <a:gd name="connsiteY46" fmla="*/ 926218 h 935201"/>
                <a:gd name="connsiteX47" fmla="*/ 1334812 w 2545127"/>
                <a:gd name="connsiteY47" fmla="*/ 857058 h 935201"/>
                <a:gd name="connsiteX48" fmla="*/ 1233613 w 2545127"/>
                <a:gd name="connsiteY48" fmla="*/ 935201 h 935201"/>
                <a:gd name="connsiteX49" fmla="*/ 1132413 w 2545127"/>
                <a:gd name="connsiteY49" fmla="*/ 857058 h 935201"/>
                <a:gd name="connsiteX50" fmla="*/ 992947 w 2545127"/>
                <a:gd name="connsiteY50" fmla="*/ 926218 h 935201"/>
                <a:gd name="connsiteX51" fmla="*/ 933917 w 2545127"/>
                <a:gd name="connsiteY51" fmla="*/ 842093 h 935201"/>
                <a:gd name="connsiteX52" fmla="*/ 761534 w 2545127"/>
                <a:gd name="connsiteY52" fmla="*/ 899607 h 935201"/>
                <a:gd name="connsiteX53" fmla="*/ 746923 w 2545127"/>
                <a:gd name="connsiteY53" fmla="*/ 812735 h 935201"/>
                <a:gd name="connsiteX54" fmla="*/ 548254 w 2545127"/>
                <a:gd name="connsiteY54" fmla="*/ 856396 h 935201"/>
                <a:gd name="connsiteX55" fmla="*/ 578646 w 2545127"/>
                <a:gd name="connsiteY55" fmla="*/ 770113 h 935201"/>
                <a:gd name="connsiteX56" fmla="*/ 361317 w 2545127"/>
                <a:gd name="connsiteY56" fmla="*/ 798244 h 935201"/>
                <a:gd name="connsiteX57" fmla="*/ 435530 w 2545127"/>
                <a:gd name="connsiteY57" fmla="*/ 715865 h 935201"/>
                <a:gd name="connsiteX58" fmla="*/ 207901 w 2545127"/>
                <a:gd name="connsiteY58" fmla="*/ 727385 h 935201"/>
                <a:gd name="connsiteX59" fmla="*/ 323087 w 2545127"/>
                <a:gd name="connsiteY59" fmla="*/ 652080 h 935201"/>
                <a:gd name="connsiteX60" fmla="*/ 93903 w 2545127"/>
                <a:gd name="connsiteY60" fmla="*/ 646542 h 935201"/>
                <a:gd name="connsiteX61" fmla="*/ 245634 w 2545127"/>
                <a:gd name="connsiteY61" fmla="*/ 581200 h 935201"/>
                <a:gd name="connsiteX62" fmla="*/ 23698 w 2545127"/>
                <a:gd name="connsiteY62" fmla="*/ 558825 h 935201"/>
                <a:gd name="connsiteX63" fmla="*/ 206154 w 2545127"/>
                <a:gd name="connsiteY63" fmla="*/ 505960 h 935201"/>
                <a:gd name="connsiteX64" fmla="*/ 0 w 2545127"/>
                <a:gd name="connsiteY64" fmla="*/ 467601 h 935201"/>
                <a:gd name="connsiteX0" fmla="*/ 0 w 2481627"/>
                <a:gd name="connsiteY0" fmla="*/ 467601 h 935201"/>
                <a:gd name="connsiteX1" fmla="*/ 206154 w 2481627"/>
                <a:gd name="connsiteY1" fmla="*/ 429241 h 935201"/>
                <a:gd name="connsiteX2" fmla="*/ 23698 w 2481627"/>
                <a:gd name="connsiteY2" fmla="*/ 376376 h 935201"/>
                <a:gd name="connsiteX3" fmla="*/ 245634 w 2481627"/>
                <a:gd name="connsiteY3" fmla="*/ 354001 h 935201"/>
                <a:gd name="connsiteX4" fmla="*/ 93903 w 2481627"/>
                <a:gd name="connsiteY4" fmla="*/ 288659 h 935201"/>
                <a:gd name="connsiteX5" fmla="*/ 323087 w 2481627"/>
                <a:gd name="connsiteY5" fmla="*/ 283121 h 935201"/>
                <a:gd name="connsiteX6" fmla="*/ 207901 w 2481627"/>
                <a:gd name="connsiteY6" fmla="*/ 207816 h 935201"/>
                <a:gd name="connsiteX7" fmla="*/ 435530 w 2481627"/>
                <a:gd name="connsiteY7" fmla="*/ 219336 h 935201"/>
                <a:gd name="connsiteX8" fmla="*/ 361317 w 2481627"/>
                <a:gd name="connsiteY8" fmla="*/ 136957 h 935201"/>
                <a:gd name="connsiteX9" fmla="*/ 578646 w 2481627"/>
                <a:gd name="connsiteY9" fmla="*/ 165088 h 935201"/>
                <a:gd name="connsiteX10" fmla="*/ 548254 w 2481627"/>
                <a:gd name="connsiteY10" fmla="*/ 78805 h 935201"/>
                <a:gd name="connsiteX11" fmla="*/ 746923 w 2481627"/>
                <a:gd name="connsiteY11" fmla="*/ 122466 h 935201"/>
                <a:gd name="connsiteX12" fmla="*/ 761534 w 2481627"/>
                <a:gd name="connsiteY12" fmla="*/ 35594 h 935201"/>
                <a:gd name="connsiteX13" fmla="*/ 933917 w 2481627"/>
                <a:gd name="connsiteY13" fmla="*/ 93108 h 935201"/>
                <a:gd name="connsiteX14" fmla="*/ 992947 w 2481627"/>
                <a:gd name="connsiteY14" fmla="*/ 8983 h 935201"/>
                <a:gd name="connsiteX15" fmla="*/ 1132413 w 2481627"/>
                <a:gd name="connsiteY15" fmla="*/ 78143 h 935201"/>
                <a:gd name="connsiteX16" fmla="*/ 1233613 w 2481627"/>
                <a:gd name="connsiteY16" fmla="*/ 0 h 935201"/>
                <a:gd name="connsiteX17" fmla="*/ 1334812 w 2481627"/>
                <a:gd name="connsiteY17" fmla="*/ 78143 h 935201"/>
                <a:gd name="connsiteX18" fmla="*/ 1474278 w 2481627"/>
                <a:gd name="connsiteY18" fmla="*/ 8983 h 935201"/>
                <a:gd name="connsiteX19" fmla="*/ 1533308 w 2481627"/>
                <a:gd name="connsiteY19" fmla="*/ 93108 h 935201"/>
                <a:gd name="connsiteX20" fmla="*/ 1705691 w 2481627"/>
                <a:gd name="connsiteY20" fmla="*/ 35594 h 935201"/>
                <a:gd name="connsiteX21" fmla="*/ 1720302 w 2481627"/>
                <a:gd name="connsiteY21" fmla="*/ 122466 h 935201"/>
                <a:gd name="connsiteX22" fmla="*/ 1918971 w 2481627"/>
                <a:gd name="connsiteY22" fmla="*/ 78805 h 935201"/>
                <a:gd name="connsiteX23" fmla="*/ 1888579 w 2481627"/>
                <a:gd name="connsiteY23" fmla="*/ 165088 h 935201"/>
                <a:gd name="connsiteX24" fmla="*/ 2105908 w 2481627"/>
                <a:gd name="connsiteY24" fmla="*/ 136957 h 935201"/>
                <a:gd name="connsiteX25" fmla="*/ 2031695 w 2481627"/>
                <a:gd name="connsiteY25" fmla="*/ 219336 h 935201"/>
                <a:gd name="connsiteX26" fmla="*/ 2259324 w 2481627"/>
                <a:gd name="connsiteY26" fmla="*/ 207816 h 935201"/>
                <a:gd name="connsiteX27" fmla="*/ 2144138 w 2481627"/>
                <a:gd name="connsiteY27" fmla="*/ 283121 h 935201"/>
                <a:gd name="connsiteX28" fmla="*/ 2373322 w 2481627"/>
                <a:gd name="connsiteY28" fmla="*/ 288659 h 935201"/>
                <a:gd name="connsiteX29" fmla="*/ 2221591 w 2481627"/>
                <a:gd name="connsiteY29" fmla="*/ 354001 h 935201"/>
                <a:gd name="connsiteX30" fmla="*/ 2443527 w 2481627"/>
                <a:gd name="connsiteY30" fmla="*/ 376376 h 935201"/>
                <a:gd name="connsiteX31" fmla="*/ 2261071 w 2481627"/>
                <a:gd name="connsiteY31" fmla="*/ 429241 h 935201"/>
                <a:gd name="connsiteX32" fmla="*/ 2467225 w 2481627"/>
                <a:gd name="connsiteY32" fmla="*/ 467601 h 935201"/>
                <a:gd name="connsiteX33" fmla="*/ 2261071 w 2481627"/>
                <a:gd name="connsiteY33" fmla="*/ 505960 h 935201"/>
                <a:gd name="connsiteX34" fmla="*/ 2481627 w 2481627"/>
                <a:gd name="connsiteY34" fmla="*/ 596925 h 935201"/>
                <a:gd name="connsiteX35" fmla="*/ 2221591 w 2481627"/>
                <a:gd name="connsiteY35" fmla="*/ 581200 h 935201"/>
                <a:gd name="connsiteX36" fmla="*/ 2398722 w 2481627"/>
                <a:gd name="connsiteY36" fmla="*/ 684642 h 935201"/>
                <a:gd name="connsiteX37" fmla="*/ 2144138 w 2481627"/>
                <a:gd name="connsiteY37" fmla="*/ 652080 h 935201"/>
                <a:gd name="connsiteX38" fmla="*/ 2259324 w 2481627"/>
                <a:gd name="connsiteY38" fmla="*/ 727385 h 935201"/>
                <a:gd name="connsiteX39" fmla="*/ 2031695 w 2481627"/>
                <a:gd name="connsiteY39" fmla="*/ 715865 h 935201"/>
                <a:gd name="connsiteX40" fmla="*/ 2105908 w 2481627"/>
                <a:gd name="connsiteY40" fmla="*/ 798244 h 935201"/>
                <a:gd name="connsiteX41" fmla="*/ 1888579 w 2481627"/>
                <a:gd name="connsiteY41" fmla="*/ 770113 h 935201"/>
                <a:gd name="connsiteX42" fmla="*/ 1918971 w 2481627"/>
                <a:gd name="connsiteY42" fmla="*/ 856396 h 935201"/>
                <a:gd name="connsiteX43" fmla="*/ 1720302 w 2481627"/>
                <a:gd name="connsiteY43" fmla="*/ 812735 h 935201"/>
                <a:gd name="connsiteX44" fmla="*/ 1705691 w 2481627"/>
                <a:gd name="connsiteY44" fmla="*/ 899607 h 935201"/>
                <a:gd name="connsiteX45" fmla="*/ 1533308 w 2481627"/>
                <a:gd name="connsiteY45" fmla="*/ 842093 h 935201"/>
                <a:gd name="connsiteX46" fmla="*/ 1474278 w 2481627"/>
                <a:gd name="connsiteY46" fmla="*/ 926218 h 935201"/>
                <a:gd name="connsiteX47" fmla="*/ 1334812 w 2481627"/>
                <a:gd name="connsiteY47" fmla="*/ 857058 h 935201"/>
                <a:gd name="connsiteX48" fmla="*/ 1233613 w 2481627"/>
                <a:gd name="connsiteY48" fmla="*/ 935201 h 935201"/>
                <a:gd name="connsiteX49" fmla="*/ 1132413 w 2481627"/>
                <a:gd name="connsiteY49" fmla="*/ 857058 h 935201"/>
                <a:gd name="connsiteX50" fmla="*/ 992947 w 2481627"/>
                <a:gd name="connsiteY50" fmla="*/ 926218 h 935201"/>
                <a:gd name="connsiteX51" fmla="*/ 933917 w 2481627"/>
                <a:gd name="connsiteY51" fmla="*/ 842093 h 935201"/>
                <a:gd name="connsiteX52" fmla="*/ 761534 w 2481627"/>
                <a:gd name="connsiteY52" fmla="*/ 899607 h 935201"/>
                <a:gd name="connsiteX53" fmla="*/ 746923 w 2481627"/>
                <a:gd name="connsiteY53" fmla="*/ 812735 h 935201"/>
                <a:gd name="connsiteX54" fmla="*/ 548254 w 2481627"/>
                <a:gd name="connsiteY54" fmla="*/ 856396 h 935201"/>
                <a:gd name="connsiteX55" fmla="*/ 578646 w 2481627"/>
                <a:gd name="connsiteY55" fmla="*/ 770113 h 935201"/>
                <a:gd name="connsiteX56" fmla="*/ 361317 w 2481627"/>
                <a:gd name="connsiteY56" fmla="*/ 798244 h 935201"/>
                <a:gd name="connsiteX57" fmla="*/ 435530 w 2481627"/>
                <a:gd name="connsiteY57" fmla="*/ 715865 h 935201"/>
                <a:gd name="connsiteX58" fmla="*/ 207901 w 2481627"/>
                <a:gd name="connsiteY58" fmla="*/ 727385 h 935201"/>
                <a:gd name="connsiteX59" fmla="*/ 323087 w 2481627"/>
                <a:gd name="connsiteY59" fmla="*/ 652080 h 935201"/>
                <a:gd name="connsiteX60" fmla="*/ 93903 w 2481627"/>
                <a:gd name="connsiteY60" fmla="*/ 646542 h 935201"/>
                <a:gd name="connsiteX61" fmla="*/ 245634 w 2481627"/>
                <a:gd name="connsiteY61" fmla="*/ 581200 h 935201"/>
                <a:gd name="connsiteX62" fmla="*/ 23698 w 2481627"/>
                <a:gd name="connsiteY62" fmla="*/ 558825 h 935201"/>
                <a:gd name="connsiteX63" fmla="*/ 206154 w 2481627"/>
                <a:gd name="connsiteY63" fmla="*/ 505960 h 935201"/>
                <a:gd name="connsiteX64" fmla="*/ 0 w 2481627"/>
                <a:gd name="connsiteY64" fmla="*/ 467601 h 935201"/>
                <a:gd name="connsiteX0" fmla="*/ 0 w 2989627"/>
                <a:gd name="connsiteY0" fmla="*/ 467601 h 935201"/>
                <a:gd name="connsiteX1" fmla="*/ 206154 w 2989627"/>
                <a:gd name="connsiteY1" fmla="*/ 429241 h 935201"/>
                <a:gd name="connsiteX2" fmla="*/ 23698 w 2989627"/>
                <a:gd name="connsiteY2" fmla="*/ 376376 h 935201"/>
                <a:gd name="connsiteX3" fmla="*/ 245634 w 2989627"/>
                <a:gd name="connsiteY3" fmla="*/ 354001 h 935201"/>
                <a:gd name="connsiteX4" fmla="*/ 93903 w 2989627"/>
                <a:gd name="connsiteY4" fmla="*/ 288659 h 935201"/>
                <a:gd name="connsiteX5" fmla="*/ 323087 w 2989627"/>
                <a:gd name="connsiteY5" fmla="*/ 283121 h 935201"/>
                <a:gd name="connsiteX6" fmla="*/ 207901 w 2989627"/>
                <a:gd name="connsiteY6" fmla="*/ 207816 h 935201"/>
                <a:gd name="connsiteX7" fmla="*/ 435530 w 2989627"/>
                <a:gd name="connsiteY7" fmla="*/ 219336 h 935201"/>
                <a:gd name="connsiteX8" fmla="*/ 361317 w 2989627"/>
                <a:gd name="connsiteY8" fmla="*/ 136957 h 935201"/>
                <a:gd name="connsiteX9" fmla="*/ 578646 w 2989627"/>
                <a:gd name="connsiteY9" fmla="*/ 165088 h 935201"/>
                <a:gd name="connsiteX10" fmla="*/ 548254 w 2989627"/>
                <a:gd name="connsiteY10" fmla="*/ 78805 h 935201"/>
                <a:gd name="connsiteX11" fmla="*/ 746923 w 2989627"/>
                <a:gd name="connsiteY11" fmla="*/ 122466 h 935201"/>
                <a:gd name="connsiteX12" fmla="*/ 761534 w 2989627"/>
                <a:gd name="connsiteY12" fmla="*/ 35594 h 935201"/>
                <a:gd name="connsiteX13" fmla="*/ 933917 w 2989627"/>
                <a:gd name="connsiteY13" fmla="*/ 93108 h 935201"/>
                <a:gd name="connsiteX14" fmla="*/ 992947 w 2989627"/>
                <a:gd name="connsiteY14" fmla="*/ 8983 h 935201"/>
                <a:gd name="connsiteX15" fmla="*/ 1132413 w 2989627"/>
                <a:gd name="connsiteY15" fmla="*/ 78143 h 935201"/>
                <a:gd name="connsiteX16" fmla="*/ 1233613 w 2989627"/>
                <a:gd name="connsiteY16" fmla="*/ 0 h 935201"/>
                <a:gd name="connsiteX17" fmla="*/ 1334812 w 2989627"/>
                <a:gd name="connsiteY17" fmla="*/ 78143 h 935201"/>
                <a:gd name="connsiteX18" fmla="*/ 1474278 w 2989627"/>
                <a:gd name="connsiteY18" fmla="*/ 8983 h 935201"/>
                <a:gd name="connsiteX19" fmla="*/ 1533308 w 2989627"/>
                <a:gd name="connsiteY19" fmla="*/ 93108 h 935201"/>
                <a:gd name="connsiteX20" fmla="*/ 1705691 w 2989627"/>
                <a:gd name="connsiteY20" fmla="*/ 35594 h 935201"/>
                <a:gd name="connsiteX21" fmla="*/ 1720302 w 2989627"/>
                <a:gd name="connsiteY21" fmla="*/ 122466 h 935201"/>
                <a:gd name="connsiteX22" fmla="*/ 1918971 w 2989627"/>
                <a:gd name="connsiteY22" fmla="*/ 78805 h 935201"/>
                <a:gd name="connsiteX23" fmla="*/ 1888579 w 2989627"/>
                <a:gd name="connsiteY23" fmla="*/ 165088 h 935201"/>
                <a:gd name="connsiteX24" fmla="*/ 2105908 w 2989627"/>
                <a:gd name="connsiteY24" fmla="*/ 136957 h 935201"/>
                <a:gd name="connsiteX25" fmla="*/ 2031695 w 2989627"/>
                <a:gd name="connsiteY25" fmla="*/ 219336 h 935201"/>
                <a:gd name="connsiteX26" fmla="*/ 2259324 w 2989627"/>
                <a:gd name="connsiteY26" fmla="*/ 207816 h 935201"/>
                <a:gd name="connsiteX27" fmla="*/ 2144138 w 2989627"/>
                <a:gd name="connsiteY27" fmla="*/ 283121 h 935201"/>
                <a:gd name="connsiteX28" fmla="*/ 2373322 w 2989627"/>
                <a:gd name="connsiteY28" fmla="*/ 288659 h 935201"/>
                <a:gd name="connsiteX29" fmla="*/ 2221591 w 2989627"/>
                <a:gd name="connsiteY29" fmla="*/ 354001 h 935201"/>
                <a:gd name="connsiteX30" fmla="*/ 2989627 w 2989627"/>
                <a:gd name="connsiteY30" fmla="*/ 401776 h 935201"/>
                <a:gd name="connsiteX31" fmla="*/ 2261071 w 2989627"/>
                <a:gd name="connsiteY31" fmla="*/ 429241 h 935201"/>
                <a:gd name="connsiteX32" fmla="*/ 2467225 w 2989627"/>
                <a:gd name="connsiteY32" fmla="*/ 467601 h 935201"/>
                <a:gd name="connsiteX33" fmla="*/ 2261071 w 2989627"/>
                <a:gd name="connsiteY33" fmla="*/ 505960 h 935201"/>
                <a:gd name="connsiteX34" fmla="*/ 2481627 w 2989627"/>
                <a:gd name="connsiteY34" fmla="*/ 596925 h 935201"/>
                <a:gd name="connsiteX35" fmla="*/ 2221591 w 2989627"/>
                <a:gd name="connsiteY35" fmla="*/ 581200 h 935201"/>
                <a:gd name="connsiteX36" fmla="*/ 2398722 w 2989627"/>
                <a:gd name="connsiteY36" fmla="*/ 684642 h 935201"/>
                <a:gd name="connsiteX37" fmla="*/ 2144138 w 2989627"/>
                <a:gd name="connsiteY37" fmla="*/ 652080 h 935201"/>
                <a:gd name="connsiteX38" fmla="*/ 2259324 w 2989627"/>
                <a:gd name="connsiteY38" fmla="*/ 727385 h 935201"/>
                <a:gd name="connsiteX39" fmla="*/ 2031695 w 2989627"/>
                <a:gd name="connsiteY39" fmla="*/ 715865 h 935201"/>
                <a:gd name="connsiteX40" fmla="*/ 2105908 w 2989627"/>
                <a:gd name="connsiteY40" fmla="*/ 798244 h 935201"/>
                <a:gd name="connsiteX41" fmla="*/ 1888579 w 2989627"/>
                <a:gd name="connsiteY41" fmla="*/ 770113 h 935201"/>
                <a:gd name="connsiteX42" fmla="*/ 1918971 w 2989627"/>
                <a:gd name="connsiteY42" fmla="*/ 856396 h 935201"/>
                <a:gd name="connsiteX43" fmla="*/ 1720302 w 2989627"/>
                <a:gd name="connsiteY43" fmla="*/ 812735 h 935201"/>
                <a:gd name="connsiteX44" fmla="*/ 1705691 w 2989627"/>
                <a:gd name="connsiteY44" fmla="*/ 899607 h 935201"/>
                <a:gd name="connsiteX45" fmla="*/ 1533308 w 2989627"/>
                <a:gd name="connsiteY45" fmla="*/ 842093 h 935201"/>
                <a:gd name="connsiteX46" fmla="*/ 1474278 w 2989627"/>
                <a:gd name="connsiteY46" fmla="*/ 926218 h 935201"/>
                <a:gd name="connsiteX47" fmla="*/ 1334812 w 2989627"/>
                <a:gd name="connsiteY47" fmla="*/ 857058 h 935201"/>
                <a:gd name="connsiteX48" fmla="*/ 1233613 w 2989627"/>
                <a:gd name="connsiteY48" fmla="*/ 935201 h 935201"/>
                <a:gd name="connsiteX49" fmla="*/ 1132413 w 2989627"/>
                <a:gd name="connsiteY49" fmla="*/ 857058 h 935201"/>
                <a:gd name="connsiteX50" fmla="*/ 992947 w 2989627"/>
                <a:gd name="connsiteY50" fmla="*/ 926218 h 935201"/>
                <a:gd name="connsiteX51" fmla="*/ 933917 w 2989627"/>
                <a:gd name="connsiteY51" fmla="*/ 842093 h 935201"/>
                <a:gd name="connsiteX52" fmla="*/ 761534 w 2989627"/>
                <a:gd name="connsiteY52" fmla="*/ 899607 h 935201"/>
                <a:gd name="connsiteX53" fmla="*/ 746923 w 2989627"/>
                <a:gd name="connsiteY53" fmla="*/ 812735 h 935201"/>
                <a:gd name="connsiteX54" fmla="*/ 548254 w 2989627"/>
                <a:gd name="connsiteY54" fmla="*/ 856396 h 935201"/>
                <a:gd name="connsiteX55" fmla="*/ 578646 w 2989627"/>
                <a:gd name="connsiteY55" fmla="*/ 770113 h 935201"/>
                <a:gd name="connsiteX56" fmla="*/ 361317 w 2989627"/>
                <a:gd name="connsiteY56" fmla="*/ 798244 h 935201"/>
                <a:gd name="connsiteX57" fmla="*/ 435530 w 2989627"/>
                <a:gd name="connsiteY57" fmla="*/ 715865 h 935201"/>
                <a:gd name="connsiteX58" fmla="*/ 207901 w 2989627"/>
                <a:gd name="connsiteY58" fmla="*/ 727385 h 935201"/>
                <a:gd name="connsiteX59" fmla="*/ 323087 w 2989627"/>
                <a:gd name="connsiteY59" fmla="*/ 652080 h 935201"/>
                <a:gd name="connsiteX60" fmla="*/ 93903 w 2989627"/>
                <a:gd name="connsiteY60" fmla="*/ 646542 h 935201"/>
                <a:gd name="connsiteX61" fmla="*/ 245634 w 2989627"/>
                <a:gd name="connsiteY61" fmla="*/ 581200 h 935201"/>
                <a:gd name="connsiteX62" fmla="*/ 23698 w 2989627"/>
                <a:gd name="connsiteY62" fmla="*/ 558825 h 935201"/>
                <a:gd name="connsiteX63" fmla="*/ 206154 w 2989627"/>
                <a:gd name="connsiteY63" fmla="*/ 505960 h 935201"/>
                <a:gd name="connsiteX64" fmla="*/ 0 w 2989627"/>
                <a:gd name="connsiteY64" fmla="*/ 467601 h 93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89627" h="935201">
                  <a:moveTo>
                    <a:pt x="0" y="467601"/>
                  </a:moveTo>
                  <a:lnTo>
                    <a:pt x="206154" y="429241"/>
                  </a:lnTo>
                  <a:lnTo>
                    <a:pt x="23698" y="376376"/>
                  </a:lnTo>
                  <a:lnTo>
                    <a:pt x="245634" y="354001"/>
                  </a:lnTo>
                  <a:lnTo>
                    <a:pt x="93903" y="288659"/>
                  </a:lnTo>
                  <a:lnTo>
                    <a:pt x="323087" y="283121"/>
                  </a:lnTo>
                  <a:lnTo>
                    <a:pt x="207901" y="207816"/>
                  </a:lnTo>
                  <a:lnTo>
                    <a:pt x="435530" y="219336"/>
                  </a:lnTo>
                  <a:lnTo>
                    <a:pt x="361317" y="136957"/>
                  </a:lnTo>
                  <a:lnTo>
                    <a:pt x="578646" y="165088"/>
                  </a:lnTo>
                  <a:lnTo>
                    <a:pt x="548254" y="78805"/>
                  </a:lnTo>
                  <a:lnTo>
                    <a:pt x="746923" y="122466"/>
                  </a:lnTo>
                  <a:lnTo>
                    <a:pt x="761534" y="35594"/>
                  </a:lnTo>
                  <a:lnTo>
                    <a:pt x="933917" y="93108"/>
                  </a:lnTo>
                  <a:lnTo>
                    <a:pt x="992947" y="8983"/>
                  </a:lnTo>
                  <a:lnTo>
                    <a:pt x="1132413" y="78143"/>
                  </a:lnTo>
                  <a:lnTo>
                    <a:pt x="1233613" y="0"/>
                  </a:lnTo>
                  <a:lnTo>
                    <a:pt x="1334812" y="78143"/>
                  </a:lnTo>
                  <a:lnTo>
                    <a:pt x="1474278" y="8983"/>
                  </a:lnTo>
                  <a:lnTo>
                    <a:pt x="1533308" y="93108"/>
                  </a:lnTo>
                  <a:lnTo>
                    <a:pt x="1705691" y="35594"/>
                  </a:lnTo>
                  <a:lnTo>
                    <a:pt x="1720302" y="122466"/>
                  </a:lnTo>
                  <a:lnTo>
                    <a:pt x="1918971" y="78805"/>
                  </a:lnTo>
                  <a:lnTo>
                    <a:pt x="1888579" y="165088"/>
                  </a:lnTo>
                  <a:lnTo>
                    <a:pt x="2105908" y="136957"/>
                  </a:lnTo>
                  <a:lnTo>
                    <a:pt x="2031695" y="219336"/>
                  </a:lnTo>
                  <a:lnTo>
                    <a:pt x="2259324" y="207816"/>
                  </a:lnTo>
                  <a:lnTo>
                    <a:pt x="2144138" y="283121"/>
                  </a:lnTo>
                  <a:lnTo>
                    <a:pt x="2373322" y="288659"/>
                  </a:lnTo>
                  <a:lnTo>
                    <a:pt x="2221591" y="354001"/>
                  </a:lnTo>
                  <a:lnTo>
                    <a:pt x="2989627" y="401776"/>
                  </a:lnTo>
                  <a:lnTo>
                    <a:pt x="2261071" y="429241"/>
                  </a:lnTo>
                  <a:lnTo>
                    <a:pt x="2467225" y="467601"/>
                  </a:lnTo>
                  <a:lnTo>
                    <a:pt x="2261071" y="505960"/>
                  </a:lnTo>
                  <a:lnTo>
                    <a:pt x="2481627" y="596925"/>
                  </a:lnTo>
                  <a:lnTo>
                    <a:pt x="2221591" y="581200"/>
                  </a:lnTo>
                  <a:lnTo>
                    <a:pt x="2398722" y="684642"/>
                  </a:lnTo>
                  <a:lnTo>
                    <a:pt x="2144138" y="652080"/>
                  </a:lnTo>
                  <a:lnTo>
                    <a:pt x="2259324" y="727385"/>
                  </a:lnTo>
                  <a:lnTo>
                    <a:pt x="2031695" y="715865"/>
                  </a:lnTo>
                  <a:lnTo>
                    <a:pt x="2105908" y="798244"/>
                  </a:lnTo>
                  <a:lnTo>
                    <a:pt x="1888579" y="770113"/>
                  </a:lnTo>
                  <a:lnTo>
                    <a:pt x="1918971" y="856396"/>
                  </a:lnTo>
                  <a:lnTo>
                    <a:pt x="1720302" y="812735"/>
                  </a:lnTo>
                  <a:lnTo>
                    <a:pt x="1705691" y="899607"/>
                  </a:lnTo>
                  <a:lnTo>
                    <a:pt x="1533308" y="842093"/>
                  </a:lnTo>
                  <a:lnTo>
                    <a:pt x="1474278" y="926218"/>
                  </a:lnTo>
                  <a:lnTo>
                    <a:pt x="1334812" y="857058"/>
                  </a:lnTo>
                  <a:lnTo>
                    <a:pt x="1233613" y="935201"/>
                  </a:lnTo>
                  <a:lnTo>
                    <a:pt x="1132413" y="857058"/>
                  </a:lnTo>
                  <a:lnTo>
                    <a:pt x="992947" y="926218"/>
                  </a:lnTo>
                  <a:lnTo>
                    <a:pt x="933917" y="842093"/>
                  </a:lnTo>
                  <a:lnTo>
                    <a:pt x="761534" y="899607"/>
                  </a:lnTo>
                  <a:lnTo>
                    <a:pt x="746923" y="812735"/>
                  </a:lnTo>
                  <a:lnTo>
                    <a:pt x="548254" y="856396"/>
                  </a:lnTo>
                  <a:lnTo>
                    <a:pt x="578646" y="770113"/>
                  </a:lnTo>
                  <a:lnTo>
                    <a:pt x="361317" y="798244"/>
                  </a:lnTo>
                  <a:lnTo>
                    <a:pt x="435530" y="715865"/>
                  </a:lnTo>
                  <a:lnTo>
                    <a:pt x="207901" y="727385"/>
                  </a:lnTo>
                  <a:lnTo>
                    <a:pt x="323087" y="652080"/>
                  </a:lnTo>
                  <a:lnTo>
                    <a:pt x="93903" y="646542"/>
                  </a:lnTo>
                  <a:lnTo>
                    <a:pt x="245634" y="581200"/>
                  </a:lnTo>
                  <a:lnTo>
                    <a:pt x="23698" y="558825"/>
                  </a:lnTo>
                  <a:lnTo>
                    <a:pt x="206154" y="505960"/>
                  </a:lnTo>
                  <a:lnTo>
                    <a:pt x="0" y="467601"/>
                  </a:lnTo>
                  <a:close/>
                </a:path>
              </a:pathLst>
            </a:custGeom>
            <a:solidFill>
              <a:srgbClr val="FFFF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B3FEA64A-8BAB-C1D0-7F41-1CBF1C15B709}"/>
                </a:ext>
              </a:extLst>
            </p:cNvPr>
            <p:cNvSpPr/>
            <p:nvPr/>
          </p:nvSpPr>
          <p:spPr>
            <a:xfrm>
              <a:off x="830263" y="6573910"/>
              <a:ext cx="1693092" cy="53925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52" dirty="0">
                  <a:ln w="0"/>
                  <a:latin typeface="Meiryo UI" panose="020B0604030504040204" pitchFamily="50" charset="-128"/>
                  <a:ea typeface="Meiryo UI" panose="020B0604030504040204" pitchFamily="50" charset="-128"/>
                </a:rPr>
                <a:t>初めから利用規約に</a:t>
              </a:r>
              <a:endParaRPr lang="en-US" altLang="ja-JP" sz="1452" dirty="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チェックが入っている</a:t>
              </a:r>
            </a:p>
          </p:txBody>
        </p:sp>
      </p:grpSp>
      <p:sp>
        <p:nvSpPr>
          <p:cNvPr id="115" name="正方形/長方形 114">
            <a:extLst>
              <a:ext uri="{FF2B5EF4-FFF2-40B4-BE49-F238E27FC236}">
                <a16:creationId xmlns:a16="http://schemas.microsoft.com/office/drawing/2014/main" id="{DD2E5475-76C1-DA04-722F-DDA9F80D421B}"/>
              </a:ext>
            </a:extLst>
          </p:cNvPr>
          <p:cNvSpPr/>
          <p:nvPr/>
        </p:nvSpPr>
        <p:spPr>
          <a:xfrm>
            <a:off x="3419600" y="5253817"/>
            <a:ext cx="2337415" cy="3248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latin typeface="Meiryo UI" panose="020B0604030504040204" pitchFamily="50" charset="-128"/>
                <a:ea typeface="Meiryo UI" panose="020B0604030504040204" pitchFamily="50" charset="-128"/>
              </a:rPr>
              <a:t>定期</a:t>
            </a:r>
            <a:r>
              <a:rPr kumimoji="1" lang="ja-JP" altLang="en-US" dirty="0">
                <a:solidFill>
                  <a:sysClr val="windowText" lastClr="000000"/>
                </a:solidFill>
                <a:latin typeface="Meiryo UI" panose="020B0604030504040204" pitchFamily="50" charset="-128"/>
                <a:ea typeface="Meiryo UI" panose="020B0604030504040204" pitchFamily="50" charset="-128"/>
              </a:rPr>
              <a:t>縛</a:t>
            </a:r>
            <a:r>
              <a:rPr kumimoji="1" lang="ja-JP" altLang="en-US" dirty="0" smtClean="0">
                <a:solidFill>
                  <a:sysClr val="windowText" lastClr="000000"/>
                </a:solidFill>
                <a:latin typeface="Meiryo UI" panose="020B0604030504040204" pitchFamily="50" charset="-128"/>
                <a:ea typeface="Meiryo UI" panose="020B0604030504040204" pitchFamily="50" charset="-128"/>
              </a:rPr>
              <a:t>りなし！</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p:txBody>
      </p:sp>
      <p:sp>
        <p:nvSpPr>
          <p:cNvPr id="116" name="正方形/長方形 115">
            <a:extLst>
              <a:ext uri="{FF2B5EF4-FFF2-40B4-BE49-F238E27FC236}">
                <a16:creationId xmlns:a16="http://schemas.microsoft.com/office/drawing/2014/main" id="{BAF289DF-2EC0-80E1-E50E-E1DA48E37690}"/>
              </a:ext>
            </a:extLst>
          </p:cNvPr>
          <p:cNvSpPr/>
          <p:nvPr/>
        </p:nvSpPr>
        <p:spPr>
          <a:xfrm>
            <a:off x="3760434" y="5552034"/>
            <a:ext cx="1725641" cy="191482"/>
          </a:xfrm>
          <a:prstGeom prst="rect">
            <a:avLst/>
          </a:prstGeom>
          <a:noFill/>
        </p:spPr>
        <p:txBody>
          <a:bodyPr wrap="non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詳細は「解約保証について」をご確認ください</a:t>
            </a:r>
          </a:p>
        </p:txBody>
      </p:sp>
      <p:sp>
        <p:nvSpPr>
          <p:cNvPr id="118" name="正方形/長方形 117">
            <a:extLst>
              <a:ext uri="{FF2B5EF4-FFF2-40B4-BE49-F238E27FC236}">
                <a16:creationId xmlns:a16="http://schemas.microsoft.com/office/drawing/2014/main" id="{C23B9AB9-81B7-8525-6F96-A58C22432FD8}"/>
              </a:ext>
            </a:extLst>
          </p:cNvPr>
          <p:cNvSpPr/>
          <p:nvPr/>
        </p:nvSpPr>
        <p:spPr>
          <a:xfrm>
            <a:off x="6467375" y="6965499"/>
            <a:ext cx="1905177" cy="406925"/>
          </a:xfrm>
          <a:prstGeom prst="rect">
            <a:avLst/>
          </a:prstGeom>
          <a:noFill/>
        </p:spPr>
        <p:txBody>
          <a:bodyPr wrap="none" lIns="82951" tIns="41475" rIns="82951" bIns="41475">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・４回以上の購入が条件です。</a:t>
            </a:r>
            <a:endPar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・１回に２袋お届けします。</a:t>
            </a:r>
            <a:endPar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・４回で合計金額は</a:t>
            </a:r>
            <a:r>
              <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rPr>
              <a:t>25,600</a:t>
            </a:r>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円</a:t>
            </a:r>
            <a:r>
              <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送料別</a:t>
            </a:r>
            <a:r>
              <a:rPr lang="en-US" altLang="ja-JP" sz="700" dirty="0">
                <a:ln w="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700" dirty="0">
                <a:ln w="0"/>
                <a:solidFill>
                  <a:schemeClr val="tx1">
                    <a:lumMod val="85000"/>
                    <a:lumOff val="15000"/>
                  </a:schemeClr>
                </a:solidFill>
                <a:latin typeface="Meiryo UI" panose="020B0604030504040204" pitchFamily="50" charset="-128"/>
                <a:ea typeface="Meiryo UI" panose="020B0604030504040204" pitchFamily="50" charset="-128"/>
              </a:rPr>
              <a:t>です。</a:t>
            </a:r>
          </a:p>
        </p:txBody>
      </p:sp>
      <p:grpSp>
        <p:nvGrpSpPr>
          <p:cNvPr id="7" name="グループ化 6"/>
          <p:cNvGrpSpPr/>
          <p:nvPr/>
        </p:nvGrpSpPr>
        <p:grpSpPr>
          <a:xfrm>
            <a:off x="8078655" y="6199242"/>
            <a:ext cx="2472837" cy="1173182"/>
            <a:chOff x="8078655" y="6199242"/>
            <a:chExt cx="2472837" cy="1173182"/>
          </a:xfrm>
        </p:grpSpPr>
        <p:sp>
          <p:nvSpPr>
            <p:cNvPr id="117" name="星: 32 pt 116">
              <a:extLst>
                <a:ext uri="{FF2B5EF4-FFF2-40B4-BE49-F238E27FC236}">
                  <a16:creationId xmlns:a16="http://schemas.microsoft.com/office/drawing/2014/main" id="{74630976-F145-EBBE-A7DB-03B73C5D6471}"/>
                </a:ext>
              </a:extLst>
            </p:cNvPr>
            <p:cNvSpPr/>
            <p:nvPr/>
          </p:nvSpPr>
          <p:spPr>
            <a:xfrm>
              <a:off x="8078655" y="6199242"/>
              <a:ext cx="2472837" cy="1173182"/>
            </a:xfrm>
            <a:custGeom>
              <a:avLst/>
              <a:gdLst>
                <a:gd name="connsiteX0" fmla="*/ 0 w 1996715"/>
                <a:gd name="connsiteY0" fmla="*/ 586591 h 1173182"/>
                <a:gd name="connsiteX1" fmla="*/ 166839 w 1996715"/>
                <a:gd name="connsiteY1" fmla="*/ 538470 h 1173182"/>
                <a:gd name="connsiteX2" fmla="*/ 19178 w 1996715"/>
                <a:gd name="connsiteY2" fmla="*/ 472153 h 1173182"/>
                <a:gd name="connsiteX3" fmla="*/ 198791 w 1996715"/>
                <a:gd name="connsiteY3" fmla="*/ 444084 h 1173182"/>
                <a:gd name="connsiteX4" fmla="*/ 75995 w 1996715"/>
                <a:gd name="connsiteY4" fmla="*/ 362114 h 1173182"/>
                <a:gd name="connsiteX5" fmla="*/ 261473 w 1996715"/>
                <a:gd name="connsiteY5" fmla="*/ 355167 h 1173182"/>
                <a:gd name="connsiteX6" fmla="*/ 168253 w 1996715"/>
                <a:gd name="connsiteY6" fmla="*/ 260699 h 1173182"/>
                <a:gd name="connsiteX7" fmla="*/ 352473 w 1996715"/>
                <a:gd name="connsiteY7" fmla="*/ 275150 h 1173182"/>
                <a:gd name="connsiteX8" fmla="*/ 292412 w 1996715"/>
                <a:gd name="connsiteY8" fmla="*/ 171809 h 1173182"/>
                <a:gd name="connsiteX9" fmla="*/ 468296 w 1996715"/>
                <a:gd name="connsiteY9" fmla="*/ 207097 h 1173182"/>
                <a:gd name="connsiteX10" fmla="*/ 443700 w 1996715"/>
                <a:gd name="connsiteY10" fmla="*/ 98858 h 1173182"/>
                <a:gd name="connsiteX11" fmla="*/ 604481 w 1996715"/>
                <a:gd name="connsiteY11" fmla="*/ 153630 h 1173182"/>
                <a:gd name="connsiteX12" fmla="*/ 616306 w 1996715"/>
                <a:gd name="connsiteY12" fmla="*/ 44651 h 1173182"/>
                <a:gd name="connsiteX13" fmla="*/ 755815 w 1996715"/>
                <a:gd name="connsiteY13" fmla="*/ 116801 h 1173182"/>
                <a:gd name="connsiteX14" fmla="*/ 803588 w 1996715"/>
                <a:gd name="connsiteY14" fmla="*/ 11268 h 1173182"/>
                <a:gd name="connsiteX15" fmla="*/ 916457 w 1996715"/>
                <a:gd name="connsiteY15" fmla="*/ 98028 h 1173182"/>
                <a:gd name="connsiteX16" fmla="*/ 998358 w 1996715"/>
                <a:gd name="connsiteY16" fmla="*/ 0 h 1173182"/>
                <a:gd name="connsiteX17" fmla="*/ 1080258 w 1996715"/>
                <a:gd name="connsiteY17" fmla="*/ 98028 h 1173182"/>
                <a:gd name="connsiteX18" fmla="*/ 1193127 w 1996715"/>
                <a:gd name="connsiteY18" fmla="*/ 11268 h 1173182"/>
                <a:gd name="connsiteX19" fmla="*/ 1240900 w 1996715"/>
                <a:gd name="connsiteY19" fmla="*/ 116801 h 1173182"/>
                <a:gd name="connsiteX20" fmla="*/ 1380409 w 1996715"/>
                <a:gd name="connsiteY20" fmla="*/ 44651 h 1173182"/>
                <a:gd name="connsiteX21" fmla="*/ 1392234 w 1996715"/>
                <a:gd name="connsiteY21" fmla="*/ 153630 h 1173182"/>
                <a:gd name="connsiteX22" fmla="*/ 1553015 w 1996715"/>
                <a:gd name="connsiteY22" fmla="*/ 98858 h 1173182"/>
                <a:gd name="connsiteX23" fmla="*/ 1528419 w 1996715"/>
                <a:gd name="connsiteY23" fmla="*/ 207097 h 1173182"/>
                <a:gd name="connsiteX24" fmla="*/ 1704303 w 1996715"/>
                <a:gd name="connsiteY24" fmla="*/ 171809 h 1173182"/>
                <a:gd name="connsiteX25" fmla="*/ 1644242 w 1996715"/>
                <a:gd name="connsiteY25" fmla="*/ 275150 h 1173182"/>
                <a:gd name="connsiteX26" fmla="*/ 1828462 w 1996715"/>
                <a:gd name="connsiteY26" fmla="*/ 260699 h 1173182"/>
                <a:gd name="connsiteX27" fmla="*/ 1735242 w 1996715"/>
                <a:gd name="connsiteY27" fmla="*/ 355167 h 1173182"/>
                <a:gd name="connsiteX28" fmla="*/ 1920720 w 1996715"/>
                <a:gd name="connsiteY28" fmla="*/ 362114 h 1173182"/>
                <a:gd name="connsiteX29" fmla="*/ 1797924 w 1996715"/>
                <a:gd name="connsiteY29" fmla="*/ 444084 h 1173182"/>
                <a:gd name="connsiteX30" fmla="*/ 1977537 w 1996715"/>
                <a:gd name="connsiteY30" fmla="*/ 472153 h 1173182"/>
                <a:gd name="connsiteX31" fmla="*/ 1829876 w 1996715"/>
                <a:gd name="connsiteY31" fmla="*/ 538470 h 1173182"/>
                <a:gd name="connsiteX32" fmla="*/ 1996715 w 1996715"/>
                <a:gd name="connsiteY32" fmla="*/ 586591 h 1173182"/>
                <a:gd name="connsiteX33" fmla="*/ 1829876 w 1996715"/>
                <a:gd name="connsiteY33" fmla="*/ 634712 h 1173182"/>
                <a:gd name="connsiteX34" fmla="*/ 1977537 w 1996715"/>
                <a:gd name="connsiteY34" fmla="*/ 701029 h 1173182"/>
                <a:gd name="connsiteX35" fmla="*/ 1797924 w 1996715"/>
                <a:gd name="connsiteY35" fmla="*/ 729098 h 1173182"/>
                <a:gd name="connsiteX36" fmla="*/ 1920720 w 1996715"/>
                <a:gd name="connsiteY36" fmla="*/ 811068 h 1173182"/>
                <a:gd name="connsiteX37" fmla="*/ 1735242 w 1996715"/>
                <a:gd name="connsiteY37" fmla="*/ 818015 h 1173182"/>
                <a:gd name="connsiteX38" fmla="*/ 1828462 w 1996715"/>
                <a:gd name="connsiteY38" fmla="*/ 912483 h 1173182"/>
                <a:gd name="connsiteX39" fmla="*/ 1644242 w 1996715"/>
                <a:gd name="connsiteY39" fmla="*/ 898032 h 1173182"/>
                <a:gd name="connsiteX40" fmla="*/ 1704303 w 1996715"/>
                <a:gd name="connsiteY40" fmla="*/ 1001373 h 1173182"/>
                <a:gd name="connsiteX41" fmla="*/ 1528419 w 1996715"/>
                <a:gd name="connsiteY41" fmla="*/ 966085 h 1173182"/>
                <a:gd name="connsiteX42" fmla="*/ 1553015 w 1996715"/>
                <a:gd name="connsiteY42" fmla="*/ 1074324 h 1173182"/>
                <a:gd name="connsiteX43" fmla="*/ 1392234 w 1996715"/>
                <a:gd name="connsiteY43" fmla="*/ 1019552 h 1173182"/>
                <a:gd name="connsiteX44" fmla="*/ 1380409 w 1996715"/>
                <a:gd name="connsiteY44" fmla="*/ 1128531 h 1173182"/>
                <a:gd name="connsiteX45" fmla="*/ 1240900 w 1996715"/>
                <a:gd name="connsiteY45" fmla="*/ 1056381 h 1173182"/>
                <a:gd name="connsiteX46" fmla="*/ 1193127 w 1996715"/>
                <a:gd name="connsiteY46" fmla="*/ 1161914 h 1173182"/>
                <a:gd name="connsiteX47" fmla="*/ 1080258 w 1996715"/>
                <a:gd name="connsiteY47" fmla="*/ 1075154 h 1173182"/>
                <a:gd name="connsiteX48" fmla="*/ 998358 w 1996715"/>
                <a:gd name="connsiteY48" fmla="*/ 1173182 h 1173182"/>
                <a:gd name="connsiteX49" fmla="*/ 916457 w 1996715"/>
                <a:gd name="connsiteY49" fmla="*/ 1075154 h 1173182"/>
                <a:gd name="connsiteX50" fmla="*/ 803588 w 1996715"/>
                <a:gd name="connsiteY50" fmla="*/ 1161914 h 1173182"/>
                <a:gd name="connsiteX51" fmla="*/ 755815 w 1996715"/>
                <a:gd name="connsiteY51" fmla="*/ 1056381 h 1173182"/>
                <a:gd name="connsiteX52" fmla="*/ 616306 w 1996715"/>
                <a:gd name="connsiteY52" fmla="*/ 1128531 h 1173182"/>
                <a:gd name="connsiteX53" fmla="*/ 604481 w 1996715"/>
                <a:gd name="connsiteY53" fmla="*/ 1019552 h 1173182"/>
                <a:gd name="connsiteX54" fmla="*/ 443700 w 1996715"/>
                <a:gd name="connsiteY54" fmla="*/ 1074324 h 1173182"/>
                <a:gd name="connsiteX55" fmla="*/ 468296 w 1996715"/>
                <a:gd name="connsiteY55" fmla="*/ 966085 h 1173182"/>
                <a:gd name="connsiteX56" fmla="*/ 292412 w 1996715"/>
                <a:gd name="connsiteY56" fmla="*/ 1001373 h 1173182"/>
                <a:gd name="connsiteX57" fmla="*/ 352473 w 1996715"/>
                <a:gd name="connsiteY57" fmla="*/ 898032 h 1173182"/>
                <a:gd name="connsiteX58" fmla="*/ 168253 w 1996715"/>
                <a:gd name="connsiteY58" fmla="*/ 912483 h 1173182"/>
                <a:gd name="connsiteX59" fmla="*/ 261473 w 1996715"/>
                <a:gd name="connsiteY59" fmla="*/ 818015 h 1173182"/>
                <a:gd name="connsiteX60" fmla="*/ 75995 w 1996715"/>
                <a:gd name="connsiteY60" fmla="*/ 811068 h 1173182"/>
                <a:gd name="connsiteX61" fmla="*/ 198791 w 1996715"/>
                <a:gd name="connsiteY61" fmla="*/ 729098 h 1173182"/>
                <a:gd name="connsiteX62" fmla="*/ 19178 w 1996715"/>
                <a:gd name="connsiteY62" fmla="*/ 701029 h 1173182"/>
                <a:gd name="connsiteX63" fmla="*/ 166839 w 1996715"/>
                <a:gd name="connsiteY63" fmla="*/ 634712 h 1173182"/>
                <a:gd name="connsiteX64" fmla="*/ 0 w 1996715"/>
                <a:gd name="connsiteY64" fmla="*/ 586591 h 1173182"/>
                <a:gd name="connsiteX0" fmla="*/ 476122 w 2472837"/>
                <a:gd name="connsiteY0" fmla="*/ 586591 h 1173182"/>
                <a:gd name="connsiteX1" fmla="*/ 642961 w 2472837"/>
                <a:gd name="connsiteY1" fmla="*/ 538470 h 1173182"/>
                <a:gd name="connsiteX2" fmla="*/ 495300 w 2472837"/>
                <a:gd name="connsiteY2" fmla="*/ 472153 h 1173182"/>
                <a:gd name="connsiteX3" fmla="*/ 674913 w 2472837"/>
                <a:gd name="connsiteY3" fmla="*/ 444084 h 1173182"/>
                <a:gd name="connsiteX4" fmla="*/ 552117 w 2472837"/>
                <a:gd name="connsiteY4" fmla="*/ 362114 h 1173182"/>
                <a:gd name="connsiteX5" fmla="*/ 737595 w 2472837"/>
                <a:gd name="connsiteY5" fmla="*/ 355167 h 1173182"/>
                <a:gd name="connsiteX6" fmla="*/ 644375 w 2472837"/>
                <a:gd name="connsiteY6" fmla="*/ 260699 h 1173182"/>
                <a:gd name="connsiteX7" fmla="*/ 828595 w 2472837"/>
                <a:gd name="connsiteY7" fmla="*/ 275150 h 1173182"/>
                <a:gd name="connsiteX8" fmla="*/ 768534 w 2472837"/>
                <a:gd name="connsiteY8" fmla="*/ 171809 h 1173182"/>
                <a:gd name="connsiteX9" fmla="*/ 944418 w 2472837"/>
                <a:gd name="connsiteY9" fmla="*/ 207097 h 1173182"/>
                <a:gd name="connsiteX10" fmla="*/ 919822 w 2472837"/>
                <a:gd name="connsiteY10" fmla="*/ 98858 h 1173182"/>
                <a:gd name="connsiteX11" fmla="*/ 1080603 w 2472837"/>
                <a:gd name="connsiteY11" fmla="*/ 153630 h 1173182"/>
                <a:gd name="connsiteX12" fmla="*/ 1092428 w 2472837"/>
                <a:gd name="connsiteY12" fmla="*/ 44651 h 1173182"/>
                <a:gd name="connsiteX13" fmla="*/ 1231937 w 2472837"/>
                <a:gd name="connsiteY13" fmla="*/ 116801 h 1173182"/>
                <a:gd name="connsiteX14" fmla="*/ 1279710 w 2472837"/>
                <a:gd name="connsiteY14" fmla="*/ 11268 h 1173182"/>
                <a:gd name="connsiteX15" fmla="*/ 1392579 w 2472837"/>
                <a:gd name="connsiteY15" fmla="*/ 98028 h 1173182"/>
                <a:gd name="connsiteX16" fmla="*/ 1474480 w 2472837"/>
                <a:gd name="connsiteY16" fmla="*/ 0 h 1173182"/>
                <a:gd name="connsiteX17" fmla="*/ 1556380 w 2472837"/>
                <a:gd name="connsiteY17" fmla="*/ 98028 h 1173182"/>
                <a:gd name="connsiteX18" fmla="*/ 1669249 w 2472837"/>
                <a:gd name="connsiteY18" fmla="*/ 11268 h 1173182"/>
                <a:gd name="connsiteX19" fmla="*/ 1717022 w 2472837"/>
                <a:gd name="connsiteY19" fmla="*/ 116801 h 1173182"/>
                <a:gd name="connsiteX20" fmla="*/ 1856531 w 2472837"/>
                <a:gd name="connsiteY20" fmla="*/ 44651 h 1173182"/>
                <a:gd name="connsiteX21" fmla="*/ 1868356 w 2472837"/>
                <a:gd name="connsiteY21" fmla="*/ 153630 h 1173182"/>
                <a:gd name="connsiteX22" fmla="*/ 2029137 w 2472837"/>
                <a:gd name="connsiteY22" fmla="*/ 98858 h 1173182"/>
                <a:gd name="connsiteX23" fmla="*/ 2004541 w 2472837"/>
                <a:gd name="connsiteY23" fmla="*/ 207097 h 1173182"/>
                <a:gd name="connsiteX24" fmla="*/ 2180425 w 2472837"/>
                <a:gd name="connsiteY24" fmla="*/ 171809 h 1173182"/>
                <a:gd name="connsiteX25" fmla="*/ 2120364 w 2472837"/>
                <a:gd name="connsiteY25" fmla="*/ 275150 h 1173182"/>
                <a:gd name="connsiteX26" fmla="*/ 2304584 w 2472837"/>
                <a:gd name="connsiteY26" fmla="*/ 260699 h 1173182"/>
                <a:gd name="connsiteX27" fmla="*/ 2211364 w 2472837"/>
                <a:gd name="connsiteY27" fmla="*/ 355167 h 1173182"/>
                <a:gd name="connsiteX28" fmla="*/ 2396842 w 2472837"/>
                <a:gd name="connsiteY28" fmla="*/ 362114 h 1173182"/>
                <a:gd name="connsiteX29" fmla="*/ 2274046 w 2472837"/>
                <a:gd name="connsiteY29" fmla="*/ 444084 h 1173182"/>
                <a:gd name="connsiteX30" fmla="*/ 2453659 w 2472837"/>
                <a:gd name="connsiteY30" fmla="*/ 472153 h 1173182"/>
                <a:gd name="connsiteX31" fmla="*/ 2305998 w 2472837"/>
                <a:gd name="connsiteY31" fmla="*/ 538470 h 1173182"/>
                <a:gd name="connsiteX32" fmla="*/ 2472837 w 2472837"/>
                <a:gd name="connsiteY32" fmla="*/ 586591 h 1173182"/>
                <a:gd name="connsiteX33" fmla="*/ 2305998 w 2472837"/>
                <a:gd name="connsiteY33" fmla="*/ 634712 h 1173182"/>
                <a:gd name="connsiteX34" fmla="*/ 2453659 w 2472837"/>
                <a:gd name="connsiteY34" fmla="*/ 701029 h 1173182"/>
                <a:gd name="connsiteX35" fmla="*/ 2274046 w 2472837"/>
                <a:gd name="connsiteY35" fmla="*/ 729098 h 1173182"/>
                <a:gd name="connsiteX36" fmla="*/ 2396842 w 2472837"/>
                <a:gd name="connsiteY36" fmla="*/ 811068 h 1173182"/>
                <a:gd name="connsiteX37" fmla="*/ 2211364 w 2472837"/>
                <a:gd name="connsiteY37" fmla="*/ 818015 h 1173182"/>
                <a:gd name="connsiteX38" fmla="*/ 2304584 w 2472837"/>
                <a:gd name="connsiteY38" fmla="*/ 912483 h 1173182"/>
                <a:gd name="connsiteX39" fmla="*/ 2120364 w 2472837"/>
                <a:gd name="connsiteY39" fmla="*/ 898032 h 1173182"/>
                <a:gd name="connsiteX40" fmla="*/ 2180425 w 2472837"/>
                <a:gd name="connsiteY40" fmla="*/ 1001373 h 1173182"/>
                <a:gd name="connsiteX41" fmla="*/ 2004541 w 2472837"/>
                <a:gd name="connsiteY41" fmla="*/ 966085 h 1173182"/>
                <a:gd name="connsiteX42" fmla="*/ 2029137 w 2472837"/>
                <a:gd name="connsiteY42" fmla="*/ 1074324 h 1173182"/>
                <a:gd name="connsiteX43" fmla="*/ 1868356 w 2472837"/>
                <a:gd name="connsiteY43" fmla="*/ 1019552 h 1173182"/>
                <a:gd name="connsiteX44" fmla="*/ 1856531 w 2472837"/>
                <a:gd name="connsiteY44" fmla="*/ 1128531 h 1173182"/>
                <a:gd name="connsiteX45" fmla="*/ 1717022 w 2472837"/>
                <a:gd name="connsiteY45" fmla="*/ 1056381 h 1173182"/>
                <a:gd name="connsiteX46" fmla="*/ 1669249 w 2472837"/>
                <a:gd name="connsiteY46" fmla="*/ 1161914 h 1173182"/>
                <a:gd name="connsiteX47" fmla="*/ 1556380 w 2472837"/>
                <a:gd name="connsiteY47" fmla="*/ 1075154 h 1173182"/>
                <a:gd name="connsiteX48" fmla="*/ 1474480 w 2472837"/>
                <a:gd name="connsiteY48" fmla="*/ 1173182 h 1173182"/>
                <a:gd name="connsiteX49" fmla="*/ 1392579 w 2472837"/>
                <a:gd name="connsiteY49" fmla="*/ 1075154 h 1173182"/>
                <a:gd name="connsiteX50" fmla="*/ 1279710 w 2472837"/>
                <a:gd name="connsiteY50" fmla="*/ 1161914 h 1173182"/>
                <a:gd name="connsiteX51" fmla="*/ 1231937 w 2472837"/>
                <a:gd name="connsiteY51" fmla="*/ 1056381 h 1173182"/>
                <a:gd name="connsiteX52" fmla="*/ 1092428 w 2472837"/>
                <a:gd name="connsiteY52" fmla="*/ 1128531 h 1173182"/>
                <a:gd name="connsiteX53" fmla="*/ 1080603 w 2472837"/>
                <a:gd name="connsiteY53" fmla="*/ 1019552 h 1173182"/>
                <a:gd name="connsiteX54" fmla="*/ 919822 w 2472837"/>
                <a:gd name="connsiteY54" fmla="*/ 1074324 h 1173182"/>
                <a:gd name="connsiteX55" fmla="*/ 944418 w 2472837"/>
                <a:gd name="connsiteY55" fmla="*/ 966085 h 1173182"/>
                <a:gd name="connsiteX56" fmla="*/ 768534 w 2472837"/>
                <a:gd name="connsiteY56" fmla="*/ 1001373 h 1173182"/>
                <a:gd name="connsiteX57" fmla="*/ 828595 w 2472837"/>
                <a:gd name="connsiteY57" fmla="*/ 898032 h 1173182"/>
                <a:gd name="connsiteX58" fmla="*/ 644375 w 2472837"/>
                <a:gd name="connsiteY58" fmla="*/ 912483 h 1173182"/>
                <a:gd name="connsiteX59" fmla="*/ 737595 w 2472837"/>
                <a:gd name="connsiteY59" fmla="*/ 818015 h 1173182"/>
                <a:gd name="connsiteX60" fmla="*/ 552117 w 2472837"/>
                <a:gd name="connsiteY60" fmla="*/ 811068 h 1173182"/>
                <a:gd name="connsiteX61" fmla="*/ 674913 w 2472837"/>
                <a:gd name="connsiteY61" fmla="*/ 729098 h 1173182"/>
                <a:gd name="connsiteX62" fmla="*/ 0 w 2472837"/>
                <a:gd name="connsiteY62" fmla="*/ 929629 h 1173182"/>
                <a:gd name="connsiteX63" fmla="*/ 642961 w 2472837"/>
                <a:gd name="connsiteY63" fmla="*/ 634712 h 1173182"/>
                <a:gd name="connsiteX64" fmla="*/ 476122 w 2472837"/>
                <a:gd name="connsiteY64" fmla="*/ 586591 h 11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72837" h="1173182">
                  <a:moveTo>
                    <a:pt x="476122" y="586591"/>
                  </a:moveTo>
                  <a:lnTo>
                    <a:pt x="642961" y="538470"/>
                  </a:lnTo>
                  <a:lnTo>
                    <a:pt x="495300" y="472153"/>
                  </a:lnTo>
                  <a:lnTo>
                    <a:pt x="674913" y="444084"/>
                  </a:lnTo>
                  <a:lnTo>
                    <a:pt x="552117" y="362114"/>
                  </a:lnTo>
                  <a:lnTo>
                    <a:pt x="737595" y="355167"/>
                  </a:lnTo>
                  <a:lnTo>
                    <a:pt x="644375" y="260699"/>
                  </a:lnTo>
                  <a:lnTo>
                    <a:pt x="828595" y="275150"/>
                  </a:lnTo>
                  <a:lnTo>
                    <a:pt x="768534" y="171809"/>
                  </a:lnTo>
                  <a:lnTo>
                    <a:pt x="944418" y="207097"/>
                  </a:lnTo>
                  <a:lnTo>
                    <a:pt x="919822" y="98858"/>
                  </a:lnTo>
                  <a:lnTo>
                    <a:pt x="1080603" y="153630"/>
                  </a:lnTo>
                  <a:lnTo>
                    <a:pt x="1092428" y="44651"/>
                  </a:lnTo>
                  <a:lnTo>
                    <a:pt x="1231937" y="116801"/>
                  </a:lnTo>
                  <a:lnTo>
                    <a:pt x="1279710" y="11268"/>
                  </a:lnTo>
                  <a:lnTo>
                    <a:pt x="1392579" y="98028"/>
                  </a:lnTo>
                  <a:lnTo>
                    <a:pt x="1474480" y="0"/>
                  </a:lnTo>
                  <a:lnTo>
                    <a:pt x="1556380" y="98028"/>
                  </a:lnTo>
                  <a:lnTo>
                    <a:pt x="1669249" y="11268"/>
                  </a:lnTo>
                  <a:lnTo>
                    <a:pt x="1717022" y="116801"/>
                  </a:lnTo>
                  <a:lnTo>
                    <a:pt x="1856531" y="44651"/>
                  </a:lnTo>
                  <a:lnTo>
                    <a:pt x="1868356" y="153630"/>
                  </a:lnTo>
                  <a:lnTo>
                    <a:pt x="2029137" y="98858"/>
                  </a:lnTo>
                  <a:lnTo>
                    <a:pt x="2004541" y="207097"/>
                  </a:lnTo>
                  <a:lnTo>
                    <a:pt x="2180425" y="171809"/>
                  </a:lnTo>
                  <a:lnTo>
                    <a:pt x="2120364" y="275150"/>
                  </a:lnTo>
                  <a:lnTo>
                    <a:pt x="2304584" y="260699"/>
                  </a:lnTo>
                  <a:lnTo>
                    <a:pt x="2211364" y="355167"/>
                  </a:lnTo>
                  <a:lnTo>
                    <a:pt x="2396842" y="362114"/>
                  </a:lnTo>
                  <a:lnTo>
                    <a:pt x="2274046" y="444084"/>
                  </a:lnTo>
                  <a:lnTo>
                    <a:pt x="2453659" y="472153"/>
                  </a:lnTo>
                  <a:lnTo>
                    <a:pt x="2305998" y="538470"/>
                  </a:lnTo>
                  <a:lnTo>
                    <a:pt x="2472837" y="586591"/>
                  </a:lnTo>
                  <a:lnTo>
                    <a:pt x="2305998" y="634712"/>
                  </a:lnTo>
                  <a:lnTo>
                    <a:pt x="2453659" y="701029"/>
                  </a:lnTo>
                  <a:lnTo>
                    <a:pt x="2274046" y="729098"/>
                  </a:lnTo>
                  <a:lnTo>
                    <a:pt x="2396842" y="811068"/>
                  </a:lnTo>
                  <a:lnTo>
                    <a:pt x="2211364" y="818015"/>
                  </a:lnTo>
                  <a:lnTo>
                    <a:pt x="2304584" y="912483"/>
                  </a:lnTo>
                  <a:lnTo>
                    <a:pt x="2120364" y="898032"/>
                  </a:lnTo>
                  <a:lnTo>
                    <a:pt x="2180425" y="1001373"/>
                  </a:lnTo>
                  <a:lnTo>
                    <a:pt x="2004541" y="966085"/>
                  </a:lnTo>
                  <a:lnTo>
                    <a:pt x="2029137" y="1074324"/>
                  </a:lnTo>
                  <a:lnTo>
                    <a:pt x="1868356" y="1019552"/>
                  </a:lnTo>
                  <a:lnTo>
                    <a:pt x="1856531" y="1128531"/>
                  </a:lnTo>
                  <a:lnTo>
                    <a:pt x="1717022" y="1056381"/>
                  </a:lnTo>
                  <a:lnTo>
                    <a:pt x="1669249" y="1161914"/>
                  </a:lnTo>
                  <a:lnTo>
                    <a:pt x="1556380" y="1075154"/>
                  </a:lnTo>
                  <a:lnTo>
                    <a:pt x="1474480" y="1173182"/>
                  </a:lnTo>
                  <a:lnTo>
                    <a:pt x="1392579" y="1075154"/>
                  </a:lnTo>
                  <a:lnTo>
                    <a:pt x="1279710" y="1161914"/>
                  </a:lnTo>
                  <a:lnTo>
                    <a:pt x="1231937" y="1056381"/>
                  </a:lnTo>
                  <a:lnTo>
                    <a:pt x="1092428" y="1128531"/>
                  </a:lnTo>
                  <a:lnTo>
                    <a:pt x="1080603" y="1019552"/>
                  </a:lnTo>
                  <a:lnTo>
                    <a:pt x="919822" y="1074324"/>
                  </a:lnTo>
                  <a:lnTo>
                    <a:pt x="944418" y="966085"/>
                  </a:lnTo>
                  <a:lnTo>
                    <a:pt x="768534" y="1001373"/>
                  </a:lnTo>
                  <a:lnTo>
                    <a:pt x="828595" y="898032"/>
                  </a:lnTo>
                  <a:lnTo>
                    <a:pt x="644375" y="912483"/>
                  </a:lnTo>
                  <a:lnTo>
                    <a:pt x="737595" y="818015"/>
                  </a:lnTo>
                  <a:lnTo>
                    <a:pt x="552117" y="811068"/>
                  </a:lnTo>
                  <a:lnTo>
                    <a:pt x="674913" y="729098"/>
                  </a:lnTo>
                  <a:lnTo>
                    <a:pt x="0" y="929629"/>
                  </a:lnTo>
                  <a:lnTo>
                    <a:pt x="642961" y="634712"/>
                  </a:lnTo>
                  <a:lnTo>
                    <a:pt x="476122" y="586591"/>
                  </a:lnTo>
                  <a:close/>
                </a:path>
              </a:pathLst>
            </a:custGeom>
            <a:solidFill>
              <a:srgbClr val="FFFF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E5C0F924-65DF-5D72-1F46-3003E67724F2}"/>
                </a:ext>
              </a:extLst>
            </p:cNvPr>
            <p:cNvSpPr/>
            <p:nvPr/>
          </p:nvSpPr>
          <p:spPr>
            <a:xfrm>
              <a:off x="8801861" y="6513442"/>
              <a:ext cx="1598515" cy="53925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52" dirty="0">
                  <a:ln w="0"/>
                  <a:latin typeface="Meiryo UI" panose="020B0604030504040204" pitchFamily="50" charset="-128"/>
                  <a:ea typeface="Meiryo UI" panose="020B0604030504040204" pitchFamily="50" charset="-128"/>
                </a:rPr>
                <a:t>定期購入の</a:t>
              </a:r>
              <a:r>
                <a:rPr lang="ja-JP" altLang="en-US" sz="1452" dirty="0" smtClean="0">
                  <a:ln w="0"/>
                  <a:latin typeface="Meiryo UI" panose="020B0604030504040204" pitchFamily="50" charset="-128"/>
                  <a:ea typeface="Meiryo UI" panose="020B0604030504040204" pitchFamily="50" charset="-128"/>
                </a:rPr>
                <a:t>条件に</a:t>
              </a:r>
              <a:endParaRPr lang="en-US" altLang="ja-JP" sz="1452" dirty="0" smtClean="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気付</a:t>
              </a:r>
              <a:r>
                <a:rPr lang="ja-JP" altLang="en-US" sz="1452" dirty="0" smtClean="0">
                  <a:ln w="0"/>
                  <a:latin typeface="Meiryo UI" panose="020B0604030504040204" pitchFamily="50" charset="-128"/>
                  <a:ea typeface="Meiryo UI" panose="020B0604030504040204" pitchFamily="50" charset="-128"/>
                </a:rPr>
                <a:t>きにくい</a:t>
              </a:r>
              <a:endParaRPr lang="en-US" altLang="ja-JP" sz="1452" dirty="0">
                <a:ln w="0"/>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8235987" y="4782386"/>
            <a:ext cx="2131411" cy="965009"/>
            <a:chOff x="8235987" y="4782386"/>
            <a:chExt cx="2131411" cy="965009"/>
          </a:xfrm>
        </p:grpSpPr>
        <p:sp>
          <p:nvSpPr>
            <p:cNvPr id="119" name="星: 32 pt 118">
              <a:extLst>
                <a:ext uri="{FF2B5EF4-FFF2-40B4-BE49-F238E27FC236}">
                  <a16:creationId xmlns:a16="http://schemas.microsoft.com/office/drawing/2014/main" id="{CD2139C3-E30E-60F9-2135-0EE00101625D}"/>
                </a:ext>
              </a:extLst>
            </p:cNvPr>
            <p:cNvSpPr/>
            <p:nvPr/>
          </p:nvSpPr>
          <p:spPr>
            <a:xfrm>
              <a:off x="8235987" y="4782386"/>
              <a:ext cx="2131411" cy="965009"/>
            </a:xfrm>
            <a:custGeom>
              <a:avLst/>
              <a:gdLst>
                <a:gd name="connsiteX0" fmla="*/ 0 w 1852011"/>
                <a:gd name="connsiteY0" fmla="*/ 482505 h 965009"/>
                <a:gd name="connsiteX1" fmla="*/ 136594 w 1852011"/>
                <a:gd name="connsiteY1" fmla="*/ 441991 h 965009"/>
                <a:gd name="connsiteX2" fmla="*/ 17789 w 1852011"/>
                <a:gd name="connsiteY2" fmla="*/ 388373 h 965009"/>
                <a:gd name="connsiteX3" fmla="*/ 166927 w 1852011"/>
                <a:gd name="connsiteY3" fmla="*/ 362525 h 965009"/>
                <a:gd name="connsiteX4" fmla="*/ 70488 w 1852011"/>
                <a:gd name="connsiteY4" fmla="*/ 297860 h 965009"/>
                <a:gd name="connsiteX5" fmla="*/ 226436 w 1852011"/>
                <a:gd name="connsiteY5" fmla="*/ 287664 h 965009"/>
                <a:gd name="connsiteX6" fmla="*/ 156060 w 1852011"/>
                <a:gd name="connsiteY6" fmla="*/ 214439 h 965009"/>
                <a:gd name="connsiteX7" fmla="*/ 312827 w 1852011"/>
                <a:gd name="connsiteY7" fmla="*/ 220297 h 965009"/>
                <a:gd name="connsiteX8" fmla="*/ 271221 w 1852011"/>
                <a:gd name="connsiteY8" fmla="*/ 141322 h 965009"/>
                <a:gd name="connsiteX9" fmla="*/ 422785 w 1852011"/>
                <a:gd name="connsiteY9" fmla="*/ 163002 h 965009"/>
                <a:gd name="connsiteX10" fmla="*/ 411545 w 1852011"/>
                <a:gd name="connsiteY10" fmla="*/ 81316 h 965009"/>
                <a:gd name="connsiteX11" fmla="*/ 552075 w 1852011"/>
                <a:gd name="connsiteY11" fmla="*/ 117987 h 965009"/>
                <a:gd name="connsiteX12" fmla="*/ 571642 w 1852011"/>
                <a:gd name="connsiteY12" fmla="*/ 36728 h 965009"/>
                <a:gd name="connsiteX13" fmla="*/ 695745 w 1852011"/>
                <a:gd name="connsiteY13" fmla="*/ 86979 h 965009"/>
                <a:gd name="connsiteX14" fmla="*/ 745351 w 1852011"/>
                <a:gd name="connsiteY14" fmla="*/ 9269 h 965009"/>
                <a:gd name="connsiteX15" fmla="*/ 848253 w 1852011"/>
                <a:gd name="connsiteY15" fmla="*/ 71174 h 965009"/>
                <a:gd name="connsiteX16" fmla="*/ 926006 w 1852011"/>
                <a:gd name="connsiteY16" fmla="*/ 0 h 965009"/>
                <a:gd name="connsiteX17" fmla="*/ 1003758 w 1852011"/>
                <a:gd name="connsiteY17" fmla="*/ 71174 h 965009"/>
                <a:gd name="connsiteX18" fmla="*/ 1106660 w 1852011"/>
                <a:gd name="connsiteY18" fmla="*/ 9269 h 965009"/>
                <a:gd name="connsiteX19" fmla="*/ 1156266 w 1852011"/>
                <a:gd name="connsiteY19" fmla="*/ 86979 h 965009"/>
                <a:gd name="connsiteX20" fmla="*/ 1280369 w 1852011"/>
                <a:gd name="connsiteY20" fmla="*/ 36728 h 965009"/>
                <a:gd name="connsiteX21" fmla="*/ 1299936 w 1852011"/>
                <a:gd name="connsiteY21" fmla="*/ 117987 h 965009"/>
                <a:gd name="connsiteX22" fmla="*/ 1440466 w 1852011"/>
                <a:gd name="connsiteY22" fmla="*/ 81316 h 965009"/>
                <a:gd name="connsiteX23" fmla="*/ 1429226 w 1852011"/>
                <a:gd name="connsiteY23" fmla="*/ 163002 h 965009"/>
                <a:gd name="connsiteX24" fmla="*/ 1580790 w 1852011"/>
                <a:gd name="connsiteY24" fmla="*/ 141322 h 965009"/>
                <a:gd name="connsiteX25" fmla="*/ 1539184 w 1852011"/>
                <a:gd name="connsiteY25" fmla="*/ 220297 h 965009"/>
                <a:gd name="connsiteX26" fmla="*/ 1695951 w 1852011"/>
                <a:gd name="connsiteY26" fmla="*/ 214439 h 965009"/>
                <a:gd name="connsiteX27" fmla="*/ 1625575 w 1852011"/>
                <a:gd name="connsiteY27" fmla="*/ 287664 h 965009"/>
                <a:gd name="connsiteX28" fmla="*/ 1781523 w 1852011"/>
                <a:gd name="connsiteY28" fmla="*/ 297860 h 965009"/>
                <a:gd name="connsiteX29" fmla="*/ 1685084 w 1852011"/>
                <a:gd name="connsiteY29" fmla="*/ 362525 h 965009"/>
                <a:gd name="connsiteX30" fmla="*/ 1834222 w 1852011"/>
                <a:gd name="connsiteY30" fmla="*/ 388373 h 965009"/>
                <a:gd name="connsiteX31" fmla="*/ 1715417 w 1852011"/>
                <a:gd name="connsiteY31" fmla="*/ 441991 h 965009"/>
                <a:gd name="connsiteX32" fmla="*/ 1852011 w 1852011"/>
                <a:gd name="connsiteY32" fmla="*/ 482505 h 965009"/>
                <a:gd name="connsiteX33" fmla="*/ 1715417 w 1852011"/>
                <a:gd name="connsiteY33" fmla="*/ 523018 h 965009"/>
                <a:gd name="connsiteX34" fmla="*/ 1834222 w 1852011"/>
                <a:gd name="connsiteY34" fmla="*/ 576636 h 965009"/>
                <a:gd name="connsiteX35" fmla="*/ 1685084 w 1852011"/>
                <a:gd name="connsiteY35" fmla="*/ 602484 h 965009"/>
                <a:gd name="connsiteX36" fmla="*/ 1781523 w 1852011"/>
                <a:gd name="connsiteY36" fmla="*/ 667149 h 965009"/>
                <a:gd name="connsiteX37" fmla="*/ 1625575 w 1852011"/>
                <a:gd name="connsiteY37" fmla="*/ 677345 h 965009"/>
                <a:gd name="connsiteX38" fmla="*/ 1695951 w 1852011"/>
                <a:gd name="connsiteY38" fmla="*/ 750570 h 965009"/>
                <a:gd name="connsiteX39" fmla="*/ 1539184 w 1852011"/>
                <a:gd name="connsiteY39" fmla="*/ 744712 h 965009"/>
                <a:gd name="connsiteX40" fmla="*/ 1580790 w 1852011"/>
                <a:gd name="connsiteY40" fmla="*/ 823687 h 965009"/>
                <a:gd name="connsiteX41" fmla="*/ 1429226 w 1852011"/>
                <a:gd name="connsiteY41" fmla="*/ 802007 h 965009"/>
                <a:gd name="connsiteX42" fmla="*/ 1440466 w 1852011"/>
                <a:gd name="connsiteY42" fmla="*/ 883693 h 965009"/>
                <a:gd name="connsiteX43" fmla="*/ 1299936 w 1852011"/>
                <a:gd name="connsiteY43" fmla="*/ 847022 h 965009"/>
                <a:gd name="connsiteX44" fmla="*/ 1280369 w 1852011"/>
                <a:gd name="connsiteY44" fmla="*/ 928281 h 965009"/>
                <a:gd name="connsiteX45" fmla="*/ 1156266 w 1852011"/>
                <a:gd name="connsiteY45" fmla="*/ 878030 h 965009"/>
                <a:gd name="connsiteX46" fmla="*/ 1106660 w 1852011"/>
                <a:gd name="connsiteY46" fmla="*/ 955740 h 965009"/>
                <a:gd name="connsiteX47" fmla="*/ 1003758 w 1852011"/>
                <a:gd name="connsiteY47" fmla="*/ 893835 h 965009"/>
                <a:gd name="connsiteX48" fmla="*/ 926006 w 1852011"/>
                <a:gd name="connsiteY48" fmla="*/ 965009 h 965009"/>
                <a:gd name="connsiteX49" fmla="*/ 848253 w 1852011"/>
                <a:gd name="connsiteY49" fmla="*/ 893835 h 965009"/>
                <a:gd name="connsiteX50" fmla="*/ 745351 w 1852011"/>
                <a:gd name="connsiteY50" fmla="*/ 955740 h 965009"/>
                <a:gd name="connsiteX51" fmla="*/ 695745 w 1852011"/>
                <a:gd name="connsiteY51" fmla="*/ 878030 h 965009"/>
                <a:gd name="connsiteX52" fmla="*/ 571642 w 1852011"/>
                <a:gd name="connsiteY52" fmla="*/ 928281 h 965009"/>
                <a:gd name="connsiteX53" fmla="*/ 552075 w 1852011"/>
                <a:gd name="connsiteY53" fmla="*/ 847022 h 965009"/>
                <a:gd name="connsiteX54" fmla="*/ 411545 w 1852011"/>
                <a:gd name="connsiteY54" fmla="*/ 883693 h 965009"/>
                <a:gd name="connsiteX55" fmla="*/ 422785 w 1852011"/>
                <a:gd name="connsiteY55" fmla="*/ 802007 h 965009"/>
                <a:gd name="connsiteX56" fmla="*/ 271221 w 1852011"/>
                <a:gd name="connsiteY56" fmla="*/ 823687 h 965009"/>
                <a:gd name="connsiteX57" fmla="*/ 312827 w 1852011"/>
                <a:gd name="connsiteY57" fmla="*/ 744712 h 965009"/>
                <a:gd name="connsiteX58" fmla="*/ 156060 w 1852011"/>
                <a:gd name="connsiteY58" fmla="*/ 750570 h 965009"/>
                <a:gd name="connsiteX59" fmla="*/ 226436 w 1852011"/>
                <a:gd name="connsiteY59" fmla="*/ 677345 h 965009"/>
                <a:gd name="connsiteX60" fmla="*/ 70488 w 1852011"/>
                <a:gd name="connsiteY60" fmla="*/ 667149 h 965009"/>
                <a:gd name="connsiteX61" fmla="*/ 166927 w 1852011"/>
                <a:gd name="connsiteY61" fmla="*/ 602484 h 965009"/>
                <a:gd name="connsiteX62" fmla="*/ 17789 w 1852011"/>
                <a:gd name="connsiteY62" fmla="*/ 576636 h 965009"/>
                <a:gd name="connsiteX63" fmla="*/ 136594 w 1852011"/>
                <a:gd name="connsiteY63" fmla="*/ 523018 h 965009"/>
                <a:gd name="connsiteX64" fmla="*/ 0 w 1852011"/>
                <a:gd name="connsiteY64" fmla="*/ 482505 h 965009"/>
                <a:gd name="connsiteX0" fmla="*/ 0 w 2131411"/>
                <a:gd name="connsiteY0" fmla="*/ 457105 h 965009"/>
                <a:gd name="connsiteX1" fmla="*/ 415994 w 2131411"/>
                <a:gd name="connsiteY1" fmla="*/ 441991 h 965009"/>
                <a:gd name="connsiteX2" fmla="*/ 297189 w 2131411"/>
                <a:gd name="connsiteY2" fmla="*/ 388373 h 965009"/>
                <a:gd name="connsiteX3" fmla="*/ 446327 w 2131411"/>
                <a:gd name="connsiteY3" fmla="*/ 362525 h 965009"/>
                <a:gd name="connsiteX4" fmla="*/ 349888 w 2131411"/>
                <a:gd name="connsiteY4" fmla="*/ 297860 h 965009"/>
                <a:gd name="connsiteX5" fmla="*/ 505836 w 2131411"/>
                <a:gd name="connsiteY5" fmla="*/ 287664 h 965009"/>
                <a:gd name="connsiteX6" fmla="*/ 435460 w 2131411"/>
                <a:gd name="connsiteY6" fmla="*/ 214439 h 965009"/>
                <a:gd name="connsiteX7" fmla="*/ 592227 w 2131411"/>
                <a:gd name="connsiteY7" fmla="*/ 220297 h 965009"/>
                <a:gd name="connsiteX8" fmla="*/ 550621 w 2131411"/>
                <a:gd name="connsiteY8" fmla="*/ 141322 h 965009"/>
                <a:gd name="connsiteX9" fmla="*/ 702185 w 2131411"/>
                <a:gd name="connsiteY9" fmla="*/ 163002 h 965009"/>
                <a:gd name="connsiteX10" fmla="*/ 690945 w 2131411"/>
                <a:gd name="connsiteY10" fmla="*/ 81316 h 965009"/>
                <a:gd name="connsiteX11" fmla="*/ 831475 w 2131411"/>
                <a:gd name="connsiteY11" fmla="*/ 117987 h 965009"/>
                <a:gd name="connsiteX12" fmla="*/ 851042 w 2131411"/>
                <a:gd name="connsiteY12" fmla="*/ 36728 h 965009"/>
                <a:gd name="connsiteX13" fmla="*/ 975145 w 2131411"/>
                <a:gd name="connsiteY13" fmla="*/ 86979 h 965009"/>
                <a:gd name="connsiteX14" fmla="*/ 1024751 w 2131411"/>
                <a:gd name="connsiteY14" fmla="*/ 9269 h 965009"/>
                <a:gd name="connsiteX15" fmla="*/ 1127653 w 2131411"/>
                <a:gd name="connsiteY15" fmla="*/ 71174 h 965009"/>
                <a:gd name="connsiteX16" fmla="*/ 1205406 w 2131411"/>
                <a:gd name="connsiteY16" fmla="*/ 0 h 965009"/>
                <a:gd name="connsiteX17" fmla="*/ 1283158 w 2131411"/>
                <a:gd name="connsiteY17" fmla="*/ 71174 h 965009"/>
                <a:gd name="connsiteX18" fmla="*/ 1386060 w 2131411"/>
                <a:gd name="connsiteY18" fmla="*/ 9269 h 965009"/>
                <a:gd name="connsiteX19" fmla="*/ 1435666 w 2131411"/>
                <a:gd name="connsiteY19" fmla="*/ 86979 h 965009"/>
                <a:gd name="connsiteX20" fmla="*/ 1559769 w 2131411"/>
                <a:gd name="connsiteY20" fmla="*/ 36728 h 965009"/>
                <a:gd name="connsiteX21" fmla="*/ 1579336 w 2131411"/>
                <a:gd name="connsiteY21" fmla="*/ 117987 h 965009"/>
                <a:gd name="connsiteX22" fmla="*/ 1719866 w 2131411"/>
                <a:gd name="connsiteY22" fmla="*/ 81316 h 965009"/>
                <a:gd name="connsiteX23" fmla="*/ 1708626 w 2131411"/>
                <a:gd name="connsiteY23" fmla="*/ 163002 h 965009"/>
                <a:gd name="connsiteX24" fmla="*/ 1860190 w 2131411"/>
                <a:gd name="connsiteY24" fmla="*/ 141322 h 965009"/>
                <a:gd name="connsiteX25" fmla="*/ 1818584 w 2131411"/>
                <a:gd name="connsiteY25" fmla="*/ 220297 h 965009"/>
                <a:gd name="connsiteX26" fmla="*/ 1975351 w 2131411"/>
                <a:gd name="connsiteY26" fmla="*/ 214439 h 965009"/>
                <a:gd name="connsiteX27" fmla="*/ 1904975 w 2131411"/>
                <a:gd name="connsiteY27" fmla="*/ 287664 h 965009"/>
                <a:gd name="connsiteX28" fmla="*/ 2060923 w 2131411"/>
                <a:gd name="connsiteY28" fmla="*/ 297860 h 965009"/>
                <a:gd name="connsiteX29" fmla="*/ 1964484 w 2131411"/>
                <a:gd name="connsiteY29" fmla="*/ 362525 h 965009"/>
                <a:gd name="connsiteX30" fmla="*/ 2113622 w 2131411"/>
                <a:gd name="connsiteY30" fmla="*/ 388373 h 965009"/>
                <a:gd name="connsiteX31" fmla="*/ 1994817 w 2131411"/>
                <a:gd name="connsiteY31" fmla="*/ 441991 h 965009"/>
                <a:gd name="connsiteX32" fmla="*/ 2131411 w 2131411"/>
                <a:gd name="connsiteY32" fmla="*/ 482505 h 965009"/>
                <a:gd name="connsiteX33" fmla="*/ 1994817 w 2131411"/>
                <a:gd name="connsiteY33" fmla="*/ 523018 h 965009"/>
                <a:gd name="connsiteX34" fmla="*/ 2113622 w 2131411"/>
                <a:gd name="connsiteY34" fmla="*/ 576636 h 965009"/>
                <a:gd name="connsiteX35" fmla="*/ 1964484 w 2131411"/>
                <a:gd name="connsiteY35" fmla="*/ 602484 h 965009"/>
                <a:gd name="connsiteX36" fmla="*/ 2060923 w 2131411"/>
                <a:gd name="connsiteY36" fmla="*/ 667149 h 965009"/>
                <a:gd name="connsiteX37" fmla="*/ 1904975 w 2131411"/>
                <a:gd name="connsiteY37" fmla="*/ 677345 h 965009"/>
                <a:gd name="connsiteX38" fmla="*/ 1975351 w 2131411"/>
                <a:gd name="connsiteY38" fmla="*/ 750570 h 965009"/>
                <a:gd name="connsiteX39" fmla="*/ 1818584 w 2131411"/>
                <a:gd name="connsiteY39" fmla="*/ 744712 h 965009"/>
                <a:gd name="connsiteX40" fmla="*/ 1860190 w 2131411"/>
                <a:gd name="connsiteY40" fmla="*/ 823687 h 965009"/>
                <a:gd name="connsiteX41" fmla="*/ 1708626 w 2131411"/>
                <a:gd name="connsiteY41" fmla="*/ 802007 h 965009"/>
                <a:gd name="connsiteX42" fmla="*/ 1719866 w 2131411"/>
                <a:gd name="connsiteY42" fmla="*/ 883693 h 965009"/>
                <a:gd name="connsiteX43" fmla="*/ 1579336 w 2131411"/>
                <a:gd name="connsiteY43" fmla="*/ 847022 h 965009"/>
                <a:gd name="connsiteX44" fmla="*/ 1559769 w 2131411"/>
                <a:gd name="connsiteY44" fmla="*/ 928281 h 965009"/>
                <a:gd name="connsiteX45" fmla="*/ 1435666 w 2131411"/>
                <a:gd name="connsiteY45" fmla="*/ 878030 h 965009"/>
                <a:gd name="connsiteX46" fmla="*/ 1386060 w 2131411"/>
                <a:gd name="connsiteY46" fmla="*/ 955740 h 965009"/>
                <a:gd name="connsiteX47" fmla="*/ 1283158 w 2131411"/>
                <a:gd name="connsiteY47" fmla="*/ 893835 h 965009"/>
                <a:gd name="connsiteX48" fmla="*/ 1205406 w 2131411"/>
                <a:gd name="connsiteY48" fmla="*/ 965009 h 965009"/>
                <a:gd name="connsiteX49" fmla="*/ 1127653 w 2131411"/>
                <a:gd name="connsiteY49" fmla="*/ 893835 h 965009"/>
                <a:gd name="connsiteX50" fmla="*/ 1024751 w 2131411"/>
                <a:gd name="connsiteY50" fmla="*/ 955740 h 965009"/>
                <a:gd name="connsiteX51" fmla="*/ 975145 w 2131411"/>
                <a:gd name="connsiteY51" fmla="*/ 878030 h 965009"/>
                <a:gd name="connsiteX52" fmla="*/ 851042 w 2131411"/>
                <a:gd name="connsiteY52" fmla="*/ 928281 h 965009"/>
                <a:gd name="connsiteX53" fmla="*/ 831475 w 2131411"/>
                <a:gd name="connsiteY53" fmla="*/ 847022 h 965009"/>
                <a:gd name="connsiteX54" fmla="*/ 690945 w 2131411"/>
                <a:gd name="connsiteY54" fmla="*/ 883693 h 965009"/>
                <a:gd name="connsiteX55" fmla="*/ 702185 w 2131411"/>
                <a:gd name="connsiteY55" fmla="*/ 802007 h 965009"/>
                <a:gd name="connsiteX56" fmla="*/ 550621 w 2131411"/>
                <a:gd name="connsiteY56" fmla="*/ 823687 h 965009"/>
                <a:gd name="connsiteX57" fmla="*/ 592227 w 2131411"/>
                <a:gd name="connsiteY57" fmla="*/ 744712 h 965009"/>
                <a:gd name="connsiteX58" fmla="*/ 435460 w 2131411"/>
                <a:gd name="connsiteY58" fmla="*/ 750570 h 965009"/>
                <a:gd name="connsiteX59" fmla="*/ 505836 w 2131411"/>
                <a:gd name="connsiteY59" fmla="*/ 677345 h 965009"/>
                <a:gd name="connsiteX60" fmla="*/ 349888 w 2131411"/>
                <a:gd name="connsiteY60" fmla="*/ 667149 h 965009"/>
                <a:gd name="connsiteX61" fmla="*/ 446327 w 2131411"/>
                <a:gd name="connsiteY61" fmla="*/ 602484 h 965009"/>
                <a:gd name="connsiteX62" fmla="*/ 297189 w 2131411"/>
                <a:gd name="connsiteY62" fmla="*/ 576636 h 965009"/>
                <a:gd name="connsiteX63" fmla="*/ 415994 w 2131411"/>
                <a:gd name="connsiteY63" fmla="*/ 523018 h 965009"/>
                <a:gd name="connsiteX64" fmla="*/ 0 w 2131411"/>
                <a:gd name="connsiteY64" fmla="*/ 457105 h 96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31411" h="965009">
                  <a:moveTo>
                    <a:pt x="0" y="457105"/>
                  </a:moveTo>
                  <a:lnTo>
                    <a:pt x="415994" y="441991"/>
                  </a:lnTo>
                  <a:lnTo>
                    <a:pt x="297189" y="388373"/>
                  </a:lnTo>
                  <a:lnTo>
                    <a:pt x="446327" y="362525"/>
                  </a:lnTo>
                  <a:lnTo>
                    <a:pt x="349888" y="297860"/>
                  </a:lnTo>
                  <a:lnTo>
                    <a:pt x="505836" y="287664"/>
                  </a:lnTo>
                  <a:lnTo>
                    <a:pt x="435460" y="214439"/>
                  </a:lnTo>
                  <a:lnTo>
                    <a:pt x="592227" y="220297"/>
                  </a:lnTo>
                  <a:lnTo>
                    <a:pt x="550621" y="141322"/>
                  </a:lnTo>
                  <a:lnTo>
                    <a:pt x="702185" y="163002"/>
                  </a:lnTo>
                  <a:lnTo>
                    <a:pt x="690945" y="81316"/>
                  </a:lnTo>
                  <a:lnTo>
                    <a:pt x="831475" y="117987"/>
                  </a:lnTo>
                  <a:lnTo>
                    <a:pt x="851042" y="36728"/>
                  </a:lnTo>
                  <a:lnTo>
                    <a:pt x="975145" y="86979"/>
                  </a:lnTo>
                  <a:lnTo>
                    <a:pt x="1024751" y="9269"/>
                  </a:lnTo>
                  <a:lnTo>
                    <a:pt x="1127653" y="71174"/>
                  </a:lnTo>
                  <a:lnTo>
                    <a:pt x="1205406" y="0"/>
                  </a:lnTo>
                  <a:lnTo>
                    <a:pt x="1283158" y="71174"/>
                  </a:lnTo>
                  <a:lnTo>
                    <a:pt x="1386060" y="9269"/>
                  </a:lnTo>
                  <a:lnTo>
                    <a:pt x="1435666" y="86979"/>
                  </a:lnTo>
                  <a:lnTo>
                    <a:pt x="1559769" y="36728"/>
                  </a:lnTo>
                  <a:lnTo>
                    <a:pt x="1579336" y="117987"/>
                  </a:lnTo>
                  <a:lnTo>
                    <a:pt x="1719866" y="81316"/>
                  </a:lnTo>
                  <a:lnTo>
                    <a:pt x="1708626" y="163002"/>
                  </a:lnTo>
                  <a:lnTo>
                    <a:pt x="1860190" y="141322"/>
                  </a:lnTo>
                  <a:lnTo>
                    <a:pt x="1818584" y="220297"/>
                  </a:lnTo>
                  <a:lnTo>
                    <a:pt x="1975351" y="214439"/>
                  </a:lnTo>
                  <a:lnTo>
                    <a:pt x="1904975" y="287664"/>
                  </a:lnTo>
                  <a:lnTo>
                    <a:pt x="2060923" y="297860"/>
                  </a:lnTo>
                  <a:lnTo>
                    <a:pt x="1964484" y="362525"/>
                  </a:lnTo>
                  <a:lnTo>
                    <a:pt x="2113622" y="388373"/>
                  </a:lnTo>
                  <a:lnTo>
                    <a:pt x="1994817" y="441991"/>
                  </a:lnTo>
                  <a:lnTo>
                    <a:pt x="2131411" y="482505"/>
                  </a:lnTo>
                  <a:lnTo>
                    <a:pt x="1994817" y="523018"/>
                  </a:lnTo>
                  <a:lnTo>
                    <a:pt x="2113622" y="576636"/>
                  </a:lnTo>
                  <a:lnTo>
                    <a:pt x="1964484" y="602484"/>
                  </a:lnTo>
                  <a:lnTo>
                    <a:pt x="2060923" y="667149"/>
                  </a:lnTo>
                  <a:lnTo>
                    <a:pt x="1904975" y="677345"/>
                  </a:lnTo>
                  <a:lnTo>
                    <a:pt x="1975351" y="750570"/>
                  </a:lnTo>
                  <a:lnTo>
                    <a:pt x="1818584" y="744712"/>
                  </a:lnTo>
                  <a:lnTo>
                    <a:pt x="1860190" y="823687"/>
                  </a:lnTo>
                  <a:lnTo>
                    <a:pt x="1708626" y="802007"/>
                  </a:lnTo>
                  <a:lnTo>
                    <a:pt x="1719866" y="883693"/>
                  </a:lnTo>
                  <a:lnTo>
                    <a:pt x="1579336" y="847022"/>
                  </a:lnTo>
                  <a:lnTo>
                    <a:pt x="1559769" y="928281"/>
                  </a:lnTo>
                  <a:lnTo>
                    <a:pt x="1435666" y="878030"/>
                  </a:lnTo>
                  <a:lnTo>
                    <a:pt x="1386060" y="955740"/>
                  </a:lnTo>
                  <a:lnTo>
                    <a:pt x="1283158" y="893835"/>
                  </a:lnTo>
                  <a:lnTo>
                    <a:pt x="1205406" y="965009"/>
                  </a:lnTo>
                  <a:lnTo>
                    <a:pt x="1127653" y="893835"/>
                  </a:lnTo>
                  <a:lnTo>
                    <a:pt x="1024751" y="955740"/>
                  </a:lnTo>
                  <a:lnTo>
                    <a:pt x="975145" y="878030"/>
                  </a:lnTo>
                  <a:lnTo>
                    <a:pt x="851042" y="928281"/>
                  </a:lnTo>
                  <a:lnTo>
                    <a:pt x="831475" y="847022"/>
                  </a:lnTo>
                  <a:lnTo>
                    <a:pt x="690945" y="883693"/>
                  </a:lnTo>
                  <a:lnTo>
                    <a:pt x="702185" y="802007"/>
                  </a:lnTo>
                  <a:lnTo>
                    <a:pt x="550621" y="823687"/>
                  </a:lnTo>
                  <a:lnTo>
                    <a:pt x="592227" y="744712"/>
                  </a:lnTo>
                  <a:lnTo>
                    <a:pt x="435460" y="750570"/>
                  </a:lnTo>
                  <a:lnTo>
                    <a:pt x="505836" y="677345"/>
                  </a:lnTo>
                  <a:lnTo>
                    <a:pt x="349888" y="667149"/>
                  </a:lnTo>
                  <a:lnTo>
                    <a:pt x="446327" y="602484"/>
                  </a:lnTo>
                  <a:lnTo>
                    <a:pt x="297189" y="576636"/>
                  </a:lnTo>
                  <a:lnTo>
                    <a:pt x="415994" y="523018"/>
                  </a:lnTo>
                  <a:lnTo>
                    <a:pt x="0" y="457105"/>
                  </a:lnTo>
                  <a:close/>
                </a:path>
              </a:pathLst>
            </a:custGeom>
            <a:solidFill>
              <a:srgbClr val="FFFF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A54D1529-AC96-9901-6540-D77B18046817}"/>
                </a:ext>
              </a:extLst>
            </p:cNvPr>
            <p:cNvSpPr/>
            <p:nvPr/>
          </p:nvSpPr>
          <p:spPr>
            <a:xfrm>
              <a:off x="8908441" y="4984192"/>
              <a:ext cx="1080745" cy="53925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52" dirty="0">
                  <a:ln w="0"/>
                  <a:latin typeface="Meiryo UI" panose="020B0604030504040204" pitchFamily="50" charset="-128"/>
                  <a:ea typeface="Meiryo UI" panose="020B0604030504040204" pitchFamily="50" charset="-128"/>
                </a:rPr>
                <a:t>初回の金額</a:t>
              </a:r>
              <a:endParaRPr lang="en-US" altLang="ja-JP" sz="1452" dirty="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のみ表示</a:t>
              </a:r>
            </a:p>
          </p:txBody>
        </p:sp>
      </p:grpSp>
      <p:pic>
        <p:nvPicPr>
          <p:cNvPr id="9" name="図 8" descr="ダイアグラム が含まれている画像&#10;&#10;自動的に生成された説明">
            <a:extLst>
              <a:ext uri="{FF2B5EF4-FFF2-40B4-BE49-F238E27FC236}">
                <a16:creationId xmlns:a16="http://schemas.microsoft.com/office/drawing/2014/main" id="{B6F309F4-378A-F09A-FA31-7B75A1BD44E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7000" b="82444" l="10000" r="97000">
                        <a14:foregroundMark x1="31000" y1="12222" x2="69444" y2="8444"/>
                        <a14:foregroundMark x1="69889" y1="7222" x2="82333" y2="58556"/>
                        <a14:foregroundMark x1="82333" y1="55333" x2="93333" y2="67000"/>
                        <a14:foregroundMark x1="96333" y1="59222" x2="97000" y2="77667"/>
                        <a14:foregroundMark x1="72667" y1="10000" x2="83889" y2="53778"/>
                        <a14:foregroundMark x1="32333" y1="19667" x2="43000" y2="67222"/>
                        <a14:foregroundMark x1="43000" y1="67222" x2="43000" y2="67444"/>
                        <a14:foregroundMark x1="36778" y1="33667" x2="44778" y2="64000"/>
                        <a14:foregroundMark x1="37000" y1="78667" x2="55000" y2="82444"/>
                        <a14:foregroundMark x1="54222" y1="81667" x2="89111" y2="76000"/>
                        <a14:foregroundMark x1="62222" y1="52778" x2="61222" y2="43333"/>
                      </a14:backgroundRemoval>
                    </a14:imgEffect>
                  </a14:imgLayer>
                </a14:imgProps>
              </a:ext>
              <a:ext uri="{28A0092B-C50C-407E-A947-70E740481C1C}">
                <a14:useLocalDpi xmlns:a14="http://schemas.microsoft.com/office/drawing/2010/main" val="0"/>
              </a:ext>
            </a:extLst>
          </a:blip>
          <a:srcRect b="13321"/>
          <a:stretch/>
        </p:blipFill>
        <p:spPr>
          <a:xfrm rot="21397464">
            <a:off x="6164927" y="2228367"/>
            <a:ext cx="1818352" cy="1643774"/>
          </a:xfrm>
          <a:prstGeom prst="rect">
            <a:avLst/>
          </a:prstGeom>
        </p:spPr>
      </p:pic>
      <p:sp>
        <p:nvSpPr>
          <p:cNvPr id="122" name="吹き出し: 角を丸めた四角形 121">
            <a:extLst>
              <a:ext uri="{FF2B5EF4-FFF2-40B4-BE49-F238E27FC236}">
                <a16:creationId xmlns:a16="http://schemas.microsoft.com/office/drawing/2014/main" id="{BA7A3A58-257B-FB31-FE3D-3FE9FD31443D}"/>
              </a:ext>
            </a:extLst>
          </p:cNvPr>
          <p:cNvSpPr/>
          <p:nvPr/>
        </p:nvSpPr>
        <p:spPr>
          <a:xfrm>
            <a:off x="7985015" y="2219547"/>
            <a:ext cx="1911986" cy="342258"/>
          </a:xfrm>
          <a:prstGeom prst="wedgeRoundRectCallout">
            <a:avLst>
              <a:gd name="adj1" fmla="val -77290"/>
              <a:gd name="adj2" fmla="val 486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400" dirty="0">
                <a:solidFill>
                  <a:sysClr val="windowText" lastClr="000000"/>
                </a:solidFill>
                <a:latin typeface="Meiryo UI" panose="020B0604030504040204" pitchFamily="50" charset="-128"/>
                <a:ea typeface="Meiryo UI" panose="020B0604030504040204" pitchFamily="50" charset="-128"/>
              </a:rPr>
              <a:t>ドラマ・漫画で惹きつける</a:t>
            </a:r>
          </a:p>
        </p:txBody>
      </p:sp>
      <p:sp>
        <p:nvSpPr>
          <p:cNvPr id="123" name="吹き出し: 角を丸めた四角形 122">
            <a:extLst>
              <a:ext uri="{FF2B5EF4-FFF2-40B4-BE49-F238E27FC236}">
                <a16:creationId xmlns:a16="http://schemas.microsoft.com/office/drawing/2014/main" id="{1E53609E-7182-EF74-74D7-8D8CBE9D70D1}"/>
              </a:ext>
            </a:extLst>
          </p:cNvPr>
          <p:cNvSpPr/>
          <p:nvPr/>
        </p:nvSpPr>
        <p:spPr>
          <a:xfrm>
            <a:off x="7813650" y="2691480"/>
            <a:ext cx="2692919" cy="539250"/>
          </a:xfrm>
          <a:prstGeom prst="wedgeRoundRectCallout">
            <a:avLst>
              <a:gd name="adj1" fmla="val -66307"/>
              <a:gd name="adj2" fmla="val -177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44000" rtlCol="0" anchor="ctr"/>
          <a:lstStyle/>
          <a:p>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長過ぎるページ</a:t>
            </a:r>
            <a:r>
              <a:rPr kumimoji="1" lang="ja-JP" altLang="en-US" sz="1400" dirty="0">
                <a:solidFill>
                  <a:sysClr val="windowText" lastClr="000000"/>
                </a:solidFill>
                <a:latin typeface="Meiryo UI" panose="020B0604030504040204" pitchFamily="50" charset="-128"/>
                <a:ea typeface="Meiryo UI" panose="020B0604030504040204" pitchFamily="50" charset="-128"/>
              </a:rPr>
              <a:t>・繰り返される契約</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条件に飽きて、見ず</a:t>
            </a:r>
            <a:r>
              <a:rPr kumimoji="1" lang="ja-JP" altLang="en-US" sz="1400" dirty="0">
                <a:solidFill>
                  <a:sysClr val="windowText" lastClr="000000"/>
                </a:solidFill>
                <a:latin typeface="Meiryo UI" panose="020B0604030504040204" pitchFamily="50" charset="-128"/>
                <a:ea typeface="Meiryo UI" panose="020B0604030504040204" pitchFamily="50" charset="-128"/>
              </a:rPr>
              <a:t>に</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スクロール</a:t>
            </a:r>
            <a:endParaRPr kumimoji="1" lang="ja-JP" altLang="en-US" sz="1400" dirty="0">
              <a:solidFill>
                <a:sysClr val="windowText" lastClr="000000"/>
              </a:solidFill>
              <a:latin typeface="Meiryo UI" panose="020B0604030504040204" pitchFamily="50" charset="-128"/>
              <a:ea typeface="Meiryo UI" panose="020B0604030504040204" pitchFamily="50" charset="-128"/>
            </a:endParaRPr>
          </a:p>
        </p:txBody>
      </p:sp>
      <p:sp>
        <p:nvSpPr>
          <p:cNvPr id="124" name="吹き出し: 角を丸めた四角形 123">
            <a:extLst>
              <a:ext uri="{FF2B5EF4-FFF2-40B4-BE49-F238E27FC236}">
                <a16:creationId xmlns:a16="http://schemas.microsoft.com/office/drawing/2014/main" id="{106BF03F-9974-C96D-8A24-83BD29FDCC3E}"/>
              </a:ext>
            </a:extLst>
          </p:cNvPr>
          <p:cNvSpPr/>
          <p:nvPr/>
        </p:nvSpPr>
        <p:spPr>
          <a:xfrm>
            <a:off x="8385988" y="3396261"/>
            <a:ext cx="2145812" cy="743873"/>
          </a:xfrm>
          <a:prstGeom prst="wedgeRoundRectCallout">
            <a:avLst>
              <a:gd name="adj1" fmla="val -37441"/>
              <a:gd name="adj2" fmla="val -7935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400" dirty="0">
                <a:solidFill>
                  <a:sysClr val="windowText" lastClr="000000"/>
                </a:solidFill>
                <a:latin typeface="Meiryo UI" panose="020B0604030504040204" pitchFamily="50" charset="-128"/>
                <a:ea typeface="Meiryo UI" panose="020B0604030504040204" pitchFamily="50" charset="-128"/>
              </a:rPr>
              <a:t>でも「私は１本でやめた」</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r>
              <a:rPr kumimoji="1" lang="ja-JP" altLang="en-US" sz="1400" dirty="0">
                <a:solidFill>
                  <a:sysClr val="windowText" lastClr="000000"/>
                </a:solidFill>
                <a:latin typeface="Meiryo UI" panose="020B0604030504040204" pitchFamily="50" charset="-128"/>
                <a:ea typeface="Meiryo UI" panose="020B0604030504040204" pitchFamily="50" charset="-128"/>
              </a:rPr>
              <a:t>など、都合の良い言葉は目に飛び込んでくる</a:t>
            </a:r>
          </a:p>
        </p:txBody>
      </p:sp>
      <p:sp>
        <p:nvSpPr>
          <p:cNvPr id="177" name="矢印: 右 176">
            <a:extLst>
              <a:ext uri="{FF2B5EF4-FFF2-40B4-BE49-F238E27FC236}">
                <a16:creationId xmlns:a16="http://schemas.microsoft.com/office/drawing/2014/main" id="{A3E44186-233B-F5A5-63A9-D06976718653}"/>
              </a:ext>
            </a:extLst>
          </p:cNvPr>
          <p:cNvSpPr/>
          <p:nvPr/>
        </p:nvSpPr>
        <p:spPr>
          <a:xfrm flipV="1">
            <a:off x="5658128" y="6799520"/>
            <a:ext cx="710637" cy="287770"/>
          </a:xfrm>
          <a:prstGeom prst="rightArrow">
            <a:avLst>
              <a:gd name="adj1" fmla="val 50000"/>
              <a:gd name="adj2" fmla="val 858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6062071" y="3920856"/>
            <a:ext cx="2170857" cy="622310"/>
            <a:chOff x="6062071" y="3920856"/>
            <a:chExt cx="2170857" cy="622310"/>
          </a:xfrm>
        </p:grpSpPr>
        <p:sp>
          <p:nvSpPr>
            <p:cNvPr id="81" name="吹き出し: 角を丸めた四角形 123">
              <a:extLst>
                <a:ext uri="{FF2B5EF4-FFF2-40B4-BE49-F238E27FC236}">
                  <a16:creationId xmlns:a16="http://schemas.microsoft.com/office/drawing/2014/main" id="{106BF03F-9974-C96D-8A24-83BD29FDCC3E}"/>
                </a:ext>
              </a:extLst>
            </p:cNvPr>
            <p:cNvSpPr/>
            <p:nvPr/>
          </p:nvSpPr>
          <p:spPr>
            <a:xfrm>
              <a:off x="6062071" y="3920856"/>
              <a:ext cx="2170857" cy="622310"/>
            </a:xfrm>
            <a:prstGeom prst="wedgeRoundRectCallout">
              <a:avLst>
                <a:gd name="adj1" fmla="val 21468"/>
                <a:gd name="adj2" fmla="val -1058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kumimoji="1" lang="ja-JP" altLang="en-US" sz="1400" dirty="0">
                <a:solidFill>
                  <a:sysClr val="windowText" lastClr="000000"/>
                </a:solidFill>
                <a:latin typeface="Meiryo UI" panose="020B0604030504040204" pitchFamily="50" charset="-128"/>
                <a:ea typeface="Meiryo UI" panose="020B0604030504040204" pitchFamily="50" charset="-128"/>
              </a:endParaRPr>
            </a:p>
          </p:txBody>
        </p:sp>
        <p:sp>
          <p:nvSpPr>
            <p:cNvPr id="120" name="正方形/長方形 119">
              <a:extLst>
                <a:ext uri="{FF2B5EF4-FFF2-40B4-BE49-F238E27FC236}">
                  <a16:creationId xmlns:a16="http://schemas.microsoft.com/office/drawing/2014/main" id="{242DA450-DFF6-71D1-CEDD-AA85F9EB2205}"/>
                </a:ext>
              </a:extLst>
            </p:cNvPr>
            <p:cNvSpPr/>
            <p:nvPr/>
          </p:nvSpPr>
          <p:spPr>
            <a:xfrm>
              <a:off x="6101250" y="3996643"/>
              <a:ext cx="2000686" cy="523220"/>
            </a:xfrm>
            <a:prstGeom prst="rect">
              <a:avLst/>
            </a:prstGeom>
            <a:solidFill>
              <a:schemeClr val="bg1"/>
            </a:solid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n w="0"/>
                  <a:latin typeface="Meiryo UI" panose="020B0604030504040204" pitchFamily="50" charset="-128"/>
                  <a:ea typeface="Meiryo UI" panose="020B0604030504040204" pitchFamily="50" charset="-128"/>
                </a:rPr>
                <a:t>何度もスクロールしないと</a:t>
              </a:r>
              <a:endParaRPr lang="en-US" altLang="ja-JP" sz="1400" dirty="0">
                <a:ln w="0"/>
                <a:latin typeface="Meiryo UI" panose="020B0604030504040204" pitchFamily="50" charset="-128"/>
                <a:ea typeface="Meiryo UI" panose="020B0604030504040204" pitchFamily="50" charset="-128"/>
              </a:endParaRPr>
            </a:p>
            <a:p>
              <a:r>
                <a:rPr lang="ja-JP" altLang="en-US" sz="1400" dirty="0">
                  <a:ln w="0"/>
                  <a:latin typeface="Meiryo UI" panose="020B0604030504040204" pitchFamily="50" charset="-128"/>
                  <a:ea typeface="Meiryo UI" panose="020B0604030504040204" pitchFamily="50" charset="-128"/>
                </a:rPr>
                <a:t>サイト全体を把握できない</a:t>
              </a:r>
            </a:p>
          </p:txBody>
        </p:sp>
      </p:grpSp>
      <p:sp>
        <p:nvSpPr>
          <p:cNvPr id="175" name="矢印: 環状 174">
            <a:extLst>
              <a:ext uri="{FF2B5EF4-FFF2-40B4-BE49-F238E27FC236}">
                <a16:creationId xmlns:a16="http://schemas.microsoft.com/office/drawing/2014/main" id="{FA09CC36-921C-D73C-02FD-23940B7954A9}"/>
              </a:ext>
            </a:extLst>
          </p:cNvPr>
          <p:cNvSpPr/>
          <p:nvPr/>
        </p:nvSpPr>
        <p:spPr>
          <a:xfrm rot="5400000" flipV="1">
            <a:off x="2730239" y="4302913"/>
            <a:ext cx="1595021" cy="2240783"/>
          </a:xfrm>
          <a:prstGeom prst="circularArrow">
            <a:avLst>
              <a:gd name="adj1" fmla="val 7218"/>
              <a:gd name="adj2" fmla="val 1523797"/>
              <a:gd name="adj3" fmla="val 19831401"/>
              <a:gd name="adj4" fmla="val 11226652"/>
              <a:gd name="adj5" fmla="val 94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231148" y="5291553"/>
            <a:ext cx="3161131" cy="935201"/>
            <a:chOff x="231148" y="5291553"/>
            <a:chExt cx="3161131" cy="935201"/>
          </a:xfrm>
        </p:grpSpPr>
        <p:sp>
          <p:nvSpPr>
            <p:cNvPr id="82" name="星: 32 pt 108">
              <a:extLst>
                <a:ext uri="{FF2B5EF4-FFF2-40B4-BE49-F238E27FC236}">
                  <a16:creationId xmlns:a16="http://schemas.microsoft.com/office/drawing/2014/main" id="{4C153798-D8BF-7488-7176-EC0CD4FF00FC}"/>
                </a:ext>
              </a:extLst>
            </p:cNvPr>
            <p:cNvSpPr/>
            <p:nvPr/>
          </p:nvSpPr>
          <p:spPr>
            <a:xfrm>
              <a:off x="231148" y="5291553"/>
              <a:ext cx="3161131" cy="935201"/>
            </a:xfrm>
            <a:custGeom>
              <a:avLst/>
              <a:gdLst>
                <a:gd name="connsiteX0" fmla="*/ 0 w 2467225"/>
                <a:gd name="connsiteY0" fmla="*/ 467601 h 935201"/>
                <a:gd name="connsiteX1" fmla="*/ 206154 w 2467225"/>
                <a:gd name="connsiteY1" fmla="*/ 429241 h 935201"/>
                <a:gd name="connsiteX2" fmla="*/ 23698 w 2467225"/>
                <a:gd name="connsiteY2" fmla="*/ 376376 h 935201"/>
                <a:gd name="connsiteX3" fmla="*/ 245634 w 2467225"/>
                <a:gd name="connsiteY3" fmla="*/ 354001 h 935201"/>
                <a:gd name="connsiteX4" fmla="*/ 93903 w 2467225"/>
                <a:gd name="connsiteY4" fmla="*/ 288659 h 935201"/>
                <a:gd name="connsiteX5" fmla="*/ 323087 w 2467225"/>
                <a:gd name="connsiteY5" fmla="*/ 283121 h 935201"/>
                <a:gd name="connsiteX6" fmla="*/ 207901 w 2467225"/>
                <a:gd name="connsiteY6" fmla="*/ 207816 h 935201"/>
                <a:gd name="connsiteX7" fmla="*/ 435530 w 2467225"/>
                <a:gd name="connsiteY7" fmla="*/ 219336 h 935201"/>
                <a:gd name="connsiteX8" fmla="*/ 361317 w 2467225"/>
                <a:gd name="connsiteY8" fmla="*/ 136957 h 935201"/>
                <a:gd name="connsiteX9" fmla="*/ 578646 w 2467225"/>
                <a:gd name="connsiteY9" fmla="*/ 165088 h 935201"/>
                <a:gd name="connsiteX10" fmla="*/ 548254 w 2467225"/>
                <a:gd name="connsiteY10" fmla="*/ 78805 h 935201"/>
                <a:gd name="connsiteX11" fmla="*/ 746923 w 2467225"/>
                <a:gd name="connsiteY11" fmla="*/ 122466 h 935201"/>
                <a:gd name="connsiteX12" fmla="*/ 761534 w 2467225"/>
                <a:gd name="connsiteY12" fmla="*/ 35594 h 935201"/>
                <a:gd name="connsiteX13" fmla="*/ 933917 w 2467225"/>
                <a:gd name="connsiteY13" fmla="*/ 93108 h 935201"/>
                <a:gd name="connsiteX14" fmla="*/ 992947 w 2467225"/>
                <a:gd name="connsiteY14" fmla="*/ 8983 h 935201"/>
                <a:gd name="connsiteX15" fmla="*/ 1132413 w 2467225"/>
                <a:gd name="connsiteY15" fmla="*/ 78143 h 935201"/>
                <a:gd name="connsiteX16" fmla="*/ 1233613 w 2467225"/>
                <a:gd name="connsiteY16" fmla="*/ 0 h 935201"/>
                <a:gd name="connsiteX17" fmla="*/ 1334812 w 2467225"/>
                <a:gd name="connsiteY17" fmla="*/ 78143 h 935201"/>
                <a:gd name="connsiteX18" fmla="*/ 1474278 w 2467225"/>
                <a:gd name="connsiteY18" fmla="*/ 8983 h 935201"/>
                <a:gd name="connsiteX19" fmla="*/ 1533308 w 2467225"/>
                <a:gd name="connsiteY19" fmla="*/ 93108 h 935201"/>
                <a:gd name="connsiteX20" fmla="*/ 1705691 w 2467225"/>
                <a:gd name="connsiteY20" fmla="*/ 35594 h 935201"/>
                <a:gd name="connsiteX21" fmla="*/ 1720302 w 2467225"/>
                <a:gd name="connsiteY21" fmla="*/ 122466 h 935201"/>
                <a:gd name="connsiteX22" fmla="*/ 1918971 w 2467225"/>
                <a:gd name="connsiteY22" fmla="*/ 78805 h 935201"/>
                <a:gd name="connsiteX23" fmla="*/ 1888579 w 2467225"/>
                <a:gd name="connsiteY23" fmla="*/ 165088 h 935201"/>
                <a:gd name="connsiteX24" fmla="*/ 2105908 w 2467225"/>
                <a:gd name="connsiteY24" fmla="*/ 136957 h 935201"/>
                <a:gd name="connsiteX25" fmla="*/ 2031695 w 2467225"/>
                <a:gd name="connsiteY25" fmla="*/ 219336 h 935201"/>
                <a:gd name="connsiteX26" fmla="*/ 2259324 w 2467225"/>
                <a:gd name="connsiteY26" fmla="*/ 207816 h 935201"/>
                <a:gd name="connsiteX27" fmla="*/ 2144138 w 2467225"/>
                <a:gd name="connsiteY27" fmla="*/ 283121 h 935201"/>
                <a:gd name="connsiteX28" fmla="*/ 2373322 w 2467225"/>
                <a:gd name="connsiteY28" fmla="*/ 288659 h 935201"/>
                <a:gd name="connsiteX29" fmla="*/ 2221591 w 2467225"/>
                <a:gd name="connsiteY29" fmla="*/ 354001 h 935201"/>
                <a:gd name="connsiteX30" fmla="*/ 2443527 w 2467225"/>
                <a:gd name="connsiteY30" fmla="*/ 376376 h 935201"/>
                <a:gd name="connsiteX31" fmla="*/ 2261071 w 2467225"/>
                <a:gd name="connsiteY31" fmla="*/ 429241 h 935201"/>
                <a:gd name="connsiteX32" fmla="*/ 2467225 w 2467225"/>
                <a:gd name="connsiteY32" fmla="*/ 467601 h 935201"/>
                <a:gd name="connsiteX33" fmla="*/ 2261071 w 2467225"/>
                <a:gd name="connsiteY33" fmla="*/ 505960 h 935201"/>
                <a:gd name="connsiteX34" fmla="*/ 2443527 w 2467225"/>
                <a:gd name="connsiteY34" fmla="*/ 558825 h 935201"/>
                <a:gd name="connsiteX35" fmla="*/ 2221591 w 2467225"/>
                <a:gd name="connsiteY35" fmla="*/ 581200 h 935201"/>
                <a:gd name="connsiteX36" fmla="*/ 2373322 w 2467225"/>
                <a:gd name="connsiteY36" fmla="*/ 646542 h 935201"/>
                <a:gd name="connsiteX37" fmla="*/ 2144138 w 2467225"/>
                <a:gd name="connsiteY37" fmla="*/ 652080 h 935201"/>
                <a:gd name="connsiteX38" fmla="*/ 2259324 w 2467225"/>
                <a:gd name="connsiteY38" fmla="*/ 727385 h 935201"/>
                <a:gd name="connsiteX39" fmla="*/ 2031695 w 2467225"/>
                <a:gd name="connsiteY39" fmla="*/ 715865 h 935201"/>
                <a:gd name="connsiteX40" fmla="*/ 2105908 w 2467225"/>
                <a:gd name="connsiteY40" fmla="*/ 798244 h 935201"/>
                <a:gd name="connsiteX41" fmla="*/ 1888579 w 2467225"/>
                <a:gd name="connsiteY41" fmla="*/ 770113 h 935201"/>
                <a:gd name="connsiteX42" fmla="*/ 1918971 w 2467225"/>
                <a:gd name="connsiteY42" fmla="*/ 856396 h 935201"/>
                <a:gd name="connsiteX43" fmla="*/ 1720302 w 2467225"/>
                <a:gd name="connsiteY43" fmla="*/ 812735 h 935201"/>
                <a:gd name="connsiteX44" fmla="*/ 1705691 w 2467225"/>
                <a:gd name="connsiteY44" fmla="*/ 899607 h 935201"/>
                <a:gd name="connsiteX45" fmla="*/ 1533308 w 2467225"/>
                <a:gd name="connsiteY45" fmla="*/ 842093 h 935201"/>
                <a:gd name="connsiteX46" fmla="*/ 1474278 w 2467225"/>
                <a:gd name="connsiteY46" fmla="*/ 926218 h 935201"/>
                <a:gd name="connsiteX47" fmla="*/ 1334812 w 2467225"/>
                <a:gd name="connsiteY47" fmla="*/ 857058 h 935201"/>
                <a:gd name="connsiteX48" fmla="*/ 1233613 w 2467225"/>
                <a:gd name="connsiteY48" fmla="*/ 935201 h 935201"/>
                <a:gd name="connsiteX49" fmla="*/ 1132413 w 2467225"/>
                <a:gd name="connsiteY49" fmla="*/ 857058 h 935201"/>
                <a:gd name="connsiteX50" fmla="*/ 992947 w 2467225"/>
                <a:gd name="connsiteY50" fmla="*/ 926218 h 935201"/>
                <a:gd name="connsiteX51" fmla="*/ 933917 w 2467225"/>
                <a:gd name="connsiteY51" fmla="*/ 842093 h 935201"/>
                <a:gd name="connsiteX52" fmla="*/ 761534 w 2467225"/>
                <a:gd name="connsiteY52" fmla="*/ 899607 h 935201"/>
                <a:gd name="connsiteX53" fmla="*/ 746923 w 2467225"/>
                <a:gd name="connsiteY53" fmla="*/ 812735 h 935201"/>
                <a:gd name="connsiteX54" fmla="*/ 548254 w 2467225"/>
                <a:gd name="connsiteY54" fmla="*/ 856396 h 935201"/>
                <a:gd name="connsiteX55" fmla="*/ 578646 w 2467225"/>
                <a:gd name="connsiteY55" fmla="*/ 770113 h 935201"/>
                <a:gd name="connsiteX56" fmla="*/ 361317 w 2467225"/>
                <a:gd name="connsiteY56" fmla="*/ 798244 h 935201"/>
                <a:gd name="connsiteX57" fmla="*/ 435530 w 2467225"/>
                <a:gd name="connsiteY57" fmla="*/ 715865 h 935201"/>
                <a:gd name="connsiteX58" fmla="*/ 207901 w 2467225"/>
                <a:gd name="connsiteY58" fmla="*/ 727385 h 935201"/>
                <a:gd name="connsiteX59" fmla="*/ 323087 w 2467225"/>
                <a:gd name="connsiteY59" fmla="*/ 652080 h 935201"/>
                <a:gd name="connsiteX60" fmla="*/ 93903 w 2467225"/>
                <a:gd name="connsiteY60" fmla="*/ 646542 h 935201"/>
                <a:gd name="connsiteX61" fmla="*/ 245634 w 2467225"/>
                <a:gd name="connsiteY61" fmla="*/ 581200 h 935201"/>
                <a:gd name="connsiteX62" fmla="*/ 23698 w 2467225"/>
                <a:gd name="connsiteY62" fmla="*/ 558825 h 935201"/>
                <a:gd name="connsiteX63" fmla="*/ 206154 w 2467225"/>
                <a:gd name="connsiteY63" fmla="*/ 505960 h 935201"/>
                <a:gd name="connsiteX64" fmla="*/ 0 w 2467225"/>
                <a:gd name="connsiteY64" fmla="*/ 467601 h 935201"/>
                <a:gd name="connsiteX0" fmla="*/ 0 w 2906722"/>
                <a:gd name="connsiteY0" fmla="*/ 467601 h 935201"/>
                <a:gd name="connsiteX1" fmla="*/ 206154 w 2906722"/>
                <a:gd name="connsiteY1" fmla="*/ 429241 h 935201"/>
                <a:gd name="connsiteX2" fmla="*/ 23698 w 2906722"/>
                <a:gd name="connsiteY2" fmla="*/ 376376 h 935201"/>
                <a:gd name="connsiteX3" fmla="*/ 245634 w 2906722"/>
                <a:gd name="connsiteY3" fmla="*/ 354001 h 935201"/>
                <a:gd name="connsiteX4" fmla="*/ 93903 w 2906722"/>
                <a:gd name="connsiteY4" fmla="*/ 288659 h 935201"/>
                <a:gd name="connsiteX5" fmla="*/ 323087 w 2906722"/>
                <a:gd name="connsiteY5" fmla="*/ 283121 h 935201"/>
                <a:gd name="connsiteX6" fmla="*/ 207901 w 2906722"/>
                <a:gd name="connsiteY6" fmla="*/ 207816 h 935201"/>
                <a:gd name="connsiteX7" fmla="*/ 435530 w 2906722"/>
                <a:gd name="connsiteY7" fmla="*/ 219336 h 935201"/>
                <a:gd name="connsiteX8" fmla="*/ 361317 w 2906722"/>
                <a:gd name="connsiteY8" fmla="*/ 136957 h 935201"/>
                <a:gd name="connsiteX9" fmla="*/ 578646 w 2906722"/>
                <a:gd name="connsiteY9" fmla="*/ 165088 h 935201"/>
                <a:gd name="connsiteX10" fmla="*/ 548254 w 2906722"/>
                <a:gd name="connsiteY10" fmla="*/ 78805 h 935201"/>
                <a:gd name="connsiteX11" fmla="*/ 746923 w 2906722"/>
                <a:gd name="connsiteY11" fmla="*/ 122466 h 935201"/>
                <a:gd name="connsiteX12" fmla="*/ 761534 w 2906722"/>
                <a:gd name="connsiteY12" fmla="*/ 35594 h 935201"/>
                <a:gd name="connsiteX13" fmla="*/ 933917 w 2906722"/>
                <a:gd name="connsiteY13" fmla="*/ 93108 h 935201"/>
                <a:gd name="connsiteX14" fmla="*/ 992947 w 2906722"/>
                <a:gd name="connsiteY14" fmla="*/ 8983 h 935201"/>
                <a:gd name="connsiteX15" fmla="*/ 1132413 w 2906722"/>
                <a:gd name="connsiteY15" fmla="*/ 78143 h 935201"/>
                <a:gd name="connsiteX16" fmla="*/ 1233613 w 2906722"/>
                <a:gd name="connsiteY16" fmla="*/ 0 h 935201"/>
                <a:gd name="connsiteX17" fmla="*/ 1334812 w 2906722"/>
                <a:gd name="connsiteY17" fmla="*/ 78143 h 935201"/>
                <a:gd name="connsiteX18" fmla="*/ 1474278 w 2906722"/>
                <a:gd name="connsiteY18" fmla="*/ 8983 h 935201"/>
                <a:gd name="connsiteX19" fmla="*/ 1533308 w 2906722"/>
                <a:gd name="connsiteY19" fmla="*/ 93108 h 935201"/>
                <a:gd name="connsiteX20" fmla="*/ 1705691 w 2906722"/>
                <a:gd name="connsiteY20" fmla="*/ 35594 h 935201"/>
                <a:gd name="connsiteX21" fmla="*/ 1720302 w 2906722"/>
                <a:gd name="connsiteY21" fmla="*/ 122466 h 935201"/>
                <a:gd name="connsiteX22" fmla="*/ 1918971 w 2906722"/>
                <a:gd name="connsiteY22" fmla="*/ 78805 h 935201"/>
                <a:gd name="connsiteX23" fmla="*/ 1888579 w 2906722"/>
                <a:gd name="connsiteY23" fmla="*/ 165088 h 935201"/>
                <a:gd name="connsiteX24" fmla="*/ 2105908 w 2906722"/>
                <a:gd name="connsiteY24" fmla="*/ 136957 h 935201"/>
                <a:gd name="connsiteX25" fmla="*/ 2031695 w 2906722"/>
                <a:gd name="connsiteY25" fmla="*/ 219336 h 935201"/>
                <a:gd name="connsiteX26" fmla="*/ 2259324 w 2906722"/>
                <a:gd name="connsiteY26" fmla="*/ 207816 h 935201"/>
                <a:gd name="connsiteX27" fmla="*/ 2144138 w 2906722"/>
                <a:gd name="connsiteY27" fmla="*/ 283121 h 935201"/>
                <a:gd name="connsiteX28" fmla="*/ 2373322 w 2906722"/>
                <a:gd name="connsiteY28" fmla="*/ 288659 h 935201"/>
                <a:gd name="connsiteX29" fmla="*/ 2221591 w 2906722"/>
                <a:gd name="connsiteY29" fmla="*/ 354001 h 935201"/>
                <a:gd name="connsiteX30" fmla="*/ 2443527 w 2906722"/>
                <a:gd name="connsiteY30" fmla="*/ 376376 h 935201"/>
                <a:gd name="connsiteX31" fmla="*/ 2261071 w 2906722"/>
                <a:gd name="connsiteY31" fmla="*/ 429241 h 935201"/>
                <a:gd name="connsiteX32" fmla="*/ 2467225 w 2906722"/>
                <a:gd name="connsiteY32" fmla="*/ 467601 h 935201"/>
                <a:gd name="connsiteX33" fmla="*/ 2261071 w 2906722"/>
                <a:gd name="connsiteY33" fmla="*/ 505960 h 935201"/>
                <a:gd name="connsiteX34" fmla="*/ 2443527 w 2906722"/>
                <a:gd name="connsiteY34" fmla="*/ 558825 h 935201"/>
                <a:gd name="connsiteX35" fmla="*/ 2221591 w 2906722"/>
                <a:gd name="connsiteY35" fmla="*/ 581200 h 935201"/>
                <a:gd name="connsiteX36" fmla="*/ 2906722 w 2906722"/>
                <a:gd name="connsiteY36" fmla="*/ 811642 h 935201"/>
                <a:gd name="connsiteX37" fmla="*/ 2144138 w 2906722"/>
                <a:gd name="connsiteY37" fmla="*/ 652080 h 935201"/>
                <a:gd name="connsiteX38" fmla="*/ 2259324 w 2906722"/>
                <a:gd name="connsiteY38" fmla="*/ 727385 h 935201"/>
                <a:gd name="connsiteX39" fmla="*/ 2031695 w 2906722"/>
                <a:gd name="connsiteY39" fmla="*/ 715865 h 935201"/>
                <a:gd name="connsiteX40" fmla="*/ 2105908 w 2906722"/>
                <a:gd name="connsiteY40" fmla="*/ 798244 h 935201"/>
                <a:gd name="connsiteX41" fmla="*/ 1888579 w 2906722"/>
                <a:gd name="connsiteY41" fmla="*/ 770113 h 935201"/>
                <a:gd name="connsiteX42" fmla="*/ 1918971 w 2906722"/>
                <a:gd name="connsiteY42" fmla="*/ 856396 h 935201"/>
                <a:gd name="connsiteX43" fmla="*/ 1720302 w 2906722"/>
                <a:gd name="connsiteY43" fmla="*/ 812735 h 935201"/>
                <a:gd name="connsiteX44" fmla="*/ 1705691 w 2906722"/>
                <a:gd name="connsiteY44" fmla="*/ 899607 h 935201"/>
                <a:gd name="connsiteX45" fmla="*/ 1533308 w 2906722"/>
                <a:gd name="connsiteY45" fmla="*/ 842093 h 935201"/>
                <a:gd name="connsiteX46" fmla="*/ 1474278 w 2906722"/>
                <a:gd name="connsiteY46" fmla="*/ 926218 h 935201"/>
                <a:gd name="connsiteX47" fmla="*/ 1334812 w 2906722"/>
                <a:gd name="connsiteY47" fmla="*/ 857058 h 935201"/>
                <a:gd name="connsiteX48" fmla="*/ 1233613 w 2906722"/>
                <a:gd name="connsiteY48" fmla="*/ 935201 h 935201"/>
                <a:gd name="connsiteX49" fmla="*/ 1132413 w 2906722"/>
                <a:gd name="connsiteY49" fmla="*/ 857058 h 935201"/>
                <a:gd name="connsiteX50" fmla="*/ 992947 w 2906722"/>
                <a:gd name="connsiteY50" fmla="*/ 926218 h 935201"/>
                <a:gd name="connsiteX51" fmla="*/ 933917 w 2906722"/>
                <a:gd name="connsiteY51" fmla="*/ 842093 h 935201"/>
                <a:gd name="connsiteX52" fmla="*/ 761534 w 2906722"/>
                <a:gd name="connsiteY52" fmla="*/ 899607 h 935201"/>
                <a:gd name="connsiteX53" fmla="*/ 746923 w 2906722"/>
                <a:gd name="connsiteY53" fmla="*/ 812735 h 935201"/>
                <a:gd name="connsiteX54" fmla="*/ 548254 w 2906722"/>
                <a:gd name="connsiteY54" fmla="*/ 856396 h 935201"/>
                <a:gd name="connsiteX55" fmla="*/ 578646 w 2906722"/>
                <a:gd name="connsiteY55" fmla="*/ 770113 h 935201"/>
                <a:gd name="connsiteX56" fmla="*/ 361317 w 2906722"/>
                <a:gd name="connsiteY56" fmla="*/ 798244 h 935201"/>
                <a:gd name="connsiteX57" fmla="*/ 435530 w 2906722"/>
                <a:gd name="connsiteY57" fmla="*/ 715865 h 935201"/>
                <a:gd name="connsiteX58" fmla="*/ 207901 w 2906722"/>
                <a:gd name="connsiteY58" fmla="*/ 727385 h 935201"/>
                <a:gd name="connsiteX59" fmla="*/ 323087 w 2906722"/>
                <a:gd name="connsiteY59" fmla="*/ 652080 h 935201"/>
                <a:gd name="connsiteX60" fmla="*/ 93903 w 2906722"/>
                <a:gd name="connsiteY60" fmla="*/ 646542 h 935201"/>
                <a:gd name="connsiteX61" fmla="*/ 245634 w 2906722"/>
                <a:gd name="connsiteY61" fmla="*/ 581200 h 935201"/>
                <a:gd name="connsiteX62" fmla="*/ 23698 w 2906722"/>
                <a:gd name="connsiteY62" fmla="*/ 558825 h 935201"/>
                <a:gd name="connsiteX63" fmla="*/ 206154 w 2906722"/>
                <a:gd name="connsiteY63" fmla="*/ 505960 h 935201"/>
                <a:gd name="connsiteX64" fmla="*/ 0 w 2906722"/>
                <a:gd name="connsiteY64" fmla="*/ 467601 h 935201"/>
                <a:gd name="connsiteX0" fmla="*/ 0 w 2467225"/>
                <a:gd name="connsiteY0" fmla="*/ 467601 h 935201"/>
                <a:gd name="connsiteX1" fmla="*/ 206154 w 2467225"/>
                <a:gd name="connsiteY1" fmla="*/ 429241 h 935201"/>
                <a:gd name="connsiteX2" fmla="*/ 23698 w 2467225"/>
                <a:gd name="connsiteY2" fmla="*/ 376376 h 935201"/>
                <a:gd name="connsiteX3" fmla="*/ 245634 w 2467225"/>
                <a:gd name="connsiteY3" fmla="*/ 354001 h 935201"/>
                <a:gd name="connsiteX4" fmla="*/ 93903 w 2467225"/>
                <a:gd name="connsiteY4" fmla="*/ 288659 h 935201"/>
                <a:gd name="connsiteX5" fmla="*/ 323087 w 2467225"/>
                <a:gd name="connsiteY5" fmla="*/ 283121 h 935201"/>
                <a:gd name="connsiteX6" fmla="*/ 207901 w 2467225"/>
                <a:gd name="connsiteY6" fmla="*/ 207816 h 935201"/>
                <a:gd name="connsiteX7" fmla="*/ 435530 w 2467225"/>
                <a:gd name="connsiteY7" fmla="*/ 219336 h 935201"/>
                <a:gd name="connsiteX8" fmla="*/ 361317 w 2467225"/>
                <a:gd name="connsiteY8" fmla="*/ 136957 h 935201"/>
                <a:gd name="connsiteX9" fmla="*/ 578646 w 2467225"/>
                <a:gd name="connsiteY9" fmla="*/ 165088 h 935201"/>
                <a:gd name="connsiteX10" fmla="*/ 548254 w 2467225"/>
                <a:gd name="connsiteY10" fmla="*/ 78805 h 935201"/>
                <a:gd name="connsiteX11" fmla="*/ 746923 w 2467225"/>
                <a:gd name="connsiteY11" fmla="*/ 122466 h 935201"/>
                <a:gd name="connsiteX12" fmla="*/ 761534 w 2467225"/>
                <a:gd name="connsiteY12" fmla="*/ 35594 h 935201"/>
                <a:gd name="connsiteX13" fmla="*/ 933917 w 2467225"/>
                <a:gd name="connsiteY13" fmla="*/ 93108 h 935201"/>
                <a:gd name="connsiteX14" fmla="*/ 992947 w 2467225"/>
                <a:gd name="connsiteY14" fmla="*/ 8983 h 935201"/>
                <a:gd name="connsiteX15" fmla="*/ 1132413 w 2467225"/>
                <a:gd name="connsiteY15" fmla="*/ 78143 h 935201"/>
                <a:gd name="connsiteX16" fmla="*/ 1233613 w 2467225"/>
                <a:gd name="connsiteY16" fmla="*/ 0 h 935201"/>
                <a:gd name="connsiteX17" fmla="*/ 1334812 w 2467225"/>
                <a:gd name="connsiteY17" fmla="*/ 78143 h 935201"/>
                <a:gd name="connsiteX18" fmla="*/ 1474278 w 2467225"/>
                <a:gd name="connsiteY18" fmla="*/ 8983 h 935201"/>
                <a:gd name="connsiteX19" fmla="*/ 1533308 w 2467225"/>
                <a:gd name="connsiteY19" fmla="*/ 93108 h 935201"/>
                <a:gd name="connsiteX20" fmla="*/ 1705691 w 2467225"/>
                <a:gd name="connsiteY20" fmla="*/ 35594 h 935201"/>
                <a:gd name="connsiteX21" fmla="*/ 1720302 w 2467225"/>
                <a:gd name="connsiteY21" fmla="*/ 122466 h 935201"/>
                <a:gd name="connsiteX22" fmla="*/ 1918971 w 2467225"/>
                <a:gd name="connsiteY22" fmla="*/ 78805 h 935201"/>
                <a:gd name="connsiteX23" fmla="*/ 1888579 w 2467225"/>
                <a:gd name="connsiteY23" fmla="*/ 165088 h 935201"/>
                <a:gd name="connsiteX24" fmla="*/ 2105908 w 2467225"/>
                <a:gd name="connsiteY24" fmla="*/ 136957 h 935201"/>
                <a:gd name="connsiteX25" fmla="*/ 2031695 w 2467225"/>
                <a:gd name="connsiteY25" fmla="*/ 219336 h 935201"/>
                <a:gd name="connsiteX26" fmla="*/ 2259324 w 2467225"/>
                <a:gd name="connsiteY26" fmla="*/ 207816 h 935201"/>
                <a:gd name="connsiteX27" fmla="*/ 2144138 w 2467225"/>
                <a:gd name="connsiteY27" fmla="*/ 283121 h 935201"/>
                <a:gd name="connsiteX28" fmla="*/ 2373322 w 2467225"/>
                <a:gd name="connsiteY28" fmla="*/ 288659 h 935201"/>
                <a:gd name="connsiteX29" fmla="*/ 2221591 w 2467225"/>
                <a:gd name="connsiteY29" fmla="*/ 354001 h 935201"/>
                <a:gd name="connsiteX30" fmla="*/ 2443527 w 2467225"/>
                <a:gd name="connsiteY30" fmla="*/ 376376 h 935201"/>
                <a:gd name="connsiteX31" fmla="*/ 2261071 w 2467225"/>
                <a:gd name="connsiteY31" fmla="*/ 429241 h 935201"/>
                <a:gd name="connsiteX32" fmla="*/ 2467225 w 2467225"/>
                <a:gd name="connsiteY32" fmla="*/ 467601 h 935201"/>
                <a:gd name="connsiteX33" fmla="*/ 2261071 w 2467225"/>
                <a:gd name="connsiteY33" fmla="*/ 505960 h 935201"/>
                <a:gd name="connsiteX34" fmla="*/ 2443527 w 2467225"/>
                <a:gd name="connsiteY34" fmla="*/ 558825 h 935201"/>
                <a:gd name="connsiteX35" fmla="*/ 2221591 w 2467225"/>
                <a:gd name="connsiteY35" fmla="*/ 581200 h 935201"/>
                <a:gd name="connsiteX36" fmla="*/ 2424122 w 2467225"/>
                <a:gd name="connsiteY36" fmla="*/ 710042 h 935201"/>
                <a:gd name="connsiteX37" fmla="*/ 2144138 w 2467225"/>
                <a:gd name="connsiteY37" fmla="*/ 652080 h 935201"/>
                <a:gd name="connsiteX38" fmla="*/ 2259324 w 2467225"/>
                <a:gd name="connsiteY38" fmla="*/ 727385 h 935201"/>
                <a:gd name="connsiteX39" fmla="*/ 2031695 w 2467225"/>
                <a:gd name="connsiteY39" fmla="*/ 715865 h 935201"/>
                <a:gd name="connsiteX40" fmla="*/ 2105908 w 2467225"/>
                <a:gd name="connsiteY40" fmla="*/ 798244 h 935201"/>
                <a:gd name="connsiteX41" fmla="*/ 1888579 w 2467225"/>
                <a:gd name="connsiteY41" fmla="*/ 770113 h 935201"/>
                <a:gd name="connsiteX42" fmla="*/ 1918971 w 2467225"/>
                <a:gd name="connsiteY42" fmla="*/ 856396 h 935201"/>
                <a:gd name="connsiteX43" fmla="*/ 1720302 w 2467225"/>
                <a:gd name="connsiteY43" fmla="*/ 812735 h 935201"/>
                <a:gd name="connsiteX44" fmla="*/ 1705691 w 2467225"/>
                <a:gd name="connsiteY44" fmla="*/ 899607 h 935201"/>
                <a:gd name="connsiteX45" fmla="*/ 1533308 w 2467225"/>
                <a:gd name="connsiteY45" fmla="*/ 842093 h 935201"/>
                <a:gd name="connsiteX46" fmla="*/ 1474278 w 2467225"/>
                <a:gd name="connsiteY46" fmla="*/ 926218 h 935201"/>
                <a:gd name="connsiteX47" fmla="*/ 1334812 w 2467225"/>
                <a:gd name="connsiteY47" fmla="*/ 857058 h 935201"/>
                <a:gd name="connsiteX48" fmla="*/ 1233613 w 2467225"/>
                <a:gd name="connsiteY48" fmla="*/ 935201 h 935201"/>
                <a:gd name="connsiteX49" fmla="*/ 1132413 w 2467225"/>
                <a:gd name="connsiteY49" fmla="*/ 857058 h 935201"/>
                <a:gd name="connsiteX50" fmla="*/ 992947 w 2467225"/>
                <a:gd name="connsiteY50" fmla="*/ 926218 h 935201"/>
                <a:gd name="connsiteX51" fmla="*/ 933917 w 2467225"/>
                <a:gd name="connsiteY51" fmla="*/ 842093 h 935201"/>
                <a:gd name="connsiteX52" fmla="*/ 761534 w 2467225"/>
                <a:gd name="connsiteY52" fmla="*/ 899607 h 935201"/>
                <a:gd name="connsiteX53" fmla="*/ 746923 w 2467225"/>
                <a:gd name="connsiteY53" fmla="*/ 812735 h 935201"/>
                <a:gd name="connsiteX54" fmla="*/ 548254 w 2467225"/>
                <a:gd name="connsiteY54" fmla="*/ 856396 h 935201"/>
                <a:gd name="connsiteX55" fmla="*/ 578646 w 2467225"/>
                <a:gd name="connsiteY55" fmla="*/ 770113 h 935201"/>
                <a:gd name="connsiteX56" fmla="*/ 361317 w 2467225"/>
                <a:gd name="connsiteY56" fmla="*/ 798244 h 935201"/>
                <a:gd name="connsiteX57" fmla="*/ 435530 w 2467225"/>
                <a:gd name="connsiteY57" fmla="*/ 715865 h 935201"/>
                <a:gd name="connsiteX58" fmla="*/ 207901 w 2467225"/>
                <a:gd name="connsiteY58" fmla="*/ 727385 h 935201"/>
                <a:gd name="connsiteX59" fmla="*/ 323087 w 2467225"/>
                <a:gd name="connsiteY59" fmla="*/ 652080 h 935201"/>
                <a:gd name="connsiteX60" fmla="*/ 93903 w 2467225"/>
                <a:gd name="connsiteY60" fmla="*/ 646542 h 935201"/>
                <a:gd name="connsiteX61" fmla="*/ 245634 w 2467225"/>
                <a:gd name="connsiteY61" fmla="*/ 581200 h 935201"/>
                <a:gd name="connsiteX62" fmla="*/ 23698 w 2467225"/>
                <a:gd name="connsiteY62" fmla="*/ 558825 h 935201"/>
                <a:gd name="connsiteX63" fmla="*/ 206154 w 2467225"/>
                <a:gd name="connsiteY63" fmla="*/ 505960 h 935201"/>
                <a:gd name="connsiteX64" fmla="*/ 0 w 2467225"/>
                <a:gd name="connsiteY64" fmla="*/ 467601 h 935201"/>
                <a:gd name="connsiteX0" fmla="*/ 0 w 2467225"/>
                <a:gd name="connsiteY0" fmla="*/ 467601 h 935201"/>
                <a:gd name="connsiteX1" fmla="*/ 206154 w 2467225"/>
                <a:gd name="connsiteY1" fmla="*/ 429241 h 935201"/>
                <a:gd name="connsiteX2" fmla="*/ 23698 w 2467225"/>
                <a:gd name="connsiteY2" fmla="*/ 376376 h 935201"/>
                <a:gd name="connsiteX3" fmla="*/ 245634 w 2467225"/>
                <a:gd name="connsiteY3" fmla="*/ 354001 h 935201"/>
                <a:gd name="connsiteX4" fmla="*/ 93903 w 2467225"/>
                <a:gd name="connsiteY4" fmla="*/ 288659 h 935201"/>
                <a:gd name="connsiteX5" fmla="*/ 323087 w 2467225"/>
                <a:gd name="connsiteY5" fmla="*/ 283121 h 935201"/>
                <a:gd name="connsiteX6" fmla="*/ 207901 w 2467225"/>
                <a:gd name="connsiteY6" fmla="*/ 207816 h 935201"/>
                <a:gd name="connsiteX7" fmla="*/ 435530 w 2467225"/>
                <a:gd name="connsiteY7" fmla="*/ 219336 h 935201"/>
                <a:gd name="connsiteX8" fmla="*/ 361317 w 2467225"/>
                <a:gd name="connsiteY8" fmla="*/ 136957 h 935201"/>
                <a:gd name="connsiteX9" fmla="*/ 578646 w 2467225"/>
                <a:gd name="connsiteY9" fmla="*/ 165088 h 935201"/>
                <a:gd name="connsiteX10" fmla="*/ 548254 w 2467225"/>
                <a:gd name="connsiteY10" fmla="*/ 78805 h 935201"/>
                <a:gd name="connsiteX11" fmla="*/ 746923 w 2467225"/>
                <a:gd name="connsiteY11" fmla="*/ 122466 h 935201"/>
                <a:gd name="connsiteX12" fmla="*/ 761534 w 2467225"/>
                <a:gd name="connsiteY12" fmla="*/ 35594 h 935201"/>
                <a:gd name="connsiteX13" fmla="*/ 933917 w 2467225"/>
                <a:gd name="connsiteY13" fmla="*/ 93108 h 935201"/>
                <a:gd name="connsiteX14" fmla="*/ 992947 w 2467225"/>
                <a:gd name="connsiteY14" fmla="*/ 8983 h 935201"/>
                <a:gd name="connsiteX15" fmla="*/ 1132413 w 2467225"/>
                <a:gd name="connsiteY15" fmla="*/ 78143 h 935201"/>
                <a:gd name="connsiteX16" fmla="*/ 1233613 w 2467225"/>
                <a:gd name="connsiteY16" fmla="*/ 0 h 935201"/>
                <a:gd name="connsiteX17" fmla="*/ 1334812 w 2467225"/>
                <a:gd name="connsiteY17" fmla="*/ 78143 h 935201"/>
                <a:gd name="connsiteX18" fmla="*/ 1474278 w 2467225"/>
                <a:gd name="connsiteY18" fmla="*/ 8983 h 935201"/>
                <a:gd name="connsiteX19" fmla="*/ 1533308 w 2467225"/>
                <a:gd name="connsiteY19" fmla="*/ 93108 h 935201"/>
                <a:gd name="connsiteX20" fmla="*/ 1705691 w 2467225"/>
                <a:gd name="connsiteY20" fmla="*/ 35594 h 935201"/>
                <a:gd name="connsiteX21" fmla="*/ 1720302 w 2467225"/>
                <a:gd name="connsiteY21" fmla="*/ 122466 h 935201"/>
                <a:gd name="connsiteX22" fmla="*/ 1918971 w 2467225"/>
                <a:gd name="connsiteY22" fmla="*/ 78805 h 935201"/>
                <a:gd name="connsiteX23" fmla="*/ 1888579 w 2467225"/>
                <a:gd name="connsiteY23" fmla="*/ 165088 h 935201"/>
                <a:gd name="connsiteX24" fmla="*/ 2105908 w 2467225"/>
                <a:gd name="connsiteY24" fmla="*/ 136957 h 935201"/>
                <a:gd name="connsiteX25" fmla="*/ 2031695 w 2467225"/>
                <a:gd name="connsiteY25" fmla="*/ 219336 h 935201"/>
                <a:gd name="connsiteX26" fmla="*/ 2259324 w 2467225"/>
                <a:gd name="connsiteY26" fmla="*/ 207816 h 935201"/>
                <a:gd name="connsiteX27" fmla="*/ 2144138 w 2467225"/>
                <a:gd name="connsiteY27" fmla="*/ 283121 h 935201"/>
                <a:gd name="connsiteX28" fmla="*/ 2373322 w 2467225"/>
                <a:gd name="connsiteY28" fmla="*/ 288659 h 935201"/>
                <a:gd name="connsiteX29" fmla="*/ 2221591 w 2467225"/>
                <a:gd name="connsiteY29" fmla="*/ 354001 h 935201"/>
                <a:gd name="connsiteX30" fmla="*/ 2443527 w 2467225"/>
                <a:gd name="connsiteY30" fmla="*/ 376376 h 935201"/>
                <a:gd name="connsiteX31" fmla="*/ 2261071 w 2467225"/>
                <a:gd name="connsiteY31" fmla="*/ 429241 h 935201"/>
                <a:gd name="connsiteX32" fmla="*/ 2467225 w 2467225"/>
                <a:gd name="connsiteY32" fmla="*/ 467601 h 935201"/>
                <a:gd name="connsiteX33" fmla="*/ 2261071 w 2467225"/>
                <a:gd name="connsiteY33" fmla="*/ 505960 h 935201"/>
                <a:gd name="connsiteX34" fmla="*/ 2443527 w 2467225"/>
                <a:gd name="connsiteY34" fmla="*/ 558825 h 935201"/>
                <a:gd name="connsiteX35" fmla="*/ 2221591 w 2467225"/>
                <a:gd name="connsiteY35" fmla="*/ 581200 h 935201"/>
                <a:gd name="connsiteX36" fmla="*/ 2398722 w 2467225"/>
                <a:gd name="connsiteY36" fmla="*/ 684642 h 935201"/>
                <a:gd name="connsiteX37" fmla="*/ 2144138 w 2467225"/>
                <a:gd name="connsiteY37" fmla="*/ 652080 h 935201"/>
                <a:gd name="connsiteX38" fmla="*/ 2259324 w 2467225"/>
                <a:gd name="connsiteY38" fmla="*/ 727385 h 935201"/>
                <a:gd name="connsiteX39" fmla="*/ 2031695 w 2467225"/>
                <a:gd name="connsiteY39" fmla="*/ 715865 h 935201"/>
                <a:gd name="connsiteX40" fmla="*/ 2105908 w 2467225"/>
                <a:gd name="connsiteY40" fmla="*/ 798244 h 935201"/>
                <a:gd name="connsiteX41" fmla="*/ 1888579 w 2467225"/>
                <a:gd name="connsiteY41" fmla="*/ 770113 h 935201"/>
                <a:gd name="connsiteX42" fmla="*/ 1918971 w 2467225"/>
                <a:gd name="connsiteY42" fmla="*/ 856396 h 935201"/>
                <a:gd name="connsiteX43" fmla="*/ 1720302 w 2467225"/>
                <a:gd name="connsiteY43" fmla="*/ 812735 h 935201"/>
                <a:gd name="connsiteX44" fmla="*/ 1705691 w 2467225"/>
                <a:gd name="connsiteY44" fmla="*/ 899607 h 935201"/>
                <a:gd name="connsiteX45" fmla="*/ 1533308 w 2467225"/>
                <a:gd name="connsiteY45" fmla="*/ 842093 h 935201"/>
                <a:gd name="connsiteX46" fmla="*/ 1474278 w 2467225"/>
                <a:gd name="connsiteY46" fmla="*/ 926218 h 935201"/>
                <a:gd name="connsiteX47" fmla="*/ 1334812 w 2467225"/>
                <a:gd name="connsiteY47" fmla="*/ 857058 h 935201"/>
                <a:gd name="connsiteX48" fmla="*/ 1233613 w 2467225"/>
                <a:gd name="connsiteY48" fmla="*/ 935201 h 935201"/>
                <a:gd name="connsiteX49" fmla="*/ 1132413 w 2467225"/>
                <a:gd name="connsiteY49" fmla="*/ 857058 h 935201"/>
                <a:gd name="connsiteX50" fmla="*/ 992947 w 2467225"/>
                <a:gd name="connsiteY50" fmla="*/ 926218 h 935201"/>
                <a:gd name="connsiteX51" fmla="*/ 933917 w 2467225"/>
                <a:gd name="connsiteY51" fmla="*/ 842093 h 935201"/>
                <a:gd name="connsiteX52" fmla="*/ 761534 w 2467225"/>
                <a:gd name="connsiteY52" fmla="*/ 899607 h 935201"/>
                <a:gd name="connsiteX53" fmla="*/ 746923 w 2467225"/>
                <a:gd name="connsiteY53" fmla="*/ 812735 h 935201"/>
                <a:gd name="connsiteX54" fmla="*/ 548254 w 2467225"/>
                <a:gd name="connsiteY54" fmla="*/ 856396 h 935201"/>
                <a:gd name="connsiteX55" fmla="*/ 578646 w 2467225"/>
                <a:gd name="connsiteY55" fmla="*/ 770113 h 935201"/>
                <a:gd name="connsiteX56" fmla="*/ 361317 w 2467225"/>
                <a:gd name="connsiteY56" fmla="*/ 798244 h 935201"/>
                <a:gd name="connsiteX57" fmla="*/ 435530 w 2467225"/>
                <a:gd name="connsiteY57" fmla="*/ 715865 h 935201"/>
                <a:gd name="connsiteX58" fmla="*/ 207901 w 2467225"/>
                <a:gd name="connsiteY58" fmla="*/ 727385 h 935201"/>
                <a:gd name="connsiteX59" fmla="*/ 323087 w 2467225"/>
                <a:gd name="connsiteY59" fmla="*/ 652080 h 935201"/>
                <a:gd name="connsiteX60" fmla="*/ 93903 w 2467225"/>
                <a:gd name="connsiteY60" fmla="*/ 646542 h 935201"/>
                <a:gd name="connsiteX61" fmla="*/ 245634 w 2467225"/>
                <a:gd name="connsiteY61" fmla="*/ 581200 h 935201"/>
                <a:gd name="connsiteX62" fmla="*/ 23698 w 2467225"/>
                <a:gd name="connsiteY62" fmla="*/ 558825 h 935201"/>
                <a:gd name="connsiteX63" fmla="*/ 206154 w 2467225"/>
                <a:gd name="connsiteY63" fmla="*/ 505960 h 935201"/>
                <a:gd name="connsiteX64" fmla="*/ 0 w 2467225"/>
                <a:gd name="connsiteY64" fmla="*/ 467601 h 935201"/>
                <a:gd name="connsiteX0" fmla="*/ 0 w 3002327"/>
                <a:gd name="connsiteY0" fmla="*/ 467601 h 935201"/>
                <a:gd name="connsiteX1" fmla="*/ 206154 w 3002327"/>
                <a:gd name="connsiteY1" fmla="*/ 429241 h 935201"/>
                <a:gd name="connsiteX2" fmla="*/ 23698 w 3002327"/>
                <a:gd name="connsiteY2" fmla="*/ 376376 h 935201"/>
                <a:gd name="connsiteX3" fmla="*/ 245634 w 3002327"/>
                <a:gd name="connsiteY3" fmla="*/ 354001 h 935201"/>
                <a:gd name="connsiteX4" fmla="*/ 93903 w 3002327"/>
                <a:gd name="connsiteY4" fmla="*/ 288659 h 935201"/>
                <a:gd name="connsiteX5" fmla="*/ 323087 w 3002327"/>
                <a:gd name="connsiteY5" fmla="*/ 283121 h 935201"/>
                <a:gd name="connsiteX6" fmla="*/ 207901 w 3002327"/>
                <a:gd name="connsiteY6" fmla="*/ 207816 h 935201"/>
                <a:gd name="connsiteX7" fmla="*/ 435530 w 3002327"/>
                <a:gd name="connsiteY7" fmla="*/ 219336 h 935201"/>
                <a:gd name="connsiteX8" fmla="*/ 361317 w 3002327"/>
                <a:gd name="connsiteY8" fmla="*/ 136957 h 935201"/>
                <a:gd name="connsiteX9" fmla="*/ 578646 w 3002327"/>
                <a:gd name="connsiteY9" fmla="*/ 165088 h 935201"/>
                <a:gd name="connsiteX10" fmla="*/ 548254 w 3002327"/>
                <a:gd name="connsiteY10" fmla="*/ 78805 h 935201"/>
                <a:gd name="connsiteX11" fmla="*/ 746923 w 3002327"/>
                <a:gd name="connsiteY11" fmla="*/ 122466 h 935201"/>
                <a:gd name="connsiteX12" fmla="*/ 761534 w 3002327"/>
                <a:gd name="connsiteY12" fmla="*/ 35594 h 935201"/>
                <a:gd name="connsiteX13" fmla="*/ 933917 w 3002327"/>
                <a:gd name="connsiteY13" fmla="*/ 93108 h 935201"/>
                <a:gd name="connsiteX14" fmla="*/ 992947 w 3002327"/>
                <a:gd name="connsiteY14" fmla="*/ 8983 h 935201"/>
                <a:gd name="connsiteX15" fmla="*/ 1132413 w 3002327"/>
                <a:gd name="connsiteY15" fmla="*/ 78143 h 935201"/>
                <a:gd name="connsiteX16" fmla="*/ 1233613 w 3002327"/>
                <a:gd name="connsiteY16" fmla="*/ 0 h 935201"/>
                <a:gd name="connsiteX17" fmla="*/ 1334812 w 3002327"/>
                <a:gd name="connsiteY17" fmla="*/ 78143 h 935201"/>
                <a:gd name="connsiteX18" fmla="*/ 1474278 w 3002327"/>
                <a:gd name="connsiteY18" fmla="*/ 8983 h 935201"/>
                <a:gd name="connsiteX19" fmla="*/ 1533308 w 3002327"/>
                <a:gd name="connsiteY19" fmla="*/ 93108 h 935201"/>
                <a:gd name="connsiteX20" fmla="*/ 1705691 w 3002327"/>
                <a:gd name="connsiteY20" fmla="*/ 35594 h 935201"/>
                <a:gd name="connsiteX21" fmla="*/ 1720302 w 3002327"/>
                <a:gd name="connsiteY21" fmla="*/ 122466 h 935201"/>
                <a:gd name="connsiteX22" fmla="*/ 1918971 w 3002327"/>
                <a:gd name="connsiteY22" fmla="*/ 78805 h 935201"/>
                <a:gd name="connsiteX23" fmla="*/ 1888579 w 3002327"/>
                <a:gd name="connsiteY23" fmla="*/ 165088 h 935201"/>
                <a:gd name="connsiteX24" fmla="*/ 2105908 w 3002327"/>
                <a:gd name="connsiteY24" fmla="*/ 136957 h 935201"/>
                <a:gd name="connsiteX25" fmla="*/ 2031695 w 3002327"/>
                <a:gd name="connsiteY25" fmla="*/ 219336 h 935201"/>
                <a:gd name="connsiteX26" fmla="*/ 2259324 w 3002327"/>
                <a:gd name="connsiteY26" fmla="*/ 207816 h 935201"/>
                <a:gd name="connsiteX27" fmla="*/ 2144138 w 3002327"/>
                <a:gd name="connsiteY27" fmla="*/ 283121 h 935201"/>
                <a:gd name="connsiteX28" fmla="*/ 2373322 w 3002327"/>
                <a:gd name="connsiteY28" fmla="*/ 288659 h 935201"/>
                <a:gd name="connsiteX29" fmla="*/ 2221591 w 3002327"/>
                <a:gd name="connsiteY29" fmla="*/ 354001 h 935201"/>
                <a:gd name="connsiteX30" fmla="*/ 2443527 w 3002327"/>
                <a:gd name="connsiteY30" fmla="*/ 376376 h 935201"/>
                <a:gd name="connsiteX31" fmla="*/ 2261071 w 3002327"/>
                <a:gd name="connsiteY31" fmla="*/ 429241 h 935201"/>
                <a:gd name="connsiteX32" fmla="*/ 2467225 w 3002327"/>
                <a:gd name="connsiteY32" fmla="*/ 467601 h 935201"/>
                <a:gd name="connsiteX33" fmla="*/ 2261071 w 3002327"/>
                <a:gd name="connsiteY33" fmla="*/ 505960 h 935201"/>
                <a:gd name="connsiteX34" fmla="*/ 3002327 w 3002327"/>
                <a:gd name="connsiteY34" fmla="*/ 393725 h 935201"/>
                <a:gd name="connsiteX35" fmla="*/ 2221591 w 3002327"/>
                <a:gd name="connsiteY35" fmla="*/ 581200 h 935201"/>
                <a:gd name="connsiteX36" fmla="*/ 2398722 w 3002327"/>
                <a:gd name="connsiteY36" fmla="*/ 684642 h 935201"/>
                <a:gd name="connsiteX37" fmla="*/ 2144138 w 3002327"/>
                <a:gd name="connsiteY37" fmla="*/ 652080 h 935201"/>
                <a:gd name="connsiteX38" fmla="*/ 2259324 w 3002327"/>
                <a:gd name="connsiteY38" fmla="*/ 727385 h 935201"/>
                <a:gd name="connsiteX39" fmla="*/ 2031695 w 3002327"/>
                <a:gd name="connsiteY39" fmla="*/ 715865 h 935201"/>
                <a:gd name="connsiteX40" fmla="*/ 2105908 w 3002327"/>
                <a:gd name="connsiteY40" fmla="*/ 798244 h 935201"/>
                <a:gd name="connsiteX41" fmla="*/ 1888579 w 3002327"/>
                <a:gd name="connsiteY41" fmla="*/ 770113 h 935201"/>
                <a:gd name="connsiteX42" fmla="*/ 1918971 w 3002327"/>
                <a:gd name="connsiteY42" fmla="*/ 856396 h 935201"/>
                <a:gd name="connsiteX43" fmla="*/ 1720302 w 3002327"/>
                <a:gd name="connsiteY43" fmla="*/ 812735 h 935201"/>
                <a:gd name="connsiteX44" fmla="*/ 1705691 w 3002327"/>
                <a:gd name="connsiteY44" fmla="*/ 899607 h 935201"/>
                <a:gd name="connsiteX45" fmla="*/ 1533308 w 3002327"/>
                <a:gd name="connsiteY45" fmla="*/ 842093 h 935201"/>
                <a:gd name="connsiteX46" fmla="*/ 1474278 w 3002327"/>
                <a:gd name="connsiteY46" fmla="*/ 926218 h 935201"/>
                <a:gd name="connsiteX47" fmla="*/ 1334812 w 3002327"/>
                <a:gd name="connsiteY47" fmla="*/ 857058 h 935201"/>
                <a:gd name="connsiteX48" fmla="*/ 1233613 w 3002327"/>
                <a:gd name="connsiteY48" fmla="*/ 935201 h 935201"/>
                <a:gd name="connsiteX49" fmla="*/ 1132413 w 3002327"/>
                <a:gd name="connsiteY49" fmla="*/ 857058 h 935201"/>
                <a:gd name="connsiteX50" fmla="*/ 992947 w 3002327"/>
                <a:gd name="connsiteY50" fmla="*/ 926218 h 935201"/>
                <a:gd name="connsiteX51" fmla="*/ 933917 w 3002327"/>
                <a:gd name="connsiteY51" fmla="*/ 842093 h 935201"/>
                <a:gd name="connsiteX52" fmla="*/ 761534 w 3002327"/>
                <a:gd name="connsiteY52" fmla="*/ 899607 h 935201"/>
                <a:gd name="connsiteX53" fmla="*/ 746923 w 3002327"/>
                <a:gd name="connsiteY53" fmla="*/ 812735 h 935201"/>
                <a:gd name="connsiteX54" fmla="*/ 548254 w 3002327"/>
                <a:gd name="connsiteY54" fmla="*/ 856396 h 935201"/>
                <a:gd name="connsiteX55" fmla="*/ 578646 w 3002327"/>
                <a:gd name="connsiteY55" fmla="*/ 770113 h 935201"/>
                <a:gd name="connsiteX56" fmla="*/ 361317 w 3002327"/>
                <a:gd name="connsiteY56" fmla="*/ 798244 h 935201"/>
                <a:gd name="connsiteX57" fmla="*/ 435530 w 3002327"/>
                <a:gd name="connsiteY57" fmla="*/ 715865 h 935201"/>
                <a:gd name="connsiteX58" fmla="*/ 207901 w 3002327"/>
                <a:gd name="connsiteY58" fmla="*/ 727385 h 935201"/>
                <a:gd name="connsiteX59" fmla="*/ 323087 w 3002327"/>
                <a:gd name="connsiteY59" fmla="*/ 652080 h 935201"/>
                <a:gd name="connsiteX60" fmla="*/ 93903 w 3002327"/>
                <a:gd name="connsiteY60" fmla="*/ 646542 h 935201"/>
                <a:gd name="connsiteX61" fmla="*/ 245634 w 3002327"/>
                <a:gd name="connsiteY61" fmla="*/ 581200 h 935201"/>
                <a:gd name="connsiteX62" fmla="*/ 23698 w 3002327"/>
                <a:gd name="connsiteY62" fmla="*/ 558825 h 935201"/>
                <a:gd name="connsiteX63" fmla="*/ 206154 w 3002327"/>
                <a:gd name="connsiteY63" fmla="*/ 505960 h 935201"/>
                <a:gd name="connsiteX64" fmla="*/ 0 w 3002327"/>
                <a:gd name="connsiteY64" fmla="*/ 467601 h 935201"/>
                <a:gd name="connsiteX0" fmla="*/ 0 w 2545127"/>
                <a:gd name="connsiteY0" fmla="*/ 467601 h 935201"/>
                <a:gd name="connsiteX1" fmla="*/ 206154 w 2545127"/>
                <a:gd name="connsiteY1" fmla="*/ 429241 h 935201"/>
                <a:gd name="connsiteX2" fmla="*/ 23698 w 2545127"/>
                <a:gd name="connsiteY2" fmla="*/ 376376 h 935201"/>
                <a:gd name="connsiteX3" fmla="*/ 245634 w 2545127"/>
                <a:gd name="connsiteY3" fmla="*/ 354001 h 935201"/>
                <a:gd name="connsiteX4" fmla="*/ 93903 w 2545127"/>
                <a:gd name="connsiteY4" fmla="*/ 288659 h 935201"/>
                <a:gd name="connsiteX5" fmla="*/ 323087 w 2545127"/>
                <a:gd name="connsiteY5" fmla="*/ 283121 h 935201"/>
                <a:gd name="connsiteX6" fmla="*/ 207901 w 2545127"/>
                <a:gd name="connsiteY6" fmla="*/ 207816 h 935201"/>
                <a:gd name="connsiteX7" fmla="*/ 435530 w 2545127"/>
                <a:gd name="connsiteY7" fmla="*/ 219336 h 935201"/>
                <a:gd name="connsiteX8" fmla="*/ 361317 w 2545127"/>
                <a:gd name="connsiteY8" fmla="*/ 136957 h 935201"/>
                <a:gd name="connsiteX9" fmla="*/ 578646 w 2545127"/>
                <a:gd name="connsiteY9" fmla="*/ 165088 h 935201"/>
                <a:gd name="connsiteX10" fmla="*/ 548254 w 2545127"/>
                <a:gd name="connsiteY10" fmla="*/ 78805 h 935201"/>
                <a:gd name="connsiteX11" fmla="*/ 746923 w 2545127"/>
                <a:gd name="connsiteY11" fmla="*/ 122466 h 935201"/>
                <a:gd name="connsiteX12" fmla="*/ 761534 w 2545127"/>
                <a:gd name="connsiteY12" fmla="*/ 35594 h 935201"/>
                <a:gd name="connsiteX13" fmla="*/ 933917 w 2545127"/>
                <a:gd name="connsiteY13" fmla="*/ 93108 h 935201"/>
                <a:gd name="connsiteX14" fmla="*/ 992947 w 2545127"/>
                <a:gd name="connsiteY14" fmla="*/ 8983 h 935201"/>
                <a:gd name="connsiteX15" fmla="*/ 1132413 w 2545127"/>
                <a:gd name="connsiteY15" fmla="*/ 78143 h 935201"/>
                <a:gd name="connsiteX16" fmla="*/ 1233613 w 2545127"/>
                <a:gd name="connsiteY16" fmla="*/ 0 h 935201"/>
                <a:gd name="connsiteX17" fmla="*/ 1334812 w 2545127"/>
                <a:gd name="connsiteY17" fmla="*/ 78143 h 935201"/>
                <a:gd name="connsiteX18" fmla="*/ 1474278 w 2545127"/>
                <a:gd name="connsiteY18" fmla="*/ 8983 h 935201"/>
                <a:gd name="connsiteX19" fmla="*/ 1533308 w 2545127"/>
                <a:gd name="connsiteY19" fmla="*/ 93108 h 935201"/>
                <a:gd name="connsiteX20" fmla="*/ 1705691 w 2545127"/>
                <a:gd name="connsiteY20" fmla="*/ 35594 h 935201"/>
                <a:gd name="connsiteX21" fmla="*/ 1720302 w 2545127"/>
                <a:gd name="connsiteY21" fmla="*/ 122466 h 935201"/>
                <a:gd name="connsiteX22" fmla="*/ 1918971 w 2545127"/>
                <a:gd name="connsiteY22" fmla="*/ 78805 h 935201"/>
                <a:gd name="connsiteX23" fmla="*/ 1888579 w 2545127"/>
                <a:gd name="connsiteY23" fmla="*/ 165088 h 935201"/>
                <a:gd name="connsiteX24" fmla="*/ 2105908 w 2545127"/>
                <a:gd name="connsiteY24" fmla="*/ 136957 h 935201"/>
                <a:gd name="connsiteX25" fmla="*/ 2031695 w 2545127"/>
                <a:gd name="connsiteY25" fmla="*/ 219336 h 935201"/>
                <a:gd name="connsiteX26" fmla="*/ 2259324 w 2545127"/>
                <a:gd name="connsiteY26" fmla="*/ 207816 h 935201"/>
                <a:gd name="connsiteX27" fmla="*/ 2144138 w 2545127"/>
                <a:gd name="connsiteY27" fmla="*/ 283121 h 935201"/>
                <a:gd name="connsiteX28" fmla="*/ 2373322 w 2545127"/>
                <a:gd name="connsiteY28" fmla="*/ 288659 h 935201"/>
                <a:gd name="connsiteX29" fmla="*/ 2221591 w 2545127"/>
                <a:gd name="connsiteY29" fmla="*/ 354001 h 935201"/>
                <a:gd name="connsiteX30" fmla="*/ 2443527 w 2545127"/>
                <a:gd name="connsiteY30" fmla="*/ 376376 h 935201"/>
                <a:gd name="connsiteX31" fmla="*/ 2261071 w 2545127"/>
                <a:gd name="connsiteY31" fmla="*/ 429241 h 935201"/>
                <a:gd name="connsiteX32" fmla="*/ 2467225 w 2545127"/>
                <a:gd name="connsiteY32" fmla="*/ 467601 h 935201"/>
                <a:gd name="connsiteX33" fmla="*/ 2261071 w 2545127"/>
                <a:gd name="connsiteY33" fmla="*/ 505960 h 935201"/>
                <a:gd name="connsiteX34" fmla="*/ 2545127 w 2545127"/>
                <a:gd name="connsiteY34" fmla="*/ 584225 h 935201"/>
                <a:gd name="connsiteX35" fmla="*/ 2221591 w 2545127"/>
                <a:gd name="connsiteY35" fmla="*/ 581200 h 935201"/>
                <a:gd name="connsiteX36" fmla="*/ 2398722 w 2545127"/>
                <a:gd name="connsiteY36" fmla="*/ 684642 h 935201"/>
                <a:gd name="connsiteX37" fmla="*/ 2144138 w 2545127"/>
                <a:gd name="connsiteY37" fmla="*/ 652080 h 935201"/>
                <a:gd name="connsiteX38" fmla="*/ 2259324 w 2545127"/>
                <a:gd name="connsiteY38" fmla="*/ 727385 h 935201"/>
                <a:gd name="connsiteX39" fmla="*/ 2031695 w 2545127"/>
                <a:gd name="connsiteY39" fmla="*/ 715865 h 935201"/>
                <a:gd name="connsiteX40" fmla="*/ 2105908 w 2545127"/>
                <a:gd name="connsiteY40" fmla="*/ 798244 h 935201"/>
                <a:gd name="connsiteX41" fmla="*/ 1888579 w 2545127"/>
                <a:gd name="connsiteY41" fmla="*/ 770113 h 935201"/>
                <a:gd name="connsiteX42" fmla="*/ 1918971 w 2545127"/>
                <a:gd name="connsiteY42" fmla="*/ 856396 h 935201"/>
                <a:gd name="connsiteX43" fmla="*/ 1720302 w 2545127"/>
                <a:gd name="connsiteY43" fmla="*/ 812735 h 935201"/>
                <a:gd name="connsiteX44" fmla="*/ 1705691 w 2545127"/>
                <a:gd name="connsiteY44" fmla="*/ 899607 h 935201"/>
                <a:gd name="connsiteX45" fmla="*/ 1533308 w 2545127"/>
                <a:gd name="connsiteY45" fmla="*/ 842093 h 935201"/>
                <a:gd name="connsiteX46" fmla="*/ 1474278 w 2545127"/>
                <a:gd name="connsiteY46" fmla="*/ 926218 h 935201"/>
                <a:gd name="connsiteX47" fmla="*/ 1334812 w 2545127"/>
                <a:gd name="connsiteY47" fmla="*/ 857058 h 935201"/>
                <a:gd name="connsiteX48" fmla="*/ 1233613 w 2545127"/>
                <a:gd name="connsiteY48" fmla="*/ 935201 h 935201"/>
                <a:gd name="connsiteX49" fmla="*/ 1132413 w 2545127"/>
                <a:gd name="connsiteY49" fmla="*/ 857058 h 935201"/>
                <a:gd name="connsiteX50" fmla="*/ 992947 w 2545127"/>
                <a:gd name="connsiteY50" fmla="*/ 926218 h 935201"/>
                <a:gd name="connsiteX51" fmla="*/ 933917 w 2545127"/>
                <a:gd name="connsiteY51" fmla="*/ 842093 h 935201"/>
                <a:gd name="connsiteX52" fmla="*/ 761534 w 2545127"/>
                <a:gd name="connsiteY52" fmla="*/ 899607 h 935201"/>
                <a:gd name="connsiteX53" fmla="*/ 746923 w 2545127"/>
                <a:gd name="connsiteY53" fmla="*/ 812735 h 935201"/>
                <a:gd name="connsiteX54" fmla="*/ 548254 w 2545127"/>
                <a:gd name="connsiteY54" fmla="*/ 856396 h 935201"/>
                <a:gd name="connsiteX55" fmla="*/ 578646 w 2545127"/>
                <a:gd name="connsiteY55" fmla="*/ 770113 h 935201"/>
                <a:gd name="connsiteX56" fmla="*/ 361317 w 2545127"/>
                <a:gd name="connsiteY56" fmla="*/ 798244 h 935201"/>
                <a:gd name="connsiteX57" fmla="*/ 435530 w 2545127"/>
                <a:gd name="connsiteY57" fmla="*/ 715865 h 935201"/>
                <a:gd name="connsiteX58" fmla="*/ 207901 w 2545127"/>
                <a:gd name="connsiteY58" fmla="*/ 727385 h 935201"/>
                <a:gd name="connsiteX59" fmla="*/ 323087 w 2545127"/>
                <a:gd name="connsiteY59" fmla="*/ 652080 h 935201"/>
                <a:gd name="connsiteX60" fmla="*/ 93903 w 2545127"/>
                <a:gd name="connsiteY60" fmla="*/ 646542 h 935201"/>
                <a:gd name="connsiteX61" fmla="*/ 245634 w 2545127"/>
                <a:gd name="connsiteY61" fmla="*/ 581200 h 935201"/>
                <a:gd name="connsiteX62" fmla="*/ 23698 w 2545127"/>
                <a:gd name="connsiteY62" fmla="*/ 558825 h 935201"/>
                <a:gd name="connsiteX63" fmla="*/ 206154 w 2545127"/>
                <a:gd name="connsiteY63" fmla="*/ 505960 h 935201"/>
                <a:gd name="connsiteX64" fmla="*/ 0 w 2545127"/>
                <a:gd name="connsiteY64" fmla="*/ 467601 h 935201"/>
                <a:gd name="connsiteX0" fmla="*/ 0 w 2481627"/>
                <a:gd name="connsiteY0" fmla="*/ 467601 h 935201"/>
                <a:gd name="connsiteX1" fmla="*/ 206154 w 2481627"/>
                <a:gd name="connsiteY1" fmla="*/ 429241 h 935201"/>
                <a:gd name="connsiteX2" fmla="*/ 23698 w 2481627"/>
                <a:gd name="connsiteY2" fmla="*/ 376376 h 935201"/>
                <a:gd name="connsiteX3" fmla="*/ 245634 w 2481627"/>
                <a:gd name="connsiteY3" fmla="*/ 354001 h 935201"/>
                <a:gd name="connsiteX4" fmla="*/ 93903 w 2481627"/>
                <a:gd name="connsiteY4" fmla="*/ 288659 h 935201"/>
                <a:gd name="connsiteX5" fmla="*/ 323087 w 2481627"/>
                <a:gd name="connsiteY5" fmla="*/ 283121 h 935201"/>
                <a:gd name="connsiteX6" fmla="*/ 207901 w 2481627"/>
                <a:gd name="connsiteY6" fmla="*/ 207816 h 935201"/>
                <a:gd name="connsiteX7" fmla="*/ 435530 w 2481627"/>
                <a:gd name="connsiteY7" fmla="*/ 219336 h 935201"/>
                <a:gd name="connsiteX8" fmla="*/ 361317 w 2481627"/>
                <a:gd name="connsiteY8" fmla="*/ 136957 h 935201"/>
                <a:gd name="connsiteX9" fmla="*/ 578646 w 2481627"/>
                <a:gd name="connsiteY9" fmla="*/ 165088 h 935201"/>
                <a:gd name="connsiteX10" fmla="*/ 548254 w 2481627"/>
                <a:gd name="connsiteY10" fmla="*/ 78805 h 935201"/>
                <a:gd name="connsiteX11" fmla="*/ 746923 w 2481627"/>
                <a:gd name="connsiteY11" fmla="*/ 122466 h 935201"/>
                <a:gd name="connsiteX12" fmla="*/ 761534 w 2481627"/>
                <a:gd name="connsiteY12" fmla="*/ 35594 h 935201"/>
                <a:gd name="connsiteX13" fmla="*/ 933917 w 2481627"/>
                <a:gd name="connsiteY13" fmla="*/ 93108 h 935201"/>
                <a:gd name="connsiteX14" fmla="*/ 992947 w 2481627"/>
                <a:gd name="connsiteY14" fmla="*/ 8983 h 935201"/>
                <a:gd name="connsiteX15" fmla="*/ 1132413 w 2481627"/>
                <a:gd name="connsiteY15" fmla="*/ 78143 h 935201"/>
                <a:gd name="connsiteX16" fmla="*/ 1233613 w 2481627"/>
                <a:gd name="connsiteY16" fmla="*/ 0 h 935201"/>
                <a:gd name="connsiteX17" fmla="*/ 1334812 w 2481627"/>
                <a:gd name="connsiteY17" fmla="*/ 78143 h 935201"/>
                <a:gd name="connsiteX18" fmla="*/ 1474278 w 2481627"/>
                <a:gd name="connsiteY18" fmla="*/ 8983 h 935201"/>
                <a:gd name="connsiteX19" fmla="*/ 1533308 w 2481627"/>
                <a:gd name="connsiteY19" fmla="*/ 93108 h 935201"/>
                <a:gd name="connsiteX20" fmla="*/ 1705691 w 2481627"/>
                <a:gd name="connsiteY20" fmla="*/ 35594 h 935201"/>
                <a:gd name="connsiteX21" fmla="*/ 1720302 w 2481627"/>
                <a:gd name="connsiteY21" fmla="*/ 122466 h 935201"/>
                <a:gd name="connsiteX22" fmla="*/ 1918971 w 2481627"/>
                <a:gd name="connsiteY22" fmla="*/ 78805 h 935201"/>
                <a:gd name="connsiteX23" fmla="*/ 1888579 w 2481627"/>
                <a:gd name="connsiteY23" fmla="*/ 165088 h 935201"/>
                <a:gd name="connsiteX24" fmla="*/ 2105908 w 2481627"/>
                <a:gd name="connsiteY24" fmla="*/ 136957 h 935201"/>
                <a:gd name="connsiteX25" fmla="*/ 2031695 w 2481627"/>
                <a:gd name="connsiteY25" fmla="*/ 219336 h 935201"/>
                <a:gd name="connsiteX26" fmla="*/ 2259324 w 2481627"/>
                <a:gd name="connsiteY26" fmla="*/ 207816 h 935201"/>
                <a:gd name="connsiteX27" fmla="*/ 2144138 w 2481627"/>
                <a:gd name="connsiteY27" fmla="*/ 283121 h 935201"/>
                <a:gd name="connsiteX28" fmla="*/ 2373322 w 2481627"/>
                <a:gd name="connsiteY28" fmla="*/ 288659 h 935201"/>
                <a:gd name="connsiteX29" fmla="*/ 2221591 w 2481627"/>
                <a:gd name="connsiteY29" fmla="*/ 354001 h 935201"/>
                <a:gd name="connsiteX30" fmla="*/ 2443527 w 2481627"/>
                <a:gd name="connsiteY30" fmla="*/ 376376 h 935201"/>
                <a:gd name="connsiteX31" fmla="*/ 2261071 w 2481627"/>
                <a:gd name="connsiteY31" fmla="*/ 429241 h 935201"/>
                <a:gd name="connsiteX32" fmla="*/ 2467225 w 2481627"/>
                <a:gd name="connsiteY32" fmla="*/ 467601 h 935201"/>
                <a:gd name="connsiteX33" fmla="*/ 2261071 w 2481627"/>
                <a:gd name="connsiteY33" fmla="*/ 505960 h 935201"/>
                <a:gd name="connsiteX34" fmla="*/ 2481627 w 2481627"/>
                <a:gd name="connsiteY34" fmla="*/ 596925 h 935201"/>
                <a:gd name="connsiteX35" fmla="*/ 2221591 w 2481627"/>
                <a:gd name="connsiteY35" fmla="*/ 581200 h 935201"/>
                <a:gd name="connsiteX36" fmla="*/ 2398722 w 2481627"/>
                <a:gd name="connsiteY36" fmla="*/ 684642 h 935201"/>
                <a:gd name="connsiteX37" fmla="*/ 2144138 w 2481627"/>
                <a:gd name="connsiteY37" fmla="*/ 652080 h 935201"/>
                <a:gd name="connsiteX38" fmla="*/ 2259324 w 2481627"/>
                <a:gd name="connsiteY38" fmla="*/ 727385 h 935201"/>
                <a:gd name="connsiteX39" fmla="*/ 2031695 w 2481627"/>
                <a:gd name="connsiteY39" fmla="*/ 715865 h 935201"/>
                <a:gd name="connsiteX40" fmla="*/ 2105908 w 2481627"/>
                <a:gd name="connsiteY40" fmla="*/ 798244 h 935201"/>
                <a:gd name="connsiteX41" fmla="*/ 1888579 w 2481627"/>
                <a:gd name="connsiteY41" fmla="*/ 770113 h 935201"/>
                <a:gd name="connsiteX42" fmla="*/ 1918971 w 2481627"/>
                <a:gd name="connsiteY42" fmla="*/ 856396 h 935201"/>
                <a:gd name="connsiteX43" fmla="*/ 1720302 w 2481627"/>
                <a:gd name="connsiteY43" fmla="*/ 812735 h 935201"/>
                <a:gd name="connsiteX44" fmla="*/ 1705691 w 2481627"/>
                <a:gd name="connsiteY44" fmla="*/ 899607 h 935201"/>
                <a:gd name="connsiteX45" fmla="*/ 1533308 w 2481627"/>
                <a:gd name="connsiteY45" fmla="*/ 842093 h 935201"/>
                <a:gd name="connsiteX46" fmla="*/ 1474278 w 2481627"/>
                <a:gd name="connsiteY46" fmla="*/ 926218 h 935201"/>
                <a:gd name="connsiteX47" fmla="*/ 1334812 w 2481627"/>
                <a:gd name="connsiteY47" fmla="*/ 857058 h 935201"/>
                <a:gd name="connsiteX48" fmla="*/ 1233613 w 2481627"/>
                <a:gd name="connsiteY48" fmla="*/ 935201 h 935201"/>
                <a:gd name="connsiteX49" fmla="*/ 1132413 w 2481627"/>
                <a:gd name="connsiteY49" fmla="*/ 857058 h 935201"/>
                <a:gd name="connsiteX50" fmla="*/ 992947 w 2481627"/>
                <a:gd name="connsiteY50" fmla="*/ 926218 h 935201"/>
                <a:gd name="connsiteX51" fmla="*/ 933917 w 2481627"/>
                <a:gd name="connsiteY51" fmla="*/ 842093 h 935201"/>
                <a:gd name="connsiteX52" fmla="*/ 761534 w 2481627"/>
                <a:gd name="connsiteY52" fmla="*/ 899607 h 935201"/>
                <a:gd name="connsiteX53" fmla="*/ 746923 w 2481627"/>
                <a:gd name="connsiteY53" fmla="*/ 812735 h 935201"/>
                <a:gd name="connsiteX54" fmla="*/ 548254 w 2481627"/>
                <a:gd name="connsiteY54" fmla="*/ 856396 h 935201"/>
                <a:gd name="connsiteX55" fmla="*/ 578646 w 2481627"/>
                <a:gd name="connsiteY55" fmla="*/ 770113 h 935201"/>
                <a:gd name="connsiteX56" fmla="*/ 361317 w 2481627"/>
                <a:gd name="connsiteY56" fmla="*/ 798244 h 935201"/>
                <a:gd name="connsiteX57" fmla="*/ 435530 w 2481627"/>
                <a:gd name="connsiteY57" fmla="*/ 715865 h 935201"/>
                <a:gd name="connsiteX58" fmla="*/ 207901 w 2481627"/>
                <a:gd name="connsiteY58" fmla="*/ 727385 h 935201"/>
                <a:gd name="connsiteX59" fmla="*/ 323087 w 2481627"/>
                <a:gd name="connsiteY59" fmla="*/ 652080 h 935201"/>
                <a:gd name="connsiteX60" fmla="*/ 93903 w 2481627"/>
                <a:gd name="connsiteY60" fmla="*/ 646542 h 935201"/>
                <a:gd name="connsiteX61" fmla="*/ 245634 w 2481627"/>
                <a:gd name="connsiteY61" fmla="*/ 581200 h 935201"/>
                <a:gd name="connsiteX62" fmla="*/ 23698 w 2481627"/>
                <a:gd name="connsiteY62" fmla="*/ 558825 h 935201"/>
                <a:gd name="connsiteX63" fmla="*/ 206154 w 2481627"/>
                <a:gd name="connsiteY63" fmla="*/ 505960 h 935201"/>
                <a:gd name="connsiteX64" fmla="*/ 0 w 2481627"/>
                <a:gd name="connsiteY64" fmla="*/ 467601 h 935201"/>
                <a:gd name="connsiteX0" fmla="*/ 0 w 3394611"/>
                <a:gd name="connsiteY0" fmla="*/ 467601 h 935201"/>
                <a:gd name="connsiteX1" fmla="*/ 206154 w 3394611"/>
                <a:gd name="connsiteY1" fmla="*/ 429241 h 935201"/>
                <a:gd name="connsiteX2" fmla="*/ 23698 w 3394611"/>
                <a:gd name="connsiteY2" fmla="*/ 376376 h 935201"/>
                <a:gd name="connsiteX3" fmla="*/ 245634 w 3394611"/>
                <a:gd name="connsiteY3" fmla="*/ 354001 h 935201"/>
                <a:gd name="connsiteX4" fmla="*/ 93903 w 3394611"/>
                <a:gd name="connsiteY4" fmla="*/ 288659 h 935201"/>
                <a:gd name="connsiteX5" fmla="*/ 323087 w 3394611"/>
                <a:gd name="connsiteY5" fmla="*/ 283121 h 935201"/>
                <a:gd name="connsiteX6" fmla="*/ 207901 w 3394611"/>
                <a:gd name="connsiteY6" fmla="*/ 207816 h 935201"/>
                <a:gd name="connsiteX7" fmla="*/ 435530 w 3394611"/>
                <a:gd name="connsiteY7" fmla="*/ 219336 h 935201"/>
                <a:gd name="connsiteX8" fmla="*/ 361317 w 3394611"/>
                <a:gd name="connsiteY8" fmla="*/ 136957 h 935201"/>
                <a:gd name="connsiteX9" fmla="*/ 578646 w 3394611"/>
                <a:gd name="connsiteY9" fmla="*/ 165088 h 935201"/>
                <a:gd name="connsiteX10" fmla="*/ 548254 w 3394611"/>
                <a:gd name="connsiteY10" fmla="*/ 78805 h 935201"/>
                <a:gd name="connsiteX11" fmla="*/ 746923 w 3394611"/>
                <a:gd name="connsiteY11" fmla="*/ 122466 h 935201"/>
                <a:gd name="connsiteX12" fmla="*/ 761534 w 3394611"/>
                <a:gd name="connsiteY12" fmla="*/ 35594 h 935201"/>
                <a:gd name="connsiteX13" fmla="*/ 933917 w 3394611"/>
                <a:gd name="connsiteY13" fmla="*/ 93108 h 935201"/>
                <a:gd name="connsiteX14" fmla="*/ 992947 w 3394611"/>
                <a:gd name="connsiteY14" fmla="*/ 8983 h 935201"/>
                <a:gd name="connsiteX15" fmla="*/ 1132413 w 3394611"/>
                <a:gd name="connsiteY15" fmla="*/ 78143 h 935201"/>
                <a:gd name="connsiteX16" fmla="*/ 1233613 w 3394611"/>
                <a:gd name="connsiteY16" fmla="*/ 0 h 935201"/>
                <a:gd name="connsiteX17" fmla="*/ 1334812 w 3394611"/>
                <a:gd name="connsiteY17" fmla="*/ 78143 h 935201"/>
                <a:gd name="connsiteX18" fmla="*/ 1474278 w 3394611"/>
                <a:gd name="connsiteY18" fmla="*/ 8983 h 935201"/>
                <a:gd name="connsiteX19" fmla="*/ 1533308 w 3394611"/>
                <a:gd name="connsiteY19" fmla="*/ 93108 h 935201"/>
                <a:gd name="connsiteX20" fmla="*/ 1705691 w 3394611"/>
                <a:gd name="connsiteY20" fmla="*/ 35594 h 935201"/>
                <a:gd name="connsiteX21" fmla="*/ 1720302 w 3394611"/>
                <a:gd name="connsiteY21" fmla="*/ 122466 h 935201"/>
                <a:gd name="connsiteX22" fmla="*/ 1918971 w 3394611"/>
                <a:gd name="connsiteY22" fmla="*/ 78805 h 935201"/>
                <a:gd name="connsiteX23" fmla="*/ 1888579 w 3394611"/>
                <a:gd name="connsiteY23" fmla="*/ 165088 h 935201"/>
                <a:gd name="connsiteX24" fmla="*/ 2105908 w 3394611"/>
                <a:gd name="connsiteY24" fmla="*/ 136957 h 935201"/>
                <a:gd name="connsiteX25" fmla="*/ 2031695 w 3394611"/>
                <a:gd name="connsiteY25" fmla="*/ 219336 h 935201"/>
                <a:gd name="connsiteX26" fmla="*/ 2259324 w 3394611"/>
                <a:gd name="connsiteY26" fmla="*/ 207816 h 935201"/>
                <a:gd name="connsiteX27" fmla="*/ 2144138 w 3394611"/>
                <a:gd name="connsiteY27" fmla="*/ 283121 h 935201"/>
                <a:gd name="connsiteX28" fmla="*/ 2373322 w 3394611"/>
                <a:gd name="connsiteY28" fmla="*/ 288659 h 935201"/>
                <a:gd name="connsiteX29" fmla="*/ 2221591 w 3394611"/>
                <a:gd name="connsiteY29" fmla="*/ 354001 h 935201"/>
                <a:gd name="connsiteX30" fmla="*/ 2443527 w 3394611"/>
                <a:gd name="connsiteY30" fmla="*/ 376376 h 935201"/>
                <a:gd name="connsiteX31" fmla="*/ 2261071 w 3394611"/>
                <a:gd name="connsiteY31" fmla="*/ 429241 h 935201"/>
                <a:gd name="connsiteX32" fmla="*/ 3394611 w 3394611"/>
                <a:gd name="connsiteY32" fmla="*/ 226301 h 935201"/>
                <a:gd name="connsiteX33" fmla="*/ 2261071 w 3394611"/>
                <a:gd name="connsiteY33" fmla="*/ 505960 h 935201"/>
                <a:gd name="connsiteX34" fmla="*/ 2481627 w 3394611"/>
                <a:gd name="connsiteY34" fmla="*/ 596925 h 935201"/>
                <a:gd name="connsiteX35" fmla="*/ 2221591 w 3394611"/>
                <a:gd name="connsiteY35" fmla="*/ 581200 h 935201"/>
                <a:gd name="connsiteX36" fmla="*/ 2398722 w 3394611"/>
                <a:gd name="connsiteY36" fmla="*/ 684642 h 935201"/>
                <a:gd name="connsiteX37" fmla="*/ 2144138 w 3394611"/>
                <a:gd name="connsiteY37" fmla="*/ 652080 h 935201"/>
                <a:gd name="connsiteX38" fmla="*/ 2259324 w 3394611"/>
                <a:gd name="connsiteY38" fmla="*/ 727385 h 935201"/>
                <a:gd name="connsiteX39" fmla="*/ 2031695 w 3394611"/>
                <a:gd name="connsiteY39" fmla="*/ 715865 h 935201"/>
                <a:gd name="connsiteX40" fmla="*/ 2105908 w 3394611"/>
                <a:gd name="connsiteY40" fmla="*/ 798244 h 935201"/>
                <a:gd name="connsiteX41" fmla="*/ 1888579 w 3394611"/>
                <a:gd name="connsiteY41" fmla="*/ 770113 h 935201"/>
                <a:gd name="connsiteX42" fmla="*/ 1918971 w 3394611"/>
                <a:gd name="connsiteY42" fmla="*/ 856396 h 935201"/>
                <a:gd name="connsiteX43" fmla="*/ 1720302 w 3394611"/>
                <a:gd name="connsiteY43" fmla="*/ 812735 h 935201"/>
                <a:gd name="connsiteX44" fmla="*/ 1705691 w 3394611"/>
                <a:gd name="connsiteY44" fmla="*/ 899607 h 935201"/>
                <a:gd name="connsiteX45" fmla="*/ 1533308 w 3394611"/>
                <a:gd name="connsiteY45" fmla="*/ 842093 h 935201"/>
                <a:gd name="connsiteX46" fmla="*/ 1474278 w 3394611"/>
                <a:gd name="connsiteY46" fmla="*/ 926218 h 935201"/>
                <a:gd name="connsiteX47" fmla="*/ 1334812 w 3394611"/>
                <a:gd name="connsiteY47" fmla="*/ 857058 h 935201"/>
                <a:gd name="connsiteX48" fmla="*/ 1233613 w 3394611"/>
                <a:gd name="connsiteY48" fmla="*/ 935201 h 935201"/>
                <a:gd name="connsiteX49" fmla="*/ 1132413 w 3394611"/>
                <a:gd name="connsiteY49" fmla="*/ 857058 h 935201"/>
                <a:gd name="connsiteX50" fmla="*/ 992947 w 3394611"/>
                <a:gd name="connsiteY50" fmla="*/ 926218 h 935201"/>
                <a:gd name="connsiteX51" fmla="*/ 933917 w 3394611"/>
                <a:gd name="connsiteY51" fmla="*/ 842093 h 935201"/>
                <a:gd name="connsiteX52" fmla="*/ 761534 w 3394611"/>
                <a:gd name="connsiteY52" fmla="*/ 899607 h 935201"/>
                <a:gd name="connsiteX53" fmla="*/ 746923 w 3394611"/>
                <a:gd name="connsiteY53" fmla="*/ 812735 h 935201"/>
                <a:gd name="connsiteX54" fmla="*/ 548254 w 3394611"/>
                <a:gd name="connsiteY54" fmla="*/ 856396 h 935201"/>
                <a:gd name="connsiteX55" fmla="*/ 578646 w 3394611"/>
                <a:gd name="connsiteY55" fmla="*/ 770113 h 935201"/>
                <a:gd name="connsiteX56" fmla="*/ 361317 w 3394611"/>
                <a:gd name="connsiteY56" fmla="*/ 798244 h 935201"/>
                <a:gd name="connsiteX57" fmla="*/ 435530 w 3394611"/>
                <a:gd name="connsiteY57" fmla="*/ 715865 h 935201"/>
                <a:gd name="connsiteX58" fmla="*/ 207901 w 3394611"/>
                <a:gd name="connsiteY58" fmla="*/ 727385 h 935201"/>
                <a:gd name="connsiteX59" fmla="*/ 323087 w 3394611"/>
                <a:gd name="connsiteY59" fmla="*/ 652080 h 935201"/>
                <a:gd name="connsiteX60" fmla="*/ 93903 w 3394611"/>
                <a:gd name="connsiteY60" fmla="*/ 646542 h 935201"/>
                <a:gd name="connsiteX61" fmla="*/ 245634 w 3394611"/>
                <a:gd name="connsiteY61" fmla="*/ 581200 h 935201"/>
                <a:gd name="connsiteX62" fmla="*/ 23698 w 3394611"/>
                <a:gd name="connsiteY62" fmla="*/ 558825 h 935201"/>
                <a:gd name="connsiteX63" fmla="*/ 206154 w 3394611"/>
                <a:gd name="connsiteY63" fmla="*/ 505960 h 935201"/>
                <a:gd name="connsiteX64" fmla="*/ 0 w 3394611"/>
                <a:gd name="connsiteY64" fmla="*/ 467601 h 93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94611" h="935201">
                  <a:moveTo>
                    <a:pt x="0" y="467601"/>
                  </a:moveTo>
                  <a:lnTo>
                    <a:pt x="206154" y="429241"/>
                  </a:lnTo>
                  <a:lnTo>
                    <a:pt x="23698" y="376376"/>
                  </a:lnTo>
                  <a:lnTo>
                    <a:pt x="245634" y="354001"/>
                  </a:lnTo>
                  <a:lnTo>
                    <a:pt x="93903" y="288659"/>
                  </a:lnTo>
                  <a:lnTo>
                    <a:pt x="323087" y="283121"/>
                  </a:lnTo>
                  <a:lnTo>
                    <a:pt x="207901" y="207816"/>
                  </a:lnTo>
                  <a:lnTo>
                    <a:pt x="435530" y="219336"/>
                  </a:lnTo>
                  <a:lnTo>
                    <a:pt x="361317" y="136957"/>
                  </a:lnTo>
                  <a:lnTo>
                    <a:pt x="578646" y="165088"/>
                  </a:lnTo>
                  <a:lnTo>
                    <a:pt x="548254" y="78805"/>
                  </a:lnTo>
                  <a:lnTo>
                    <a:pt x="746923" y="122466"/>
                  </a:lnTo>
                  <a:lnTo>
                    <a:pt x="761534" y="35594"/>
                  </a:lnTo>
                  <a:lnTo>
                    <a:pt x="933917" y="93108"/>
                  </a:lnTo>
                  <a:lnTo>
                    <a:pt x="992947" y="8983"/>
                  </a:lnTo>
                  <a:lnTo>
                    <a:pt x="1132413" y="78143"/>
                  </a:lnTo>
                  <a:lnTo>
                    <a:pt x="1233613" y="0"/>
                  </a:lnTo>
                  <a:lnTo>
                    <a:pt x="1334812" y="78143"/>
                  </a:lnTo>
                  <a:lnTo>
                    <a:pt x="1474278" y="8983"/>
                  </a:lnTo>
                  <a:lnTo>
                    <a:pt x="1533308" y="93108"/>
                  </a:lnTo>
                  <a:lnTo>
                    <a:pt x="1705691" y="35594"/>
                  </a:lnTo>
                  <a:lnTo>
                    <a:pt x="1720302" y="122466"/>
                  </a:lnTo>
                  <a:lnTo>
                    <a:pt x="1918971" y="78805"/>
                  </a:lnTo>
                  <a:lnTo>
                    <a:pt x="1888579" y="165088"/>
                  </a:lnTo>
                  <a:lnTo>
                    <a:pt x="2105908" y="136957"/>
                  </a:lnTo>
                  <a:lnTo>
                    <a:pt x="2031695" y="219336"/>
                  </a:lnTo>
                  <a:lnTo>
                    <a:pt x="2259324" y="207816"/>
                  </a:lnTo>
                  <a:lnTo>
                    <a:pt x="2144138" y="283121"/>
                  </a:lnTo>
                  <a:lnTo>
                    <a:pt x="2373322" y="288659"/>
                  </a:lnTo>
                  <a:lnTo>
                    <a:pt x="2221591" y="354001"/>
                  </a:lnTo>
                  <a:lnTo>
                    <a:pt x="2443527" y="376376"/>
                  </a:lnTo>
                  <a:lnTo>
                    <a:pt x="2261071" y="429241"/>
                  </a:lnTo>
                  <a:lnTo>
                    <a:pt x="3394611" y="226301"/>
                  </a:lnTo>
                  <a:lnTo>
                    <a:pt x="2261071" y="505960"/>
                  </a:lnTo>
                  <a:lnTo>
                    <a:pt x="2481627" y="596925"/>
                  </a:lnTo>
                  <a:lnTo>
                    <a:pt x="2221591" y="581200"/>
                  </a:lnTo>
                  <a:lnTo>
                    <a:pt x="2398722" y="684642"/>
                  </a:lnTo>
                  <a:lnTo>
                    <a:pt x="2144138" y="652080"/>
                  </a:lnTo>
                  <a:lnTo>
                    <a:pt x="2259324" y="727385"/>
                  </a:lnTo>
                  <a:lnTo>
                    <a:pt x="2031695" y="715865"/>
                  </a:lnTo>
                  <a:lnTo>
                    <a:pt x="2105908" y="798244"/>
                  </a:lnTo>
                  <a:lnTo>
                    <a:pt x="1888579" y="770113"/>
                  </a:lnTo>
                  <a:lnTo>
                    <a:pt x="1918971" y="856396"/>
                  </a:lnTo>
                  <a:lnTo>
                    <a:pt x="1720302" y="812735"/>
                  </a:lnTo>
                  <a:lnTo>
                    <a:pt x="1705691" y="899607"/>
                  </a:lnTo>
                  <a:lnTo>
                    <a:pt x="1533308" y="842093"/>
                  </a:lnTo>
                  <a:lnTo>
                    <a:pt x="1474278" y="926218"/>
                  </a:lnTo>
                  <a:lnTo>
                    <a:pt x="1334812" y="857058"/>
                  </a:lnTo>
                  <a:lnTo>
                    <a:pt x="1233613" y="935201"/>
                  </a:lnTo>
                  <a:lnTo>
                    <a:pt x="1132413" y="857058"/>
                  </a:lnTo>
                  <a:lnTo>
                    <a:pt x="992947" y="926218"/>
                  </a:lnTo>
                  <a:lnTo>
                    <a:pt x="933917" y="842093"/>
                  </a:lnTo>
                  <a:lnTo>
                    <a:pt x="761534" y="899607"/>
                  </a:lnTo>
                  <a:lnTo>
                    <a:pt x="746923" y="812735"/>
                  </a:lnTo>
                  <a:lnTo>
                    <a:pt x="548254" y="856396"/>
                  </a:lnTo>
                  <a:lnTo>
                    <a:pt x="578646" y="770113"/>
                  </a:lnTo>
                  <a:lnTo>
                    <a:pt x="361317" y="798244"/>
                  </a:lnTo>
                  <a:lnTo>
                    <a:pt x="435530" y="715865"/>
                  </a:lnTo>
                  <a:lnTo>
                    <a:pt x="207901" y="727385"/>
                  </a:lnTo>
                  <a:lnTo>
                    <a:pt x="323087" y="652080"/>
                  </a:lnTo>
                  <a:lnTo>
                    <a:pt x="93903" y="646542"/>
                  </a:lnTo>
                  <a:lnTo>
                    <a:pt x="245634" y="581200"/>
                  </a:lnTo>
                  <a:lnTo>
                    <a:pt x="23698" y="558825"/>
                  </a:lnTo>
                  <a:lnTo>
                    <a:pt x="206154" y="505960"/>
                  </a:lnTo>
                  <a:lnTo>
                    <a:pt x="0" y="467601"/>
                  </a:lnTo>
                  <a:close/>
                </a:path>
              </a:pathLst>
            </a:custGeom>
            <a:solidFill>
              <a:srgbClr val="FFFF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正方形/長方形 82">
              <a:extLst>
                <a:ext uri="{FF2B5EF4-FFF2-40B4-BE49-F238E27FC236}">
                  <a16:creationId xmlns:a16="http://schemas.microsoft.com/office/drawing/2014/main" id="{239F8490-66B2-1196-47BB-4C2E75DAF86E}"/>
                </a:ext>
              </a:extLst>
            </p:cNvPr>
            <p:cNvSpPr/>
            <p:nvPr/>
          </p:nvSpPr>
          <p:spPr>
            <a:xfrm>
              <a:off x="491317" y="5498722"/>
              <a:ext cx="1827744" cy="53925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52" dirty="0" smtClean="0">
                  <a:ln w="0"/>
                  <a:latin typeface="Meiryo UI" panose="020B0604030504040204" pitchFamily="50" charset="-128"/>
                  <a:ea typeface="Meiryo UI" panose="020B0604030504040204" pitchFamily="50" charset="-128"/>
                </a:rPr>
                <a:t>一見、「定期購入では</a:t>
              </a:r>
              <a:endParaRPr lang="en-US" altLang="ja-JP" sz="1452" dirty="0" smtClean="0">
                <a:ln w="0"/>
                <a:latin typeface="Meiryo UI" panose="020B0604030504040204" pitchFamily="50" charset="-128"/>
                <a:ea typeface="Meiryo UI" panose="020B0604030504040204" pitchFamily="50" charset="-128"/>
              </a:endParaRPr>
            </a:p>
            <a:p>
              <a:r>
                <a:rPr lang="ja-JP" altLang="en-US" sz="1452" dirty="0" smtClean="0">
                  <a:ln w="0"/>
                  <a:latin typeface="Meiryo UI" panose="020B0604030504040204" pitchFamily="50" charset="-128"/>
                  <a:ea typeface="Meiryo UI" panose="020B0604030504040204" pitchFamily="50" charset="-128"/>
                </a:rPr>
                <a:t>ない」と思わせるワード</a:t>
              </a:r>
              <a:endParaRPr lang="en-US" altLang="ja-JP" sz="1452" dirty="0">
                <a:ln w="0"/>
                <a:latin typeface="Meiryo UI" panose="020B0604030504040204" pitchFamily="50" charset="-128"/>
                <a:ea typeface="Meiryo UI" panose="020B0604030504040204" pitchFamily="50" charset="-128"/>
              </a:endParaRPr>
            </a:p>
          </p:txBody>
        </p:sp>
      </p:grpSp>
      <p:grpSp>
        <p:nvGrpSpPr>
          <p:cNvPr id="3" name="グループ化 2"/>
          <p:cNvGrpSpPr/>
          <p:nvPr/>
        </p:nvGrpSpPr>
        <p:grpSpPr>
          <a:xfrm>
            <a:off x="85279" y="3842489"/>
            <a:ext cx="2698124" cy="1352914"/>
            <a:chOff x="151521" y="3840631"/>
            <a:chExt cx="2698124" cy="1352914"/>
          </a:xfrm>
        </p:grpSpPr>
        <p:sp>
          <p:nvSpPr>
            <p:cNvPr id="110" name="星: 32 pt 109">
              <a:extLst>
                <a:ext uri="{FF2B5EF4-FFF2-40B4-BE49-F238E27FC236}">
                  <a16:creationId xmlns:a16="http://schemas.microsoft.com/office/drawing/2014/main" id="{2E48E2FD-06AE-70A3-1F1F-9E09ECF3C78F}"/>
                </a:ext>
              </a:extLst>
            </p:cNvPr>
            <p:cNvSpPr/>
            <p:nvPr/>
          </p:nvSpPr>
          <p:spPr>
            <a:xfrm>
              <a:off x="151521" y="3840631"/>
              <a:ext cx="2698124" cy="1352914"/>
            </a:xfrm>
            <a:custGeom>
              <a:avLst/>
              <a:gdLst>
                <a:gd name="connsiteX0" fmla="*/ 0 w 2544212"/>
                <a:gd name="connsiteY0" fmla="*/ 755455 h 1510910"/>
                <a:gd name="connsiteX1" fmla="*/ 218385 w 2544212"/>
                <a:gd name="connsiteY1" fmla="*/ 693820 h 1510910"/>
                <a:gd name="connsiteX2" fmla="*/ 24437 w 2544212"/>
                <a:gd name="connsiteY2" fmla="*/ 608073 h 1510910"/>
                <a:gd name="connsiteX3" fmla="*/ 258874 w 2544212"/>
                <a:gd name="connsiteY3" fmla="*/ 572928 h 1510910"/>
                <a:gd name="connsiteX4" fmla="*/ 96833 w 2544212"/>
                <a:gd name="connsiteY4" fmla="*/ 466357 h 1510910"/>
                <a:gd name="connsiteX5" fmla="*/ 338307 w 2544212"/>
                <a:gd name="connsiteY5" fmla="*/ 459041 h 1510910"/>
                <a:gd name="connsiteX6" fmla="*/ 214388 w 2544212"/>
                <a:gd name="connsiteY6" fmla="*/ 335747 h 1510910"/>
                <a:gd name="connsiteX7" fmla="*/ 453624 w 2544212"/>
                <a:gd name="connsiteY7" fmla="*/ 356553 h 1510910"/>
                <a:gd name="connsiteX8" fmla="*/ 372591 w 2544212"/>
                <a:gd name="connsiteY8" fmla="*/ 221268 h 1510910"/>
                <a:gd name="connsiteX9" fmla="*/ 600398 w 2544212"/>
                <a:gd name="connsiteY9" fmla="*/ 269390 h 1510910"/>
                <a:gd name="connsiteX10" fmla="*/ 565362 w 2544212"/>
                <a:gd name="connsiteY10" fmla="*/ 127317 h 1510910"/>
                <a:gd name="connsiteX11" fmla="*/ 772976 w 2544212"/>
                <a:gd name="connsiteY11" fmla="*/ 200908 h 1510910"/>
                <a:gd name="connsiteX12" fmla="*/ 785296 w 2544212"/>
                <a:gd name="connsiteY12" fmla="*/ 57505 h 1510910"/>
                <a:gd name="connsiteX13" fmla="*/ 964750 w 2544212"/>
                <a:gd name="connsiteY13" fmla="*/ 153736 h 1510910"/>
                <a:gd name="connsiteX14" fmla="*/ 1023931 w 2544212"/>
                <a:gd name="connsiteY14" fmla="*/ 14512 h 1510910"/>
                <a:gd name="connsiteX15" fmla="*/ 1168320 w 2544212"/>
                <a:gd name="connsiteY15" fmla="*/ 129690 h 1510910"/>
                <a:gd name="connsiteX16" fmla="*/ 1272106 w 2544212"/>
                <a:gd name="connsiteY16" fmla="*/ 0 h 1510910"/>
                <a:gd name="connsiteX17" fmla="*/ 1375892 w 2544212"/>
                <a:gd name="connsiteY17" fmla="*/ 129690 h 1510910"/>
                <a:gd name="connsiteX18" fmla="*/ 1520281 w 2544212"/>
                <a:gd name="connsiteY18" fmla="*/ 14512 h 1510910"/>
                <a:gd name="connsiteX19" fmla="*/ 1579462 w 2544212"/>
                <a:gd name="connsiteY19" fmla="*/ 153736 h 1510910"/>
                <a:gd name="connsiteX20" fmla="*/ 1758916 w 2544212"/>
                <a:gd name="connsiteY20" fmla="*/ 57505 h 1510910"/>
                <a:gd name="connsiteX21" fmla="*/ 1771236 w 2544212"/>
                <a:gd name="connsiteY21" fmla="*/ 200908 h 1510910"/>
                <a:gd name="connsiteX22" fmla="*/ 1978850 w 2544212"/>
                <a:gd name="connsiteY22" fmla="*/ 127317 h 1510910"/>
                <a:gd name="connsiteX23" fmla="*/ 1943814 w 2544212"/>
                <a:gd name="connsiteY23" fmla="*/ 269390 h 1510910"/>
                <a:gd name="connsiteX24" fmla="*/ 2171621 w 2544212"/>
                <a:gd name="connsiteY24" fmla="*/ 221268 h 1510910"/>
                <a:gd name="connsiteX25" fmla="*/ 2090588 w 2544212"/>
                <a:gd name="connsiteY25" fmla="*/ 356553 h 1510910"/>
                <a:gd name="connsiteX26" fmla="*/ 2329824 w 2544212"/>
                <a:gd name="connsiteY26" fmla="*/ 335747 h 1510910"/>
                <a:gd name="connsiteX27" fmla="*/ 2205905 w 2544212"/>
                <a:gd name="connsiteY27" fmla="*/ 459041 h 1510910"/>
                <a:gd name="connsiteX28" fmla="*/ 2447379 w 2544212"/>
                <a:gd name="connsiteY28" fmla="*/ 466357 h 1510910"/>
                <a:gd name="connsiteX29" fmla="*/ 2285338 w 2544212"/>
                <a:gd name="connsiteY29" fmla="*/ 572928 h 1510910"/>
                <a:gd name="connsiteX30" fmla="*/ 2519775 w 2544212"/>
                <a:gd name="connsiteY30" fmla="*/ 608073 h 1510910"/>
                <a:gd name="connsiteX31" fmla="*/ 2325827 w 2544212"/>
                <a:gd name="connsiteY31" fmla="*/ 693820 h 1510910"/>
                <a:gd name="connsiteX32" fmla="*/ 2544212 w 2544212"/>
                <a:gd name="connsiteY32" fmla="*/ 755455 h 1510910"/>
                <a:gd name="connsiteX33" fmla="*/ 2325827 w 2544212"/>
                <a:gd name="connsiteY33" fmla="*/ 817090 h 1510910"/>
                <a:gd name="connsiteX34" fmla="*/ 2519775 w 2544212"/>
                <a:gd name="connsiteY34" fmla="*/ 902837 h 1510910"/>
                <a:gd name="connsiteX35" fmla="*/ 2285338 w 2544212"/>
                <a:gd name="connsiteY35" fmla="*/ 937982 h 1510910"/>
                <a:gd name="connsiteX36" fmla="*/ 2447379 w 2544212"/>
                <a:gd name="connsiteY36" fmla="*/ 1044553 h 1510910"/>
                <a:gd name="connsiteX37" fmla="*/ 2205905 w 2544212"/>
                <a:gd name="connsiteY37" fmla="*/ 1051869 h 1510910"/>
                <a:gd name="connsiteX38" fmla="*/ 2329824 w 2544212"/>
                <a:gd name="connsiteY38" fmla="*/ 1175163 h 1510910"/>
                <a:gd name="connsiteX39" fmla="*/ 2090588 w 2544212"/>
                <a:gd name="connsiteY39" fmla="*/ 1154357 h 1510910"/>
                <a:gd name="connsiteX40" fmla="*/ 2171621 w 2544212"/>
                <a:gd name="connsiteY40" fmla="*/ 1289642 h 1510910"/>
                <a:gd name="connsiteX41" fmla="*/ 1943814 w 2544212"/>
                <a:gd name="connsiteY41" fmla="*/ 1241520 h 1510910"/>
                <a:gd name="connsiteX42" fmla="*/ 1978850 w 2544212"/>
                <a:gd name="connsiteY42" fmla="*/ 1383593 h 1510910"/>
                <a:gd name="connsiteX43" fmla="*/ 1771236 w 2544212"/>
                <a:gd name="connsiteY43" fmla="*/ 1310002 h 1510910"/>
                <a:gd name="connsiteX44" fmla="*/ 1758916 w 2544212"/>
                <a:gd name="connsiteY44" fmla="*/ 1453405 h 1510910"/>
                <a:gd name="connsiteX45" fmla="*/ 1579462 w 2544212"/>
                <a:gd name="connsiteY45" fmla="*/ 1357174 h 1510910"/>
                <a:gd name="connsiteX46" fmla="*/ 1520281 w 2544212"/>
                <a:gd name="connsiteY46" fmla="*/ 1496398 h 1510910"/>
                <a:gd name="connsiteX47" fmla="*/ 1375892 w 2544212"/>
                <a:gd name="connsiteY47" fmla="*/ 1381220 h 1510910"/>
                <a:gd name="connsiteX48" fmla="*/ 1272106 w 2544212"/>
                <a:gd name="connsiteY48" fmla="*/ 1510910 h 1510910"/>
                <a:gd name="connsiteX49" fmla="*/ 1168320 w 2544212"/>
                <a:gd name="connsiteY49" fmla="*/ 1381220 h 1510910"/>
                <a:gd name="connsiteX50" fmla="*/ 1023931 w 2544212"/>
                <a:gd name="connsiteY50" fmla="*/ 1496398 h 1510910"/>
                <a:gd name="connsiteX51" fmla="*/ 964750 w 2544212"/>
                <a:gd name="connsiteY51" fmla="*/ 1357174 h 1510910"/>
                <a:gd name="connsiteX52" fmla="*/ 785296 w 2544212"/>
                <a:gd name="connsiteY52" fmla="*/ 1453405 h 1510910"/>
                <a:gd name="connsiteX53" fmla="*/ 772976 w 2544212"/>
                <a:gd name="connsiteY53" fmla="*/ 1310002 h 1510910"/>
                <a:gd name="connsiteX54" fmla="*/ 565362 w 2544212"/>
                <a:gd name="connsiteY54" fmla="*/ 1383593 h 1510910"/>
                <a:gd name="connsiteX55" fmla="*/ 600398 w 2544212"/>
                <a:gd name="connsiteY55" fmla="*/ 1241520 h 1510910"/>
                <a:gd name="connsiteX56" fmla="*/ 372591 w 2544212"/>
                <a:gd name="connsiteY56" fmla="*/ 1289642 h 1510910"/>
                <a:gd name="connsiteX57" fmla="*/ 453624 w 2544212"/>
                <a:gd name="connsiteY57" fmla="*/ 1154357 h 1510910"/>
                <a:gd name="connsiteX58" fmla="*/ 214388 w 2544212"/>
                <a:gd name="connsiteY58" fmla="*/ 1175163 h 1510910"/>
                <a:gd name="connsiteX59" fmla="*/ 338307 w 2544212"/>
                <a:gd name="connsiteY59" fmla="*/ 1051869 h 1510910"/>
                <a:gd name="connsiteX60" fmla="*/ 96833 w 2544212"/>
                <a:gd name="connsiteY60" fmla="*/ 1044553 h 1510910"/>
                <a:gd name="connsiteX61" fmla="*/ 258874 w 2544212"/>
                <a:gd name="connsiteY61" fmla="*/ 937982 h 1510910"/>
                <a:gd name="connsiteX62" fmla="*/ 24437 w 2544212"/>
                <a:gd name="connsiteY62" fmla="*/ 902837 h 1510910"/>
                <a:gd name="connsiteX63" fmla="*/ 218385 w 2544212"/>
                <a:gd name="connsiteY63" fmla="*/ 817090 h 1510910"/>
                <a:gd name="connsiteX64" fmla="*/ 0 w 2544212"/>
                <a:gd name="connsiteY64" fmla="*/ 755455 h 1510910"/>
                <a:gd name="connsiteX0" fmla="*/ 0 w 2785512"/>
                <a:gd name="connsiteY0" fmla="*/ 755455 h 1510910"/>
                <a:gd name="connsiteX1" fmla="*/ 218385 w 2785512"/>
                <a:gd name="connsiteY1" fmla="*/ 693820 h 1510910"/>
                <a:gd name="connsiteX2" fmla="*/ 24437 w 2785512"/>
                <a:gd name="connsiteY2" fmla="*/ 608073 h 1510910"/>
                <a:gd name="connsiteX3" fmla="*/ 258874 w 2785512"/>
                <a:gd name="connsiteY3" fmla="*/ 572928 h 1510910"/>
                <a:gd name="connsiteX4" fmla="*/ 96833 w 2785512"/>
                <a:gd name="connsiteY4" fmla="*/ 466357 h 1510910"/>
                <a:gd name="connsiteX5" fmla="*/ 338307 w 2785512"/>
                <a:gd name="connsiteY5" fmla="*/ 459041 h 1510910"/>
                <a:gd name="connsiteX6" fmla="*/ 214388 w 2785512"/>
                <a:gd name="connsiteY6" fmla="*/ 335747 h 1510910"/>
                <a:gd name="connsiteX7" fmla="*/ 453624 w 2785512"/>
                <a:gd name="connsiteY7" fmla="*/ 356553 h 1510910"/>
                <a:gd name="connsiteX8" fmla="*/ 372591 w 2785512"/>
                <a:gd name="connsiteY8" fmla="*/ 221268 h 1510910"/>
                <a:gd name="connsiteX9" fmla="*/ 600398 w 2785512"/>
                <a:gd name="connsiteY9" fmla="*/ 269390 h 1510910"/>
                <a:gd name="connsiteX10" fmla="*/ 565362 w 2785512"/>
                <a:gd name="connsiteY10" fmla="*/ 127317 h 1510910"/>
                <a:gd name="connsiteX11" fmla="*/ 772976 w 2785512"/>
                <a:gd name="connsiteY11" fmla="*/ 200908 h 1510910"/>
                <a:gd name="connsiteX12" fmla="*/ 785296 w 2785512"/>
                <a:gd name="connsiteY12" fmla="*/ 57505 h 1510910"/>
                <a:gd name="connsiteX13" fmla="*/ 964750 w 2785512"/>
                <a:gd name="connsiteY13" fmla="*/ 153736 h 1510910"/>
                <a:gd name="connsiteX14" fmla="*/ 1023931 w 2785512"/>
                <a:gd name="connsiteY14" fmla="*/ 14512 h 1510910"/>
                <a:gd name="connsiteX15" fmla="*/ 1168320 w 2785512"/>
                <a:gd name="connsiteY15" fmla="*/ 129690 h 1510910"/>
                <a:gd name="connsiteX16" fmla="*/ 1272106 w 2785512"/>
                <a:gd name="connsiteY16" fmla="*/ 0 h 1510910"/>
                <a:gd name="connsiteX17" fmla="*/ 1375892 w 2785512"/>
                <a:gd name="connsiteY17" fmla="*/ 129690 h 1510910"/>
                <a:gd name="connsiteX18" fmla="*/ 1520281 w 2785512"/>
                <a:gd name="connsiteY18" fmla="*/ 14512 h 1510910"/>
                <a:gd name="connsiteX19" fmla="*/ 1579462 w 2785512"/>
                <a:gd name="connsiteY19" fmla="*/ 153736 h 1510910"/>
                <a:gd name="connsiteX20" fmla="*/ 1758916 w 2785512"/>
                <a:gd name="connsiteY20" fmla="*/ 57505 h 1510910"/>
                <a:gd name="connsiteX21" fmla="*/ 1771236 w 2785512"/>
                <a:gd name="connsiteY21" fmla="*/ 200908 h 1510910"/>
                <a:gd name="connsiteX22" fmla="*/ 1978850 w 2785512"/>
                <a:gd name="connsiteY22" fmla="*/ 127317 h 1510910"/>
                <a:gd name="connsiteX23" fmla="*/ 1943814 w 2785512"/>
                <a:gd name="connsiteY23" fmla="*/ 269390 h 1510910"/>
                <a:gd name="connsiteX24" fmla="*/ 2171621 w 2785512"/>
                <a:gd name="connsiteY24" fmla="*/ 221268 h 1510910"/>
                <a:gd name="connsiteX25" fmla="*/ 2090588 w 2785512"/>
                <a:gd name="connsiteY25" fmla="*/ 356553 h 1510910"/>
                <a:gd name="connsiteX26" fmla="*/ 2329824 w 2785512"/>
                <a:gd name="connsiteY26" fmla="*/ 335747 h 1510910"/>
                <a:gd name="connsiteX27" fmla="*/ 2205905 w 2785512"/>
                <a:gd name="connsiteY27" fmla="*/ 459041 h 1510910"/>
                <a:gd name="connsiteX28" fmla="*/ 2447379 w 2785512"/>
                <a:gd name="connsiteY28" fmla="*/ 466357 h 1510910"/>
                <a:gd name="connsiteX29" fmla="*/ 2285338 w 2785512"/>
                <a:gd name="connsiteY29" fmla="*/ 572928 h 1510910"/>
                <a:gd name="connsiteX30" fmla="*/ 2519775 w 2785512"/>
                <a:gd name="connsiteY30" fmla="*/ 608073 h 1510910"/>
                <a:gd name="connsiteX31" fmla="*/ 2325827 w 2785512"/>
                <a:gd name="connsiteY31" fmla="*/ 693820 h 1510910"/>
                <a:gd name="connsiteX32" fmla="*/ 2785512 w 2785512"/>
                <a:gd name="connsiteY32" fmla="*/ 831655 h 1510910"/>
                <a:gd name="connsiteX33" fmla="*/ 2325827 w 2785512"/>
                <a:gd name="connsiteY33" fmla="*/ 817090 h 1510910"/>
                <a:gd name="connsiteX34" fmla="*/ 2519775 w 2785512"/>
                <a:gd name="connsiteY34" fmla="*/ 902837 h 1510910"/>
                <a:gd name="connsiteX35" fmla="*/ 2285338 w 2785512"/>
                <a:gd name="connsiteY35" fmla="*/ 937982 h 1510910"/>
                <a:gd name="connsiteX36" fmla="*/ 2447379 w 2785512"/>
                <a:gd name="connsiteY36" fmla="*/ 1044553 h 1510910"/>
                <a:gd name="connsiteX37" fmla="*/ 2205905 w 2785512"/>
                <a:gd name="connsiteY37" fmla="*/ 1051869 h 1510910"/>
                <a:gd name="connsiteX38" fmla="*/ 2329824 w 2785512"/>
                <a:gd name="connsiteY38" fmla="*/ 1175163 h 1510910"/>
                <a:gd name="connsiteX39" fmla="*/ 2090588 w 2785512"/>
                <a:gd name="connsiteY39" fmla="*/ 1154357 h 1510910"/>
                <a:gd name="connsiteX40" fmla="*/ 2171621 w 2785512"/>
                <a:gd name="connsiteY40" fmla="*/ 1289642 h 1510910"/>
                <a:gd name="connsiteX41" fmla="*/ 1943814 w 2785512"/>
                <a:gd name="connsiteY41" fmla="*/ 1241520 h 1510910"/>
                <a:gd name="connsiteX42" fmla="*/ 1978850 w 2785512"/>
                <a:gd name="connsiteY42" fmla="*/ 1383593 h 1510910"/>
                <a:gd name="connsiteX43" fmla="*/ 1771236 w 2785512"/>
                <a:gd name="connsiteY43" fmla="*/ 1310002 h 1510910"/>
                <a:gd name="connsiteX44" fmla="*/ 1758916 w 2785512"/>
                <a:gd name="connsiteY44" fmla="*/ 1453405 h 1510910"/>
                <a:gd name="connsiteX45" fmla="*/ 1579462 w 2785512"/>
                <a:gd name="connsiteY45" fmla="*/ 1357174 h 1510910"/>
                <a:gd name="connsiteX46" fmla="*/ 1520281 w 2785512"/>
                <a:gd name="connsiteY46" fmla="*/ 1496398 h 1510910"/>
                <a:gd name="connsiteX47" fmla="*/ 1375892 w 2785512"/>
                <a:gd name="connsiteY47" fmla="*/ 1381220 h 1510910"/>
                <a:gd name="connsiteX48" fmla="*/ 1272106 w 2785512"/>
                <a:gd name="connsiteY48" fmla="*/ 1510910 h 1510910"/>
                <a:gd name="connsiteX49" fmla="*/ 1168320 w 2785512"/>
                <a:gd name="connsiteY49" fmla="*/ 1381220 h 1510910"/>
                <a:gd name="connsiteX50" fmla="*/ 1023931 w 2785512"/>
                <a:gd name="connsiteY50" fmla="*/ 1496398 h 1510910"/>
                <a:gd name="connsiteX51" fmla="*/ 964750 w 2785512"/>
                <a:gd name="connsiteY51" fmla="*/ 1357174 h 1510910"/>
                <a:gd name="connsiteX52" fmla="*/ 785296 w 2785512"/>
                <a:gd name="connsiteY52" fmla="*/ 1453405 h 1510910"/>
                <a:gd name="connsiteX53" fmla="*/ 772976 w 2785512"/>
                <a:gd name="connsiteY53" fmla="*/ 1310002 h 1510910"/>
                <a:gd name="connsiteX54" fmla="*/ 565362 w 2785512"/>
                <a:gd name="connsiteY54" fmla="*/ 1383593 h 1510910"/>
                <a:gd name="connsiteX55" fmla="*/ 600398 w 2785512"/>
                <a:gd name="connsiteY55" fmla="*/ 1241520 h 1510910"/>
                <a:gd name="connsiteX56" fmla="*/ 372591 w 2785512"/>
                <a:gd name="connsiteY56" fmla="*/ 1289642 h 1510910"/>
                <a:gd name="connsiteX57" fmla="*/ 453624 w 2785512"/>
                <a:gd name="connsiteY57" fmla="*/ 1154357 h 1510910"/>
                <a:gd name="connsiteX58" fmla="*/ 214388 w 2785512"/>
                <a:gd name="connsiteY58" fmla="*/ 1175163 h 1510910"/>
                <a:gd name="connsiteX59" fmla="*/ 338307 w 2785512"/>
                <a:gd name="connsiteY59" fmla="*/ 1051869 h 1510910"/>
                <a:gd name="connsiteX60" fmla="*/ 96833 w 2785512"/>
                <a:gd name="connsiteY60" fmla="*/ 1044553 h 1510910"/>
                <a:gd name="connsiteX61" fmla="*/ 258874 w 2785512"/>
                <a:gd name="connsiteY61" fmla="*/ 937982 h 1510910"/>
                <a:gd name="connsiteX62" fmla="*/ 24437 w 2785512"/>
                <a:gd name="connsiteY62" fmla="*/ 902837 h 1510910"/>
                <a:gd name="connsiteX63" fmla="*/ 218385 w 2785512"/>
                <a:gd name="connsiteY63" fmla="*/ 817090 h 1510910"/>
                <a:gd name="connsiteX64" fmla="*/ 0 w 2785512"/>
                <a:gd name="connsiteY64" fmla="*/ 755455 h 1510910"/>
                <a:gd name="connsiteX0" fmla="*/ 0 w 2582312"/>
                <a:gd name="connsiteY0" fmla="*/ 755455 h 1510910"/>
                <a:gd name="connsiteX1" fmla="*/ 218385 w 2582312"/>
                <a:gd name="connsiteY1" fmla="*/ 693820 h 1510910"/>
                <a:gd name="connsiteX2" fmla="*/ 24437 w 2582312"/>
                <a:gd name="connsiteY2" fmla="*/ 608073 h 1510910"/>
                <a:gd name="connsiteX3" fmla="*/ 258874 w 2582312"/>
                <a:gd name="connsiteY3" fmla="*/ 572928 h 1510910"/>
                <a:gd name="connsiteX4" fmla="*/ 96833 w 2582312"/>
                <a:gd name="connsiteY4" fmla="*/ 466357 h 1510910"/>
                <a:gd name="connsiteX5" fmla="*/ 338307 w 2582312"/>
                <a:gd name="connsiteY5" fmla="*/ 459041 h 1510910"/>
                <a:gd name="connsiteX6" fmla="*/ 214388 w 2582312"/>
                <a:gd name="connsiteY6" fmla="*/ 335747 h 1510910"/>
                <a:gd name="connsiteX7" fmla="*/ 453624 w 2582312"/>
                <a:gd name="connsiteY7" fmla="*/ 356553 h 1510910"/>
                <a:gd name="connsiteX8" fmla="*/ 372591 w 2582312"/>
                <a:gd name="connsiteY8" fmla="*/ 221268 h 1510910"/>
                <a:gd name="connsiteX9" fmla="*/ 600398 w 2582312"/>
                <a:gd name="connsiteY9" fmla="*/ 269390 h 1510910"/>
                <a:gd name="connsiteX10" fmla="*/ 565362 w 2582312"/>
                <a:gd name="connsiteY10" fmla="*/ 127317 h 1510910"/>
                <a:gd name="connsiteX11" fmla="*/ 772976 w 2582312"/>
                <a:gd name="connsiteY11" fmla="*/ 200908 h 1510910"/>
                <a:gd name="connsiteX12" fmla="*/ 785296 w 2582312"/>
                <a:gd name="connsiteY12" fmla="*/ 57505 h 1510910"/>
                <a:gd name="connsiteX13" fmla="*/ 964750 w 2582312"/>
                <a:gd name="connsiteY13" fmla="*/ 153736 h 1510910"/>
                <a:gd name="connsiteX14" fmla="*/ 1023931 w 2582312"/>
                <a:gd name="connsiteY14" fmla="*/ 14512 h 1510910"/>
                <a:gd name="connsiteX15" fmla="*/ 1168320 w 2582312"/>
                <a:gd name="connsiteY15" fmla="*/ 129690 h 1510910"/>
                <a:gd name="connsiteX16" fmla="*/ 1272106 w 2582312"/>
                <a:gd name="connsiteY16" fmla="*/ 0 h 1510910"/>
                <a:gd name="connsiteX17" fmla="*/ 1375892 w 2582312"/>
                <a:gd name="connsiteY17" fmla="*/ 129690 h 1510910"/>
                <a:gd name="connsiteX18" fmla="*/ 1520281 w 2582312"/>
                <a:gd name="connsiteY18" fmla="*/ 14512 h 1510910"/>
                <a:gd name="connsiteX19" fmla="*/ 1579462 w 2582312"/>
                <a:gd name="connsiteY19" fmla="*/ 153736 h 1510910"/>
                <a:gd name="connsiteX20" fmla="*/ 1758916 w 2582312"/>
                <a:gd name="connsiteY20" fmla="*/ 57505 h 1510910"/>
                <a:gd name="connsiteX21" fmla="*/ 1771236 w 2582312"/>
                <a:gd name="connsiteY21" fmla="*/ 200908 h 1510910"/>
                <a:gd name="connsiteX22" fmla="*/ 1978850 w 2582312"/>
                <a:gd name="connsiteY22" fmla="*/ 127317 h 1510910"/>
                <a:gd name="connsiteX23" fmla="*/ 1943814 w 2582312"/>
                <a:gd name="connsiteY23" fmla="*/ 269390 h 1510910"/>
                <a:gd name="connsiteX24" fmla="*/ 2171621 w 2582312"/>
                <a:gd name="connsiteY24" fmla="*/ 221268 h 1510910"/>
                <a:gd name="connsiteX25" fmla="*/ 2090588 w 2582312"/>
                <a:gd name="connsiteY25" fmla="*/ 356553 h 1510910"/>
                <a:gd name="connsiteX26" fmla="*/ 2329824 w 2582312"/>
                <a:gd name="connsiteY26" fmla="*/ 335747 h 1510910"/>
                <a:gd name="connsiteX27" fmla="*/ 2205905 w 2582312"/>
                <a:gd name="connsiteY27" fmla="*/ 459041 h 1510910"/>
                <a:gd name="connsiteX28" fmla="*/ 2447379 w 2582312"/>
                <a:gd name="connsiteY28" fmla="*/ 466357 h 1510910"/>
                <a:gd name="connsiteX29" fmla="*/ 2285338 w 2582312"/>
                <a:gd name="connsiteY29" fmla="*/ 572928 h 1510910"/>
                <a:gd name="connsiteX30" fmla="*/ 2519775 w 2582312"/>
                <a:gd name="connsiteY30" fmla="*/ 608073 h 1510910"/>
                <a:gd name="connsiteX31" fmla="*/ 2325827 w 2582312"/>
                <a:gd name="connsiteY31" fmla="*/ 693820 h 1510910"/>
                <a:gd name="connsiteX32" fmla="*/ 2582312 w 2582312"/>
                <a:gd name="connsiteY32" fmla="*/ 755455 h 1510910"/>
                <a:gd name="connsiteX33" fmla="*/ 2325827 w 2582312"/>
                <a:gd name="connsiteY33" fmla="*/ 817090 h 1510910"/>
                <a:gd name="connsiteX34" fmla="*/ 2519775 w 2582312"/>
                <a:gd name="connsiteY34" fmla="*/ 902837 h 1510910"/>
                <a:gd name="connsiteX35" fmla="*/ 2285338 w 2582312"/>
                <a:gd name="connsiteY35" fmla="*/ 937982 h 1510910"/>
                <a:gd name="connsiteX36" fmla="*/ 2447379 w 2582312"/>
                <a:gd name="connsiteY36" fmla="*/ 1044553 h 1510910"/>
                <a:gd name="connsiteX37" fmla="*/ 2205905 w 2582312"/>
                <a:gd name="connsiteY37" fmla="*/ 1051869 h 1510910"/>
                <a:gd name="connsiteX38" fmla="*/ 2329824 w 2582312"/>
                <a:gd name="connsiteY38" fmla="*/ 1175163 h 1510910"/>
                <a:gd name="connsiteX39" fmla="*/ 2090588 w 2582312"/>
                <a:gd name="connsiteY39" fmla="*/ 1154357 h 1510910"/>
                <a:gd name="connsiteX40" fmla="*/ 2171621 w 2582312"/>
                <a:gd name="connsiteY40" fmla="*/ 1289642 h 1510910"/>
                <a:gd name="connsiteX41" fmla="*/ 1943814 w 2582312"/>
                <a:gd name="connsiteY41" fmla="*/ 1241520 h 1510910"/>
                <a:gd name="connsiteX42" fmla="*/ 1978850 w 2582312"/>
                <a:gd name="connsiteY42" fmla="*/ 1383593 h 1510910"/>
                <a:gd name="connsiteX43" fmla="*/ 1771236 w 2582312"/>
                <a:gd name="connsiteY43" fmla="*/ 1310002 h 1510910"/>
                <a:gd name="connsiteX44" fmla="*/ 1758916 w 2582312"/>
                <a:gd name="connsiteY44" fmla="*/ 1453405 h 1510910"/>
                <a:gd name="connsiteX45" fmla="*/ 1579462 w 2582312"/>
                <a:gd name="connsiteY45" fmla="*/ 1357174 h 1510910"/>
                <a:gd name="connsiteX46" fmla="*/ 1520281 w 2582312"/>
                <a:gd name="connsiteY46" fmla="*/ 1496398 h 1510910"/>
                <a:gd name="connsiteX47" fmla="*/ 1375892 w 2582312"/>
                <a:gd name="connsiteY47" fmla="*/ 1381220 h 1510910"/>
                <a:gd name="connsiteX48" fmla="*/ 1272106 w 2582312"/>
                <a:gd name="connsiteY48" fmla="*/ 1510910 h 1510910"/>
                <a:gd name="connsiteX49" fmla="*/ 1168320 w 2582312"/>
                <a:gd name="connsiteY49" fmla="*/ 1381220 h 1510910"/>
                <a:gd name="connsiteX50" fmla="*/ 1023931 w 2582312"/>
                <a:gd name="connsiteY50" fmla="*/ 1496398 h 1510910"/>
                <a:gd name="connsiteX51" fmla="*/ 964750 w 2582312"/>
                <a:gd name="connsiteY51" fmla="*/ 1357174 h 1510910"/>
                <a:gd name="connsiteX52" fmla="*/ 785296 w 2582312"/>
                <a:gd name="connsiteY52" fmla="*/ 1453405 h 1510910"/>
                <a:gd name="connsiteX53" fmla="*/ 772976 w 2582312"/>
                <a:gd name="connsiteY53" fmla="*/ 1310002 h 1510910"/>
                <a:gd name="connsiteX54" fmla="*/ 565362 w 2582312"/>
                <a:gd name="connsiteY54" fmla="*/ 1383593 h 1510910"/>
                <a:gd name="connsiteX55" fmla="*/ 600398 w 2582312"/>
                <a:gd name="connsiteY55" fmla="*/ 1241520 h 1510910"/>
                <a:gd name="connsiteX56" fmla="*/ 372591 w 2582312"/>
                <a:gd name="connsiteY56" fmla="*/ 1289642 h 1510910"/>
                <a:gd name="connsiteX57" fmla="*/ 453624 w 2582312"/>
                <a:gd name="connsiteY57" fmla="*/ 1154357 h 1510910"/>
                <a:gd name="connsiteX58" fmla="*/ 214388 w 2582312"/>
                <a:gd name="connsiteY58" fmla="*/ 1175163 h 1510910"/>
                <a:gd name="connsiteX59" fmla="*/ 338307 w 2582312"/>
                <a:gd name="connsiteY59" fmla="*/ 1051869 h 1510910"/>
                <a:gd name="connsiteX60" fmla="*/ 96833 w 2582312"/>
                <a:gd name="connsiteY60" fmla="*/ 1044553 h 1510910"/>
                <a:gd name="connsiteX61" fmla="*/ 258874 w 2582312"/>
                <a:gd name="connsiteY61" fmla="*/ 937982 h 1510910"/>
                <a:gd name="connsiteX62" fmla="*/ 24437 w 2582312"/>
                <a:gd name="connsiteY62" fmla="*/ 902837 h 1510910"/>
                <a:gd name="connsiteX63" fmla="*/ 218385 w 2582312"/>
                <a:gd name="connsiteY63" fmla="*/ 817090 h 1510910"/>
                <a:gd name="connsiteX64" fmla="*/ 0 w 2582312"/>
                <a:gd name="connsiteY64" fmla="*/ 755455 h 1510910"/>
                <a:gd name="connsiteX0" fmla="*/ 0 w 2582312"/>
                <a:gd name="connsiteY0" fmla="*/ 755455 h 1510910"/>
                <a:gd name="connsiteX1" fmla="*/ 218385 w 2582312"/>
                <a:gd name="connsiteY1" fmla="*/ 693820 h 1510910"/>
                <a:gd name="connsiteX2" fmla="*/ 24437 w 2582312"/>
                <a:gd name="connsiteY2" fmla="*/ 608073 h 1510910"/>
                <a:gd name="connsiteX3" fmla="*/ 258874 w 2582312"/>
                <a:gd name="connsiteY3" fmla="*/ 572928 h 1510910"/>
                <a:gd name="connsiteX4" fmla="*/ 96833 w 2582312"/>
                <a:gd name="connsiteY4" fmla="*/ 466357 h 1510910"/>
                <a:gd name="connsiteX5" fmla="*/ 338307 w 2582312"/>
                <a:gd name="connsiteY5" fmla="*/ 459041 h 1510910"/>
                <a:gd name="connsiteX6" fmla="*/ 214388 w 2582312"/>
                <a:gd name="connsiteY6" fmla="*/ 335747 h 1510910"/>
                <a:gd name="connsiteX7" fmla="*/ 453624 w 2582312"/>
                <a:gd name="connsiteY7" fmla="*/ 356553 h 1510910"/>
                <a:gd name="connsiteX8" fmla="*/ 372591 w 2582312"/>
                <a:gd name="connsiteY8" fmla="*/ 221268 h 1510910"/>
                <a:gd name="connsiteX9" fmla="*/ 600398 w 2582312"/>
                <a:gd name="connsiteY9" fmla="*/ 269390 h 1510910"/>
                <a:gd name="connsiteX10" fmla="*/ 565362 w 2582312"/>
                <a:gd name="connsiteY10" fmla="*/ 127317 h 1510910"/>
                <a:gd name="connsiteX11" fmla="*/ 772976 w 2582312"/>
                <a:gd name="connsiteY11" fmla="*/ 200908 h 1510910"/>
                <a:gd name="connsiteX12" fmla="*/ 785296 w 2582312"/>
                <a:gd name="connsiteY12" fmla="*/ 57505 h 1510910"/>
                <a:gd name="connsiteX13" fmla="*/ 964750 w 2582312"/>
                <a:gd name="connsiteY13" fmla="*/ 153736 h 1510910"/>
                <a:gd name="connsiteX14" fmla="*/ 1023931 w 2582312"/>
                <a:gd name="connsiteY14" fmla="*/ 14512 h 1510910"/>
                <a:gd name="connsiteX15" fmla="*/ 1168320 w 2582312"/>
                <a:gd name="connsiteY15" fmla="*/ 129690 h 1510910"/>
                <a:gd name="connsiteX16" fmla="*/ 1272106 w 2582312"/>
                <a:gd name="connsiteY16" fmla="*/ 0 h 1510910"/>
                <a:gd name="connsiteX17" fmla="*/ 1375892 w 2582312"/>
                <a:gd name="connsiteY17" fmla="*/ 129690 h 1510910"/>
                <a:gd name="connsiteX18" fmla="*/ 1520281 w 2582312"/>
                <a:gd name="connsiteY18" fmla="*/ 14512 h 1510910"/>
                <a:gd name="connsiteX19" fmla="*/ 1579462 w 2582312"/>
                <a:gd name="connsiteY19" fmla="*/ 153736 h 1510910"/>
                <a:gd name="connsiteX20" fmla="*/ 1758916 w 2582312"/>
                <a:gd name="connsiteY20" fmla="*/ 57505 h 1510910"/>
                <a:gd name="connsiteX21" fmla="*/ 1771236 w 2582312"/>
                <a:gd name="connsiteY21" fmla="*/ 200908 h 1510910"/>
                <a:gd name="connsiteX22" fmla="*/ 1978850 w 2582312"/>
                <a:gd name="connsiteY22" fmla="*/ 127317 h 1510910"/>
                <a:gd name="connsiteX23" fmla="*/ 1943814 w 2582312"/>
                <a:gd name="connsiteY23" fmla="*/ 269390 h 1510910"/>
                <a:gd name="connsiteX24" fmla="*/ 2171621 w 2582312"/>
                <a:gd name="connsiteY24" fmla="*/ 221268 h 1510910"/>
                <a:gd name="connsiteX25" fmla="*/ 2090588 w 2582312"/>
                <a:gd name="connsiteY25" fmla="*/ 356553 h 1510910"/>
                <a:gd name="connsiteX26" fmla="*/ 2329824 w 2582312"/>
                <a:gd name="connsiteY26" fmla="*/ 335747 h 1510910"/>
                <a:gd name="connsiteX27" fmla="*/ 2205905 w 2582312"/>
                <a:gd name="connsiteY27" fmla="*/ 459041 h 1510910"/>
                <a:gd name="connsiteX28" fmla="*/ 2447379 w 2582312"/>
                <a:gd name="connsiteY28" fmla="*/ 466357 h 1510910"/>
                <a:gd name="connsiteX29" fmla="*/ 2285338 w 2582312"/>
                <a:gd name="connsiteY29" fmla="*/ 572928 h 1510910"/>
                <a:gd name="connsiteX30" fmla="*/ 2519775 w 2582312"/>
                <a:gd name="connsiteY30" fmla="*/ 608073 h 1510910"/>
                <a:gd name="connsiteX31" fmla="*/ 2325827 w 2582312"/>
                <a:gd name="connsiteY31" fmla="*/ 693820 h 1510910"/>
                <a:gd name="connsiteX32" fmla="*/ 2582312 w 2582312"/>
                <a:gd name="connsiteY32" fmla="*/ 755455 h 1510910"/>
                <a:gd name="connsiteX33" fmla="*/ 2325827 w 2582312"/>
                <a:gd name="connsiteY33" fmla="*/ 817090 h 1510910"/>
                <a:gd name="connsiteX34" fmla="*/ 2519775 w 2582312"/>
                <a:gd name="connsiteY34" fmla="*/ 902837 h 1510910"/>
                <a:gd name="connsiteX35" fmla="*/ 2285338 w 2582312"/>
                <a:gd name="connsiteY35" fmla="*/ 937982 h 1510910"/>
                <a:gd name="connsiteX36" fmla="*/ 2447379 w 2582312"/>
                <a:gd name="connsiteY36" fmla="*/ 1044553 h 1510910"/>
                <a:gd name="connsiteX37" fmla="*/ 2205905 w 2582312"/>
                <a:gd name="connsiteY37" fmla="*/ 1051869 h 1510910"/>
                <a:gd name="connsiteX38" fmla="*/ 2571124 w 2582312"/>
                <a:gd name="connsiteY38" fmla="*/ 1264063 h 1510910"/>
                <a:gd name="connsiteX39" fmla="*/ 2090588 w 2582312"/>
                <a:gd name="connsiteY39" fmla="*/ 1154357 h 1510910"/>
                <a:gd name="connsiteX40" fmla="*/ 2171621 w 2582312"/>
                <a:gd name="connsiteY40" fmla="*/ 1289642 h 1510910"/>
                <a:gd name="connsiteX41" fmla="*/ 1943814 w 2582312"/>
                <a:gd name="connsiteY41" fmla="*/ 1241520 h 1510910"/>
                <a:gd name="connsiteX42" fmla="*/ 1978850 w 2582312"/>
                <a:gd name="connsiteY42" fmla="*/ 1383593 h 1510910"/>
                <a:gd name="connsiteX43" fmla="*/ 1771236 w 2582312"/>
                <a:gd name="connsiteY43" fmla="*/ 1310002 h 1510910"/>
                <a:gd name="connsiteX44" fmla="*/ 1758916 w 2582312"/>
                <a:gd name="connsiteY44" fmla="*/ 1453405 h 1510910"/>
                <a:gd name="connsiteX45" fmla="*/ 1579462 w 2582312"/>
                <a:gd name="connsiteY45" fmla="*/ 1357174 h 1510910"/>
                <a:gd name="connsiteX46" fmla="*/ 1520281 w 2582312"/>
                <a:gd name="connsiteY46" fmla="*/ 1496398 h 1510910"/>
                <a:gd name="connsiteX47" fmla="*/ 1375892 w 2582312"/>
                <a:gd name="connsiteY47" fmla="*/ 1381220 h 1510910"/>
                <a:gd name="connsiteX48" fmla="*/ 1272106 w 2582312"/>
                <a:gd name="connsiteY48" fmla="*/ 1510910 h 1510910"/>
                <a:gd name="connsiteX49" fmla="*/ 1168320 w 2582312"/>
                <a:gd name="connsiteY49" fmla="*/ 1381220 h 1510910"/>
                <a:gd name="connsiteX50" fmla="*/ 1023931 w 2582312"/>
                <a:gd name="connsiteY50" fmla="*/ 1496398 h 1510910"/>
                <a:gd name="connsiteX51" fmla="*/ 964750 w 2582312"/>
                <a:gd name="connsiteY51" fmla="*/ 1357174 h 1510910"/>
                <a:gd name="connsiteX52" fmla="*/ 785296 w 2582312"/>
                <a:gd name="connsiteY52" fmla="*/ 1453405 h 1510910"/>
                <a:gd name="connsiteX53" fmla="*/ 772976 w 2582312"/>
                <a:gd name="connsiteY53" fmla="*/ 1310002 h 1510910"/>
                <a:gd name="connsiteX54" fmla="*/ 565362 w 2582312"/>
                <a:gd name="connsiteY54" fmla="*/ 1383593 h 1510910"/>
                <a:gd name="connsiteX55" fmla="*/ 600398 w 2582312"/>
                <a:gd name="connsiteY55" fmla="*/ 1241520 h 1510910"/>
                <a:gd name="connsiteX56" fmla="*/ 372591 w 2582312"/>
                <a:gd name="connsiteY56" fmla="*/ 1289642 h 1510910"/>
                <a:gd name="connsiteX57" fmla="*/ 453624 w 2582312"/>
                <a:gd name="connsiteY57" fmla="*/ 1154357 h 1510910"/>
                <a:gd name="connsiteX58" fmla="*/ 214388 w 2582312"/>
                <a:gd name="connsiteY58" fmla="*/ 1175163 h 1510910"/>
                <a:gd name="connsiteX59" fmla="*/ 338307 w 2582312"/>
                <a:gd name="connsiteY59" fmla="*/ 1051869 h 1510910"/>
                <a:gd name="connsiteX60" fmla="*/ 96833 w 2582312"/>
                <a:gd name="connsiteY60" fmla="*/ 1044553 h 1510910"/>
                <a:gd name="connsiteX61" fmla="*/ 258874 w 2582312"/>
                <a:gd name="connsiteY61" fmla="*/ 937982 h 1510910"/>
                <a:gd name="connsiteX62" fmla="*/ 24437 w 2582312"/>
                <a:gd name="connsiteY62" fmla="*/ 902837 h 1510910"/>
                <a:gd name="connsiteX63" fmla="*/ 218385 w 2582312"/>
                <a:gd name="connsiteY63" fmla="*/ 817090 h 1510910"/>
                <a:gd name="connsiteX64" fmla="*/ 0 w 2582312"/>
                <a:gd name="connsiteY64" fmla="*/ 755455 h 1510910"/>
                <a:gd name="connsiteX0" fmla="*/ 0 w 2698124"/>
                <a:gd name="connsiteY0" fmla="*/ 755455 h 1510910"/>
                <a:gd name="connsiteX1" fmla="*/ 218385 w 2698124"/>
                <a:gd name="connsiteY1" fmla="*/ 693820 h 1510910"/>
                <a:gd name="connsiteX2" fmla="*/ 24437 w 2698124"/>
                <a:gd name="connsiteY2" fmla="*/ 608073 h 1510910"/>
                <a:gd name="connsiteX3" fmla="*/ 258874 w 2698124"/>
                <a:gd name="connsiteY3" fmla="*/ 572928 h 1510910"/>
                <a:gd name="connsiteX4" fmla="*/ 96833 w 2698124"/>
                <a:gd name="connsiteY4" fmla="*/ 466357 h 1510910"/>
                <a:gd name="connsiteX5" fmla="*/ 338307 w 2698124"/>
                <a:gd name="connsiteY5" fmla="*/ 459041 h 1510910"/>
                <a:gd name="connsiteX6" fmla="*/ 214388 w 2698124"/>
                <a:gd name="connsiteY6" fmla="*/ 335747 h 1510910"/>
                <a:gd name="connsiteX7" fmla="*/ 453624 w 2698124"/>
                <a:gd name="connsiteY7" fmla="*/ 356553 h 1510910"/>
                <a:gd name="connsiteX8" fmla="*/ 372591 w 2698124"/>
                <a:gd name="connsiteY8" fmla="*/ 221268 h 1510910"/>
                <a:gd name="connsiteX9" fmla="*/ 600398 w 2698124"/>
                <a:gd name="connsiteY9" fmla="*/ 269390 h 1510910"/>
                <a:gd name="connsiteX10" fmla="*/ 565362 w 2698124"/>
                <a:gd name="connsiteY10" fmla="*/ 127317 h 1510910"/>
                <a:gd name="connsiteX11" fmla="*/ 772976 w 2698124"/>
                <a:gd name="connsiteY11" fmla="*/ 200908 h 1510910"/>
                <a:gd name="connsiteX12" fmla="*/ 785296 w 2698124"/>
                <a:gd name="connsiteY12" fmla="*/ 57505 h 1510910"/>
                <a:gd name="connsiteX13" fmla="*/ 964750 w 2698124"/>
                <a:gd name="connsiteY13" fmla="*/ 153736 h 1510910"/>
                <a:gd name="connsiteX14" fmla="*/ 1023931 w 2698124"/>
                <a:gd name="connsiteY14" fmla="*/ 14512 h 1510910"/>
                <a:gd name="connsiteX15" fmla="*/ 1168320 w 2698124"/>
                <a:gd name="connsiteY15" fmla="*/ 129690 h 1510910"/>
                <a:gd name="connsiteX16" fmla="*/ 1272106 w 2698124"/>
                <a:gd name="connsiteY16" fmla="*/ 0 h 1510910"/>
                <a:gd name="connsiteX17" fmla="*/ 1375892 w 2698124"/>
                <a:gd name="connsiteY17" fmla="*/ 129690 h 1510910"/>
                <a:gd name="connsiteX18" fmla="*/ 1520281 w 2698124"/>
                <a:gd name="connsiteY18" fmla="*/ 14512 h 1510910"/>
                <a:gd name="connsiteX19" fmla="*/ 1579462 w 2698124"/>
                <a:gd name="connsiteY19" fmla="*/ 153736 h 1510910"/>
                <a:gd name="connsiteX20" fmla="*/ 1758916 w 2698124"/>
                <a:gd name="connsiteY20" fmla="*/ 57505 h 1510910"/>
                <a:gd name="connsiteX21" fmla="*/ 1771236 w 2698124"/>
                <a:gd name="connsiteY21" fmla="*/ 200908 h 1510910"/>
                <a:gd name="connsiteX22" fmla="*/ 1978850 w 2698124"/>
                <a:gd name="connsiteY22" fmla="*/ 127317 h 1510910"/>
                <a:gd name="connsiteX23" fmla="*/ 1943814 w 2698124"/>
                <a:gd name="connsiteY23" fmla="*/ 269390 h 1510910"/>
                <a:gd name="connsiteX24" fmla="*/ 2171621 w 2698124"/>
                <a:gd name="connsiteY24" fmla="*/ 221268 h 1510910"/>
                <a:gd name="connsiteX25" fmla="*/ 2090588 w 2698124"/>
                <a:gd name="connsiteY25" fmla="*/ 356553 h 1510910"/>
                <a:gd name="connsiteX26" fmla="*/ 2329824 w 2698124"/>
                <a:gd name="connsiteY26" fmla="*/ 335747 h 1510910"/>
                <a:gd name="connsiteX27" fmla="*/ 2205905 w 2698124"/>
                <a:gd name="connsiteY27" fmla="*/ 459041 h 1510910"/>
                <a:gd name="connsiteX28" fmla="*/ 2447379 w 2698124"/>
                <a:gd name="connsiteY28" fmla="*/ 466357 h 1510910"/>
                <a:gd name="connsiteX29" fmla="*/ 2285338 w 2698124"/>
                <a:gd name="connsiteY29" fmla="*/ 572928 h 1510910"/>
                <a:gd name="connsiteX30" fmla="*/ 2519775 w 2698124"/>
                <a:gd name="connsiteY30" fmla="*/ 608073 h 1510910"/>
                <a:gd name="connsiteX31" fmla="*/ 2325827 w 2698124"/>
                <a:gd name="connsiteY31" fmla="*/ 693820 h 1510910"/>
                <a:gd name="connsiteX32" fmla="*/ 2582312 w 2698124"/>
                <a:gd name="connsiteY32" fmla="*/ 755455 h 1510910"/>
                <a:gd name="connsiteX33" fmla="*/ 2325827 w 2698124"/>
                <a:gd name="connsiteY33" fmla="*/ 817090 h 1510910"/>
                <a:gd name="connsiteX34" fmla="*/ 2519775 w 2698124"/>
                <a:gd name="connsiteY34" fmla="*/ 902837 h 1510910"/>
                <a:gd name="connsiteX35" fmla="*/ 2285338 w 2698124"/>
                <a:gd name="connsiteY35" fmla="*/ 937982 h 1510910"/>
                <a:gd name="connsiteX36" fmla="*/ 2447379 w 2698124"/>
                <a:gd name="connsiteY36" fmla="*/ 1044553 h 1510910"/>
                <a:gd name="connsiteX37" fmla="*/ 2205905 w 2698124"/>
                <a:gd name="connsiteY37" fmla="*/ 1051869 h 1510910"/>
                <a:gd name="connsiteX38" fmla="*/ 2698124 w 2698124"/>
                <a:gd name="connsiteY38" fmla="*/ 1349162 h 1510910"/>
                <a:gd name="connsiteX39" fmla="*/ 2090588 w 2698124"/>
                <a:gd name="connsiteY39" fmla="*/ 1154357 h 1510910"/>
                <a:gd name="connsiteX40" fmla="*/ 2171621 w 2698124"/>
                <a:gd name="connsiteY40" fmla="*/ 1289642 h 1510910"/>
                <a:gd name="connsiteX41" fmla="*/ 1943814 w 2698124"/>
                <a:gd name="connsiteY41" fmla="*/ 1241520 h 1510910"/>
                <a:gd name="connsiteX42" fmla="*/ 1978850 w 2698124"/>
                <a:gd name="connsiteY42" fmla="*/ 1383593 h 1510910"/>
                <a:gd name="connsiteX43" fmla="*/ 1771236 w 2698124"/>
                <a:gd name="connsiteY43" fmla="*/ 1310002 h 1510910"/>
                <a:gd name="connsiteX44" fmla="*/ 1758916 w 2698124"/>
                <a:gd name="connsiteY44" fmla="*/ 1453405 h 1510910"/>
                <a:gd name="connsiteX45" fmla="*/ 1579462 w 2698124"/>
                <a:gd name="connsiteY45" fmla="*/ 1357174 h 1510910"/>
                <a:gd name="connsiteX46" fmla="*/ 1520281 w 2698124"/>
                <a:gd name="connsiteY46" fmla="*/ 1496398 h 1510910"/>
                <a:gd name="connsiteX47" fmla="*/ 1375892 w 2698124"/>
                <a:gd name="connsiteY47" fmla="*/ 1381220 h 1510910"/>
                <a:gd name="connsiteX48" fmla="*/ 1272106 w 2698124"/>
                <a:gd name="connsiteY48" fmla="*/ 1510910 h 1510910"/>
                <a:gd name="connsiteX49" fmla="*/ 1168320 w 2698124"/>
                <a:gd name="connsiteY49" fmla="*/ 1381220 h 1510910"/>
                <a:gd name="connsiteX50" fmla="*/ 1023931 w 2698124"/>
                <a:gd name="connsiteY50" fmla="*/ 1496398 h 1510910"/>
                <a:gd name="connsiteX51" fmla="*/ 964750 w 2698124"/>
                <a:gd name="connsiteY51" fmla="*/ 1357174 h 1510910"/>
                <a:gd name="connsiteX52" fmla="*/ 785296 w 2698124"/>
                <a:gd name="connsiteY52" fmla="*/ 1453405 h 1510910"/>
                <a:gd name="connsiteX53" fmla="*/ 772976 w 2698124"/>
                <a:gd name="connsiteY53" fmla="*/ 1310002 h 1510910"/>
                <a:gd name="connsiteX54" fmla="*/ 565362 w 2698124"/>
                <a:gd name="connsiteY54" fmla="*/ 1383593 h 1510910"/>
                <a:gd name="connsiteX55" fmla="*/ 600398 w 2698124"/>
                <a:gd name="connsiteY55" fmla="*/ 1241520 h 1510910"/>
                <a:gd name="connsiteX56" fmla="*/ 372591 w 2698124"/>
                <a:gd name="connsiteY56" fmla="*/ 1289642 h 1510910"/>
                <a:gd name="connsiteX57" fmla="*/ 453624 w 2698124"/>
                <a:gd name="connsiteY57" fmla="*/ 1154357 h 1510910"/>
                <a:gd name="connsiteX58" fmla="*/ 214388 w 2698124"/>
                <a:gd name="connsiteY58" fmla="*/ 1175163 h 1510910"/>
                <a:gd name="connsiteX59" fmla="*/ 338307 w 2698124"/>
                <a:gd name="connsiteY59" fmla="*/ 1051869 h 1510910"/>
                <a:gd name="connsiteX60" fmla="*/ 96833 w 2698124"/>
                <a:gd name="connsiteY60" fmla="*/ 1044553 h 1510910"/>
                <a:gd name="connsiteX61" fmla="*/ 258874 w 2698124"/>
                <a:gd name="connsiteY61" fmla="*/ 937982 h 1510910"/>
                <a:gd name="connsiteX62" fmla="*/ 24437 w 2698124"/>
                <a:gd name="connsiteY62" fmla="*/ 902837 h 1510910"/>
                <a:gd name="connsiteX63" fmla="*/ 218385 w 2698124"/>
                <a:gd name="connsiteY63" fmla="*/ 817090 h 1510910"/>
                <a:gd name="connsiteX64" fmla="*/ 0 w 2698124"/>
                <a:gd name="connsiteY64" fmla="*/ 755455 h 15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98124" h="1510910">
                  <a:moveTo>
                    <a:pt x="0" y="755455"/>
                  </a:moveTo>
                  <a:lnTo>
                    <a:pt x="218385" y="693820"/>
                  </a:lnTo>
                  <a:lnTo>
                    <a:pt x="24437" y="608073"/>
                  </a:lnTo>
                  <a:lnTo>
                    <a:pt x="258874" y="572928"/>
                  </a:lnTo>
                  <a:lnTo>
                    <a:pt x="96833" y="466357"/>
                  </a:lnTo>
                  <a:lnTo>
                    <a:pt x="338307" y="459041"/>
                  </a:lnTo>
                  <a:lnTo>
                    <a:pt x="214388" y="335747"/>
                  </a:lnTo>
                  <a:lnTo>
                    <a:pt x="453624" y="356553"/>
                  </a:lnTo>
                  <a:lnTo>
                    <a:pt x="372591" y="221268"/>
                  </a:lnTo>
                  <a:lnTo>
                    <a:pt x="600398" y="269390"/>
                  </a:lnTo>
                  <a:lnTo>
                    <a:pt x="565362" y="127317"/>
                  </a:lnTo>
                  <a:lnTo>
                    <a:pt x="772976" y="200908"/>
                  </a:lnTo>
                  <a:lnTo>
                    <a:pt x="785296" y="57505"/>
                  </a:lnTo>
                  <a:lnTo>
                    <a:pt x="964750" y="153736"/>
                  </a:lnTo>
                  <a:lnTo>
                    <a:pt x="1023931" y="14512"/>
                  </a:lnTo>
                  <a:lnTo>
                    <a:pt x="1168320" y="129690"/>
                  </a:lnTo>
                  <a:lnTo>
                    <a:pt x="1272106" y="0"/>
                  </a:lnTo>
                  <a:lnTo>
                    <a:pt x="1375892" y="129690"/>
                  </a:lnTo>
                  <a:lnTo>
                    <a:pt x="1520281" y="14512"/>
                  </a:lnTo>
                  <a:lnTo>
                    <a:pt x="1579462" y="153736"/>
                  </a:lnTo>
                  <a:lnTo>
                    <a:pt x="1758916" y="57505"/>
                  </a:lnTo>
                  <a:lnTo>
                    <a:pt x="1771236" y="200908"/>
                  </a:lnTo>
                  <a:lnTo>
                    <a:pt x="1978850" y="127317"/>
                  </a:lnTo>
                  <a:lnTo>
                    <a:pt x="1943814" y="269390"/>
                  </a:lnTo>
                  <a:lnTo>
                    <a:pt x="2171621" y="221268"/>
                  </a:lnTo>
                  <a:lnTo>
                    <a:pt x="2090588" y="356553"/>
                  </a:lnTo>
                  <a:lnTo>
                    <a:pt x="2329824" y="335747"/>
                  </a:lnTo>
                  <a:lnTo>
                    <a:pt x="2205905" y="459041"/>
                  </a:lnTo>
                  <a:lnTo>
                    <a:pt x="2447379" y="466357"/>
                  </a:lnTo>
                  <a:lnTo>
                    <a:pt x="2285338" y="572928"/>
                  </a:lnTo>
                  <a:lnTo>
                    <a:pt x="2519775" y="608073"/>
                  </a:lnTo>
                  <a:lnTo>
                    <a:pt x="2325827" y="693820"/>
                  </a:lnTo>
                  <a:lnTo>
                    <a:pt x="2582312" y="755455"/>
                  </a:lnTo>
                  <a:lnTo>
                    <a:pt x="2325827" y="817090"/>
                  </a:lnTo>
                  <a:lnTo>
                    <a:pt x="2519775" y="902837"/>
                  </a:lnTo>
                  <a:lnTo>
                    <a:pt x="2285338" y="937982"/>
                  </a:lnTo>
                  <a:lnTo>
                    <a:pt x="2447379" y="1044553"/>
                  </a:lnTo>
                  <a:lnTo>
                    <a:pt x="2205905" y="1051869"/>
                  </a:lnTo>
                  <a:lnTo>
                    <a:pt x="2698124" y="1349162"/>
                  </a:lnTo>
                  <a:lnTo>
                    <a:pt x="2090588" y="1154357"/>
                  </a:lnTo>
                  <a:lnTo>
                    <a:pt x="2171621" y="1289642"/>
                  </a:lnTo>
                  <a:lnTo>
                    <a:pt x="1943814" y="1241520"/>
                  </a:lnTo>
                  <a:lnTo>
                    <a:pt x="1978850" y="1383593"/>
                  </a:lnTo>
                  <a:lnTo>
                    <a:pt x="1771236" y="1310002"/>
                  </a:lnTo>
                  <a:lnTo>
                    <a:pt x="1758916" y="1453405"/>
                  </a:lnTo>
                  <a:lnTo>
                    <a:pt x="1579462" y="1357174"/>
                  </a:lnTo>
                  <a:lnTo>
                    <a:pt x="1520281" y="1496398"/>
                  </a:lnTo>
                  <a:lnTo>
                    <a:pt x="1375892" y="1381220"/>
                  </a:lnTo>
                  <a:lnTo>
                    <a:pt x="1272106" y="1510910"/>
                  </a:lnTo>
                  <a:lnTo>
                    <a:pt x="1168320" y="1381220"/>
                  </a:lnTo>
                  <a:lnTo>
                    <a:pt x="1023931" y="1496398"/>
                  </a:lnTo>
                  <a:lnTo>
                    <a:pt x="964750" y="1357174"/>
                  </a:lnTo>
                  <a:lnTo>
                    <a:pt x="785296" y="1453405"/>
                  </a:lnTo>
                  <a:lnTo>
                    <a:pt x="772976" y="1310002"/>
                  </a:lnTo>
                  <a:lnTo>
                    <a:pt x="565362" y="1383593"/>
                  </a:lnTo>
                  <a:lnTo>
                    <a:pt x="600398" y="1241520"/>
                  </a:lnTo>
                  <a:lnTo>
                    <a:pt x="372591" y="1289642"/>
                  </a:lnTo>
                  <a:lnTo>
                    <a:pt x="453624" y="1154357"/>
                  </a:lnTo>
                  <a:lnTo>
                    <a:pt x="214388" y="1175163"/>
                  </a:lnTo>
                  <a:lnTo>
                    <a:pt x="338307" y="1051869"/>
                  </a:lnTo>
                  <a:lnTo>
                    <a:pt x="96833" y="1044553"/>
                  </a:lnTo>
                  <a:lnTo>
                    <a:pt x="258874" y="937982"/>
                  </a:lnTo>
                  <a:lnTo>
                    <a:pt x="24437" y="902837"/>
                  </a:lnTo>
                  <a:lnTo>
                    <a:pt x="218385" y="817090"/>
                  </a:lnTo>
                  <a:lnTo>
                    <a:pt x="0" y="755455"/>
                  </a:lnTo>
                  <a:close/>
                </a:path>
              </a:pathLst>
            </a:custGeom>
            <a:solidFill>
              <a:srgbClr val="FFFF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5FF2D47C-7D3F-A92F-6303-2719FB3868A6}"/>
                </a:ext>
              </a:extLst>
            </p:cNvPr>
            <p:cNvSpPr/>
            <p:nvPr/>
          </p:nvSpPr>
          <p:spPr>
            <a:xfrm>
              <a:off x="520596" y="4077849"/>
              <a:ext cx="2005677" cy="98616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52" dirty="0">
                  <a:ln w="0"/>
                  <a:latin typeface="Meiryo UI" panose="020B0604030504040204" pitchFamily="50" charset="-128"/>
                  <a:ea typeface="Meiryo UI" panose="020B0604030504040204" pitchFamily="50" charset="-128"/>
                </a:rPr>
                <a:t>注文ボタンを押すと、</a:t>
              </a:r>
              <a:endParaRPr lang="en-US" altLang="ja-JP" sz="1452" dirty="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注文入力画面にジャンプ</a:t>
              </a:r>
              <a:endParaRPr lang="en-US" altLang="ja-JP" sz="1452" dirty="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するので、条件</a:t>
              </a:r>
              <a:r>
                <a:rPr lang="ja-JP" altLang="en-US" sz="1452" dirty="0" smtClean="0">
                  <a:ln w="0"/>
                  <a:latin typeface="Meiryo UI" panose="020B0604030504040204" pitchFamily="50" charset="-128"/>
                  <a:ea typeface="Meiryo UI" panose="020B0604030504040204" pitchFamily="50" charset="-128"/>
                </a:rPr>
                <a:t>を</a:t>
              </a:r>
              <a:endParaRPr lang="en-US" altLang="ja-JP" sz="1452" dirty="0" smtClean="0">
                <a:ln w="0"/>
                <a:latin typeface="Meiryo UI" panose="020B0604030504040204" pitchFamily="50" charset="-128"/>
                <a:ea typeface="Meiryo UI" panose="020B0604030504040204" pitchFamily="50" charset="-128"/>
              </a:endParaRPr>
            </a:p>
            <a:p>
              <a:r>
                <a:rPr lang="ja-JP" altLang="en-US" sz="1452" dirty="0">
                  <a:ln w="0"/>
                  <a:latin typeface="Meiryo UI" panose="020B0604030504040204" pitchFamily="50" charset="-128"/>
                  <a:ea typeface="Meiryo UI" panose="020B0604030504040204" pitchFamily="50" charset="-128"/>
                </a:rPr>
                <a:t>　</a:t>
              </a:r>
              <a:r>
                <a:rPr lang="ja-JP" altLang="en-US" sz="1452" dirty="0" smtClean="0">
                  <a:ln w="0"/>
                  <a:latin typeface="Meiryo UI" panose="020B0604030504040204" pitchFamily="50" charset="-128"/>
                  <a:ea typeface="Meiryo UI" panose="020B0604030504040204" pitchFamily="50" charset="-128"/>
                </a:rPr>
                <a:t>　　見落としがち</a:t>
              </a:r>
              <a:endParaRPr lang="en-US" altLang="ja-JP" sz="1452" dirty="0">
                <a:ln w="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58252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j-ea"/>
              </a:rPr>
              <a:t>定期購入でよくあるトラブル</a:t>
            </a:r>
            <a:r>
              <a:rPr kumimoji="1" lang="en-US" altLang="ja-JP" dirty="0">
                <a:latin typeface="+mj-ea"/>
              </a:rPr>
              <a:t/>
            </a:r>
            <a:br>
              <a:rPr kumimoji="1" lang="en-US" altLang="ja-JP" dirty="0">
                <a:latin typeface="+mj-ea"/>
              </a:rPr>
            </a:br>
            <a:r>
              <a:rPr lang="en-US" altLang="ja-JP" dirty="0">
                <a:latin typeface="+mj-ea"/>
              </a:rPr>
              <a:t>-</a:t>
            </a:r>
            <a:r>
              <a:rPr kumimoji="1" lang="ja-JP" altLang="en-US" dirty="0" smtClean="0">
                <a:latin typeface="+mj-ea"/>
              </a:rPr>
              <a:t>意外</a:t>
            </a:r>
            <a:r>
              <a:rPr kumimoji="1" lang="ja-JP" altLang="en-US" dirty="0">
                <a:latin typeface="+mj-ea"/>
              </a:rPr>
              <a:t>と知られていないネット通販</a:t>
            </a:r>
            <a:r>
              <a:rPr kumimoji="1" lang="ja-JP" altLang="en-US" dirty="0" smtClean="0">
                <a:latin typeface="+mj-ea"/>
              </a:rPr>
              <a:t>の解約ルール</a:t>
            </a:r>
            <a:r>
              <a:rPr lang="en-US" altLang="ja-JP" dirty="0">
                <a:latin typeface="+mj-ea"/>
              </a:rPr>
              <a:t>-</a:t>
            </a:r>
            <a:endParaRPr kumimoji="1" lang="ja-JP" altLang="en-US" dirty="0">
              <a:latin typeface="+mj-ea"/>
            </a:endParaRPr>
          </a:p>
        </p:txBody>
      </p:sp>
      <p:grpSp>
        <p:nvGrpSpPr>
          <p:cNvPr id="4" name="グループ化 3"/>
          <p:cNvGrpSpPr/>
          <p:nvPr/>
        </p:nvGrpSpPr>
        <p:grpSpPr>
          <a:xfrm>
            <a:off x="7122178" y="2254890"/>
            <a:ext cx="3181017" cy="3784188"/>
            <a:chOff x="7122178" y="2254890"/>
            <a:chExt cx="3181017" cy="3784188"/>
          </a:xfrm>
        </p:grpSpPr>
        <p:sp>
          <p:nvSpPr>
            <p:cNvPr id="29" name="楕円 28">
              <a:extLst>
                <a:ext uri="{FF2B5EF4-FFF2-40B4-BE49-F238E27FC236}">
                  <a16:creationId xmlns:a16="http://schemas.microsoft.com/office/drawing/2014/main" id="{4C3A0C72-99C6-548F-C76C-08408A2B127E}"/>
                </a:ext>
              </a:extLst>
            </p:cNvPr>
            <p:cNvSpPr/>
            <p:nvPr/>
          </p:nvSpPr>
          <p:spPr>
            <a:xfrm>
              <a:off x="7122178" y="2254890"/>
              <a:ext cx="2972062" cy="35607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B5BC8C47-83D7-D5ED-9253-0BBA4DC4B359}"/>
                </a:ext>
              </a:extLst>
            </p:cNvPr>
            <p:cNvGrpSpPr/>
            <p:nvPr/>
          </p:nvGrpSpPr>
          <p:grpSpPr>
            <a:xfrm>
              <a:off x="7172210" y="2356440"/>
              <a:ext cx="3130985" cy="3682638"/>
              <a:chOff x="6041216" y="2237486"/>
              <a:chExt cx="3130985" cy="3682638"/>
            </a:xfrm>
          </p:grpSpPr>
          <p:pic>
            <p:nvPicPr>
              <p:cNvPr id="6" name="図 5">
                <a:extLst>
                  <a:ext uri="{FF2B5EF4-FFF2-40B4-BE49-F238E27FC236}">
                    <a16:creationId xmlns:a16="http://schemas.microsoft.com/office/drawing/2014/main" id="{06557CC4-3E17-280B-1C73-9A1DD633A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484" y="3042894"/>
                <a:ext cx="2414942" cy="2227374"/>
              </a:xfrm>
              <a:prstGeom prst="rect">
                <a:avLst/>
              </a:prstGeom>
            </p:spPr>
          </p:pic>
          <p:sp>
            <p:nvSpPr>
              <p:cNvPr id="15" name="十字形 14">
                <a:extLst>
                  <a:ext uri="{FF2B5EF4-FFF2-40B4-BE49-F238E27FC236}">
                    <a16:creationId xmlns:a16="http://schemas.microsoft.com/office/drawing/2014/main" id="{260461B9-F78B-F197-B3C8-132E183978DD}"/>
                  </a:ext>
                </a:extLst>
              </p:cNvPr>
              <p:cNvSpPr/>
              <p:nvPr/>
            </p:nvSpPr>
            <p:spPr>
              <a:xfrm rot="2746380">
                <a:off x="6059739" y="3450266"/>
                <a:ext cx="2494899" cy="2444817"/>
              </a:xfrm>
              <a:prstGeom prst="plus">
                <a:avLst>
                  <a:gd name="adj" fmla="val 460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459D863-D88A-DB76-499F-B469AA3D4218}"/>
                  </a:ext>
                </a:extLst>
              </p:cNvPr>
              <p:cNvSpPr/>
              <p:nvPr/>
            </p:nvSpPr>
            <p:spPr>
              <a:xfrm>
                <a:off x="6041216" y="2237486"/>
                <a:ext cx="3130985" cy="954107"/>
              </a:xfrm>
              <a:prstGeom prst="rect">
                <a:avLst/>
              </a:prstGeom>
              <a:noFill/>
            </p:spPr>
            <p:txBody>
              <a:bodyPr wrap="none" lIns="91440" tIns="45720" rIns="91440" bIns="45720">
                <a:spAutoFit/>
              </a:bodyPr>
              <a:lstStyle/>
              <a:p>
                <a:pPr algn="ctr"/>
                <a:r>
                  <a:rPr lang="ja-JP" altLang="en-US" sz="2800" b="1" cap="none" spc="0" dirty="0">
                    <a:ln w="0"/>
                    <a:solidFill>
                      <a:schemeClr val="tx1"/>
                    </a:solidFill>
                    <a:latin typeface="Meiryo UI" panose="020B0604030504040204" pitchFamily="50" charset="-128"/>
                    <a:ea typeface="Meiryo UI" panose="020B0604030504040204" pitchFamily="50" charset="-128"/>
                  </a:rPr>
                  <a:t>一方的に返品しても</a:t>
                </a:r>
                <a:endParaRPr lang="en-US" altLang="ja-JP" sz="2800" b="1" cap="none" spc="0" dirty="0">
                  <a:ln w="0"/>
                  <a:solidFill>
                    <a:schemeClr val="tx1"/>
                  </a:solidFill>
                  <a:latin typeface="Meiryo UI" panose="020B0604030504040204" pitchFamily="50" charset="-128"/>
                  <a:ea typeface="Meiryo UI" panose="020B0604030504040204" pitchFamily="50" charset="-128"/>
                </a:endParaRPr>
              </a:p>
              <a:p>
                <a:pPr algn="ctr"/>
                <a:r>
                  <a:rPr lang="ja-JP" altLang="en-US" sz="2800" b="1" dirty="0">
                    <a:ln w="0"/>
                    <a:latin typeface="Meiryo UI" panose="020B0604030504040204" pitchFamily="50" charset="-128"/>
                    <a:ea typeface="Meiryo UI" panose="020B0604030504040204" pitchFamily="50" charset="-128"/>
                  </a:rPr>
                  <a:t>解約にはなりません</a:t>
                </a:r>
                <a:endParaRPr lang="ja-JP" altLang="en-US" sz="2800" b="1" cap="none" spc="0" dirty="0">
                  <a:ln w="0"/>
                  <a:solidFill>
                    <a:schemeClr val="tx1"/>
                  </a:solidFill>
                  <a:latin typeface="Meiryo UI" panose="020B0604030504040204" pitchFamily="50" charset="-128"/>
                  <a:ea typeface="Meiryo UI" panose="020B0604030504040204" pitchFamily="50" charset="-128"/>
                </a:endParaRPr>
              </a:p>
            </p:txBody>
          </p:sp>
        </p:grpSp>
      </p:grpSp>
      <p:grpSp>
        <p:nvGrpSpPr>
          <p:cNvPr id="5" name="グループ化 4"/>
          <p:cNvGrpSpPr/>
          <p:nvPr/>
        </p:nvGrpSpPr>
        <p:grpSpPr>
          <a:xfrm>
            <a:off x="3924907" y="2511437"/>
            <a:ext cx="3179075" cy="4869861"/>
            <a:chOff x="3924907" y="2511437"/>
            <a:chExt cx="3179075" cy="4869861"/>
          </a:xfrm>
        </p:grpSpPr>
        <p:sp>
          <p:nvSpPr>
            <p:cNvPr id="30" name="楕円 29">
              <a:extLst>
                <a:ext uri="{FF2B5EF4-FFF2-40B4-BE49-F238E27FC236}">
                  <a16:creationId xmlns:a16="http://schemas.microsoft.com/office/drawing/2014/main" id="{6C8152D2-512F-8FD2-CF08-EC078F874892}"/>
                </a:ext>
              </a:extLst>
            </p:cNvPr>
            <p:cNvSpPr/>
            <p:nvPr/>
          </p:nvSpPr>
          <p:spPr>
            <a:xfrm>
              <a:off x="3984230" y="3682641"/>
              <a:ext cx="2859535" cy="296809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4CA3BBBC-3986-1AB0-B0B0-A8903C610E48}"/>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3301" b="97764" l="9719" r="89930">
                          <a14:foregroundMark x1="33255" y1="33014" x2="49180" y2="33440"/>
                          <a14:foregroundMark x1="49180" y1="33440" x2="61593" y2="32588"/>
                          <a14:foregroundMark x1="15222" y1="93930" x2="22951" y2="70501"/>
                          <a14:foregroundMark x1="23302" y1="72098" x2="38525" y2="65282"/>
                          <a14:foregroundMark x1="38525" y1="65282" x2="44379" y2="58786"/>
                          <a14:foregroundMark x1="45667" y1="62300" x2="75293" y2="66986"/>
                          <a14:foregroundMark x1="75293" y1="66986" x2="85129" y2="72843"/>
                          <a14:foregroundMark x1="85129" y1="72843" x2="88642" y2="97870"/>
                          <a14:foregroundMark x1="45199" y1="92758" x2="55972" y2="91587"/>
                          <a14:foregroundMark x1="43091" y1="90841" x2="56440" y2="95847"/>
                          <a14:foregroundMark x1="56440" y1="95847" x2="56440" y2="95847"/>
                          <a14:foregroundMark x1="36183" y1="30671" x2="57845" y2="29073"/>
                          <a14:foregroundMark x1="57845" y1="29073" x2="62412" y2="29073"/>
                          <a14:foregroundMark x1="36651" y1="34611" x2="46136" y2="34185"/>
                          <a14:foregroundMark x1="37471" y1="7668" x2="53396" y2="2556"/>
                          <a14:foregroundMark x1="53396" y1="2556" x2="66159" y2="9159"/>
                          <a14:foregroundMark x1="66159" y1="9159" x2="68033" y2="11182"/>
                          <a14:foregroundMark x1="41335" y1="4153" x2="56206" y2="3301"/>
                          <a14:foregroundMark x1="56206" y1="3301" x2="56792" y2="3301"/>
                        </a14:backgroundRemoval>
                      </a14:imgEffect>
                    </a14:imgLayer>
                  </a14:imgProps>
                </a:ext>
                <a:ext uri="{28A0092B-C50C-407E-A947-70E740481C1C}">
                  <a14:useLocalDpi xmlns:a14="http://schemas.microsoft.com/office/drawing/2010/main" val="0"/>
                </a:ext>
              </a:extLst>
            </a:blip>
            <a:stretch>
              <a:fillRect/>
            </a:stretch>
          </p:blipFill>
          <p:spPr>
            <a:xfrm>
              <a:off x="4170008" y="3357755"/>
              <a:ext cx="2397981" cy="2638132"/>
            </a:xfrm>
            <a:prstGeom prst="rect">
              <a:avLst/>
            </a:prstGeom>
          </p:spPr>
        </p:pic>
        <p:sp>
          <p:nvSpPr>
            <p:cNvPr id="21" name="吹き出し: 円形 20">
              <a:extLst>
                <a:ext uri="{FF2B5EF4-FFF2-40B4-BE49-F238E27FC236}">
                  <a16:creationId xmlns:a16="http://schemas.microsoft.com/office/drawing/2014/main" id="{1D8EE75F-2A53-6BF0-8CAF-EA88F272951B}"/>
                </a:ext>
              </a:extLst>
            </p:cNvPr>
            <p:cNvSpPr/>
            <p:nvPr/>
          </p:nvSpPr>
          <p:spPr>
            <a:xfrm>
              <a:off x="5021954" y="2511437"/>
              <a:ext cx="1615349" cy="779586"/>
            </a:xfrm>
            <a:prstGeom prst="wedgeEllipseCallout">
              <a:avLst>
                <a:gd name="adj1" fmla="val -13861"/>
                <a:gd name="adj2" fmla="val 87209"/>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ご解約</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ですね？</a:t>
              </a:r>
            </a:p>
          </p:txBody>
        </p:sp>
        <p:sp>
          <p:nvSpPr>
            <p:cNvPr id="23" name="正方形/長方形 22">
              <a:extLst>
                <a:ext uri="{FF2B5EF4-FFF2-40B4-BE49-F238E27FC236}">
                  <a16:creationId xmlns:a16="http://schemas.microsoft.com/office/drawing/2014/main" id="{EE4FC33A-E991-C8AD-B33A-65A694BAFBF7}"/>
                </a:ext>
              </a:extLst>
            </p:cNvPr>
            <p:cNvSpPr/>
            <p:nvPr/>
          </p:nvSpPr>
          <p:spPr>
            <a:xfrm>
              <a:off x="3924907" y="6150192"/>
              <a:ext cx="3179075" cy="1231106"/>
            </a:xfrm>
            <a:prstGeom prst="rect">
              <a:avLst/>
            </a:prstGeom>
            <a:noFill/>
          </p:spPr>
          <p:txBody>
            <a:bodyPr wrap="none" lIns="91440" tIns="45720" rIns="91440" bIns="45720">
              <a:spAutoFit/>
            </a:bodyPr>
            <a:lstStyle/>
            <a:p>
              <a:pPr algn="ctr"/>
              <a:r>
                <a:rPr lang="ja-JP" altLang="en-US" sz="2800" b="1" cap="none" spc="0" dirty="0">
                  <a:ln w="0"/>
                  <a:solidFill>
                    <a:schemeClr val="tx1"/>
                  </a:solidFill>
                  <a:latin typeface="Meiryo UI" panose="020B0604030504040204" pitchFamily="50" charset="-128"/>
                  <a:ea typeface="Meiryo UI" panose="020B0604030504040204" pitchFamily="50" charset="-128"/>
                </a:rPr>
                <a:t>解約・返品は</a:t>
              </a:r>
              <a:endParaRPr lang="en-US" altLang="ja-JP" sz="2800" b="1" cap="none" spc="0" dirty="0">
                <a:ln w="0"/>
                <a:solidFill>
                  <a:schemeClr val="tx1"/>
                </a:solidFill>
                <a:latin typeface="Meiryo UI" panose="020B0604030504040204" pitchFamily="50" charset="-128"/>
                <a:ea typeface="Meiryo UI" panose="020B0604030504040204" pitchFamily="50" charset="-128"/>
              </a:endParaRPr>
            </a:p>
            <a:p>
              <a:pPr algn="ctr"/>
              <a:r>
                <a:rPr lang="ja-JP" altLang="en-US" dirty="0">
                  <a:ln w="0"/>
                  <a:latin typeface="Meiryo UI" panose="020B0604030504040204" pitchFamily="50" charset="-128"/>
                  <a:ea typeface="Meiryo UI" panose="020B0604030504040204" pitchFamily="50" charset="-128"/>
                </a:rPr>
                <a:t>事業者の定めた</a:t>
              </a:r>
              <a:endParaRPr lang="en-US" altLang="ja-JP" dirty="0">
                <a:ln w="0"/>
                <a:latin typeface="Meiryo UI" panose="020B0604030504040204" pitchFamily="50" charset="-128"/>
                <a:ea typeface="Meiryo UI" panose="020B0604030504040204" pitchFamily="50" charset="-128"/>
              </a:endParaRPr>
            </a:p>
            <a:p>
              <a:pPr algn="ctr"/>
              <a:r>
                <a:rPr lang="ja-JP" altLang="en-US" sz="2800" b="1" cap="none" spc="0" dirty="0">
                  <a:ln w="0"/>
                  <a:solidFill>
                    <a:schemeClr val="tx1"/>
                  </a:solidFill>
                  <a:latin typeface="Meiryo UI" panose="020B0604030504040204" pitchFamily="50" charset="-128"/>
                  <a:ea typeface="Meiryo UI" panose="020B0604030504040204" pitchFamily="50" charset="-128"/>
                </a:rPr>
                <a:t>返品特約</a:t>
              </a:r>
              <a:r>
                <a:rPr lang="ja-JP" altLang="en-US" sz="2800" b="1" cap="none" spc="0" dirty="0" smtClean="0">
                  <a:ln w="0"/>
                  <a:solidFill>
                    <a:schemeClr val="tx1"/>
                  </a:solidFill>
                  <a:latin typeface="Meiryo UI" panose="020B0604030504040204" pitchFamily="50" charset="-128"/>
                  <a:ea typeface="Meiryo UI" panose="020B0604030504040204" pitchFamily="50" charset="-128"/>
                </a:rPr>
                <a:t>に従います</a:t>
              </a:r>
              <a:endParaRPr lang="ja-JP" altLang="en-US" sz="2800" b="1" cap="none" spc="0" dirty="0">
                <a:ln w="0"/>
                <a:solidFill>
                  <a:schemeClr val="tx1"/>
                </a:solidFill>
                <a:latin typeface="Meiryo UI" panose="020B0604030504040204" pitchFamily="50" charset="-128"/>
                <a:ea typeface="Meiryo UI" panose="020B0604030504040204" pitchFamily="50" charset="-128"/>
              </a:endParaRPr>
            </a:p>
          </p:txBody>
        </p:sp>
      </p:grpSp>
      <p:grpSp>
        <p:nvGrpSpPr>
          <p:cNvPr id="3" name="グループ化 2"/>
          <p:cNvGrpSpPr/>
          <p:nvPr/>
        </p:nvGrpSpPr>
        <p:grpSpPr>
          <a:xfrm>
            <a:off x="591246" y="2250679"/>
            <a:ext cx="2972062" cy="3560730"/>
            <a:chOff x="591246" y="2250679"/>
            <a:chExt cx="2972062" cy="3560730"/>
          </a:xfrm>
        </p:grpSpPr>
        <p:sp>
          <p:nvSpPr>
            <p:cNvPr id="28" name="楕円 27">
              <a:extLst>
                <a:ext uri="{FF2B5EF4-FFF2-40B4-BE49-F238E27FC236}">
                  <a16:creationId xmlns:a16="http://schemas.microsoft.com/office/drawing/2014/main" id="{E6B111D2-776C-E127-1679-A4A8C9E63A92}"/>
                </a:ext>
              </a:extLst>
            </p:cNvPr>
            <p:cNvSpPr/>
            <p:nvPr/>
          </p:nvSpPr>
          <p:spPr>
            <a:xfrm>
              <a:off x="591246" y="2250679"/>
              <a:ext cx="2972062" cy="35607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DD85DC6E-7F57-5A29-E7B2-F592A7772AA2}"/>
                </a:ext>
              </a:extLst>
            </p:cNvPr>
            <p:cNvGrpSpPr/>
            <p:nvPr/>
          </p:nvGrpSpPr>
          <p:grpSpPr>
            <a:xfrm>
              <a:off x="748468" y="2330461"/>
              <a:ext cx="2680541" cy="3124987"/>
              <a:chOff x="1333945" y="2376404"/>
              <a:chExt cx="3081223" cy="3515747"/>
            </a:xfrm>
          </p:grpSpPr>
          <p:sp>
            <p:nvSpPr>
              <p:cNvPr id="10" name="正方形/長方形 9">
                <a:extLst>
                  <a:ext uri="{FF2B5EF4-FFF2-40B4-BE49-F238E27FC236}">
                    <a16:creationId xmlns:a16="http://schemas.microsoft.com/office/drawing/2014/main" id="{E938BF65-853A-7CE6-54A3-00041BA15282}"/>
                  </a:ext>
                </a:extLst>
              </p:cNvPr>
              <p:cNvSpPr/>
              <p:nvPr/>
            </p:nvSpPr>
            <p:spPr>
              <a:xfrm>
                <a:off x="2063242" y="3657317"/>
                <a:ext cx="1659030" cy="223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252000" rIns="108000" bIns="144000" rtlCol="0" anchor="t"/>
              <a:lstStyle/>
              <a:p>
                <a:pPr algn="ctr"/>
                <a:r>
                  <a:rPr kumimoji="1" lang="ja-JP" altLang="en-US" dirty="0">
                    <a:solidFill>
                      <a:schemeClr val="tx1"/>
                    </a:solidFill>
                    <a:latin typeface="Meiryo UI" panose="020B0604030504040204" pitchFamily="50" charset="-128"/>
                    <a:ea typeface="Meiryo UI" panose="020B0604030504040204" pitchFamily="50" charset="-128"/>
                  </a:rPr>
                  <a:t>契約解除</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通知書</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次の契約を解除します</a:t>
                </a:r>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契約日：令和５年○月○日</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商品名：○○○</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4D239F85-5F2D-B520-7352-BCEE9D7BF1F7}"/>
                  </a:ext>
                </a:extLst>
              </p:cNvPr>
              <p:cNvSpPr/>
              <p:nvPr/>
            </p:nvSpPr>
            <p:spPr>
              <a:xfrm>
                <a:off x="1333945" y="2376404"/>
                <a:ext cx="3081223" cy="1073412"/>
              </a:xfrm>
              <a:prstGeom prst="rect">
                <a:avLst/>
              </a:prstGeom>
              <a:noFill/>
            </p:spPr>
            <p:txBody>
              <a:bodyPr wrap="none" lIns="91440" tIns="45720" rIns="91440" bIns="45720">
                <a:spAutoFit/>
              </a:bodyPr>
              <a:lstStyle/>
              <a:p>
                <a:pPr algn="ctr"/>
                <a:r>
                  <a:rPr lang="ja-JP" altLang="en-US" sz="2800" b="1" dirty="0">
                    <a:ln w="0"/>
                    <a:latin typeface="Meiryo UI" panose="020B0604030504040204" pitchFamily="50" charset="-128"/>
                    <a:ea typeface="Meiryo UI" panose="020B0604030504040204" pitchFamily="50" charset="-128"/>
                  </a:rPr>
                  <a:t>クーリング・オフは</a:t>
                </a:r>
                <a:endParaRPr lang="en-US" altLang="ja-JP" sz="2800" b="1" dirty="0">
                  <a:ln w="0"/>
                  <a:latin typeface="Meiryo UI" panose="020B0604030504040204" pitchFamily="50" charset="-128"/>
                  <a:ea typeface="Meiryo UI" panose="020B0604030504040204" pitchFamily="50" charset="-128"/>
                </a:endParaRPr>
              </a:p>
              <a:p>
                <a:pPr algn="ctr"/>
                <a:r>
                  <a:rPr lang="ja-JP" altLang="en-US" sz="2800" b="1" cap="none" spc="0" dirty="0">
                    <a:ln w="0"/>
                    <a:solidFill>
                      <a:schemeClr val="tx1"/>
                    </a:solidFill>
                    <a:latin typeface="Meiryo UI" panose="020B0604030504040204" pitchFamily="50" charset="-128"/>
                    <a:ea typeface="Meiryo UI" panose="020B0604030504040204" pitchFamily="50" charset="-128"/>
                  </a:rPr>
                  <a:t>ありません</a:t>
                </a:r>
              </a:p>
            </p:txBody>
          </p:sp>
        </p:grpSp>
        <p:sp>
          <p:nvSpPr>
            <p:cNvPr id="18" name="十字形 17">
              <a:extLst>
                <a:ext uri="{FF2B5EF4-FFF2-40B4-BE49-F238E27FC236}">
                  <a16:creationId xmlns:a16="http://schemas.microsoft.com/office/drawing/2014/main" id="{260461B9-F78B-F197-B3C8-132E183978DD}"/>
                </a:ext>
              </a:extLst>
            </p:cNvPr>
            <p:cNvSpPr/>
            <p:nvPr/>
          </p:nvSpPr>
          <p:spPr>
            <a:xfrm rot="2746380">
              <a:off x="830107" y="3272557"/>
              <a:ext cx="2494899" cy="2444817"/>
            </a:xfrm>
            <a:prstGeom prst="plus">
              <a:avLst>
                <a:gd name="adj" fmla="val 460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11388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AE42F12F-A8E7-3E05-9305-685A20DD2150}"/>
              </a:ext>
            </a:extLst>
          </p:cNvPr>
          <p:cNvSpPr/>
          <p:nvPr/>
        </p:nvSpPr>
        <p:spPr>
          <a:xfrm>
            <a:off x="4237642" y="2463184"/>
            <a:ext cx="3795195" cy="4697725"/>
          </a:xfrm>
          <a:prstGeom prst="roundRect">
            <a:avLst/>
          </a:prstGeom>
          <a:solidFill>
            <a:schemeClr val="bg1"/>
          </a:solidFill>
          <a:ln w="57150">
            <a:solidFill>
              <a:srgbClr val="BB5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dirty="0">
                <a:latin typeface="+mj-ea"/>
              </a:rPr>
              <a:t>定期購入でよくある</a:t>
            </a:r>
            <a:r>
              <a:rPr kumimoji="1" lang="ja-JP" altLang="en-US" dirty="0" smtClean="0">
                <a:latin typeface="+mj-ea"/>
              </a:rPr>
              <a:t>トラブル</a:t>
            </a:r>
            <a:r>
              <a:rPr kumimoji="1" lang="en-US" altLang="ja-JP" dirty="0" smtClean="0">
                <a:latin typeface="+mj-ea"/>
              </a:rPr>
              <a:t/>
            </a:r>
            <a:br>
              <a:rPr kumimoji="1" lang="en-US" altLang="ja-JP" dirty="0" smtClean="0">
                <a:latin typeface="+mj-ea"/>
              </a:rPr>
            </a:br>
            <a:r>
              <a:rPr lang="en-US" altLang="ja-JP" dirty="0">
                <a:latin typeface="+mj-ea"/>
              </a:rPr>
              <a:t>-</a:t>
            </a:r>
            <a:r>
              <a:rPr lang="ja-JP" altLang="en-US" dirty="0" smtClean="0">
                <a:latin typeface="+mj-ea"/>
              </a:rPr>
              <a:t>結局、高額な支払いになる</a:t>
            </a:r>
            <a:r>
              <a:rPr lang="en-US" altLang="ja-JP" dirty="0">
                <a:latin typeface="+mj-ea"/>
              </a:rPr>
              <a:t>-</a:t>
            </a:r>
            <a:endParaRPr kumimoji="1" lang="ja-JP" altLang="en-US" dirty="0">
              <a:latin typeface="+mj-ea"/>
            </a:endParaRPr>
          </a:p>
        </p:txBody>
      </p:sp>
      <p:sp>
        <p:nvSpPr>
          <p:cNvPr id="9" name="スマイル 8">
            <a:extLst>
              <a:ext uri="{FF2B5EF4-FFF2-40B4-BE49-F238E27FC236}">
                <a16:creationId xmlns:a16="http://schemas.microsoft.com/office/drawing/2014/main" id="{C85A3AA4-8876-3209-C874-C89F25751A8B}"/>
              </a:ext>
            </a:extLst>
          </p:cNvPr>
          <p:cNvSpPr/>
          <p:nvPr/>
        </p:nvSpPr>
        <p:spPr>
          <a:xfrm>
            <a:off x="607680" y="3956042"/>
            <a:ext cx="1186380" cy="1132360"/>
          </a:xfrm>
          <a:prstGeom prst="smileyFace">
            <a:avLst/>
          </a:prstGeom>
          <a:solidFill>
            <a:schemeClr val="tx2">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グループ化 23"/>
          <p:cNvGrpSpPr/>
          <p:nvPr/>
        </p:nvGrpSpPr>
        <p:grpSpPr>
          <a:xfrm>
            <a:off x="8349917" y="5638377"/>
            <a:ext cx="2331477" cy="1586927"/>
            <a:chOff x="8349917" y="5638377"/>
            <a:chExt cx="2331477" cy="1586927"/>
          </a:xfrm>
        </p:grpSpPr>
        <p:sp>
          <p:nvSpPr>
            <p:cNvPr id="23" name="星: 24 pt 22">
              <a:extLst>
                <a:ext uri="{FF2B5EF4-FFF2-40B4-BE49-F238E27FC236}">
                  <a16:creationId xmlns:a16="http://schemas.microsoft.com/office/drawing/2014/main" id="{1D67BB60-6C9D-C1D8-F439-21EAD4FEC74A}"/>
                </a:ext>
              </a:extLst>
            </p:cNvPr>
            <p:cNvSpPr/>
            <p:nvPr/>
          </p:nvSpPr>
          <p:spPr>
            <a:xfrm>
              <a:off x="8349917" y="5638377"/>
              <a:ext cx="2331477" cy="1586927"/>
            </a:xfrm>
            <a:prstGeom prst="star24">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CF118EAA-26BE-4FC5-2E93-EA342415DE27}"/>
                </a:ext>
              </a:extLst>
            </p:cNvPr>
            <p:cNvSpPr txBox="1"/>
            <p:nvPr/>
          </p:nvSpPr>
          <p:spPr>
            <a:xfrm>
              <a:off x="8561024" y="5935019"/>
              <a:ext cx="1990831" cy="1015663"/>
            </a:xfrm>
            <a:prstGeom prst="rect">
              <a:avLst/>
            </a:prstGeom>
            <a:noFill/>
          </p:spPr>
          <p:txBody>
            <a:bodyPr wrap="square" rtlCol="0">
              <a:spAutoFit/>
            </a:bodyPr>
            <a:lstStyle/>
            <a:p>
              <a:pPr algn="ctr"/>
              <a:r>
                <a:rPr kumimoji="1" lang="en-US" altLang="ja-JP" sz="2000" dirty="0">
                  <a:latin typeface="Meiryo UI" panose="020B0604030504040204" pitchFamily="50" charset="-128"/>
                  <a:ea typeface="Meiryo UI" panose="020B0604030504040204" pitchFamily="50" charset="-128"/>
                </a:rPr>
                <a:t>500</a:t>
              </a:r>
              <a:r>
                <a:rPr kumimoji="1" lang="ja-JP" altLang="en-US" sz="2000" dirty="0">
                  <a:latin typeface="Meiryo UI" panose="020B0604030504040204" pitchFamily="50" charset="-128"/>
                  <a:ea typeface="Meiryo UI" panose="020B0604030504040204" pitchFamily="50" charset="-128"/>
                </a:rPr>
                <a:t>円どころではない高額</a:t>
              </a:r>
              <a:r>
                <a:rPr kumimoji="1" lang="ja-JP" altLang="en-US" sz="2000" dirty="0" smtClean="0">
                  <a:latin typeface="Meiryo UI" panose="020B0604030504040204" pitchFamily="50" charset="-128"/>
                  <a:ea typeface="Meiryo UI" panose="020B0604030504040204" pitchFamily="50" charset="-128"/>
                </a:rPr>
                <a:t>な</a:t>
              </a:r>
              <a:endParaRPr kumimoji="1" lang="en-US" altLang="ja-JP" sz="2000" dirty="0" smtClean="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支払い</a:t>
              </a:r>
              <a:r>
                <a:rPr kumimoji="1" lang="ja-JP" altLang="en-US" sz="2000" dirty="0">
                  <a:latin typeface="Meiryo UI" panose="020B0604030504040204" pitchFamily="50" charset="-128"/>
                  <a:ea typeface="Meiryo UI" panose="020B0604030504040204" pitchFamily="50" charset="-128"/>
                </a:rPr>
                <a:t>に</a:t>
              </a:r>
              <a:endParaRPr kumimoji="1" lang="en-US" altLang="ja-JP" sz="2000" dirty="0">
                <a:latin typeface="Meiryo UI" panose="020B0604030504040204" pitchFamily="50" charset="-128"/>
                <a:ea typeface="Meiryo UI" panose="020B0604030504040204" pitchFamily="50" charset="-128"/>
              </a:endParaRPr>
            </a:p>
          </p:txBody>
        </p:sp>
      </p:grpSp>
      <p:grpSp>
        <p:nvGrpSpPr>
          <p:cNvPr id="5" name="グループ化 4"/>
          <p:cNvGrpSpPr/>
          <p:nvPr/>
        </p:nvGrpSpPr>
        <p:grpSpPr>
          <a:xfrm>
            <a:off x="4413270" y="2830146"/>
            <a:ext cx="3697386" cy="1576445"/>
            <a:chOff x="4413270" y="2830146"/>
            <a:chExt cx="3697386" cy="1576445"/>
          </a:xfrm>
        </p:grpSpPr>
        <p:sp>
          <p:nvSpPr>
            <p:cNvPr id="40" name="楕円 39">
              <a:extLst>
                <a:ext uri="{FF2B5EF4-FFF2-40B4-BE49-F238E27FC236}">
                  <a16:creationId xmlns:a16="http://schemas.microsoft.com/office/drawing/2014/main" id="{40198892-4769-5FD7-F6C9-9339E65BDA1F}"/>
                </a:ext>
              </a:extLst>
            </p:cNvPr>
            <p:cNvSpPr/>
            <p:nvPr/>
          </p:nvSpPr>
          <p:spPr>
            <a:xfrm>
              <a:off x="4413270" y="2830146"/>
              <a:ext cx="2181073" cy="157644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マイル 10">
              <a:extLst>
                <a:ext uri="{FF2B5EF4-FFF2-40B4-BE49-F238E27FC236}">
                  <a16:creationId xmlns:a16="http://schemas.microsoft.com/office/drawing/2014/main" id="{924DDF91-5180-BFF4-19BB-B55ECD2A0EE8}"/>
                </a:ext>
              </a:extLst>
            </p:cNvPr>
            <p:cNvSpPr/>
            <p:nvPr/>
          </p:nvSpPr>
          <p:spPr>
            <a:xfrm>
              <a:off x="5456299" y="3158749"/>
              <a:ext cx="1060225" cy="1014797"/>
            </a:xfrm>
            <a:prstGeom prst="smileyFace">
              <a:avLst>
                <a:gd name="adj" fmla="val -4484"/>
              </a:avLst>
            </a:prstGeom>
            <a:solidFill>
              <a:srgbClr val="FCDBD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B88A84D-935A-F147-A33B-319F49D5283F}"/>
                </a:ext>
              </a:extLst>
            </p:cNvPr>
            <p:cNvSpPr txBox="1"/>
            <p:nvPr/>
          </p:nvSpPr>
          <p:spPr>
            <a:xfrm>
              <a:off x="6594343" y="3225978"/>
              <a:ext cx="1516313" cy="70788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販売業者に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断られる</a:t>
              </a:r>
            </a:p>
          </p:txBody>
        </p:sp>
        <p:sp>
          <p:nvSpPr>
            <p:cNvPr id="26" name="吹き出し: 角を丸めた四角形 25">
              <a:extLst>
                <a:ext uri="{FF2B5EF4-FFF2-40B4-BE49-F238E27FC236}">
                  <a16:creationId xmlns:a16="http://schemas.microsoft.com/office/drawing/2014/main" id="{AA73C53A-4521-43B1-28F4-09B37346A6B3}"/>
                </a:ext>
              </a:extLst>
            </p:cNvPr>
            <p:cNvSpPr/>
            <p:nvPr/>
          </p:nvSpPr>
          <p:spPr>
            <a:xfrm>
              <a:off x="4489852" y="3232193"/>
              <a:ext cx="893094" cy="618666"/>
            </a:xfrm>
            <a:prstGeom prst="wedgeRoundRectCallout">
              <a:avLst>
                <a:gd name="adj1" fmla="val 76488"/>
                <a:gd name="adj2" fmla="val 51753"/>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252000" rIns="108000" rtlCol="0" anchor="ctr"/>
            <a:lstStyle/>
            <a:p>
              <a:r>
                <a:rPr lang="ja-JP" altLang="en-US" sz="1600" dirty="0" smtClean="0">
                  <a:ln w="0"/>
                  <a:solidFill>
                    <a:schemeClr val="tx1"/>
                  </a:solidFill>
                  <a:latin typeface="Meiryo UI" panose="020B0604030504040204" pitchFamily="50" charset="-128"/>
                  <a:ea typeface="Meiryo UI" panose="020B0604030504040204" pitchFamily="50" charset="-128"/>
                </a:rPr>
                <a:t>条件</a:t>
              </a:r>
              <a:r>
                <a:rPr lang="ja-JP" altLang="en-US" sz="1600" dirty="0">
                  <a:ln w="0"/>
                  <a:solidFill>
                    <a:schemeClr val="tx1"/>
                  </a:solidFill>
                  <a:latin typeface="Meiryo UI" panose="020B0604030504040204" pitchFamily="50" charset="-128"/>
                  <a:ea typeface="Meiryo UI" panose="020B0604030504040204" pitchFamily="50" charset="-128"/>
                </a:rPr>
                <a:t>が</a:t>
              </a:r>
              <a:endParaRPr lang="en-US" altLang="ja-JP" sz="1600" dirty="0">
                <a:ln w="0"/>
                <a:solidFill>
                  <a:schemeClr val="tx1"/>
                </a:solidFill>
                <a:latin typeface="Meiryo UI" panose="020B0604030504040204" pitchFamily="50" charset="-128"/>
                <a:ea typeface="Meiryo UI" panose="020B0604030504040204" pitchFamily="50" charset="-128"/>
              </a:endParaRPr>
            </a:p>
            <a:p>
              <a:r>
                <a:rPr lang="ja-JP" altLang="en-US" sz="1600" dirty="0" smtClean="0">
                  <a:ln w="0"/>
                  <a:solidFill>
                    <a:schemeClr val="tx1"/>
                  </a:solidFill>
                  <a:latin typeface="Meiryo UI" panose="020B0604030504040204" pitchFamily="50" charset="-128"/>
                  <a:ea typeface="Meiryo UI" panose="020B0604030504040204" pitchFamily="50" charset="-128"/>
                </a:rPr>
                <a:t>特約が</a:t>
              </a:r>
              <a:endParaRPr lang="en-US" altLang="ja-JP" dirty="0">
                <a:ln w="0"/>
                <a:solidFill>
                  <a:schemeClr val="tx1"/>
                </a:solidFill>
                <a:latin typeface="Meiryo UI" panose="020B0604030504040204" pitchFamily="50" charset="-128"/>
                <a:ea typeface="Meiryo UI" panose="020B0604030504040204" pitchFamily="50" charset="-128"/>
              </a:endParaRPr>
            </a:p>
            <a:p>
              <a:endParaRPr lang="en-US" altLang="ja-JP" dirty="0">
                <a:ln w="0"/>
                <a:solidFill>
                  <a:schemeClr val="tx1"/>
                </a:solidFill>
                <a:latin typeface="Meiryo UI" panose="020B0604030504040204" pitchFamily="50" charset="-128"/>
                <a:ea typeface="Meiryo UI" panose="020B0604030504040204" pitchFamily="50" charset="-128"/>
              </a:endParaRPr>
            </a:p>
          </p:txBody>
        </p:sp>
      </p:grpSp>
      <p:sp>
        <p:nvSpPr>
          <p:cNvPr id="35" name="正方形/長方形 34">
            <a:extLst>
              <a:ext uri="{FF2B5EF4-FFF2-40B4-BE49-F238E27FC236}">
                <a16:creationId xmlns:a16="http://schemas.microsoft.com/office/drawing/2014/main" id="{E3B52477-A88F-9D92-8C04-B73647DE5A48}"/>
              </a:ext>
            </a:extLst>
          </p:cNvPr>
          <p:cNvSpPr/>
          <p:nvPr/>
        </p:nvSpPr>
        <p:spPr>
          <a:xfrm>
            <a:off x="4898612" y="2186476"/>
            <a:ext cx="2406429" cy="584775"/>
          </a:xfrm>
          <a:prstGeom prst="rect">
            <a:avLst/>
          </a:prstGeom>
          <a:solidFill>
            <a:srgbClr val="C00000"/>
          </a:solidFill>
        </p:spPr>
        <p:txBody>
          <a:bodyPr wrap="none" lIns="91440" tIns="45720" rIns="91440" bIns="45720">
            <a:spAutoFit/>
          </a:bodyPr>
          <a:lstStyle/>
          <a:p>
            <a:pPr algn="ctr"/>
            <a:r>
              <a:rPr lang="ja-JP" altLang="en-US" sz="3200" b="1" cap="none" spc="0" dirty="0">
                <a:ln w="0"/>
                <a:solidFill>
                  <a:schemeClr val="bg1"/>
                </a:solidFill>
                <a:latin typeface="Meiryo UI" panose="020B0604030504040204" pitchFamily="50" charset="-128"/>
                <a:ea typeface="Meiryo UI" panose="020B0604030504040204" pitchFamily="50" charset="-128"/>
              </a:rPr>
              <a:t>解約できない</a:t>
            </a:r>
          </a:p>
        </p:txBody>
      </p:sp>
      <p:sp>
        <p:nvSpPr>
          <p:cNvPr id="45" name="矢印: ストライプ 44">
            <a:extLst>
              <a:ext uri="{FF2B5EF4-FFF2-40B4-BE49-F238E27FC236}">
                <a16:creationId xmlns:a16="http://schemas.microsoft.com/office/drawing/2014/main" id="{522E731D-3AB2-4231-CF85-D1D02C41E106}"/>
              </a:ext>
            </a:extLst>
          </p:cNvPr>
          <p:cNvSpPr/>
          <p:nvPr/>
        </p:nvSpPr>
        <p:spPr>
          <a:xfrm>
            <a:off x="8075983" y="4282735"/>
            <a:ext cx="826515" cy="840484"/>
          </a:xfrm>
          <a:prstGeom prst="stripedRightArrow">
            <a:avLst>
              <a:gd name="adj1" fmla="val 37600"/>
              <a:gd name="adj2" fmla="val 527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8FE09791-A3A2-3109-5EEC-1D5DAD624B0A}"/>
              </a:ext>
            </a:extLst>
          </p:cNvPr>
          <p:cNvSpPr/>
          <p:nvPr/>
        </p:nvSpPr>
        <p:spPr>
          <a:xfrm>
            <a:off x="992894" y="5040359"/>
            <a:ext cx="477183" cy="707886"/>
          </a:xfrm>
          <a:prstGeom prst="roundRect">
            <a:avLst/>
          </a:prstGeom>
          <a:gradFill flip="none" rotWithShape="1">
            <a:gsLst>
              <a:gs pos="61000">
                <a:schemeClr val="bg1">
                  <a:lumMod val="50000"/>
                </a:schemeClr>
              </a:gs>
              <a:gs pos="33000">
                <a:schemeClr val="tx1">
                  <a:lumMod val="75000"/>
                  <a:lumOff val="25000"/>
                </a:schemeClr>
              </a:gs>
              <a:gs pos="80000">
                <a:schemeClr val="tx1">
                  <a:lumMod val="65000"/>
                  <a:lumOff val="3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4384753" y="5624614"/>
            <a:ext cx="3319099" cy="1332218"/>
            <a:chOff x="4384753" y="5624614"/>
            <a:chExt cx="3319099" cy="1332218"/>
          </a:xfrm>
        </p:grpSpPr>
        <p:sp>
          <p:nvSpPr>
            <p:cNvPr id="36" name="楕円 35">
              <a:extLst>
                <a:ext uri="{FF2B5EF4-FFF2-40B4-BE49-F238E27FC236}">
                  <a16:creationId xmlns:a16="http://schemas.microsoft.com/office/drawing/2014/main" id="{075474E4-400C-C88F-17FA-F90C9B1864DD}"/>
                </a:ext>
              </a:extLst>
            </p:cNvPr>
            <p:cNvSpPr/>
            <p:nvPr/>
          </p:nvSpPr>
          <p:spPr>
            <a:xfrm>
              <a:off x="4384753" y="5624614"/>
              <a:ext cx="1831142" cy="1332218"/>
            </a:xfrm>
            <a:prstGeom prst="ellipse">
              <a:avLst/>
            </a:prstGeom>
            <a:solidFill>
              <a:srgbClr val="F3E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方体 13">
              <a:extLst>
                <a:ext uri="{FF2B5EF4-FFF2-40B4-BE49-F238E27FC236}">
                  <a16:creationId xmlns:a16="http://schemas.microsoft.com/office/drawing/2014/main" id="{F9191CB7-2BB0-B35C-4C6E-5C9E83204889}"/>
                </a:ext>
              </a:extLst>
            </p:cNvPr>
            <p:cNvSpPr/>
            <p:nvPr/>
          </p:nvSpPr>
          <p:spPr>
            <a:xfrm>
              <a:off x="4602662" y="6076482"/>
              <a:ext cx="980202" cy="605731"/>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31" name="テキスト ボックス 30">
              <a:extLst>
                <a:ext uri="{FF2B5EF4-FFF2-40B4-BE49-F238E27FC236}">
                  <a16:creationId xmlns:a16="http://schemas.microsoft.com/office/drawing/2014/main" id="{74CAD78F-64A4-1EB3-CD7D-EE36825FE182}"/>
                </a:ext>
              </a:extLst>
            </p:cNvPr>
            <p:cNvSpPr txBox="1"/>
            <p:nvPr/>
          </p:nvSpPr>
          <p:spPr>
            <a:xfrm>
              <a:off x="5576826" y="6129170"/>
              <a:ext cx="2127026"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一方的な返品は</a:t>
              </a:r>
              <a:r>
                <a:rPr kumimoji="1" lang="en-US" altLang="ja-JP" sz="2000" dirty="0">
                  <a:latin typeface="Meiryo UI" panose="020B0604030504040204" pitchFamily="50" charset="-128"/>
                  <a:ea typeface="Meiryo UI" panose="020B0604030504040204" pitchFamily="50" charset="-128"/>
                </a:rPr>
                <a:t>×</a:t>
              </a:r>
            </a:p>
          </p:txBody>
        </p:sp>
        <p:sp>
          <p:nvSpPr>
            <p:cNvPr id="6" name="正方形/長方形 5">
              <a:extLst>
                <a:ext uri="{FF2B5EF4-FFF2-40B4-BE49-F238E27FC236}">
                  <a16:creationId xmlns:a16="http://schemas.microsoft.com/office/drawing/2014/main" id="{73D8933B-1C59-F9D1-A698-8971AAF24471}"/>
                </a:ext>
              </a:extLst>
            </p:cNvPr>
            <p:cNvSpPr/>
            <p:nvPr/>
          </p:nvSpPr>
          <p:spPr>
            <a:xfrm rot="20425753">
              <a:off x="5156640" y="5683537"/>
              <a:ext cx="71543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返品</a:t>
              </a:r>
              <a:endParaRPr kumimoji="1" lang="ja-JP" altLang="en-US" b="1" dirty="0">
                <a:latin typeface="Meiryo UI" panose="020B0604030504040204" pitchFamily="50" charset="-128"/>
                <a:ea typeface="Meiryo UI" panose="020B0604030504040204" pitchFamily="50" charset="-128"/>
              </a:endParaRPr>
            </a:p>
          </p:txBody>
        </p:sp>
      </p:grpSp>
      <p:grpSp>
        <p:nvGrpSpPr>
          <p:cNvPr id="27" name="グループ化 26"/>
          <p:cNvGrpSpPr/>
          <p:nvPr/>
        </p:nvGrpSpPr>
        <p:grpSpPr>
          <a:xfrm>
            <a:off x="8963875" y="3322052"/>
            <a:ext cx="1203013" cy="1981231"/>
            <a:chOff x="8963875" y="3322052"/>
            <a:chExt cx="1203013" cy="1981231"/>
          </a:xfrm>
        </p:grpSpPr>
        <p:sp>
          <p:nvSpPr>
            <p:cNvPr id="33" name="スマイル 32">
              <a:extLst>
                <a:ext uri="{FF2B5EF4-FFF2-40B4-BE49-F238E27FC236}">
                  <a16:creationId xmlns:a16="http://schemas.microsoft.com/office/drawing/2014/main" id="{0565F053-BAA9-3DD5-ECF1-F395EF28D117}"/>
                </a:ext>
              </a:extLst>
            </p:cNvPr>
            <p:cNvSpPr/>
            <p:nvPr/>
          </p:nvSpPr>
          <p:spPr>
            <a:xfrm>
              <a:off x="8963875" y="4169283"/>
              <a:ext cx="1203013" cy="1134000"/>
            </a:xfrm>
            <a:prstGeom prst="smileyFace">
              <a:avLst>
                <a:gd name="adj" fmla="val -4653"/>
              </a:avLst>
            </a:prstGeom>
            <a:solidFill>
              <a:schemeClr val="tx2">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0CF11673-4429-C1E1-4DA2-0F94FBBAF500}"/>
                </a:ext>
              </a:extLst>
            </p:cNvPr>
            <p:cNvSpPr/>
            <p:nvPr/>
          </p:nvSpPr>
          <p:spPr>
            <a:xfrm rot="10563329">
              <a:off x="9248308" y="3489358"/>
              <a:ext cx="183052" cy="524575"/>
            </a:xfrm>
            <a:custGeom>
              <a:avLst/>
              <a:gdLst>
                <a:gd name="connsiteX0" fmla="*/ 0 w 826515"/>
                <a:gd name="connsiteY0" fmla="*/ 840484 h 840484"/>
                <a:gd name="connsiteX1" fmla="*/ 413258 w 826515"/>
                <a:gd name="connsiteY1" fmla="*/ 0 h 840484"/>
                <a:gd name="connsiteX2" fmla="*/ 826515 w 826515"/>
                <a:gd name="connsiteY2" fmla="*/ 840484 h 840484"/>
                <a:gd name="connsiteX3" fmla="*/ 0 w 826515"/>
                <a:gd name="connsiteY3" fmla="*/ 840484 h 840484"/>
                <a:gd name="connsiteX0" fmla="*/ 0 w 826515"/>
                <a:gd name="connsiteY0" fmla="*/ 840484 h 868101"/>
                <a:gd name="connsiteX1" fmla="*/ 413258 w 826515"/>
                <a:gd name="connsiteY1" fmla="*/ 0 h 868101"/>
                <a:gd name="connsiteX2" fmla="*/ 826515 w 826515"/>
                <a:gd name="connsiteY2" fmla="*/ 840484 h 868101"/>
                <a:gd name="connsiteX3" fmla="*/ 393539 w 826515"/>
                <a:gd name="connsiteY3" fmla="*/ 868101 h 868101"/>
                <a:gd name="connsiteX4" fmla="*/ 0 w 826515"/>
                <a:gd name="connsiteY4" fmla="*/ 840484 h 868101"/>
                <a:gd name="connsiteX0" fmla="*/ 0 w 826515"/>
                <a:gd name="connsiteY0" fmla="*/ 840484 h 1296365"/>
                <a:gd name="connsiteX1" fmla="*/ 413258 w 826515"/>
                <a:gd name="connsiteY1" fmla="*/ 0 h 1296365"/>
                <a:gd name="connsiteX2" fmla="*/ 826515 w 826515"/>
                <a:gd name="connsiteY2" fmla="*/ 840484 h 1296365"/>
                <a:gd name="connsiteX3" fmla="*/ 347241 w 826515"/>
                <a:gd name="connsiteY3" fmla="*/ 1296365 h 1296365"/>
                <a:gd name="connsiteX4" fmla="*/ 0 w 826515"/>
                <a:gd name="connsiteY4" fmla="*/ 840484 h 1296365"/>
                <a:gd name="connsiteX0" fmla="*/ 0 w 826515"/>
                <a:gd name="connsiteY0" fmla="*/ 840484 h 1296365"/>
                <a:gd name="connsiteX1" fmla="*/ 413258 w 826515"/>
                <a:gd name="connsiteY1" fmla="*/ 0 h 1296365"/>
                <a:gd name="connsiteX2" fmla="*/ 826515 w 826515"/>
                <a:gd name="connsiteY2" fmla="*/ 840484 h 1296365"/>
                <a:gd name="connsiteX3" fmla="*/ 347241 w 826515"/>
                <a:gd name="connsiteY3" fmla="*/ 1296365 h 1296365"/>
                <a:gd name="connsiteX4" fmla="*/ 0 w 826515"/>
                <a:gd name="connsiteY4" fmla="*/ 840484 h 1296365"/>
                <a:gd name="connsiteX0" fmla="*/ 0 w 826515"/>
                <a:gd name="connsiteY0" fmla="*/ 840484 h 1296365"/>
                <a:gd name="connsiteX1" fmla="*/ 413258 w 826515"/>
                <a:gd name="connsiteY1" fmla="*/ 0 h 1296365"/>
                <a:gd name="connsiteX2" fmla="*/ 826515 w 826515"/>
                <a:gd name="connsiteY2" fmla="*/ 840484 h 1296365"/>
                <a:gd name="connsiteX3" fmla="*/ 439838 w 826515"/>
                <a:gd name="connsiteY3" fmla="*/ 1296365 h 1296365"/>
                <a:gd name="connsiteX4" fmla="*/ 0 w 826515"/>
                <a:gd name="connsiteY4" fmla="*/ 840484 h 1296365"/>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791791"/>
                <a:gd name="connsiteY0" fmla="*/ 840484 h 1298654"/>
                <a:gd name="connsiteX1" fmla="*/ 413258 w 791791"/>
                <a:gd name="connsiteY1" fmla="*/ 0 h 1298654"/>
                <a:gd name="connsiteX2" fmla="*/ 791791 w 791791"/>
                <a:gd name="connsiteY2" fmla="*/ 759461 h 1298654"/>
                <a:gd name="connsiteX3" fmla="*/ 439838 w 791791"/>
                <a:gd name="connsiteY3" fmla="*/ 1296365 h 1298654"/>
                <a:gd name="connsiteX4" fmla="*/ 0 w 791791"/>
                <a:gd name="connsiteY4" fmla="*/ 840484 h 1298654"/>
                <a:gd name="connsiteX0" fmla="*/ 0 w 791791"/>
                <a:gd name="connsiteY0" fmla="*/ 840484 h 1298654"/>
                <a:gd name="connsiteX1" fmla="*/ 413258 w 791791"/>
                <a:gd name="connsiteY1" fmla="*/ 0 h 1298654"/>
                <a:gd name="connsiteX2" fmla="*/ 791791 w 791791"/>
                <a:gd name="connsiteY2" fmla="*/ 759461 h 1298654"/>
                <a:gd name="connsiteX3" fmla="*/ 439838 w 791791"/>
                <a:gd name="connsiteY3" fmla="*/ 1296365 h 1298654"/>
                <a:gd name="connsiteX4" fmla="*/ 0 w 791791"/>
                <a:gd name="connsiteY4" fmla="*/ 840484 h 1298654"/>
                <a:gd name="connsiteX0" fmla="*/ 0 w 745493"/>
                <a:gd name="connsiteY0" fmla="*/ 724738 h 1298101"/>
                <a:gd name="connsiteX1" fmla="*/ 366960 w 745493"/>
                <a:gd name="connsiteY1" fmla="*/ 0 h 1298101"/>
                <a:gd name="connsiteX2" fmla="*/ 745493 w 745493"/>
                <a:gd name="connsiteY2" fmla="*/ 759461 h 1298101"/>
                <a:gd name="connsiteX3" fmla="*/ 393540 w 745493"/>
                <a:gd name="connsiteY3" fmla="*/ 1296365 h 1298101"/>
                <a:gd name="connsiteX4" fmla="*/ 0 w 745493"/>
                <a:gd name="connsiteY4" fmla="*/ 724738 h 1298101"/>
                <a:gd name="connsiteX0" fmla="*/ 0 w 745493"/>
                <a:gd name="connsiteY0" fmla="*/ 724738 h 1299508"/>
                <a:gd name="connsiteX1" fmla="*/ 366960 w 745493"/>
                <a:gd name="connsiteY1" fmla="*/ 0 h 1299508"/>
                <a:gd name="connsiteX2" fmla="*/ 745493 w 745493"/>
                <a:gd name="connsiteY2" fmla="*/ 759461 h 1299508"/>
                <a:gd name="connsiteX3" fmla="*/ 393540 w 745493"/>
                <a:gd name="connsiteY3" fmla="*/ 1296365 h 1299508"/>
                <a:gd name="connsiteX4" fmla="*/ 0 w 745493"/>
                <a:gd name="connsiteY4" fmla="*/ 724738 h 1299508"/>
                <a:gd name="connsiteX0" fmla="*/ 0 w 687619"/>
                <a:gd name="connsiteY0" fmla="*/ 759462 h 1299965"/>
                <a:gd name="connsiteX1" fmla="*/ 309086 w 687619"/>
                <a:gd name="connsiteY1" fmla="*/ 0 h 1299965"/>
                <a:gd name="connsiteX2" fmla="*/ 687619 w 687619"/>
                <a:gd name="connsiteY2" fmla="*/ 759461 h 1299965"/>
                <a:gd name="connsiteX3" fmla="*/ 335666 w 687619"/>
                <a:gd name="connsiteY3" fmla="*/ 1296365 h 1299965"/>
                <a:gd name="connsiteX4" fmla="*/ 0 w 687619"/>
                <a:gd name="connsiteY4" fmla="*/ 759462 h 1299965"/>
                <a:gd name="connsiteX0" fmla="*/ 0 w 687619"/>
                <a:gd name="connsiteY0" fmla="*/ 759462 h 1299965"/>
                <a:gd name="connsiteX1" fmla="*/ 309086 w 687619"/>
                <a:gd name="connsiteY1" fmla="*/ 0 h 1299965"/>
                <a:gd name="connsiteX2" fmla="*/ 687619 w 687619"/>
                <a:gd name="connsiteY2" fmla="*/ 759461 h 1299965"/>
                <a:gd name="connsiteX3" fmla="*/ 335666 w 687619"/>
                <a:gd name="connsiteY3" fmla="*/ 1296365 h 1299965"/>
                <a:gd name="connsiteX4" fmla="*/ 0 w 687619"/>
                <a:gd name="connsiteY4" fmla="*/ 759462 h 129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619" h="1299965">
                  <a:moveTo>
                    <a:pt x="0" y="759462"/>
                  </a:moveTo>
                  <a:cubicBezTo>
                    <a:pt x="56730" y="436860"/>
                    <a:pt x="206057" y="253154"/>
                    <a:pt x="309086" y="0"/>
                  </a:cubicBezTo>
                  <a:cubicBezTo>
                    <a:pt x="446838" y="280161"/>
                    <a:pt x="619315" y="386703"/>
                    <a:pt x="687619" y="759461"/>
                  </a:cubicBezTo>
                  <a:cubicBezTo>
                    <a:pt x="666757" y="1096615"/>
                    <a:pt x="692193" y="1213853"/>
                    <a:pt x="335666" y="1296365"/>
                  </a:cubicBezTo>
                  <a:cubicBezTo>
                    <a:pt x="96456" y="1329600"/>
                    <a:pt x="30866" y="1131341"/>
                    <a:pt x="0" y="759462"/>
                  </a:cubicBezTo>
                  <a:close/>
                </a:path>
              </a:pathLst>
            </a:custGeom>
            <a:solidFill>
              <a:srgbClr val="DDF6FF"/>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8">
              <a:extLst>
                <a:ext uri="{FF2B5EF4-FFF2-40B4-BE49-F238E27FC236}">
                  <a16:creationId xmlns:a16="http://schemas.microsoft.com/office/drawing/2014/main" id="{1702689F-5589-218A-3F5C-D1A17CA39BC9}"/>
                </a:ext>
              </a:extLst>
            </p:cNvPr>
            <p:cNvSpPr/>
            <p:nvPr/>
          </p:nvSpPr>
          <p:spPr>
            <a:xfrm rot="11298332">
              <a:off x="9592545" y="3322052"/>
              <a:ext cx="218370" cy="515739"/>
            </a:xfrm>
            <a:custGeom>
              <a:avLst/>
              <a:gdLst>
                <a:gd name="connsiteX0" fmla="*/ 0 w 826515"/>
                <a:gd name="connsiteY0" fmla="*/ 840484 h 840484"/>
                <a:gd name="connsiteX1" fmla="*/ 413258 w 826515"/>
                <a:gd name="connsiteY1" fmla="*/ 0 h 840484"/>
                <a:gd name="connsiteX2" fmla="*/ 826515 w 826515"/>
                <a:gd name="connsiteY2" fmla="*/ 840484 h 840484"/>
                <a:gd name="connsiteX3" fmla="*/ 0 w 826515"/>
                <a:gd name="connsiteY3" fmla="*/ 840484 h 840484"/>
                <a:gd name="connsiteX0" fmla="*/ 0 w 826515"/>
                <a:gd name="connsiteY0" fmla="*/ 840484 h 868101"/>
                <a:gd name="connsiteX1" fmla="*/ 413258 w 826515"/>
                <a:gd name="connsiteY1" fmla="*/ 0 h 868101"/>
                <a:gd name="connsiteX2" fmla="*/ 826515 w 826515"/>
                <a:gd name="connsiteY2" fmla="*/ 840484 h 868101"/>
                <a:gd name="connsiteX3" fmla="*/ 393539 w 826515"/>
                <a:gd name="connsiteY3" fmla="*/ 868101 h 868101"/>
                <a:gd name="connsiteX4" fmla="*/ 0 w 826515"/>
                <a:gd name="connsiteY4" fmla="*/ 840484 h 868101"/>
                <a:gd name="connsiteX0" fmla="*/ 0 w 826515"/>
                <a:gd name="connsiteY0" fmla="*/ 840484 h 1296365"/>
                <a:gd name="connsiteX1" fmla="*/ 413258 w 826515"/>
                <a:gd name="connsiteY1" fmla="*/ 0 h 1296365"/>
                <a:gd name="connsiteX2" fmla="*/ 826515 w 826515"/>
                <a:gd name="connsiteY2" fmla="*/ 840484 h 1296365"/>
                <a:gd name="connsiteX3" fmla="*/ 347241 w 826515"/>
                <a:gd name="connsiteY3" fmla="*/ 1296365 h 1296365"/>
                <a:gd name="connsiteX4" fmla="*/ 0 w 826515"/>
                <a:gd name="connsiteY4" fmla="*/ 840484 h 1296365"/>
                <a:gd name="connsiteX0" fmla="*/ 0 w 826515"/>
                <a:gd name="connsiteY0" fmla="*/ 840484 h 1296365"/>
                <a:gd name="connsiteX1" fmla="*/ 413258 w 826515"/>
                <a:gd name="connsiteY1" fmla="*/ 0 h 1296365"/>
                <a:gd name="connsiteX2" fmla="*/ 826515 w 826515"/>
                <a:gd name="connsiteY2" fmla="*/ 840484 h 1296365"/>
                <a:gd name="connsiteX3" fmla="*/ 347241 w 826515"/>
                <a:gd name="connsiteY3" fmla="*/ 1296365 h 1296365"/>
                <a:gd name="connsiteX4" fmla="*/ 0 w 826515"/>
                <a:gd name="connsiteY4" fmla="*/ 840484 h 1296365"/>
                <a:gd name="connsiteX0" fmla="*/ 0 w 826515"/>
                <a:gd name="connsiteY0" fmla="*/ 840484 h 1296365"/>
                <a:gd name="connsiteX1" fmla="*/ 413258 w 826515"/>
                <a:gd name="connsiteY1" fmla="*/ 0 h 1296365"/>
                <a:gd name="connsiteX2" fmla="*/ 826515 w 826515"/>
                <a:gd name="connsiteY2" fmla="*/ 840484 h 1296365"/>
                <a:gd name="connsiteX3" fmla="*/ 439838 w 826515"/>
                <a:gd name="connsiteY3" fmla="*/ 1296365 h 1296365"/>
                <a:gd name="connsiteX4" fmla="*/ 0 w 826515"/>
                <a:gd name="connsiteY4" fmla="*/ 840484 h 1296365"/>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791791"/>
                <a:gd name="connsiteY0" fmla="*/ 840484 h 1298654"/>
                <a:gd name="connsiteX1" fmla="*/ 413258 w 791791"/>
                <a:gd name="connsiteY1" fmla="*/ 0 h 1298654"/>
                <a:gd name="connsiteX2" fmla="*/ 791791 w 791791"/>
                <a:gd name="connsiteY2" fmla="*/ 759461 h 1298654"/>
                <a:gd name="connsiteX3" fmla="*/ 439838 w 791791"/>
                <a:gd name="connsiteY3" fmla="*/ 1296365 h 1298654"/>
                <a:gd name="connsiteX4" fmla="*/ 0 w 791791"/>
                <a:gd name="connsiteY4" fmla="*/ 840484 h 1298654"/>
                <a:gd name="connsiteX0" fmla="*/ 0 w 791791"/>
                <a:gd name="connsiteY0" fmla="*/ 840484 h 1298654"/>
                <a:gd name="connsiteX1" fmla="*/ 413258 w 791791"/>
                <a:gd name="connsiteY1" fmla="*/ 0 h 1298654"/>
                <a:gd name="connsiteX2" fmla="*/ 791791 w 791791"/>
                <a:gd name="connsiteY2" fmla="*/ 759461 h 1298654"/>
                <a:gd name="connsiteX3" fmla="*/ 439838 w 791791"/>
                <a:gd name="connsiteY3" fmla="*/ 1296365 h 1298654"/>
                <a:gd name="connsiteX4" fmla="*/ 0 w 791791"/>
                <a:gd name="connsiteY4" fmla="*/ 840484 h 1298654"/>
                <a:gd name="connsiteX0" fmla="*/ 0 w 745493"/>
                <a:gd name="connsiteY0" fmla="*/ 724738 h 1298101"/>
                <a:gd name="connsiteX1" fmla="*/ 366960 w 745493"/>
                <a:gd name="connsiteY1" fmla="*/ 0 h 1298101"/>
                <a:gd name="connsiteX2" fmla="*/ 745493 w 745493"/>
                <a:gd name="connsiteY2" fmla="*/ 759461 h 1298101"/>
                <a:gd name="connsiteX3" fmla="*/ 393540 w 745493"/>
                <a:gd name="connsiteY3" fmla="*/ 1296365 h 1298101"/>
                <a:gd name="connsiteX4" fmla="*/ 0 w 745493"/>
                <a:gd name="connsiteY4" fmla="*/ 724738 h 1298101"/>
                <a:gd name="connsiteX0" fmla="*/ 0 w 745493"/>
                <a:gd name="connsiteY0" fmla="*/ 724738 h 1299508"/>
                <a:gd name="connsiteX1" fmla="*/ 366960 w 745493"/>
                <a:gd name="connsiteY1" fmla="*/ 0 h 1299508"/>
                <a:gd name="connsiteX2" fmla="*/ 745493 w 745493"/>
                <a:gd name="connsiteY2" fmla="*/ 759461 h 1299508"/>
                <a:gd name="connsiteX3" fmla="*/ 393540 w 745493"/>
                <a:gd name="connsiteY3" fmla="*/ 1296365 h 1299508"/>
                <a:gd name="connsiteX4" fmla="*/ 0 w 745493"/>
                <a:gd name="connsiteY4" fmla="*/ 724738 h 1299508"/>
                <a:gd name="connsiteX0" fmla="*/ 0 w 687619"/>
                <a:gd name="connsiteY0" fmla="*/ 759462 h 1299965"/>
                <a:gd name="connsiteX1" fmla="*/ 309086 w 687619"/>
                <a:gd name="connsiteY1" fmla="*/ 0 h 1299965"/>
                <a:gd name="connsiteX2" fmla="*/ 687619 w 687619"/>
                <a:gd name="connsiteY2" fmla="*/ 759461 h 1299965"/>
                <a:gd name="connsiteX3" fmla="*/ 335666 w 687619"/>
                <a:gd name="connsiteY3" fmla="*/ 1296365 h 1299965"/>
                <a:gd name="connsiteX4" fmla="*/ 0 w 687619"/>
                <a:gd name="connsiteY4" fmla="*/ 759462 h 1299965"/>
                <a:gd name="connsiteX0" fmla="*/ 0 w 687619"/>
                <a:gd name="connsiteY0" fmla="*/ 759462 h 1299965"/>
                <a:gd name="connsiteX1" fmla="*/ 309086 w 687619"/>
                <a:gd name="connsiteY1" fmla="*/ 0 h 1299965"/>
                <a:gd name="connsiteX2" fmla="*/ 687619 w 687619"/>
                <a:gd name="connsiteY2" fmla="*/ 759461 h 1299965"/>
                <a:gd name="connsiteX3" fmla="*/ 335666 w 687619"/>
                <a:gd name="connsiteY3" fmla="*/ 1296365 h 1299965"/>
                <a:gd name="connsiteX4" fmla="*/ 0 w 687619"/>
                <a:gd name="connsiteY4" fmla="*/ 759462 h 129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619" h="1299965">
                  <a:moveTo>
                    <a:pt x="0" y="759462"/>
                  </a:moveTo>
                  <a:cubicBezTo>
                    <a:pt x="56730" y="436860"/>
                    <a:pt x="206057" y="253154"/>
                    <a:pt x="309086" y="0"/>
                  </a:cubicBezTo>
                  <a:cubicBezTo>
                    <a:pt x="446838" y="280161"/>
                    <a:pt x="619315" y="386703"/>
                    <a:pt x="687619" y="759461"/>
                  </a:cubicBezTo>
                  <a:cubicBezTo>
                    <a:pt x="666757" y="1096615"/>
                    <a:pt x="692193" y="1213853"/>
                    <a:pt x="335666" y="1296365"/>
                  </a:cubicBezTo>
                  <a:cubicBezTo>
                    <a:pt x="96456" y="1329600"/>
                    <a:pt x="30866" y="1131341"/>
                    <a:pt x="0" y="759462"/>
                  </a:cubicBezTo>
                  <a:close/>
                </a:path>
              </a:pathLst>
            </a:custGeom>
            <a:solidFill>
              <a:srgbClr val="DDF6FF"/>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18">
              <a:extLst>
                <a:ext uri="{FF2B5EF4-FFF2-40B4-BE49-F238E27FC236}">
                  <a16:creationId xmlns:a16="http://schemas.microsoft.com/office/drawing/2014/main" id="{1D61A1E5-2BC8-FF58-1F1D-8B0CEAD76FCA}"/>
                </a:ext>
              </a:extLst>
            </p:cNvPr>
            <p:cNvSpPr/>
            <p:nvPr/>
          </p:nvSpPr>
          <p:spPr>
            <a:xfrm rot="12432101">
              <a:off x="9912570" y="3493776"/>
              <a:ext cx="218370" cy="515739"/>
            </a:xfrm>
            <a:custGeom>
              <a:avLst/>
              <a:gdLst>
                <a:gd name="connsiteX0" fmla="*/ 0 w 826515"/>
                <a:gd name="connsiteY0" fmla="*/ 840484 h 840484"/>
                <a:gd name="connsiteX1" fmla="*/ 413258 w 826515"/>
                <a:gd name="connsiteY1" fmla="*/ 0 h 840484"/>
                <a:gd name="connsiteX2" fmla="*/ 826515 w 826515"/>
                <a:gd name="connsiteY2" fmla="*/ 840484 h 840484"/>
                <a:gd name="connsiteX3" fmla="*/ 0 w 826515"/>
                <a:gd name="connsiteY3" fmla="*/ 840484 h 840484"/>
                <a:gd name="connsiteX0" fmla="*/ 0 w 826515"/>
                <a:gd name="connsiteY0" fmla="*/ 840484 h 868101"/>
                <a:gd name="connsiteX1" fmla="*/ 413258 w 826515"/>
                <a:gd name="connsiteY1" fmla="*/ 0 h 868101"/>
                <a:gd name="connsiteX2" fmla="*/ 826515 w 826515"/>
                <a:gd name="connsiteY2" fmla="*/ 840484 h 868101"/>
                <a:gd name="connsiteX3" fmla="*/ 393539 w 826515"/>
                <a:gd name="connsiteY3" fmla="*/ 868101 h 868101"/>
                <a:gd name="connsiteX4" fmla="*/ 0 w 826515"/>
                <a:gd name="connsiteY4" fmla="*/ 840484 h 868101"/>
                <a:gd name="connsiteX0" fmla="*/ 0 w 826515"/>
                <a:gd name="connsiteY0" fmla="*/ 840484 h 1296365"/>
                <a:gd name="connsiteX1" fmla="*/ 413258 w 826515"/>
                <a:gd name="connsiteY1" fmla="*/ 0 h 1296365"/>
                <a:gd name="connsiteX2" fmla="*/ 826515 w 826515"/>
                <a:gd name="connsiteY2" fmla="*/ 840484 h 1296365"/>
                <a:gd name="connsiteX3" fmla="*/ 347241 w 826515"/>
                <a:gd name="connsiteY3" fmla="*/ 1296365 h 1296365"/>
                <a:gd name="connsiteX4" fmla="*/ 0 w 826515"/>
                <a:gd name="connsiteY4" fmla="*/ 840484 h 1296365"/>
                <a:gd name="connsiteX0" fmla="*/ 0 w 826515"/>
                <a:gd name="connsiteY0" fmla="*/ 840484 h 1296365"/>
                <a:gd name="connsiteX1" fmla="*/ 413258 w 826515"/>
                <a:gd name="connsiteY1" fmla="*/ 0 h 1296365"/>
                <a:gd name="connsiteX2" fmla="*/ 826515 w 826515"/>
                <a:gd name="connsiteY2" fmla="*/ 840484 h 1296365"/>
                <a:gd name="connsiteX3" fmla="*/ 347241 w 826515"/>
                <a:gd name="connsiteY3" fmla="*/ 1296365 h 1296365"/>
                <a:gd name="connsiteX4" fmla="*/ 0 w 826515"/>
                <a:gd name="connsiteY4" fmla="*/ 840484 h 1296365"/>
                <a:gd name="connsiteX0" fmla="*/ 0 w 826515"/>
                <a:gd name="connsiteY0" fmla="*/ 840484 h 1296365"/>
                <a:gd name="connsiteX1" fmla="*/ 413258 w 826515"/>
                <a:gd name="connsiteY1" fmla="*/ 0 h 1296365"/>
                <a:gd name="connsiteX2" fmla="*/ 826515 w 826515"/>
                <a:gd name="connsiteY2" fmla="*/ 840484 h 1296365"/>
                <a:gd name="connsiteX3" fmla="*/ 439838 w 826515"/>
                <a:gd name="connsiteY3" fmla="*/ 1296365 h 1296365"/>
                <a:gd name="connsiteX4" fmla="*/ 0 w 826515"/>
                <a:gd name="connsiteY4" fmla="*/ 840484 h 1296365"/>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826515"/>
                <a:gd name="connsiteY0" fmla="*/ 840484 h 1298654"/>
                <a:gd name="connsiteX1" fmla="*/ 413258 w 826515"/>
                <a:gd name="connsiteY1" fmla="*/ 0 h 1298654"/>
                <a:gd name="connsiteX2" fmla="*/ 826515 w 826515"/>
                <a:gd name="connsiteY2" fmla="*/ 840484 h 1298654"/>
                <a:gd name="connsiteX3" fmla="*/ 439838 w 826515"/>
                <a:gd name="connsiteY3" fmla="*/ 1296365 h 1298654"/>
                <a:gd name="connsiteX4" fmla="*/ 0 w 826515"/>
                <a:gd name="connsiteY4" fmla="*/ 840484 h 1298654"/>
                <a:gd name="connsiteX0" fmla="*/ 0 w 791791"/>
                <a:gd name="connsiteY0" fmla="*/ 840484 h 1298654"/>
                <a:gd name="connsiteX1" fmla="*/ 413258 w 791791"/>
                <a:gd name="connsiteY1" fmla="*/ 0 h 1298654"/>
                <a:gd name="connsiteX2" fmla="*/ 791791 w 791791"/>
                <a:gd name="connsiteY2" fmla="*/ 759461 h 1298654"/>
                <a:gd name="connsiteX3" fmla="*/ 439838 w 791791"/>
                <a:gd name="connsiteY3" fmla="*/ 1296365 h 1298654"/>
                <a:gd name="connsiteX4" fmla="*/ 0 w 791791"/>
                <a:gd name="connsiteY4" fmla="*/ 840484 h 1298654"/>
                <a:gd name="connsiteX0" fmla="*/ 0 w 791791"/>
                <a:gd name="connsiteY0" fmla="*/ 840484 h 1298654"/>
                <a:gd name="connsiteX1" fmla="*/ 413258 w 791791"/>
                <a:gd name="connsiteY1" fmla="*/ 0 h 1298654"/>
                <a:gd name="connsiteX2" fmla="*/ 791791 w 791791"/>
                <a:gd name="connsiteY2" fmla="*/ 759461 h 1298654"/>
                <a:gd name="connsiteX3" fmla="*/ 439838 w 791791"/>
                <a:gd name="connsiteY3" fmla="*/ 1296365 h 1298654"/>
                <a:gd name="connsiteX4" fmla="*/ 0 w 791791"/>
                <a:gd name="connsiteY4" fmla="*/ 840484 h 1298654"/>
                <a:gd name="connsiteX0" fmla="*/ 0 w 745493"/>
                <a:gd name="connsiteY0" fmla="*/ 724738 h 1298101"/>
                <a:gd name="connsiteX1" fmla="*/ 366960 w 745493"/>
                <a:gd name="connsiteY1" fmla="*/ 0 h 1298101"/>
                <a:gd name="connsiteX2" fmla="*/ 745493 w 745493"/>
                <a:gd name="connsiteY2" fmla="*/ 759461 h 1298101"/>
                <a:gd name="connsiteX3" fmla="*/ 393540 w 745493"/>
                <a:gd name="connsiteY3" fmla="*/ 1296365 h 1298101"/>
                <a:gd name="connsiteX4" fmla="*/ 0 w 745493"/>
                <a:gd name="connsiteY4" fmla="*/ 724738 h 1298101"/>
                <a:gd name="connsiteX0" fmla="*/ 0 w 745493"/>
                <a:gd name="connsiteY0" fmla="*/ 724738 h 1299508"/>
                <a:gd name="connsiteX1" fmla="*/ 366960 w 745493"/>
                <a:gd name="connsiteY1" fmla="*/ 0 h 1299508"/>
                <a:gd name="connsiteX2" fmla="*/ 745493 w 745493"/>
                <a:gd name="connsiteY2" fmla="*/ 759461 h 1299508"/>
                <a:gd name="connsiteX3" fmla="*/ 393540 w 745493"/>
                <a:gd name="connsiteY3" fmla="*/ 1296365 h 1299508"/>
                <a:gd name="connsiteX4" fmla="*/ 0 w 745493"/>
                <a:gd name="connsiteY4" fmla="*/ 724738 h 1299508"/>
                <a:gd name="connsiteX0" fmla="*/ 0 w 687619"/>
                <a:gd name="connsiteY0" fmla="*/ 759462 h 1299965"/>
                <a:gd name="connsiteX1" fmla="*/ 309086 w 687619"/>
                <a:gd name="connsiteY1" fmla="*/ 0 h 1299965"/>
                <a:gd name="connsiteX2" fmla="*/ 687619 w 687619"/>
                <a:gd name="connsiteY2" fmla="*/ 759461 h 1299965"/>
                <a:gd name="connsiteX3" fmla="*/ 335666 w 687619"/>
                <a:gd name="connsiteY3" fmla="*/ 1296365 h 1299965"/>
                <a:gd name="connsiteX4" fmla="*/ 0 w 687619"/>
                <a:gd name="connsiteY4" fmla="*/ 759462 h 1299965"/>
                <a:gd name="connsiteX0" fmla="*/ 0 w 687619"/>
                <a:gd name="connsiteY0" fmla="*/ 759462 h 1299965"/>
                <a:gd name="connsiteX1" fmla="*/ 309086 w 687619"/>
                <a:gd name="connsiteY1" fmla="*/ 0 h 1299965"/>
                <a:gd name="connsiteX2" fmla="*/ 687619 w 687619"/>
                <a:gd name="connsiteY2" fmla="*/ 759461 h 1299965"/>
                <a:gd name="connsiteX3" fmla="*/ 335666 w 687619"/>
                <a:gd name="connsiteY3" fmla="*/ 1296365 h 1299965"/>
                <a:gd name="connsiteX4" fmla="*/ 0 w 687619"/>
                <a:gd name="connsiteY4" fmla="*/ 759462 h 129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619" h="1299965">
                  <a:moveTo>
                    <a:pt x="0" y="759462"/>
                  </a:moveTo>
                  <a:cubicBezTo>
                    <a:pt x="56730" y="436860"/>
                    <a:pt x="206057" y="253154"/>
                    <a:pt x="309086" y="0"/>
                  </a:cubicBezTo>
                  <a:cubicBezTo>
                    <a:pt x="446838" y="280161"/>
                    <a:pt x="619315" y="386703"/>
                    <a:pt x="687619" y="759461"/>
                  </a:cubicBezTo>
                  <a:cubicBezTo>
                    <a:pt x="666757" y="1096615"/>
                    <a:pt x="692193" y="1213853"/>
                    <a:pt x="335666" y="1296365"/>
                  </a:cubicBezTo>
                  <a:cubicBezTo>
                    <a:pt x="96456" y="1329600"/>
                    <a:pt x="30866" y="1131341"/>
                    <a:pt x="0" y="759462"/>
                  </a:cubicBezTo>
                  <a:close/>
                </a:path>
              </a:pathLst>
            </a:custGeom>
            <a:solidFill>
              <a:srgbClr val="DDF6FF"/>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70A29095-7154-75B2-96EA-E493E21C2681}"/>
              </a:ext>
            </a:extLst>
          </p:cNvPr>
          <p:cNvSpPr txBox="1"/>
          <p:nvPr/>
        </p:nvSpPr>
        <p:spPr>
          <a:xfrm rot="21158815">
            <a:off x="418455" y="5538273"/>
            <a:ext cx="991472"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ポチ</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ポチ</a:t>
            </a:r>
            <a:endParaRPr kumimoji="1" lang="ja-JP" altLang="en-US" sz="1600" dirty="0">
              <a:latin typeface="Meiryo UI" panose="020B0604030504040204" pitchFamily="50" charset="-128"/>
              <a:ea typeface="Meiryo UI" panose="020B0604030504040204" pitchFamily="50" charset="-128"/>
            </a:endParaRPr>
          </a:p>
        </p:txBody>
      </p:sp>
      <p:sp>
        <p:nvSpPr>
          <p:cNvPr id="38" name="思考の吹き出し: 雲形 4">
            <a:extLst>
              <a:ext uri="{FF2B5EF4-FFF2-40B4-BE49-F238E27FC236}">
                <a16:creationId xmlns:a16="http://schemas.microsoft.com/office/drawing/2014/main" id="{65D5EF4F-C149-E3F7-D7AE-9312DE5DC6E3}"/>
              </a:ext>
            </a:extLst>
          </p:cNvPr>
          <p:cNvSpPr/>
          <p:nvPr/>
        </p:nvSpPr>
        <p:spPr>
          <a:xfrm>
            <a:off x="340526" y="2401220"/>
            <a:ext cx="2190113" cy="1044497"/>
          </a:xfrm>
          <a:prstGeom prst="cloudCallout">
            <a:avLst>
              <a:gd name="adj1" fmla="val -12186"/>
              <a:gd name="adj2" fmla="val 82207"/>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ln w="0"/>
                <a:solidFill>
                  <a:schemeClr val="tx1"/>
                </a:solidFill>
                <a:latin typeface="Meiryo UI" panose="020B0604030504040204" pitchFamily="50" charset="-128"/>
                <a:ea typeface="Meiryo UI" panose="020B0604030504040204" pitchFamily="50" charset="-128"/>
              </a:rPr>
              <a:t>500</a:t>
            </a:r>
            <a:r>
              <a:rPr lang="ja-JP" altLang="en-US" sz="1600" dirty="0" smtClean="0">
                <a:ln w="0"/>
                <a:solidFill>
                  <a:schemeClr val="tx1"/>
                </a:solidFill>
                <a:latin typeface="Meiryo UI" panose="020B0604030504040204" pitchFamily="50" charset="-128"/>
                <a:ea typeface="Meiryo UI" panose="020B0604030504040204" pitchFamily="50" charset="-128"/>
              </a:rPr>
              <a:t>円を</a:t>
            </a:r>
            <a:endParaRPr lang="en-US" altLang="ja-JP" sz="1600" dirty="0" smtClean="0">
              <a:ln w="0"/>
              <a:solidFill>
                <a:schemeClr val="tx1"/>
              </a:solidFill>
              <a:latin typeface="Meiryo UI" panose="020B0604030504040204" pitchFamily="50" charset="-128"/>
              <a:ea typeface="Meiryo UI" panose="020B0604030504040204" pitchFamily="50" charset="-128"/>
            </a:endParaRPr>
          </a:p>
          <a:p>
            <a:r>
              <a:rPr lang="en-US" altLang="ja-JP" sz="1600" dirty="0" smtClean="0">
                <a:ln w="0"/>
                <a:solidFill>
                  <a:schemeClr val="tx1"/>
                </a:solidFill>
                <a:latin typeface="Meiryo UI" panose="020B0604030504040204" pitchFamily="50" charset="-128"/>
                <a:ea typeface="Meiryo UI" panose="020B0604030504040204" pitchFamily="50" charset="-128"/>
              </a:rPr>
              <a:t>1</a:t>
            </a:r>
            <a:r>
              <a:rPr lang="ja-JP" altLang="en-US" sz="1600" dirty="0" smtClean="0">
                <a:ln w="0"/>
                <a:solidFill>
                  <a:schemeClr val="tx1"/>
                </a:solidFill>
                <a:latin typeface="Meiryo UI" panose="020B0604030504040204" pitchFamily="50" charset="-128"/>
                <a:ea typeface="Meiryo UI" panose="020B0604030504040204" pitchFamily="50" charset="-128"/>
              </a:rPr>
              <a:t>回だけ払えばいいんだな</a:t>
            </a:r>
            <a:endParaRPr lang="ja-JP" altLang="en-US" sz="1600" dirty="0">
              <a:ln w="0"/>
              <a:solidFill>
                <a:schemeClr val="tx1"/>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85472" y="3271154"/>
            <a:ext cx="2348413" cy="3544532"/>
            <a:chOff x="1885472" y="3271154"/>
            <a:chExt cx="2348413" cy="3544532"/>
          </a:xfrm>
        </p:grpSpPr>
        <p:sp>
          <p:nvSpPr>
            <p:cNvPr id="49" name="正方形/長方形 48"/>
            <p:cNvSpPr/>
            <p:nvPr/>
          </p:nvSpPr>
          <p:spPr>
            <a:xfrm>
              <a:off x="2477474" y="5269717"/>
              <a:ext cx="902077" cy="477587"/>
            </a:xfrm>
            <a:prstGeom prst="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611F8C3B-229F-3BCA-6378-D3D7B4A1E9E5}"/>
                </a:ext>
              </a:extLst>
            </p:cNvPr>
            <p:cNvSpPr/>
            <p:nvPr/>
          </p:nvSpPr>
          <p:spPr>
            <a:xfrm rot="1523208">
              <a:off x="2919797" y="3271154"/>
              <a:ext cx="877163" cy="923330"/>
            </a:xfrm>
            <a:prstGeom prst="rect">
              <a:avLst/>
            </a:prstGeom>
            <a:noFill/>
          </p:spPr>
          <p:txBody>
            <a:bodyPr wrap="none" lIns="91440" tIns="45720" rIns="91440" bIns="45720">
              <a:spAutoFit/>
            </a:bodyPr>
            <a:lstStyle/>
            <a:p>
              <a:pPr algn="ctr"/>
              <a:r>
                <a:rPr lang="en-US" altLang="ja-JP" sz="5400" b="0" cap="none" spc="0" dirty="0">
                  <a:ln w="0"/>
                  <a:solidFill>
                    <a:srgbClr val="FF7D7D"/>
                  </a:solidFill>
                  <a:latin typeface="Meiryo UI" panose="020B0604030504040204" pitchFamily="50" charset="-128"/>
                  <a:ea typeface="Meiryo UI" panose="020B0604030504040204" pitchFamily="50" charset="-128"/>
                </a:rPr>
                <a:t>⁉</a:t>
              </a:r>
              <a:endParaRPr lang="ja-JP" altLang="en-US" sz="5400" b="0" cap="none" spc="0" dirty="0">
                <a:ln w="0"/>
                <a:solidFill>
                  <a:srgbClr val="FF7D7D"/>
                </a:solidFill>
                <a:latin typeface="Meiryo UI" panose="020B0604030504040204" pitchFamily="50" charset="-128"/>
                <a:ea typeface="Meiryo UI" panose="020B0604030504040204" pitchFamily="50" charset="-128"/>
              </a:endParaRPr>
            </a:p>
          </p:txBody>
        </p:sp>
        <p:sp>
          <p:nvSpPr>
            <p:cNvPr id="10" name="スマイル 9">
              <a:extLst>
                <a:ext uri="{FF2B5EF4-FFF2-40B4-BE49-F238E27FC236}">
                  <a16:creationId xmlns:a16="http://schemas.microsoft.com/office/drawing/2014/main" id="{1137C011-9E5F-9F33-4D61-B9B6C2E11633}"/>
                </a:ext>
              </a:extLst>
            </p:cNvPr>
            <p:cNvSpPr/>
            <p:nvPr/>
          </p:nvSpPr>
          <p:spPr>
            <a:xfrm>
              <a:off x="2155839" y="4004184"/>
              <a:ext cx="1186380" cy="1134000"/>
            </a:xfrm>
            <a:prstGeom prst="smileyFace">
              <a:avLst>
                <a:gd name="adj" fmla="val -4653"/>
              </a:avLst>
            </a:prstGeom>
            <a:solidFill>
              <a:schemeClr val="tx2">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ストライプ 12">
              <a:extLst>
                <a:ext uri="{FF2B5EF4-FFF2-40B4-BE49-F238E27FC236}">
                  <a16:creationId xmlns:a16="http://schemas.microsoft.com/office/drawing/2014/main" id="{C724667B-FD7B-0DA8-A8C5-B89AED9EAF8F}"/>
                </a:ext>
              </a:extLst>
            </p:cNvPr>
            <p:cNvSpPr/>
            <p:nvPr/>
          </p:nvSpPr>
          <p:spPr>
            <a:xfrm>
              <a:off x="3407370" y="4164164"/>
              <a:ext cx="826515" cy="840484"/>
            </a:xfrm>
            <a:prstGeom prst="stripedRightArrow">
              <a:avLst>
                <a:gd name="adj1" fmla="val 37600"/>
                <a:gd name="adj2" fmla="val 527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rot="19665751">
              <a:off x="2210647" y="5165627"/>
              <a:ext cx="346918" cy="650254"/>
              <a:chOff x="2789982" y="1536222"/>
              <a:chExt cx="918418" cy="1622527"/>
            </a:xfrm>
          </p:grpSpPr>
          <p:sp>
            <p:nvSpPr>
              <p:cNvPr id="15" name="台形 14"/>
              <p:cNvSpPr/>
              <p:nvPr/>
            </p:nvSpPr>
            <p:spPr>
              <a:xfrm rot="10800000">
                <a:off x="2789982" y="1536222"/>
                <a:ext cx="918418" cy="1318724"/>
              </a:xfrm>
              <a:prstGeom prst="trapezoid">
                <a:avLst>
                  <a:gd name="adj" fmla="val 23617"/>
                </a:avLst>
              </a:prstGeom>
              <a:solidFill>
                <a:srgbClr val="DDF6FF"/>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961477" y="2790527"/>
                <a:ext cx="575360" cy="368222"/>
              </a:xfrm>
              <a:prstGeom prst="round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p:cNvSpPr/>
            <p:nvPr/>
          </p:nvSpPr>
          <p:spPr>
            <a:xfrm>
              <a:off x="2188429" y="5714760"/>
              <a:ext cx="1226201" cy="422236"/>
            </a:xfrm>
            <a:prstGeom prst="rect">
              <a:avLst/>
            </a:prstGeom>
            <a:solidFill>
              <a:srgbClr val="FADB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flipV="1">
              <a:off x="3388792" y="5332842"/>
              <a:ext cx="248144" cy="369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1968252" y="5382187"/>
              <a:ext cx="212547" cy="33257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0A29095-7154-75B2-96EA-E493E21C2681}"/>
                </a:ext>
              </a:extLst>
            </p:cNvPr>
            <p:cNvSpPr txBox="1"/>
            <p:nvPr/>
          </p:nvSpPr>
          <p:spPr>
            <a:xfrm>
              <a:off x="2600226" y="5284864"/>
              <a:ext cx="991472"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納品書</a:t>
              </a:r>
              <a:endParaRPr kumimoji="1" lang="ja-JP" altLang="en-US" sz="1600" dirty="0">
                <a:latin typeface="Meiryo UI" panose="020B0604030504040204" pitchFamily="50" charset="-128"/>
                <a:ea typeface="Meiryo UI" panose="020B0604030504040204" pitchFamily="50" charset="-128"/>
              </a:endParaRPr>
            </a:p>
          </p:txBody>
        </p:sp>
        <p:sp>
          <p:nvSpPr>
            <p:cNvPr id="7" name="上矢印吹き出し 6">
              <a:extLst>
                <a:ext uri="{FF2B5EF4-FFF2-40B4-BE49-F238E27FC236}">
                  <a16:creationId xmlns:a16="http://schemas.microsoft.com/office/drawing/2014/main" id="{13506BD9-E301-E4CB-6614-8910E4B92769}"/>
                </a:ext>
              </a:extLst>
            </p:cNvPr>
            <p:cNvSpPr/>
            <p:nvPr/>
          </p:nvSpPr>
          <p:spPr>
            <a:xfrm>
              <a:off x="1885472" y="5609841"/>
              <a:ext cx="2114256" cy="1205845"/>
            </a:xfrm>
            <a:prstGeom prst="upArrowCallout">
              <a:avLst>
                <a:gd name="adj1" fmla="val 11233"/>
                <a:gd name="adj2" fmla="val 17008"/>
                <a:gd name="adj3" fmla="val 13974"/>
                <a:gd name="adj4" fmla="val 62433"/>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smtClean="0">
                  <a:ln w="0"/>
                  <a:solidFill>
                    <a:schemeClr val="tx1"/>
                  </a:solidFill>
                  <a:latin typeface="Meiryo UI" panose="020B0604030504040204" pitchFamily="50" charset="-128"/>
                  <a:ea typeface="Meiryo UI" panose="020B0604030504040204" pitchFamily="50" charset="-128"/>
                </a:rPr>
                <a:t>・全</a:t>
              </a:r>
              <a:r>
                <a:rPr lang="en-US" altLang="ja-JP" sz="1400" dirty="0" smtClean="0">
                  <a:ln w="0"/>
                  <a:solidFill>
                    <a:schemeClr val="tx1"/>
                  </a:solidFill>
                  <a:latin typeface="Meiryo UI" panose="020B0604030504040204" pitchFamily="50" charset="-128"/>
                  <a:ea typeface="Meiryo UI" panose="020B0604030504040204" pitchFamily="50" charset="-128"/>
                </a:rPr>
                <a:t>5</a:t>
              </a:r>
              <a:r>
                <a:rPr lang="ja-JP" altLang="en-US" sz="1400" dirty="0" smtClean="0">
                  <a:ln w="0"/>
                  <a:solidFill>
                    <a:schemeClr val="tx1"/>
                  </a:solidFill>
                  <a:latin typeface="Meiryo UI" panose="020B0604030504040204" pitchFamily="50" charset="-128"/>
                  <a:ea typeface="Meiryo UI" panose="020B0604030504040204" pitchFamily="50" charset="-128"/>
                </a:rPr>
                <a:t>回受取コース</a:t>
              </a:r>
              <a:endParaRPr lang="en-US" altLang="ja-JP" sz="1400" dirty="0" smtClean="0">
                <a:ln w="0"/>
                <a:solidFill>
                  <a:schemeClr val="tx1"/>
                </a:solidFill>
                <a:latin typeface="Meiryo UI" panose="020B0604030504040204" pitchFamily="50" charset="-128"/>
                <a:ea typeface="Meiryo UI" panose="020B0604030504040204" pitchFamily="50" charset="-128"/>
              </a:endParaRPr>
            </a:p>
            <a:p>
              <a:r>
                <a:rPr lang="ja-JP" altLang="en-US" sz="1400" dirty="0" smtClean="0">
                  <a:ln w="0"/>
                  <a:solidFill>
                    <a:schemeClr val="tx1"/>
                  </a:solidFill>
                  <a:latin typeface="Meiryo UI" panose="020B0604030504040204" pitchFamily="50" charset="-128"/>
                  <a:ea typeface="Meiryo UI" panose="020B0604030504040204" pitchFamily="50" charset="-128"/>
                </a:rPr>
                <a:t>・２回目か</a:t>
              </a:r>
              <a:r>
                <a:rPr lang="ja-JP" altLang="en-US" sz="1400" dirty="0">
                  <a:ln w="0"/>
                  <a:solidFill>
                    <a:schemeClr val="tx1"/>
                  </a:solidFill>
                  <a:latin typeface="Meiryo UI" panose="020B0604030504040204" pitchFamily="50" charset="-128"/>
                  <a:ea typeface="Meiryo UI" panose="020B0604030504040204" pitchFamily="50" charset="-128"/>
                </a:rPr>
                <a:t>ら</a:t>
              </a:r>
              <a:r>
                <a:rPr lang="en-US" altLang="ja-JP" sz="1400" dirty="0" smtClean="0">
                  <a:ln w="0"/>
                  <a:solidFill>
                    <a:schemeClr val="tx1"/>
                  </a:solidFill>
                  <a:latin typeface="Meiryo UI" panose="020B0604030504040204" pitchFamily="50" charset="-128"/>
                  <a:ea typeface="Meiryo UI" panose="020B0604030504040204" pitchFamily="50" charset="-128"/>
                </a:rPr>
                <a:t>9,800</a:t>
              </a:r>
              <a:r>
                <a:rPr lang="ja-JP" altLang="en-US" sz="1400" dirty="0">
                  <a:ln w="0"/>
                  <a:solidFill>
                    <a:schemeClr val="tx1"/>
                  </a:solidFill>
                  <a:latin typeface="Meiryo UI" panose="020B0604030504040204" pitchFamily="50" charset="-128"/>
                  <a:ea typeface="Meiryo UI" panose="020B0604030504040204" pitchFamily="50" charset="-128"/>
                </a:rPr>
                <a:t>円</a:t>
              </a:r>
              <a:endParaRPr lang="en-US" altLang="ja-JP" sz="1400" dirty="0">
                <a:ln w="0"/>
                <a:solidFill>
                  <a:schemeClr val="tx1"/>
                </a:solidFill>
                <a:latin typeface="Meiryo UI" panose="020B0604030504040204" pitchFamily="50" charset="-128"/>
                <a:ea typeface="Meiryo UI" panose="020B0604030504040204" pitchFamily="50" charset="-128"/>
              </a:endParaRPr>
            </a:p>
            <a:p>
              <a:r>
                <a:rPr lang="ja-JP" altLang="en-US" sz="1400" dirty="0" smtClean="0">
                  <a:ln w="0"/>
                  <a:solidFill>
                    <a:schemeClr val="tx1"/>
                  </a:solidFill>
                  <a:latin typeface="Meiryo UI" panose="020B0604030504040204" pitchFamily="50" charset="-128"/>
                  <a:ea typeface="Meiryo UI" panose="020B0604030504040204" pitchFamily="50" charset="-128"/>
                </a:rPr>
                <a:t>・次回○月</a:t>
              </a:r>
              <a:r>
                <a:rPr lang="ja-JP" altLang="en-US" sz="1400" dirty="0">
                  <a:ln w="0"/>
                  <a:solidFill>
                    <a:schemeClr val="tx1"/>
                  </a:solidFill>
                  <a:latin typeface="Meiryo UI" panose="020B0604030504040204" pitchFamily="50" charset="-128"/>
                  <a:ea typeface="Meiryo UI" panose="020B0604030504040204" pitchFamily="50" charset="-128"/>
                </a:rPr>
                <a:t>○日発送</a:t>
              </a:r>
              <a:r>
                <a:rPr lang="ja-JP" altLang="en-US" sz="1400" dirty="0" smtClean="0">
                  <a:ln w="0"/>
                  <a:solidFill>
                    <a:schemeClr val="tx1"/>
                  </a:solidFill>
                  <a:latin typeface="Meiryo UI" panose="020B0604030504040204" pitchFamily="50" charset="-128"/>
                  <a:ea typeface="Meiryo UI" panose="020B0604030504040204" pitchFamily="50" charset="-128"/>
                </a:rPr>
                <a:t>予定</a:t>
              </a:r>
              <a:endParaRPr lang="en-US" altLang="ja-JP" sz="1400" dirty="0" smtClean="0">
                <a:ln w="0"/>
                <a:solidFill>
                  <a:schemeClr val="tx1"/>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4302819" y="4184888"/>
            <a:ext cx="3683835" cy="1536745"/>
            <a:chOff x="4302819" y="4184888"/>
            <a:chExt cx="3683835" cy="1536745"/>
          </a:xfrm>
        </p:grpSpPr>
        <p:sp>
          <p:nvSpPr>
            <p:cNvPr id="39" name="楕円 38">
              <a:extLst>
                <a:ext uri="{FF2B5EF4-FFF2-40B4-BE49-F238E27FC236}">
                  <a16:creationId xmlns:a16="http://schemas.microsoft.com/office/drawing/2014/main" id="{052784E4-6571-F588-29FA-E58983A47D39}"/>
                </a:ext>
              </a:extLst>
            </p:cNvPr>
            <p:cNvSpPr/>
            <p:nvPr/>
          </p:nvSpPr>
          <p:spPr>
            <a:xfrm>
              <a:off x="5979796" y="4184888"/>
              <a:ext cx="1890711" cy="152029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マイル 11">
              <a:extLst>
                <a:ext uri="{FF2B5EF4-FFF2-40B4-BE49-F238E27FC236}">
                  <a16:creationId xmlns:a16="http://schemas.microsoft.com/office/drawing/2014/main" id="{4418F98E-F08C-1AB3-F5BD-6CDF8D2EEFD4}"/>
                </a:ext>
              </a:extLst>
            </p:cNvPr>
            <p:cNvSpPr/>
            <p:nvPr/>
          </p:nvSpPr>
          <p:spPr>
            <a:xfrm>
              <a:off x="6587091" y="4356682"/>
              <a:ext cx="1052595" cy="947785"/>
            </a:xfrm>
            <a:prstGeom prst="smileyFace">
              <a:avLst>
                <a:gd name="adj" fmla="val -4653"/>
              </a:avLst>
            </a:prstGeom>
            <a:solidFill>
              <a:schemeClr val="tx2">
                <a:lumMod val="20000"/>
                <a:lumOff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6133B8A-8F24-3849-8460-A390F7B17D34}"/>
                </a:ext>
              </a:extLst>
            </p:cNvPr>
            <p:cNvSpPr txBox="1"/>
            <p:nvPr/>
          </p:nvSpPr>
          <p:spPr>
            <a:xfrm>
              <a:off x="4302819" y="4580361"/>
              <a:ext cx="2565766"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電話がつながらない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解約</a:t>
              </a:r>
              <a:r>
                <a:rPr kumimoji="1" lang="ja-JP" altLang="en-US" dirty="0" smtClean="0">
                  <a:latin typeface="Meiryo UI" panose="020B0604030504040204" pitchFamily="50" charset="-128"/>
                  <a:ea typeface="Meiryo UI" panose="020B0604030504040204" pitchFamily="50" charset="-128"/>
                </a:rPr>
                <a:t>方法が分からない</a:t>
              </a:r>
              <a:endParaRPr kumimoji="1" lang="en-US" altLang="ja-JP" dirty="0" smtClean="0">
                <a:latin typeface="Meiryo UI" panose="020B0604030504040204" pitchFamily="50" charset="-128"/>
                <a:ea typeface="Meiryo UI" panose="020B0604030504040204" pitchFamily="50" charset="-128"/>
              </a:endParaRPr>
            </a:p>
          </p:txBody>
        </p:sp>
        <p:sp>
          <p:nvSpPr>
            <p:cNvPr id="51" name="四角形: 角を丸くする 3">
              <a:extLst>
                <a:ext uri="{FF2B5EF4-FFF2-40B4-BE49-F238E27FC236}">
                  <a16:creationId xmlns:a16="http://schemas.microsoft.com/office/drawing/2014/main" id="{8FE09791-A3A2-3109-5EEC-1D5DAD624B0A}"/>
                </a:ext>
              </a:extLst>
            </p:cNvPr>
            <p:cNvSpPr/>
            <p:nvPr/>
          </p:nvSpPr>
          <p:spPr>
            <a:xfrm rot="1723433">
              <a:off x="7430922" y="4716744"/>
              <a:ext cx="242144" cy="707886"/>
            </a:xfrm>
            <a:prstGeom prst="roundRect">
              <a:avLst/>
            </a:prstGeom>
            <a:gradFill flip="none" rotWithShape="1">
              <a:gsLst>
                <a:gs pos="61000">
                  <a:schemeClr val="bg1">
                    <a:lumMod val="50000"/>
                  </a:schemeClr>
                </a:gs>
                <a:gs pos="33000">
                  <a:schemeClr val="tx1">
                    <a:lumMod val="75000"/>
                    <a:lumOff val="25000"/>
                  </a:schemeClr>
                </a:gs>
                <a:gs pos="80000">
                  <a:schemeClr val="tx1">
                    <a:lumMod val="65000"/>
                    <a:lumOff val="3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70A29095-7154-75B2-96EA-E493E21C2681}"/>
                </a:ext>
              </a:extLst>
            </p:cNvPr>
            <p:cNvSpPr txBox="1"/>
            <p:nvPr/>
          </p:nvSpPr>
          <p:spPr>
            <a:xfrm>
              <a:off x="7185665" y="5444634"/>
              <a:ext cx="800989"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出ない</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705894169"/>
      </p:ext>
    </p:extLst>
  </p:cSld>
  <p:clrMapOvr>
    <a:masterClrMapping/>
  </p:clrMapOvr>
</p:sld>
</file>

<file path=ppt/theme/theme1.xml><?xml version="1.0" encoding="utf-8"?>
<a:theme xmlns:a="http://schemas.openxmlformats.org/drawingml/2006/main" name="配当">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3942</TotalTime>
  <Words>3291</Words>
  <Application>Microsoft Office PowerPoint</Application>
  <PresentationFormat>ユーザー設定</PresentationFormat>
  <Paragraphs>351</Paragraphs>
  <Slides>16</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HGｺﾞｼｯｸE</vt:lpstr>
      <vt:lpstr>Meiryo UI</vt:lpstr>
      <vt:lpstr>Tekton Pro Ext</vt:lpstr>
      <vt:lpstr>メイリオ</vt:lpstr>
      <vt:lpstr>游ゴシック</vt:lpstr>
      <vt:lpstr>Arial</vt:lpstr>
      <vt:lpstr>Gill Sans MT</vt:lpstr>
      <vt:lpstr>Wingdings</vt:lpstr>
      <vt:lpstr>Wingdings 2</vt:lpstr>
      <vt:lpstr>配当</vt:lpstr>
      <vt:lpstr>なんで？また届いた！ 　　　　◆定期購入のトラブル◆</vt:lpstr>
      <vt:lpstr>CASE１：定期購入と気づいていなかった</vt:lpstr>
      <vt:lpstr>CASE２：定期購入とは知っていたが解約できない</vt:lpstr>
      <vt:lpstr>CASE３：契約内容が変更されてる！？</vt:lpstr>
      <vt:lpstr>販売店に連絡したが…</vt:lpstr>
      <vt:lpstr>支払いを放置すると…</vt:lpstr>
      <vt:lpstr>定期購入でよくあるトラブル -表示の問題点-</vt:lpstr>
      <vt:lpstr>定期購入でよくあるトラブル -意外と知られていないネット通販の解約ルール-</vt:lpstr>
      <vt:lpstr>定期購入でよくあるトラブル -結局、高額な支払いになる-</vt:lpstr>
      <vt:lpstr>後で「しまった！」とならないために 改正 特定商取引法①</vt:lpstr>
      <vt:lpstr>後で「しまった！」とならないために 改正 特定商取引法②　-最終確認画面-</vt:lpstr>
      <vt:lpstr>PowerPoint プレゼンテーション</vt:lpstr>
      <vt:lpstr>ネット通販 注文する前に注意する事 -絶対確認しよう！-</vt:lpstr>
      <vt:lpstr>ネット通販 注文する前に注意する事　-スクショしよう！-</vt:lpstr>
      <vt:lpstr>ネット通販 注文する前に -一度は読んでおこう！-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定期購入でトラブったから消費生活センターに 相談してみた！</dc:title>
  <dc:creator>藤井桃子</dc:creator>
  <cp:lastModifiedBy>埼玉県</cp:lastModifiedBy>
  <cp:revision>117</cp:revision>
  <cp:lastPrinted>2023-05-29T07:55:00Z</cp:lastPrinted>
  <dcterms:created xsi:type="dcterms:W3CDTF">2022-08-08T08:39:38Z</dcterms:created>
  <dcterms:modified xsi:type="dcterms:W3CDTF">2023-06-12T01:38:31Z</dcterms:modified>
</cp:coreProperties>
</file>