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CCFF"/>
    <a:srgbClr val="FEFFCD"/>
    <a:srgbClr val="C0FF81"/>
    <a:srgbClr val="CC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256" autoAdjust="0"/>
  </p:normalViewPr>
  <p:slideViewPr>
    <p:cSldViewPr snapToGrid="0">
      <p:cViewPr varScale="1">
        <p:scale>
          <a:sx n="72" d="100"/>
          <a:sy n="72" d="100"/>
        </p:scale>
        <p:origin x="3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r">
              <a:defRPr sz="1300"/>
            </a:lvl1pPr>
          </a:lstStyle>
          <a:p>
            <a:fld id="{F3A53036-B59A-4333-9A7C-BDAE0BDF2CED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9" tIns="47839" rIns="95679" bIns="478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79" tIns="47839" rIns="95679" bIns="4783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r">
              <a:defRPr sz="1300"/>
            </a:lvl1pPr>
          </a:lstStyle>
          <a:p>
            <a:fld id="{9885CDE2-9020-43D3-90CE-BDE085AB0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36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3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5CDE2-9020-43D3-90CE-BDE085AB0B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05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14550"/>
              </p:ext>
            </p:extLst>
          </p:nvPr>
        </p:nvGraphicFramePr>
        <p:xfrm>
          <a:off x="302892" y="775155"/>
          <a:ext cx="6250307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653">
                  <a:extLst>
                    <a:ext uri="{9D8B030D-6E8A-4147-A177-3AD203B41FA5}">
                      <a16:colId xmlns:a16="http://schemas.microsoft.com/office/drawing/2014/main" val="1082548945"/>
                    </a:ext>
                  </a:extLst>
                </a:gridCol>
                <a:gridCol w="5208654">
                  <a:extLst>
                    <a:ext uri="{9D8B030D-6E8A-4147-A177-3AD203B41FA5}">
                      <a16:colId xmlns:a16="http://schemas.microsoft.com/office/drawing/2014/main" val="1530321260"/>
                    </a:ext>
                  </a:extLst>
                </a:gridCol>
              </a:tblGrid>
              <a:tr h="24765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◆児童生徒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28593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日時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　　　　　　年　　　　月　　　日（　　　）　　　　時　　　分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799395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5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ふりがな</a:t>
                      </a:r>
                      <a:endParaRPr kumimoji="1" lang="en-US" altLang="ja-JP" sz="5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　　年　　組　　番</a:t>
                      </a:r>
                      <a:endParaRPr kumimoji="1" lang="en-US" altLang="ja-JP" sz="10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　　　年　　月　　日生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0292660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場所・活動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88837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1194"/>
              </p:ext>
            </p:extLst>
          </p:nvPr>
        </p:nvGraphicFramePr>
        <p:xfrm>
          <a:off x="302892" y="1967633"/>
          <a:ext cx="6250307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4433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1285874">
                  <a:extLst>
                    <a:ext uri="{9D8B030D-6E8A-4147-A177-3AD203B41FA5}">
                      <a16:colId xmlns:a16="http://schemas.microsoft.com/office/drawing/2014/main" val="1556588867"/>
                    </a:ext>
                  </a:extLst>
                </a:gridCol>
              </a:tblGrid>
              <a:tr h="180392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◆症状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17037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□目の症状：かゆみ、あつい、チクチク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症状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: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軽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中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  <a:tr h="170371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□鼻の症状：鼻がつまる、鼻水、ムズムズ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症状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: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軽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中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943939"/>
                  </a:ext>
                </a:extLst>
              </a:tr>
              <a:tr h="17037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□咽喉の症状：声がかすれる、乾燥する、咳、呼吸困難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症状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: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軽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中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696368"/>
                  </a:ext>
                </a:extLst>
              </a:tr>
              <a:tr h="17037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□皮膚の症状：乾燥する、赤くなる、かさつく、かゆい　　　部位：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症状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: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軽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中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611664"/>
                  </a:ext>
                </a:extLst>
              </a:tr>
              <a:tr h="180392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□全身の症状：頭痛、易疲労感、だるい、集中力欠如、不快感、吐き気、嘔吐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症状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: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軽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中 </a:t>
                      </a:r>
                      <a:r>
                        <a:rPr kumimoji="1" lang="en-US" altLang="ja-JP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/ </a:t>
                      </a:r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489877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961516"/>
              </p:ext>
            </p:extLst>
          </p:nvPr>
        </p:nvGraphicFramePr>
        <p:xfrm>
          <a:off x="282031" y="6004925"/>
          <a:ext cx="6250306" cy="291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0400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4949906">
                  <a:extLst>
                    <a:ext uri="{9D8B030D-6E8A-4147-A177-3AD203B41FA5}">
                      <a16:colId xmlns:a16="http://schemas.microsoft.com/office/drawing/2014/main" val="863235206"/>
                    </a:ext>
                  </a:extLst>
                </a:gridCol>
              </a:tblGrid>
              <a:tr h="15299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◆室内環境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14449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冷暖房設備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  <a:tr h="23799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換気設備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換気状態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631497"/>
                  </a:ext>
                </a:extLst>
              </a:tr>
              <a:tr h="23799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使用していた物品・薬品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64692"/>
                  </a:ext>
                </a:extLst>
              </a:tr>
              <a:tr h="14449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衛生状況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962202"/>
                  </a:ext>
                </a:extLst>
              </a:tr>
              <a:tr h="705495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その他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□工事等　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□清掃　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□新たな物品等の搬入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□環境衛生検査の状況－不適合項目：無・有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□他の体調不良者：無・有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938295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62178"/>
              </p:ext>
            </p:extLst>
          </p:nvPr>
        </p:nvGraphicFramePr>
        <p:xfrm>
          <a:off x="287699" y="4899333"/>
          <a:ext cx="6250307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2601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5407706">
                  <a:extLst>
                    <a:ext uri="{9D8B030D-6E8A-4147-A177-3AD203B41FA5}">
                      <a16:colId xmlns:a16="http://schemas.microsoft.com/office/drawing/2014/main" val="518489930"/>
                    </a:ext>
                  </a:extLst>
                </a:gridCol>
              </a:tblGrid>
              <a:tr h="126583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◆処置・対応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19690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処置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（経過）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  <a:tr h="19690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対応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□保護者への連絡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□医療機関への受診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645372"/>
                  </a:ext>
                </a:extLst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558255" y="305848"/>
            <a:ext cx="597408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健康相談チェックシート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893" y="216772"/>
            <a:ext cx="954407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様式２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02893"/>
              </p:ext>
            </p:extLst>
          </p:nvPr>
        </p:nvGraphicFramePr>
        <p:xfrm>
          <a:off x="302892" y="3527733"/>
          <a:ext cx="6250307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0307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</a:tblGrid>
              <a:tr h="21889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◆既往症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665605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□アレルギーの：無・有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□化学物質への過敏な反応：無・有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□学校又は教室以外での発症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622954"/>
              </p:ext>
            </p:extLst>
          </p:nvPr>
        </p:nvGraphicFramePr>
        <p:xfrm>
          <a:off x="276362" y="8879082"/>
          <a:ext cx="6276837" cy="88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6837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◆学校周辺の状況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241203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□工事　　　□農薬散布　　□光化学スモッグ等の発生　　□野焼きや落ち葉焚き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□その他</a:t>
                      </a:r>
                      <a:endParaRPr kumimoji="1" lang="en-US" altLang="ja-JP" sz="11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417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1096</TotalTime>
  <Words>314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 UI Semibold</vt:lpstr>
      <vt:lpstr>游ゴシック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龍野雅美</cp:lastModifiedBy>
  <cp:revision>95</cp:revision>
  <cp:lastPrinted>2023-12-12T04:18:04Z</cp:lastPrinted>
  <dcterms:created xsi:type="dcterms:W3CDTF">2023-08-17T06:42:43Z</dcterms:created>
  <dcterms:modified xsi:type="dcterms:W3CDTF">2024-02-09T05:57:39Z</dcterms:modified>
</cp:coreProperties>
</file>