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7559675" cy="1069181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F"/>
    <a:srgbClr val="FBFDE7"/>
    <a:srgbClr val="F7FBCD"/>
    <a:srgbClr val="FF9933"/>
    <a:srgbClr val="A9D18E"/>
    <a:srgbClr val="D5F4FF"/>
    <a:srgbClr val="005A7A"/>
    <a:srgbClr val="FF8585"/>
    <a:srgbClr val="9BE5FF"/>
    <a:srgbClr val="DCFB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13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029"/>
          </a:xfrm>
          <a:prstGeom prst="rect">
            <a:avLst/>
          </a:prstGeom>
        </p:spPr>
        <p:txBody>
          <a:bodyPr vert="horz" lIns="91438" tIns="45720" rIns="91438"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1438" tIns="45720" rIns="91438" bIns="45720" rtlCol="0"/>
          <a:lstStyle>
            <a:lvl1pPr algn="r">
              <a:defRPr sz="1200"/>
            </a:lvl1pPr>
          </a:lstStyle>
          <a:p>
            <a:fld id="{FBC8CA44-624F-4324-AB93-B80E2C1DF9BB}" type="datetimeFigureOut">
              <a:rPr kumimoji="1" lang="ja-JP" altLang="en-US" smtClean="0"/>
              <a:t>2024/6/3</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38" tIns="45720" rIns="91438" bIns="45720"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38" tIns="45720" rIns="91438"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38" tIns="45720" rIns="91438"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38" tIns="45720" rIns="91438" bIns="45720" rtlCol="0" anchor="b"/>
          <a:lstStyle>
            <a:lvl1pPr algn="r">
              <a:defRPr sz="1200"/>
            </a:lvl1pPr>
          </a:lstStyle>
          <a:p>
            <a:fld id="{0ECB2519-EB37-41C6-BFFA-6B7BB5862B92}" type="slidenum">
              <a:rPr kumimoji="1" lang="ja-JP" altLang="en-US" smtClean="0"/>
              <a:t>‹#›</a:t>
            </a:fld>
            <a:endParaRPr kumimoji="1" lang="ja-JP" altLang="en-US"/>
          </a:p>
        </p:txBody>
      </p:sp>
    </p:spTree>
    <p:extLst>
      <p:ext uri="{BB962C8B-B14F-4D97-AF65-F5344CB8AC3E}">
        <p14:creationId xmlns:p14="http://schemas.microsoft.com/office/powerpoint/2010/main" val="2526201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漫画の順番は右上から右下、左上から左下に読んで行ってください。　</a:t>
            </a:r>
            <a:endParaRPr kumimoji="1" lang="en-US" altLang="ja-JP" dirty="0"/>
          </a:p>
          <a:p>
            <a:r>
              <a:rPr kumimoji="1" lang="ja-JP" altLang="en-US" dirty="0"/>
              <a:t>　＊（指さしして順番を示してください）</a:t>
            </a:r>
            <a:endParaRPr kumimoji="1" lang="en-US" altLang="ja-JP" dirty="0"/>
          </a:p>
          <a:p>
            <a:endParaRPr kumimoji="1" lang="en-US" altLang="ja-JP" dirty="0"/>
          </a:p>
          <a:p>
            <a:r>
              <a:rPr kumimoji="1" lang="ja-JP" altLang="en-US" dirty="0"/>
              <a:t>見ずらい方は、お手元の資料にも同じ漫画がありますので、そちらをご覧ください。　　＊（今日、覚えて欲しいことと書いてある資料の裏面）</a:t>
            </a:r>
            <a:endParaRPr kumimoji="1" lang="en-US" altLang="ja-JP" dirty="0"/>
          </a:p>
          <a:p>
            <a:endParaRPr kumimoji="1" lang="en-US" altLang="ja-JP" dirty="0"/>
          </a:p>
          <a:p>
            <a:r>
              <a:rPr kumimoji="1" lang="ja-JP" altLang="en-US" dirty="0"/>
              <a:t>＊（１～２</a:t>
            </a:r>
            <a:r>
              <a:rPr lang="ja-JP" altLang="en-US" dirty="0"/>
              <a:t>分程度様子をみてはじめてください）</a:t>
            </a:r>
            <a:endParaRPr kumimoji="1" lang="en-US" altLang="ja-JP" dirty="0"/>
          </a:p>
          <a:p>
            <a:endParaRPr kumimoji="1" lang="en-US" altLang="ja-JP" dirty="0"/>
          </a:p>
          <a:p>
            <a:r>
              <a:rPr kumimoji="1" lang="ja-JP" altLang="en-US" dirty="0"/>
              <a:t>皆さん、読み終わったでしょうか？</a:t>
            </a:r>
            <a:endParaRPr kumimoji="1" lang="en-US" altLang="ja-JP" dirty="0"/>
          </a:p>
          <a:p>
            <a:endParaRPr lang="en-US" altLang="ja-JP" dirty="0"/>
          </a:p>
          <a:p>
            <a:r>
              <a:rPr kumimoji="1" lang="ja-JP" altLang="en-US" dirty="0"/>
              <a:t>この事例を簡単に説明すると、「庭に出ていたら、リフォーム業者から声を掛けられ、「近くで作業をしていたら、お宅の瓦がずれてるのが見えたから、屋根に上がって見てあげる」と言われ、お願いしたら、「このままでは危険だから今なら安く修理する」と言われて飛びつき、修理の最中に、「</a:t>
            </a:r>
            <a:r>
              <a:rPr lang="ja-JP" altLang="en-US" dirty="0"/>
              <a:t>ベランダも雨どいも修理したほうがいい」と言われてお願いしてしまい、１３０万円も請求され、息子に話したら手抜き工事だったので、息子が苦情を伝えたが、「見に行く」と言ったまま来ない」といった内容です。</a:t>
            </a:r>
            <a:endParaRPr kumimoji="1" lang="en-US" altLang="ja-JP" dirty="0"/>
          </a:p>
          <a:p>
            <a:endParaRPr lang="en-US" altLang="ja-JP" dirty="0"/>
          </a:p>
          <a:p>
            <a:r>
              <a:rPr lang="ja-JP" altLang="en-US" dirty="0"/>
              <a:t>また、</a:t>
            </a:r>
            <a:r>
              <a:rPr kumimoji="1" lang="ja-JP" altLang="en-US" dirty="0"/>
              <a:t>この事例は、実際にはすでに事業者の銀行口座に全額を振り込んでいました。</a:t>
            </a:r>
            <a:endParaRPr kumimoji="1"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F03C157A-0318-426F-83E2-4D967A92EB6B}" type="slidenum">
              <a:rPr kumimoji="1" lang="ja-JP" altLang="en-US" smtClean="0"/>
              <a:t>1</a:t>
            </a:fld>
            <a:endParaRPr kumimoji="1" lang="ja-JP" altLang="en-US"/>
          </a:p>
        </p:txBody>
      </p:sp>
    </p:spTree>
    <p:extLst>
      <p:ext uri="{BB962C8B-B14F-4D97-AF65-F5344CB8AC3E}">
        <p14:creationId xmlns:p14="http://schemas.microsoft.com/office/powerpoint/2010/main" val="3212200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サブタイトル 2"/>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380546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153125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99504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86894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173352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5012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115692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88684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31933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2715373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r>
              <a:rPr kumimoji="1" lang="ja-JP" altLang="en-US"/>
              <a:t>図を追加</a:t>
            </a:r>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34A7C0-1931-4D42-8C60-025C75F77F8F}" type="datetimeFigureOut">
              <a:rPr kumimoji="1" lang="ja-JP" altLang="en-US" smtClean="0"/>
              <a:t>2024/6/3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240519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2634A7C0-1931-4D42-8C60-025C75F77F8F}" type="datetimeFigureOut">
              <a:rPr kumimoji="1" lang="ja-JP" altLang="en-US" smtClean="0"/>
              <a:t>2024/6/3</a:t>
            </a:fld>
            <a:endParaRPr kumimoji="1" lang="ja-JP" altLang="en-US"/>
          </a:p>
        </p:txBody>
      </p:sp>
      <p:sp>
        <p:nvSpPr>
          <p:cNvPr id="5" name="フッター プレースホルダー 4"/>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5DE7A549-C890-48AF-A539-B9E6EF455443}" type="slidenum">
              <a:rPr kumimoji="1" lang="ja-JP" altLang="en-US" smtClean="0"/>
              <a:t>‹#›</a:t>
            </a:fld>
            <a:endParaRPr kumimoji="1" lang="ja-JP" altLang="en-US"/>
          </a:p>
        </p:txBody>
      </p:sp>
    </p:spTree>
    <p:extLst>
      <p:ext uri="{BB962C8B-B14F-4D97-AF65-F5344CB8AC3E}">
        <p14:creationId xmlns:p14="http://schemas.microsoft.com/office/powerpoint/2010/main" val="98747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image" Target="../media/image7.jpg"/><Relationship Id="rId1" Type="http://schemas.openxmlformats.org/officeDocument/2006/relationships/slideLayout" Target="../slideLayouts/slideLayout1.xml"/><Relationship Id="rId6" Type="http://schemas.microsoft.com/office/2007/relationships/hdphoto" Target="../media/hdphoto3.wdp"/><Relationship Id="rId5" Type="http://schemas.openxmlformats.org/officeDocument/2006/relationships/image" Target="../media/image9.png"/><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5">
          <a:fgClr>
            <a:schemeClr val="accent6">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9" name="正方形/長方形 8"/>
          <p:cNvSpPr/>
          <p:nvPr/>
        </p:nvSpPr>
        <p:spPr>
          <a:xfrm>
            <a:off x="204677" y="9055115"/>
            <a:ext cx="4722923" cy="482386"/>
          </a:xfrm>
          <a:prstGeom prst="rect">
            <a:avLst/>
          </a:prstGeom>
          <a:solidFill>
            <a:srgbClr val="FFFF9F"/>
          </a:solidFill>
          <a:ln w="101600"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220935" y="4739658"/>
            <a:ext cx="7084182" cy="1870816"/>
            <a:chOff x="414370" y="5107777"/>
            <a:chExt cx="7084182" cy="1870816"/>
          </a:xfrm>
        </p:grpSpPr>
        <p:sp>
          <p:nvSpPr>
            <p:cNvPr id="12" name="正方形/長方形 11"/>
            <p:cNvSpPr/>
            <p:nvPr/>
          </p:nvSpPr>
          <p:spPr>
            <a:xfrm>
              <a:off x="414370" y="5107777"/>
              <a:ext cx="7084182" cy="180000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dirty="0"/>
            </a:p>
          </p:txBody>
        </p:sp>
        <p:sp>
          <p:nvSpPr>
            <p:cNvPr id="85" name="星 32 85"/>
            <p:cNvSpPr/>
            <p:nvPr/>
          </p:nvSpPr>
          <p:spPr>
            <a:xfrm>
              <a:off x="912380" y="6027280"/>
              <a:ext cx="997059" cy="721789"/>
            </a:xfrm>
            <a:custGeom>
              <a:avLst/>
              <a:gdLst>
                <a:gd name="connsiteX0" fmla="*/ 0 w 1812988"/>
                <a:gd name="connsiteY0" fmla="*/ 857810 h 1715620"/>
                <a:gd name="connsiteX1" fmla="*/ 229900 w 1812988"/>
                <a:gd name="connsiteY1" fmla="*/ 794748 h 1715620"/>
                <a:gd name="connsiteX2" fmla="*/ 17414 w 1812988"/>
                <a:gd name="connsiteY2" fmla="*/ 690460 h 1715620"/>
                <a:gd name="connsiteX3" fmla="*/ 255899 w 1812988"/>
                <a:gd name="connsiteY3" fmla="*/ 671056 h 1715620"/>
                <a:gd name="connsiteX4" fmla="*/ 69002 w 1812988"/>
                <a:gd name="connsiteY4" fmla="*/ 529543 h 1715620"/>
                <a:gd name="connsiteX5" fmla="*/ 306903 w 1812988"/>
                <a:gd name="connsiteY5" fmla="*/ 554531 h 1715620"/>
                <a:gd name="connsiteX6" fmla="*/ 152771 w 1812988"/>
                <a:gd name="connsiteY6" fmla="*/ 381236 h 1715620"/>
                <a:gd name="connsiteX7" fmla="*/ 380947 w 1812988"/>
                <a:gd name="connsiteY7" fmla="*/ 449670 h 1715620"/>
                <a:gd name="connsiteX8" fmla="*/ 265506 w 1812988"/>
                <a:gd name="connsiteY8" fmla="*/ 251247 h 1715620"/>
                <a:gd name="connsiteX9" fmla="*/ 475191 w 1812988"/>
                <a:gd name="connsiteY9" fmla="*/ 360488 h 1715620"/>
                <a:gd name="connsiteX10" fmla="*/ 402873 w 1812988"/>
                <a:gd name="connsiteY10" fmla="*/ 144567 h 1715620"/>
                <a:gd name="connsiteX11" fmla="*/ 586003 w 1812988"/>
                <a:gd name="connsiteY11" fmla="*/ 290420 h 1715620"/>
                <a:gd name="connsiteX12" fmla="*/ 559597 w 1812988"/>
                <a:gd name="connsiteY12" fmla="*/ 65296 h 1715620"/>
                <a:gd name="connsiteX13" fmla="*/ 709141 w 1812988"/>
                <a:gd name="connsiteY13" fmla="*/ 242155 h 1715620"/>
                <a:gd name="connsiteX14" fmla="*/ 729646 w 1812988"/>
                <a:gd name="connsiteY14" fmla="*/ 16479 h 1715620"/>
                <a:gd name="connsiteX15" fmla="*/ 839853 w 1812988"/>
                <a:gd name="connsiteY15" fmla="*/ 217553 h 1715620"/>
                <a:gd name="connsiteX16" fmla="*/ 906494 w 1812988"/>
                <a:gd name="connsiteY16" fmla="*/ 0 h 1715620"/>
                <a:gd name="connsiteX17" fmla="*/ 973135 w 1812988"/>
                <a:gd name="connsiteY17" fmla="*/ 217553 h 1715620"/>
                <a:gd name="connsiteX18" fmla="*/ 1083342 w 1812988"/>
                <a:gd name="connsiteY18" fmla="*/ 16479 h 1715620"/>
                <a:gd name="connsiteX19" fmla="*/ 1103847 w 1812988"/>
                <a:gd name="connsiteY19" fmla="*/ 242155 h 1715620"/>
                <a:gd name="connsiteX20" fmla="*/ 1253391 w 1812988"/>
                <a:gd name="connsiteY20" fmla="*/ 65296 h 1715620"/>
                <a:gd name="connsiteX21" fmla="*/ 1226985 w 1812988"/>
                <a:gd name="connsiteY21" fmla="*/ 290420 h 1715620"/>
                <a:gd name="connsiteX22" fmla="*/ 1410115 w 1812988"/>
                <a:gd name="connsiteY22" fmla="*/ 144567 h 1715620"/>
                <a:gd name="connsiteX23" fmla="*/ 1337797 w 1812988"/>
                <a:gd name="connsiteY23" fmla="*/ 360488 h 1715620"/>
                <a:gd name="connsiteX24" fmla="*/ 1547482 w 1812988"/>
                <a:gd name="connsiteY24" fmla="*/ 251247 h 1715620"/>
                <a:gd name="connsiteX25" fmla="*/ 1432041 w 1812988"/>
                <a:gd name="connsiteY25" fmla="*/ 449670 h 1715620"/>
                <a:gd name="connsiteX26" fmla="*/ 1660217 w 1812988"/>
                <a:gd name="connsiteY26" fmla="*/ 381236 h 1715620"/>
                <a:gd name="connsiteX27" fmla="*/ 1506085 w 1812988"/>
                <a:gd name="connsiteY27" fmla="*/ 554531 h 1715620"/>
                <a:gd name="connsiteX28" fmla="*/ 1743986 w 1812988"/>
                <a:gd name="connsiteY28" fmla="*/ 529543 h 1715620"/>
                <a:gd name="connsiteX29" fmla="*/ 1557089 w 1812988"/>
                <a:gd name="connsiteY29" fmla="*/ 671056 h 1715620"/>
                <a:gd name="connsiteX30" fmla="*/ 1795574 w 1812988"/>
                <a:gd name="connsiteY30" fmla="*/ 690460 h 1715620"/>
                <a:gd name="connsiteX31" fmla="*/ 1583088 w 1812988"/>
                <a:gd name="connsiteY31" fmla="*/ 794748 h 1715620"/>
                <a:gd name="connsiteX32" fmla="*/ 1812988 w 1812988"/>
                <a:gd name="connsiteY32" fmla="*/ 857810 h 1715620"/>
                <a:gd name="connsiteX33" fmla="*/ 1583088 w 1812988"/>
                <a:gd name="connsiteY33" fmla="*/ 920872 h 1715620"/>
                <a:gd name="connsiteX34" fmla="*/ 1795574 w 1812988"/>
                <a:gd name="connsiteY34" fmla="*/ 1025160 h 1715620"/>
                <a:gd name="connsiteX35" fmla="*/ 1557089 w 1812988"/>
                <a:gd name="connsiteY35" fmla="*/ 1044564 h 1715620"/>
                <a:gd name="connsiteX36" fmla="*/ 1743986 w 1812988"/>
                <a:gd name="connsiteY36" fmla="*/ 1186077 h 1715620"/>
                <a:gd name="connsiteX37" fmla="*/ 1506085 w 1812988"/>
                <a:gd name="connsiteY37" fmla="*/ 1161089 h 1715620"/>
                <a:gd name="connsiteX38" fmla="*/ 1660217 w 1812988"/>
                <a:gd name="connsiteY38" fmla="*/ 1334384 h 1715620"/>
                <a:gd name="connsiteX39" fmla="*/ 1432041 w 1812988"/>
                <a:gd name="connsiteY39" fmla="*/ 1265950 h 1715620"/>
                <a:gd name="connsiteX40" fmla="*/ 1547482 w 1812988"/>
                <a:gd name="connsiteY40" fmla="*/ 1464373 h 1715620"/>
                <a:gd name="connsiteX41" fmla="*/ 1337797 w 1812988"/>
                <a:gd name="connsiteY41" fmla="*/ 1355132 h 1715620"/>
                <a:gd name="connsiteX42" fmla="*/ 1410115 w 1812988"/>
                <a:gd name="connsiteY42" fmla="*/ 1571053 h 1715620"/>
                <a:gd name="connsiteX43" fmla="*/ 1226985 w 1812988"/>
                <a:gd name="connsiteY43" fmla="*/ 1425200 h 1715620"/>
                <a:gd name="connsiteX44" fmla="*/ 1253391 w 1812988"/>
                <a:gd name="connsiteY44" fmla="*/ 1650324 h 1715620"/>
                <a:gd name="connsiteX45" fmla="*/ 1103847 w 1812988"/>
                <a:gd name="connsiteY45" fmla="*/ 1473465 h 1715620"/>
                <a:gd name="connsiteX46" fmla="*/ 1083342 w 1812988"/>
                <a:gd name="connsiteY46" fmla="*/ 1699141 h 1715620"/>
                <a:gd name="connsiteX47" fmla="*/ 973135 w 1812988"/>
                <a:gd name="connsiteY47" fmla="*/ 1498067 h 1715620"/>
                <a:gd name="connsiteX48" fmla="*/ 906494 w 1812988"/>
                <a:gd name="connsiteY48" fmla="*/ 1715620 h 1715620"/>
                <a:gd name="connsiteX49" fmla="*/ 839853 w 1812988"/>
                <a:gd name="connsiteY49" fmla="*/ 1498067 h 1715620"/>
                <a:gd name="connsiteX50" fmla="*/ 729646 w 1812988"/>
                <a:gd name="connsiteY50" fmla="*/ 1699141 h 1715620"/>
                <a:gd name="connsiteX51" fmla="*/ 709141 w 1812988"/>
                <a:gd name="connsiteY51" fmla="*/ 1473465 h 1715620"/>
                <a:gd name="connsiteX52" fmla="*/ 559597 w 1812988"/>
                <a:gd name="connsiteY52" fmla="*/ 1650324 h 1715620"/>
                <a:gd name="connsiteX53" fmla="*/ 586003 w 1812988"/>
                <a:gd name="connsiteY53" fmla="*/ 1425200 h 1715620"/>
                <a:gd name="connsiteX54" fmla="*/ 402873 w 1812988"/>
                <a:gd name="connsiteY54" fmla="*/ 1571053 h 1715620"/>
                <a:gd name="connsiteX55" fmla="*/ 475191 w 1812988"/>
                <a:gd name="connsiteY55" fmla="*/ 1355132 h 1715620"/>
                <a:gd name="connsiteX56" fmla="*/ 265506 w 1812988"/>
                <a:gd name="connsiteY56" fmla="*/ 1464373 h 1715620"/>
                <a:gd name="connsiteX57" fmla="*/ 380947 w 1812988"/>
                <a:gd name="connsiteY57" fmla="*/ 1265950 h 1715620"/>
                <a:gd name="connsiteX58" fmla="*/ 152771 w 1812988"/>
                <a:gd name="connsiteY58" fmla="*/ 1334384 h 1715620"/>
                <a:gd name="connsiteX59" fmla="*/ 306903 w 1812988"/>
                <a:gd name="connsiteY59" fmla="*/ 1161089 h 1715620"/>
                <a:gd name="connsiteX60" fmla="*/ 69002 w 1812988"/>
                <a:gd name="connsiteY60" fmla="*/ 1186077 h 1715620"/>
                <a:gd name="connsiteX61" fmla="*/ 255899 w 1812988"/>
                <a:gd name="connsiteY61" fmla="*/ 1044564 h 1715620"/>
                <a:gd name="connsiteX62" fmla="*/ 17414 w 1812988"/>
                <a:gd name="connsiteY62" fmla="*/ 1025160 h 1715620"/>
                <a:gd name="connsiteX63" fmla="*/ 229900 w 1812988"/>
                <a:gd name="connsiteY63" fmla="*/ 920872 h 1715620"/>
                <a:gd name="connsiteX64" fmla="*/ 0 w 1812988"/>
                <a:gd name="connsiteY64" fmla="*/ 857810 h 1715620"/>
                <a:gd name="connsiteX0" fmla="*/ 0 w 1812988"/>
                <a:gd name="connsiteY0" fmla="*/ 857810 h 1715620"/>
                <a:gd name="connsiteX1" fmla="*/ 229900 w 1812988"/>
                <a:gd name="connsiteY1" fmla="*/ 794748 h 1715620"/>
                <a:gd name="connsiteX2" fmla="*/ 17414 w 1812988"/>
                <a:gd name="connsiteY2" fmla="*/ 690460 h 1715620"/>
                <a:gd name="connsiteX3" fmla="*/ 255899 w 1812988"/>
                <a:gd name="connsiteY3" fmla="*/ 671056 h 1715620"/>
                <a:gd name="connsiteX4" fmla="*/ 69002 w 1812988"/>
                <a:gd name="connsiteY4" fmla="*/ 529543 h 1715620"/>
                <a:gd name="connsiteX5" fmla="*/ 306903 w 1812988"/>
                <a:gd name="connsiteY5" fmla="*/ 554531 h 1715620"/>
                <a:gd name="connsiteX6" fmla="*/ 152771 w 1812988"/>
                <a:gd name="connsiteY6" fmla="*/ 381236 h 1715620"/>
                <a:gd name="connsiteX7" fmla="*/ 380947 w 1812988"/>
                <a:gd name="connsiteY7" fmla="*/ 449670 h 1715620"/>
                <a:gd name="connsiteX8" fmla="*/ 265506 w 1812988"/>
                <a:gd name="connsiteY8" fmla="*/ 251247 h 1715620"/>
                <a:gd name="connsiteX9" fmla="*/ 475191 w 1812988"/>
                <a:gd name="connsiteY9" fmla="*/ 360488 h 1715620"/>
                <a:gd name="connsiteX10" fmla="*/ 402873 w 1812988"/>
                <a:gd name="connsiteY10" fmla="*/ 144567 h 1715620"/>
                <a:gd name="connsiteX11" fmla="*/ 586003 w 1812988"/>
                <a:gd name="connsiteY11" fmla="*/ 290420 h 1715620"/>
                <a:gd name="connsiteX12" fmla="*/ 559597 w 1812988"/>
                <a:gd name="connsiteY12" fmla="*/ 65296 h 1715620"/>
                <a:gd name="connsiteX13" fmla="*/ 709141 w 1812988"/>
                <a:gd name="connsiteY13" fmla="*/ 242155 h 1715620"/>
                <a:gd name="connsiteX14" fmla="*/ 729646 w 1812988"/>
                <a:gd name="connsiteY14" fmla="*/ 16479 h 1715620"/>
                <a:gd name="connsiteX15" fmla="*/ 839853 w 1812988"/>
                <a:gd name="connsiteY15" fmla="*/ 217553 h 1715620"/>
                <a:gd name="connsiteX16" fmla="*/ 906494 w 1812988"/>
                <a:gd name="connsiteY16" fmla="*/ 0 h 1715620"/>
                <a:gd name="connsiteX17" fmla="*/ 973135 w 1812988"/>
                <a:gd name="connsiteY17" fmla="*/ 217553 h 1715620"/>
                <a:gd name="connsiteX18" fmla="*/ 1083342 w 1812988"/>
                <a:gd name="connsiteY18" fmla="*/ 16479 h 1715620"/>
                <a:gd name="connsiteX19" fmla="*/ 1103847 w 1812988"/>
                <a:gd name="connsiteY19" fmla="*/ 242155 h 1715620"/>
                <a:gd name="connsiteX20" fmla="*/ 1253391 w 1812988"/>
                <a:gd name="connsiteY20" fmla="*/ 65296 h 1715620"/>
                <a:gd name="connsiteX21" fmla="*/ 1226985 w 1812988"/>
                <a:gd name="connsiteY21" fmla="*/ 290420 h 1715620"/>
                <a:gd name="connsiteX22" fmla="*/ 1410115 w 1812988"/>
                <a:gd name="connsiteY22" fmla="*/ 144567 h 1715620"/>
                <a:gd name="connsiteX23" fmla="*/ 1337797 w 1812988"/>
                <a:gd name="connsiteY23" fmla="*/ 360488 h 1715620"/>
                <a:gd name="connsiteX24" fmla="*/ 1547482 w 1812988"/>
                <a:gd name="connsiteY24" fmla="*/ 251247 h 1715620"/>
                <a:gd name="connsiteX25" fmla="*/ 1432041 w 1812988"/>
                <a:gd name="connsiteY25" fmla="*/ 449670 h 1715620"/>
                <a:gd name="connsiteX26" fmla="*/ 1660217 w 1812988"/>
                <a:gd name="connsiteY26" fmla="*/ 381236 h 1715620"/>
                <a:gd name="connsiteX27" fmla="*/ 1506085 w 1812988"/>
                <a:gd name="connsiteY27" fmla="*/ 554531 h 1715620"/>
                <a:gd name="connsiteX28" fmla="*/ 1743986 w 1812988"/>
                <a:gd name="connsiteY28" fmla="*/ 529543 h 1715620"/>
                <a:gd name="connsiteX29" fmla="*/ 1557089 w 1812988"/>
                <a:gd name="connsiteY29" fmla="*/ 671056 h 1715620"/>
                <a:gd name="connsiteX30" fmla="*/ 1795574 w 1812988"/>
                <a:gd name="connsiteY30" fmla="*/ 690460 h 1715620"/>
                <a:gd name="connsiteX31" fmla="*/ 1583088 w 1812988"/>
                <a:gd name="connsiteY31" fmla="*/ 794748 h 1715620"/>
                <a:gd name="connsiteX32" fmla="*/ 1812988 w 1812988"/>
                <a:gd name="connsiteY32" fmla="*/ 857810 h 1715620"/>
                <a:gd name="connsiteX33" fmla="*/ 1583088 w 1812988"/>
                <a:gd name="connsiteY33" fmla="*/ 920872 h 1715620"/>
                <a:gd name="connsiteX34" fmla="*/ 1795574 w 1812988"/>
                <a:gd name="connsiteY34" fmla="*/ 1025160 h 1715620"/>
                <a:gd name="connsiteX35" fmla="*/ 1557089 w 1812988"/>
                <a:gd name="connsiteY35" fmla="*/ 1044564 h 1715620"/>
                <a:gd name="connsiteX36" fmla="*/ 1743986 w 1812988"/>
                <a:gd name="connsiteY36" fmla="*/ 1186077 h 1715620"/>
                <a:gd name="connsiteX37" fmla="*/ 1506085 w 1812988"/>
                <a:gd name="connsiteY37" fmla="*/ 1161089 h 1715620"/>
                <a:gd name="connsiteX38" fmla="*/ 1660217 w 1812988"/>
                <a:gd name="connsiteY38" fmla="*/ 1334384 h 1715620"/>
                <a:gd name="connsiteX39" fmla="*/ 1432041 w 1812988"/>
                <a:gd name="connsiteY39" fmla="*/ 1265950 h 1715620"/>
                <a:gd name="connsiteX40" fmla="*/ 1547482 w 1812988"/>
                <a:gd name="connsiteY40" fmla="*/ 1464373 h 1715620"/>
                <a:gd name="connsiteX41" fmla="*/ 1337797 w 1812988"/>
                <a:gd name="connsiteY41" fmla="*/ 1355132 h 1715620"/>
                <a:gd name="connsiteX42" fmla="*/ 1410115 w 1812988"/>
                <a:gd name="connsiteY42" fmla="*/ 1571053 h 1715620"/>
                <a:gd name="connsiteX43" fmla="*/ 1226985 w 1812988"/>
                <a:gd name="connsiteY43" fmla="*/ 1425200 h 1715620"/>
                <a:gd name="connsiteX44" fmla="*/ 1103847 w 1812988"/>
                <a:gd name="connsiteY44" fmla="*/ 1473465 h 1715620"/>
                <a:gd name="connsiteX45" fmla="*/ 1083342 w 1812988"/>
                <a:gd name="connsiteY45" fmla="*/ 1699141 h 1715620"/>
                <a:gd name="connsiteX46" fmla="*/ 973135 w 1812988"/>
                <a:gd name="connsiteY46" fmla="*/ 1498067 h 1715620"/>
                <a:gd name="connsiteX47" fmla="*/ 906494 w 1812988"/>
                <a:gd name="connsiteY47" fmla="*/ 1715620 h 1715620"/>
                <a:gd name="connsiteX48" fmla="*/ 839853 w 1812988"/>
                <a:gd name="connsiteY48" fmla="*/ 1498067 h 1715620"/>
                <a:gd name="connsiteX49" fmla="*/ 729646 w 1812988"/>
                <a:gd name="connsiteY49" fmla="*/ 1699141 h 1715620"/>
                <a:gd name="connsiteX50" fmla="*/ 709141 w 1812988"/>
                <a:gd name="connsiteY50" fmla="*/ 1473465 h 1715620"/>
                <a:gd name="connsiteX51" fmla="*/ 559597 w 1812988"/>
                <a:gd name="connsiteY51" fmla="*/ 1650324 h 1715620"/>
                <a:gd name="connsiteX52" fmla="*/ 586003 w 1812988"/>
                <a:gd name="connsiteY52" fmla="*/ 1425200 h 1715620"/>
                <a:gd name="connsiteX53" fmla="*/ 402873 w 1812988"/>
                <a:gd name="connsiteY53" fmla="*/ 1571053 h 1715620"/>
                <a:gd name="connsiteX54" fmla="*/ 475191 w 1812988"/>
                <a:gd name="connsiteY54" fmla="*/ 1355132 h 1715620"/>
                <a:gd name="connsiteX55" fmla="*/ 265506 w 1812988"/>
                <a:gd name="connsiteY55" fmla="*/ 1464373 h 1715620"/>
                <a:gd name="connsiteX56" fmla="*/ 380947 w 1812988"/>
                <a:gd name="connsiteY56" fmla="*/ 1265950 h 1715620"/>
                <a:gd name="connsiteX57" fmla="*/ 152771 w 1812988"/>
                <a:gd name="connsiteY57" fmla="*/ 1334384 h 1715620"/>
                <a:gd name="connsiteX58" fmla="*/ 306903 w 1812988"/>
                <a:gd name="connsiteY58" fmla="*/ 1161089 h 1715620"/>
                <a:gd name="connsiteX59" fmla="*/ 69002 w 1812988"/>
                <a:gd name="connsiteY59" fmla="*/ 1186077 h 1715620"/>
                <a:gd name="connsiteX60" fmla="*/ 255899 w 1812988"/>
                <a:gd name="connsiteY60" fmla="*/ 1044564 h 1715620"/>
                <a:gd name="connsiteX61" fmla="*/ 17414 w 1812988"/>
                <a:gd name="connsiteY61" fmla="*/ 1025160 h 1715620"/>
                <a:gd name="connsiteX62" fmla="*/ 229900 w 1812988"/>
                <a:gd name="connsiteY62" fmla="*/ 920872 h 1715620"/>
                <a:gd name="connsiteX63" fmla="*/ 0 w 1812988"/>
                <a:gd name="connsiteY63" fmla="*/ 857810 h 1715620"/>
                <a:gd name="connsiteX0" fmla="*/ 0 w 1812988"/>
                <a:gd name="connsiteY0" fmla="*/ 857810 h 1715620"/>
                <a:gd name="connsiteX1" fmla="*/ 229900 w 1812988"/>
                <a:gd name="connsiteY1" fmla="*/ 794748 h 1715620"/>
                <a:gd name="connsiteX2" fmla="*/ 17414 w 1812988"/>
                <a:gd name="connsiteY2" fmla="*/ 690460 h 1715620"/>
                <a:gd name="connsiteX3" fmla="*/ 255899 w 1812988"/>
                <a:gd name="connsiteY3" fmla="*/ 671056 h 1715620"/>
                <a:gd name="connsiteX4" fmla="*/ 69002 w 1812988"/>
                <a:gd name="connsiteY4" fmla="*/ 529543 h 1715620"/>
                <a:gd name="connsiteX5" fmla="*/ 306903 w 1812988"/>
                <a:gd name="connsiteY5" fmla="*/ 554531 h 1715620"/>
                <a:gd name="connsiteX6" fmla="*/ 152771 w 1812988"/>
                <a:gd name="connsiteY6" fmla="*/ 381236 h 1715620"/>
                <a:gd name="connsiteX7" fmla="*/ 380947 w 1812988"/>
                <a:gd name="connsiteY7" fmla="*/ 449670 h 1715620"/>
                <a:gd name="connsiteX8" fmla="*/ 265506 w 1812988"/>
                <a:gd name="connsiteY8" fmla="*/ 251247 h 1715620"/>
                <a:gd name="connsiteX9" fmla="*/ 475191 w 1812988"/>
                <a:gd name="connsiteY9" fmla="*/ 360488 h 1715620"/>
                <a:gd name="connsiteX10" fmla="*/ 402873 w 1812988"/>
                <a:gd name="connsiteY10" fmla="*/ 144567 h 1715620"/>
                <a:gd name="connsiteX11" fmla="*/ 586003 w 1812988"/>
                <a:gd name="connsiteY11" fmla="*/ 290420 h 1715620"/>
                <a:gd name="connsiteX12" fmla="*/ 559597 w 1812988"/>
                <a:gd name="connsiteY12" fmla="*/ 65296 h 1715620"/>
                <a:gd name="connsiteX13" fmla="*/ 709141 w 1812988"/>
                <a:gd name="connsiteY13" fmla="*/ 242155 h 1715620"/>
                <a:gd name="connsiteX14" fmla="*/ 729646 w 1812988"/>
                <a:gd name="connsiteY14" fmla="*/ 16479 h 1715620"/>
                <a:gd name="connsiteX15" fmla="*/ 839853 w 1812988"/>
                <a:gd name="connsiteY15" fmla="*/ 217553 h 1715620"/>
                <a:gd name="connsiteX16" fmla="*/ 906494 w 1812988"/>
                <a:gd name="connsiteY16" fmla="*/ 0 h 1715620"/>
                <a:gd name="connsiteX17" fmla="*/ 973135 w 1812988"/>
                <a:gd name="connsiteY17" fmla="*/ 217553 h 1715620"/>
                <a:gd name="connsiteX18" fmla="*/ 1083342 w 1812988"/>
                <a:gd name="connsiteY18" fmla="*/ 16479 h 1715620"/>
                <a:gd name="connsiteX19" fmla="*/ 1103847 w 1812988"/>
                <a:gd name="connsiteY19" fmla="*/ 242155 h 1715620"/>
                <a:gd name="connsiteX20" fmla="*/ 1253391 w 1812988"/>
                <a:gd name="connsiteY20" fmla="*/ 65296 h 1715620"/>
                <a:gd name="connsiteX21" fmla="*/ 1226985 w 1812988"/>
                <a:gd name="connsiteY21" fmla="*/ 290420 h 1715620"/>
                <a:gd name="connsiteX22" fmla="*/ 1410115 w 1812988"/>
                <a:gd name="connsiteY22" fmla="*/ 144567 h 1715620"/>
                <a:gd name="connsiteX23" fmla="*/ 1337797 w 1812988"/>
                <a:gd name="connsiteY23" fmla="*/ 360488 h 1715620"/>
                <a:gd name="connsiteX24" fmla="*/ 1547482 w 1812988"/>
                <a:gd name="connsiteY24" fmla="*/ 251247 h 1715620"/>
                <a:gd name="connsiteX25" fmla="*/ 1432041 w 1812988"/>
                <a:gd name="connsiteY25" fmla="*/ 449670 h 1715620"/>
                <a:gd name="connsiteX26" fmla="*/ 1660217 w 1812988"/>
                <a:gd name="connsiteY26" fmla="*/ 381236 h 1715620"/>
                <a:gd name="connsiteX27" fmla="*/ 1506085 w 1812988"/>
                <a:gd name="connsiteY27" fmla="*/ 554531 h 1715620"/>
                <a:gd name="connsiteX28" fmla="*/ 1743986 w 1812988"/>
                <a:gd name="connsiteY28" fmla="*/ 529543 h 1715620"/>
                <a:gd name="connsiteX29" fmla="*/ 1557089 w 1812988"/>
                <a:gd name="connsiteY29" fmla="*/ 671056 h 1715620"/>
                <a:gd name="connsiteX30" fmla="*/ 1795574 w 1812988"/>
                <a:gd name="connsiteY30" fmla="*/ 690460 h 1715620"/>
                <a:gd name="connsiteX31" fmla="*/ 1583088 w 1812988"/>
                <a:gd name="connsiteY31" fmla="*/ 794748 h 1715620"/>
                <a:gd name="connsiteX32" fmla="*/ 1812988 w 1812988"/>
                <a:gd name="connsiteY32" fmla="*/ 857810 h 1715620"/>
                <a:gd name="connsiteX33" fmla="*/ 1583088 w 1812988"/>
                <a:gd name="connsiteY33" fmla="*/ 920872 h 1715620"/>
                <a:gd name="connsiteX34" fmla="*/ 1795574 w 1812988"/>
                <a:gd name="connsiteY34" fmla="*/ 1025160 h 1715620"/>
                <a:gd name="connsiteX35" fmla="*/ 1557089 w 1812988"/>
                <a:gd name="connsiteY35" fmla="*/ 1044564 h 1715620"/>
                <a:gd name="connsiteX36" fmla="*/ 1743986 w 1812988"/>
                <a:gd name="connsiteY36" fmla="*/ 1186077 h 1715620"/>
                <a:gd name="connsiteX37" fmla="*/ 1506085 w 1812988"/>
                <a:gd name="connsiteY37" fmla="*/ 1161089 h 1715620"/>
                <a:gd name="connsiteX38" fmla="*/ 1660217 w 1812988"/>
                <a:gd name="connsiteY38" fmla="*/ 1334384 h 1715620"/>
                <a:gd name="connsiteX39" fmla="*/ 1432041 w 1812988"/>
                <a:gd name="connsiteY39" fmla="*/ 1265950 h 1715620"/>
                <a:gd name="connsiteX40" fmla="*/ 1547482 w 1812988"/>
                <a:gd name="connsiteY40" fmla="*/ 1464373 h 1715620"/>
                <a:gd name="connsiteX41" fmla="*/ 1337797 w 1812988"/>
                <a:gd name="connsiteY41" fmla="*/ 1355132 h 1715620"/>
                <a:gd name="connsiteX42" fmla="*/ 1410115 w 1812988"/>
                <a:gd name="connsiteY42" fmla="*/ 1571053 h 1715620"/>
                <a:gd name="connsiteX43" fmla="*/ 1226985 w 1812988"/>
                <a:gd name="connsiteY43" fmla="*/ 1425200 h 1715620"/>
                <a:gd name="connsiteX44" fmla="*/ 1103847 w 1812988"/>
                <a:gd name="connsiteY44" fmla="*/ 1473465 h 1715620"/>
                <a:gd name="connsiteX45" fmla="*/ 973135 w 1812988"/>
                <a:gd name="connsiteY45" fmla="*/ 1498067 h 1715620"/>
                <a:gd name="connsiteX46" fmla="*/ 906494 w 1812988"/>
                <a:gd name="connsiteY46" fmla="*/ 1715620 h 1715620"/>
                <a:gd name="connsiteX47" fmla="*/ 839853 w 1812988"/>
                <a:gd name="connsiteY47" fmla="*/ 1498067 h 1715620"/>
                <a:gd name="connsiteX48" fmla="*/ 729646 w 1812988"/>
                <a:gd name="connsiteY48" fmla="*/ 1699141 h 1715620"/>
                <a:gd name="connsiteX49" fmla="*/ 709141 w 1812988"/>
                <a:gd name="connsiteY49" fmla="*/ 1473465 h 1715620"/>
                <a:gd name="connsiteX50" fmla="*/ 559597 w 1812988"/>
                <a:gd name="connsiteY50" fmla="*/ 1650324 h 1715620"/>
                <a:gd name="connsiteX51" fmla="*/ 586003 w 1812988"/>
                <a:gd name="connsiteY51" fmla="*/ 1425200 h 1715620"/>
                <a:gd name="connsiteX52" fmla="*/ 402873 w 1812988"/>
                <a:gd name="connsiteY52" fmla="*/ 1571053 h 1715620"/>
                <a:gd name="connsiteX53" fmla="*/ 475191 w 1812988"/>
                <a:gd name="connsiteY53" fmla="*/ 1355132 h 1715620"/>
                <a:gd name="connsiteX54" fmla="*/ 265506 w 1812988"/>
                <a:gd name="connsiteY54" fmla="*/ 1464373 h 1715620"/>
                <a:gd name="connsiteX55" fmla="*/ 380947 w 1812988"/>
                <a:gd name="connsiteY55" fmla="*/ 1265950 h 1715620"/>
                <a:gd name="connsiteX56" fmla="*/ 152771 w 1812988"/>
                <a:gd name="connsiteY56" fmla="*/ 1334384 h 1715620"/>
                <a:gd name="connsiteX57" fmla="*/ 306903 w 1812988"/>
                <a:gd name="connsiteY57" fmla="*/ 1161089 h 1715620"/>
                <a:gd name="connsiteX58" fmla="*/ 69002 w 1812988"/>
                <a:gd name="connsiteY58" fmla="*/ 1186077 h 1715620"/>
                <a:gd name="connsiteX59" fmla="*/ 255899 w 1812988"/>
                <a:gd name="connsiteY59" fmla="*/ 1044564 h 1715620"/>
                <a:gd name="connsiteX60" fmla="*/ 17414 w 1812988"/>
                <a:gd name="connsiteY60" fmla="*/ 1025160 h 1715620"/>
                <a:gd name="connsiteX61" fmla="*/ 229900 w 1812988"/>
                <a:gd name="connsiteY61" fmla="*/ 920872 h 1715620"/>
                <a:gd name="connsiteX62" fmla="*/ 0 w 1812988"/>
                <a:gd name="connsiteY62" fmla="*/ 857810 h 1715620"/>
                <a:gd name="connsiteX0" fmla="*/ 0 w 1812988"/>
                <a:gd name="connsiteY0" fmla="*/ 857810 h 1699141"/>
                <a:gd name="connsiteX1" fmla="*/ 229900 w 1812988"/>
                <a:gd name="connsiteY1" fmla="*/ 794748 h 1699141"/>
                <a:gd name="connsiteX2" fmla="*/ 17414 w 1812988"/>
                <a:gd name="connsiteY2" fmla="*/ 690460 h 1699141"/>
                <a:gd name="connsiteX3" fmla="*/ 255899 w 1812988"/>
                <a:gd name="connsiteY3" fmla="*/ 671056 h 1699141"/>
                <a:gd name="connsiteX4" fmla="*/ 69002 w 1812988"/>
                <a:gd name="connsiteY4" fmla="*/ 529543 h 1699141"/>
                <a:gd name="connsiteX5" fmla="*/ 306903 w 1812988"/>
                <a:gd name="connsiteY5" fmla="*/ 554531 h 1699141"/>
                <a:gd name="connsiteX6" fmla="*/ 152771 w 1812988"/>
                <a:gd name="connsiteY6" fmla="*/ 381236 h 1699141"/>
                <a:gd name="connsiteX7" fmla="*/ 380947 w 1812988"/>
                <a:gd name="connsiteY7" fmla="*/ 449670 h 1699141"/>
                <a:gd name="connsiteX8" fmla="*/ 265506 w 1812988"/>
                <a:gd name="connsiteY8" fmla="*/ 251247 h 1699141"/>
                <a:gd name="connsiteX9" fmla="*/ 475191 w 1812988"/>
                <a:gd name="connsiteY9" fmla="*/ 360488 h 1699141"/>
                <a:gd name="connsiteX10" fmla="*/ 402873 w 1812988"/>
                <a:gd name="connsiteY10" fmla="*/ 144567 h 1699141"/>
                <a:gd name="connsiteX11" fmla="*/ 586003 w 1812988"/>
                <a:gd name="connsiteY11" fmla="*/ 290420 h 1699141"/>
                <a:gd name="connsiteX12" fmla="*/ 559597 w 1812988"/>
                <a:gd name="connsiteY12" fmla="*/ 65296 h 1699141"/>
                <a:gd name="connsiteX13" fmla="*/ 709141 w 1812988"/>
                <a:gd name="connsiteY13" fmla="*/ 242155 h 1699141"/>
                <a:gd name="connsiteX14" fmla="*/ 729646 w 1812988"/>
                <a:gd name="connsiteY14" fmla="*/ 16479 h 1699141"/>
                <a:gd name="connsiteX15" fmla="*/ 839853 w 1812988"/>
                <a:gd name="connsiteY15" fmla="*/ 217553 h 1699141"/>
                <a:gd name="connsiteX16" fmla="*/ 906494 w 1812988"/>
                <a:gd name="connsiteY16" fmla="*/ 0 h 1699141"/>
                <a:gd name="connsiteX17" fmla="*/ 973135 w 1812988"/>
                <a:gd name="connsiteY17" fmla="*/ 217553 h 1699141"/>
                <a:gd name="connsiteX18" fmla="*/ 1083342 w 1812988"/>
                <a:gd name="connsiteY18" fmla="*/ 16479 h 1699141"/>
                <a:gd name="connsiteX19" fmla="*/ 1103847 w 1812988"/>
                <a:gd name="connsiteY19" fmla="*/ 242155 h 1699141"/>
                <a:gd name="connsiteX20" fmla="*/ 1253391 w 1812988"/>
                <a:gd name="connsiteY20" fmla="*/ 65296 h 1699141"/>
                <a:gd name="connsiteX21" fmla="*/ 1226985 w 1812988"/>
                <a:gd name="connsiteY21" fmla="*/ 290420 h 1699141"/>
                <a:gd name="connsiteX22" fmla="*/ 1410115 w 1812988"/>
                <a:gd name="connsiteY22" fmla="*/ 144567 h 1699141"/>
                <a:gd name="connsiteX23" fmla="*/ 1337797 w 1812988"/>
                <a:gd name="connsiteY23" fmla="*/ 360488 h 1699141"/>
                <a:gd name="connsiteX24" fmla="*/ 1547482 w 1812988"/>
                <a:gd name="connsiteY24" fmla="*/ 251247 h 1699141"/>
                <a:gd name="connsiteX25" fmla="*/ 1432041 w 1812988"/>
                <a:gd name="connsiteY25" fmla="*/ 449670 h 1699141"/>
                <a:gd name="connsiteX26" fmla="*/ 1660217 w 1812988"/>
                <a:gd name="connsiteY26" fmla="*/ 381236 h 1699141"/>
                <a:gd name="connsiteX27" fmla="*/ 1506085 w 1812988"/>
                <a:gd name="connsiteY27" fmla="*/ 554531 h 1699141"/>
                <a:gd name="connsiteX28" fmla="*/ 1743986 w 1812988"/>
                <a:gd name="connsiteY28" fmla="*/ 529543 h 1699141"/>
                <a:gd name="connsiteX29" fmla="*/ 1557089 w 1812988"/>
                <a:gd name="connsiteY29" fmla="*/ 671056 h 1699141"/>
                <a:gd name="connsiteX30" fmla="*/ 1795574 w 1812988"/>
                <a:gd name="connsiteY30" fmla="*/ 690460 h 1699141"/>
                <a:gd name="connsiteX31" fmla="*/ 1583088 w 1812988"/>
                <a:gd name="connsiteY31" fmla="*/ 794748 h 1699141"/>
                <a:gd name="connsiteX32" fmla="*/ 1812988 w 1812988"/>
                <a:gd name="connsiteY32" fmla="*/ 857810 h 1699141"/>
                <a:gd name="connsiteX33" fmla="*/ 1583088 w 1812988"/>
                <a:gd name="connsiteY33" fmla="*/ 920872 h 1699141"/>
                <a:gd name="connsiteX34" fmla="*/ 1795574 w 1812988"/>
                <a:gd name="connsiteY34" fmla="*/ 1025160 h 1699141"/>
                <a:gd name="connsiteX35" fmla="*/ 1557089 w 1812988"/>
                <a:gd name="connsiteY35" fmla="*/ 1044564 h 1699141"/>
                <a:gd name="connsiteX36" fmla="*/ 1743986 w 1812988"/>
                <a:gd name="connsiteY36" fmla="*/ 1186077 h 1699141"/>
                <a:gd name="connsiteX37" fmla="*/ 1506085 w 1812988"/>
                <a:gd name="connsiteY37" fmla="*/ 1161089 h 1699141"/>
                <a:gd name="connsiteX38" fmla="*/ 1660217 w 1812988"/>
                <a:gd name="connsiteY38" fmla="*/ 1334384 h 1699141"/>
                <a:gd name="connsiteX39" fmla="*/ 1432041 w 1812988"/>
                <a:gd name="connsiteY39" fmla="*/ 1265950 h 1699141"/>
                <a:gd name="connsiteX40" fmla="*/ 1547482 w 1812988"/>
                <a:gd name="connsiteY40" fmla="*/ 1464373 h 1699141"/>
                <a:gd name="connsiteX41" fmla="*/ 1337797 w 1812988"/>
                <a:gd name="connsiteY41" fmla="*/ 1355132 h 1699141"/>
                <a:gd name="connsiteX42" fmla="*/ 1410115 w 1812988"/>
                <a:gd name="connsiteY42" fmla="*/ 1571053 h 1699141"/>
                <a:gd name="connsiteX43" fmla="*/ 1226985 w 1812988"/>
                <a:gd name="connsiteY43" fmla="*/ 1425200 h 1699141"/>
                <a:gd name="connsiteX44" fmla="*/ 1103847 w 1812988"/>
                <a:gd name="connsiteY44" fmla="*/ 1473465 h 1699141"/>
                <a:gd name="connsiteX45" fmla="*/ 973135 w 1812988"/>
                <a:gd name="connsiteY45" fmla="*/ 1498067 h 1699141"/>
                <a:gd name="connsiteX46" fmla="*/ 839853 w 1812988"/>
                <a:gd name="connsiteY46" fmla="*/ 1498067 h 1699141"/>
                <a:gd name="connsiteX47" fmla="*/ 729646 w 1812988"/>
                <a:gd name="connsiteY47" fmla="*/ 1699141 h 1699141"/>
                <a:gd name="connsiteX48" fmla="*/ 709141 w 1812988"/>
                <a:gd name="connsiteY48" fmla="*/ 1473465 h 1699141"/>
                <a:gd name="connsiteX49" fmla="*/ 559597 w 1812988"/>
                <a:gd name="connsiteY49" fmla="*/ 1650324 h 1699141"/>
                <a:gd name="connsiteX50" fmla="*/ 586003 w 1812988"/>
                <a:gd name="connsiteY50" fmla="*/ 1425200 h 1699141"/>
                <a:gd name="connsiteX51" fmla="*/ 402873 w 1812988"/>
                <a:gd name="connsiteY51" fmla="*/ 1571053 h 1699141"/>
                <a:gd name="connsiteX52" fmla="*/ 475191 w 1812988"/>
                <a:gd name="connsiteY52" fmla="*/ 1355132 h 1699141"/>
                <a:gd name="connsiteX53" fmla="*/ 265506 w 1812988"/>
                <a:gd name="connsiteY53" fmla="*/ 1464373 h 1699141"/>
                <a:gd name="connsiteX54" fmla="*/ 380947 w 1812988"/>
                <a:gd name="connsiteY54" fmla="*/ 1265950 h 1699141"/>
                <a:gd name="connsiteX55" fmla="*/ 152771 w 1812988"/>
                <a:gd name="connsiteY55" fmla="*/ 1334384 h 1699141"/>
                <a:gd name="connsiteX56" fmla="*/ 306903 w 1812988"/>
                <a:gd name="connsiteY56" fmla="*/ 1161089 h 1699141"/>
                <a:gd name="connsiteX57" fmla="*/ 69002 w 1812988"/>
                <a:gd name="connsiteY57" fmla="*/ 1186077 h 1699141"/>
                <a:gd name="connsiteX58" fmla="*/ 255899 w 1812988"/>
                <a:gd name="connsiteY58" fmla="*/ 1044564 h 1699141"/>
                <a:gd name="connsiteX59" fmla="*/ 17414 w 1812988"/>
                <a:gd name="connsiteY59" fmla="*/ 1025160 h 1699141"/>
                <a:gd name="connsiteX60" fmla="*/ 229900 w 1812988"/>
                <a:gd name="connsiteY60" fmla="*/ 920872 h 1699141"/>
                <a:gd name="connsiteX61" fmla="*/ 0 w 1812988"/>
                <a:gd name="connsiteY61" fmla="*/ 857810 h 1699141"/>
                <a:gd name="connsiteX0" fmla="*/ 0 w 1812988"/>
                <a:gd name="connsiteY0" fmla="*/ 857810 h 1650324"/>
                <a:gd name="connsiteX1" fmla="*/ 229900 w 1812988"/>
                <a:gd name="connsiteY1" fmla="*/ 794748 h 1650324"/>
                <a:gd name="connsiteX2" fmla="*/ 17414 w 1812988"/>
                <a:gd name="connsiteY2" fmla="*/ 690460 h 1650324"/>
                <a:gd name="connsiteX3" fmla="*/ 255899 w 1812988"/>
                <a:gd name="connsiteY3" fmla="*/ 671056 h 1650324"/>
                <a:gd name="connsiteX4" fmla="*/ 69002 w 1812988"/>
                <a:gd name="connsiteY4" fmla="*/ 529543 h 1650324"/>
                <a:gd name="connsiteX5" fmla="*/ 306903 w 1812988"/>
                <a:gd name="connsiteY5" fmla="*/ 554531 h 1650324"/>
                <a:gd name="connsiteX6" fmla="*/ 152771 w 1812988"/>
                <a:gd name="connsiteY6" fmla="*/ 381236 h 1650324"/>
                <a:gd name="connsiteX7" fmla="*/ 380947 w 1812988"/>
                <a:gd name="connsiteY7" fmla="*/ 449670 h 1650324"/>
                <a:gd name="connsiteX8" fmla="*/ 265506 w 1812988"/>
                <a:gd name="connsiteY8" fmla="*/ 251247 h 1650324"/>
                <a:gd name="connsiteX9" fmla="*/ 475191 w 1812988"/>
                <a:gd name="connsiteY9" fmla="*/ 360488 h 1650324"/>
                <a:gd name="connsiteX10" fmla="*/ 402873 w 1812988"/>
                <a:gd name="connsiteY10" fmla="*/ 144567 h 1650324"/>
                <a:gd name="connsiteX11" fmla="*/ 586003 w 1812988"/>
                <a:gd name="connsiteY11" fmla="*/ 290420 h 1650324"/>
                <a:gd name="connsiteX12" fmla="*/ 559597 w 1812988"/>
                <a:gd name="connsiteY12" fmla="*/ 65296 h 1650324"/>
                <a:gd name="connsiteX13" fmla="*/ 709141 w 1812988"/>
                <a:gd name="connsiteY13" fmla="*/ 242155 h 1650324"/>
                <a:gd name="connsiteX14" fmla="*/ 729646 w 1812988"/>
                <a:gd name="connsiteY14" fmla="*/ 16479 h 1650324"/>
                <a:gd name="connsiteX15" fmla="*/ 839853 w 1812988"/>
                <a:gd name="connsiteY15" fmla="*/ 217553 h 1650324"/>
                <a:gd name="connsiteX16" fmla="*/ 906494 w 1812988"/>
                <a:gd name="connsiteY16" fmla="*/ 0 h 1650324"/>
                <a:gd name="connsiteX17" fmla="*/ 973135 w 1812988"/>
                <a:gd name="connsiteY17" fmla="*/ 217553 h 1650324"/>
                <a:gd name="connsiteX18" fmla="*/ 1083342 w 1812988"/>
                <a:gd name="connsiteY18" fmla="*/ 16479 h 1650324"/>
                <a:gd name="connsiteX19" fmla="*/ 1103847 w 1812988"/>
                <a:gd name="connsiteY19" fmla="*/ 242155 h 1650324"/>
                <a:gd name="connsiteX20" fmla="*/ 1253391 w 1812988"/>
                <a:gd name="connsiteY20" fmla="*/ 65296 h 1650324"/>
                <a:gd name="connsiteX21" fmla="*/ 1226985 w 1812988"/>
                <a:gd name="connsiteY21" fmla="*/ 290420 h 1650324"/>
                <a:gd name="connsiteX22" fmla="*/ 1410115 w 1812988"/>
                <a:gd name="connsiteY22" fmla="*/ 144567 h 1650324"/>
                <a:gd name="connsiteX23" fmla="*/ 1337797 w 1812988"/>
                <a:gd name="connsiteY23" fmla="*/ 360488 h 1650324"/>
                <a:gd name="connsiteX24" fmla="*/ 1547482 w 1812988"/>
                <a:gd name="connsiteY24" fmla="*/ 251247 h 1650324"/>
                <a:gd name="connsiteX25" fmla="*/ 1432041 w 1812988"/>
                <a:gd name="connsiteY25" fmla="*/ 449670 h 1650324"/>
                <a:gd name="connsiteX26" fmla="*/ 1660217 w 1812988"/>
                <a:gd name="connsiteY26" fmla="*/ 381236 h 1650324"/>
                <a:gd name="connsiteX27" fmla="*/ 1506085 w 1812988"/>
                <a:gd name="connsiteY27" fmla="*/ 554531 h 1650324"/>
                <a:gd name="connsiteX28" fmla="*/ 1743986 w 1812988"/>
                <a:gd name="connsiteY28" fmla="*/ 529543 h 1650324"/>
                <a:gd name="connsiteX29" fmla="*/ 1557089 w 1812988"/>
                <a:gd name="connsiteY29" fmla="*/ 671056 h 1650324"/>
                <a:gd name="connsiteX30" fmla="*/ 1795574 w 1812988"/>
                <a:gd name="connsiteY30" fmla="*/ 690460 h 1650324"/>
                <a:gd name="connsiteX31" fmla="*/ 1583088 w 1812988"/>
                <a:gd name="connsiteY31" fmla="*/ 794748 h 1650324"/>
                <a:gd name="connsiteX32" fmla="*/ 1812988 w 1812988"/>
                <a:gd name="connsiteY32" fmla="*/ 857810 h 1650324"/>
                <a:gd name="connsiteX33" fmla="*/ 1583088 w 1812988"/>
                <a:gd name="connsiteY33" fmla="*/ 920872 h 1650324"/>
                <a:gd name="connsiteX34" fmla="*/ 1795574 w 1812988"/>
                <a:gd name="connsiteY34" fmla="*/ 1025160 h 1650324"/>
                <a:gd name="connsiteX35" fmla="*/ 1557089 w 1812988"/>
                <a:gd name="connsiteY35" fmla="*/ 1044564 h 1650324"/>
                <a:gd name="connsiteX36" fmla="*/ 1743986 w 1812988"/>
                <a:gd name="connsiteY36" fmla="*/ 1186077 h 1650324"/>
                <a:gd name="connsiteX37" fmla="*/ 1506085 w 1812988"/>
                <a:gd name="connsiteY37" fmla="*/ 1161089 h 1650324"/>
                <a:gd name="connsiteX38" fmla="*/ 1660217 w 1812988"/>
                <a:gd name="connsiteY38" fmla="*/ 1334384 h 1650324"/>
                <a:gd name="connsiteX39" fmla="*/ 1432041 w 1812988"/>
                <a:gd name="connsiteY39" fmla="*/ 1265950 h 1650324"/>
                <a:gd name="connsiteX40" fmla="*/ 1547482 w 1812988"/>
                <a:gd name="connsiteY40" fmla="*/ 1464373 h 1650324"/>
                <a:gd name="connsiteX41" fmla="*/ 1337797 w 1812988"/>
                <a:gd name="connsiteY41" fmla="*/ 1355132 h 1650324"/>
                <a:gd name="connsiteX42" fmla="*/ 1410115 w 1812988"/>
                <a:gd name="connsiteY42" fmla="*/ 1571053 h 1650324"/>
                <a:gd name="connsiteX43" fmla="*/ 1226985 w 1812988"/>
                <a:gd name="connsiteY43" fmla="*/ 1425200 h 1650324"/>
                <a:gd name="connsiteX44" fmla="*/ 1103847 w 1812988"/>
                <a:gd name="connsiteY44" fmla="*/ 1473465 h 1650324"/>
                <a:gd name="connsiteX45" fmla="*/ 973135 w 1812988"/>
                <a:gd name="connsiteY45" fmla="*/ 1498067 h 1650324"/>
                <a:gd name="connsiteX46" fmla="*/ 839853 w 1812988"/>
                <a:gd name="connsiteY46" fmla="*/ 1498067 h 1650324"/>
                <a:gd name="connsiteX47" fmla="*/ 709141 w 1812988"/>
                <a:gd name="connsiteY47" fmla="*/ 1473465 h 1650324"/>
                <a:gd name="connsiteX48" fmla="*/ 559597 w 1812988"/>
                <a:gd name="connsiteY48" fmla="*/ 1650324 h 1650324"/>
                <a:gd name="connsiteX49" fmla="*/ 586003 w 1812988"/>
                <a:gd name="connsiteY49" fmla="*/ 1425200 h 1650324"/>
                <a:gd name="connsiteX50" fmla="*/ 402873 w 1812988"/>
                <a:gd name="connsiteY50" fmla="*/ 1571053 h 1650324"/>
                <a:gd name="connsiteX51" fmla="*/ 475191 w 1812988"/>
                <a:gd name="connsiteY51" fmla="*/ 1355132 h 1650324"/>
                <a:gd name="connsiteX52" fmla="*/ 265506 w 1812988"/>
                <a:gd name="connsiteY52" fmla="*/ 1464373 h 1650324"/>
                <a:gd name="connsiteX53" fmla="*/ 380947 w 1812988"/>
                <a:gd name="connsiteY53" fmla="*/ 1265950 h 1650324"/>
                <a:gd name="connsiteX54" fmla="*/ 152771 w 1812988"/>
                <a:gd name="connsiteY54" fmla="*/ 1334384 h 1650324"/>
                <a:gd name="connsiteX55" fmla="*/ 306903 w 1812988"/>
                <a:gd name="connsiteY55" fmla="*/ 1161089 h 1650324"/>
                <a:gd name="connsiteX56" fmla="*/ 69002 w 1812988"/>
                <a:gd name="connsiteY56" fmla="*/ 1186077 h 1650324"/>
                <a:gd name="connsiteX57" fmla="*/ 255899 w 1812988"/>
                <a:gd name="connsiteY57" fmla="*/ 1044564 h 1650324"/>
                <a:gd name="connsiteX58" fmla="*/ 17414 w 1812988"/>
                <a:gd name="connsiteY58" fmla="*/ 1025160 h 1650324"/>
                <a:gd name="connsiteX59" fmla="*/ 229900 w 1812988"/>
                <a:gd name="connsiteY59" fmla="*/ 920872 h 1650324"/>
                <a:gd name="connsiteX60" fmla="*/ 0 w 1812988"/>
                <a:gd name="connsiteY60" fmla="*/ 857810 h 1650324"/>
                <a:gd name="connsiteX0" fmla="*/ 0 w 1812988"/>
                <a:gd name="connsiteY0" fmla="*/ 857810 h 1571053"/>
                <a:gd name="connsiteX1" fmla="*/ 229900 w 1812988"/>
                <a:gd name="connsiteY1" fmla="*/ 794748 h 1571053"/>
                <a:gd name="connsiteX2" fmla="*/ 17414 w 1812988"/>
                <a:gd name="connsiteY2" fmla="*/ 690460 h 1571053"/>
                <a:gd name="connsiteX3" fmla="*/ 255899 w 1812988"/>
                <a:gd name="connsiteY3" fmla="*/ 671056 h 1571053"/>
                <a:gd name="connsiteX4" fmla="*/ 69002 w 1812988"/>
                <a:gd name="connsiteY4" fmla="*/ 529543 h 1571053"/>
                <a:gd name="connsiteX5" fmla="*/ 306903 w 1812988"/>
                <a:gd name="connsiteY5" fmla="*/ 554531 h 1571053"/>
                <a:gd name="connsiteX6" fmla="*/ 152771 w 1812988"/>
                <a:gd name="connsiteY6" fmla="*/ 381236 h 1571053"/>
                <a:gd name="connsiteX7" fmla="*/ 380947 w 1812988"/>
                <a:gd name="connsiteY7" fmla="*/ 449670 h 1571053"/>
                <a:gd name="connsiteX8" fmla="*/ 265506 w 1812988"/>
                <a:gd name="connsiteY8" fmla="*/ 251247 h 1571053"/>
                <a:gd name="connsiteX9" fmla="*/ 475191 w 1812988"/>
                <a:gd name="connsiteY9" fmla="*/ 360488 h 1571053"/>
                <a:gd name="connsiteX10" fmla="*/ 402873 w 1812988"/>
                <a:gd name="connsiteY10" fmla="*/ 144567 h 1571053"/>
                <a:gd name="connsiteX11" fmla="*/ 586003 w 1812988"/>
                <a:gd name="connsiteY11" fmla="*/ 290420 h 1571053"/>
                <a:gd name="connsiteX12" fmla="*/ 559597 w 1812988"/>
                <a:gd name="connsiteY12" fmla="*/ 65296 h 1571053"/>
                <a:gd name="connsiteX13" fmla="*/ 709141 w 1812988"/>
                <a:gd name="connsiteY13" fmla="*/ 242155 h 1571053"/>
                <a:gd name="connsiteX14" fmla="*/ 729646 w 1812988"/>
                <a:gd name="connsiteY14" fmla="*/ 16479 h 1571053"/>
                <a:gd name="connsiteX15" fmla="*/ 839853 w 1812988"/>
                <a:gd name="connsiteY15" fmla="*/ 217553 h 1571053"/>
                <a:gd name="connsiteX16" fmla="*/ 906494 w 1812988"/>
                <a:gd name="connsiteY16" fmla="*/ 0 h 1571053"/>
                <a:gd name="connsiteX17" fmla="*/ 973135 w 1812988"/>
                <a:gd name="connsiteY17" fmla="*/ 217553 h 1571053"/>
                <a:gd name="connsiteX18" fmla="*/ 1083342 w 1812988"/>
                <a:gd name="connsiteY18" fmla="*/ 16479 h 1571053"/>
                <a:gd name="connsiteX19" fmla="*/ 1103847 w 1812988"/>
                <a:gd name="connsiteY19" fmla="*/ 242155 h 1571053"/>
                <a:gd name="connsiteX20" fmla="*/ 1253391 w 1812988"/>
                <a:gd name="connsiteY20" fmla="*/ 65296 h 1571053"/>
                <a:gd name="connsiteX21" fmla="*/ 1226985 w 1812988"/>
                <a:gd name="connsiteY21" fmla="*/ 290420 h 1571053"/>
                <a:gd name="connsiteX22" fmla="*/ 1410115 w 1812988"/>
                <a:gd name="connsiteY22" fmla="*/ 144567 h 1571053"/>
                <a:gd name="connsiteX23" fmla="*/ 1337797 w 1812988"/>
                <a:gd name="connsiteY23" fmla="*/ 360488 h 1571053"/>
                <a:gd name="connsiteX24" fmla="*/ 1547482 w 1812988"/>
                <a:gd name="connsiteY24" fmla="*/ 251247 h 1571053"/>
                <a:gd name="connsiteX25" fmla="*/ 1432041 w 1812988"/>
                <a:gd name="connsiteY25" fmla="*/ 449670 h 1571053"/>
                <a:gd name="connsiteX26" fmla="*/ 1660217 w 1812988"/>
                <a:gd name="connsiteY26" fmla="*/ 381236 h 1571053"/>
                <a:gd name="connsiteX27" fmla="*/ 1506085 w 1812988"/>
                <a:gd name="connsiteY27" fmla="*/ 554531 h 1571053"/>
                <a:gd name="connsiteX28" fmla="*/ 1743986 w 1812988"/>
                <a:gd name="connsiteY28" fmla="*/ 529543 h 1571053"/>
                <a:gd name="connsiteX29" fmla="*/ 1557089 w 1812988"/>
                <a:gd name="connsiteY29" fmla="*/ 671056 h 1571053"/>
                <a:gd name="connsiteX30" fmla="*/ 1795574 w 1812988"/>
                <a:gd name="connsiteY30" fmla="*/ 690460 h 1571053"/>
                <a:gd name="connsiteX31" fmla="*/ 1583088 w 1812988"/>
                <a:gd name="connsiteY31" fmla="*/ 794748 h 1571053"/>
                <a:gd name="connsiteX32" fmla="*/ 1812988 w 1812988"/>
                <a:gd name="connsiteY32" fmla="*/ 857810 h 1571053"/>
                <a:gd name="connsiteX33" fmla="*/ 1583088 w 1812988"/>
                <a:gd name="connsiteY33" fmla="*/ 920872 h 1571053"/>
                <a:gd name="connsiteX34" fmla="*/ 1795574 w 1812988"/>
                <a:gd name="connsiteY34" fmla="*/ 1025160 h 1571053"/>
                <a:gd name="connsiteX35" fmla="*/ 1557089 w 1812988"/>
                <a:gd name="connsiteY35" fmla="*/ 1044564 h 1571053"/>
                <a:gd name="connsiteX36" fmla="*/ 1743986 w 1812988"/>
                <a:gd name="connsiteY36" fmla="*/ 1186077 h 1571053"/>
                <a:gd name="connsiteX37" fmla="*/ 1506085 w 1812988"/>
                <a:gd name="connsiteY37" fmla="*/ 1161089 h 1571053"/>
                <a:gd name="connsiteX38" fmla="*/ 1660217 w 1812988"/>
                <a:gd name="connsiteY38" fmla="*/ 1334384 h 1571053"/>
                <a:gd name="connsiteX39" fmla="*/ 1432041 w 1812988"/>
                <a:gd name="connsiteY39" fmla="*/ 1265950 h 1571053"/>
                <a:gd name="connsiteX40" fmla="*/ 1547482 w 1812988"/>
                <a:gd name="connsiteY40" fmla="*/ 1464373 h 1571053"/>
                <a:gd name="connsiteX41" fmla="*/ 1337797 w 1812988"/>
                <a:gd name="connsiteY41" fmla="*/ 1355132 h 1571053"/>
                <a:gd name="connsiteX42" fmla="*/ 1410115 w 1812988"/>
                <a:gd name="connsiteY42" fmla="*/ 1571053 h 1571053"/>
                <a:gd name="connsiteX43" fmla="*/ 1226985 w 1812988"/>
                <a:gd name="connsiteY43" fmla="*/ 1425200 h 1571053"/>
                <a:gd name="connsiteX44" fmla="*/ 1103847 w 1812988"/>
                <a:gd name="connsiteY44" fmla="*/ 1473465 h 1571053"/>
                <a:gd name="connsiteX45" fmla="*/ 973135 w 1812988"/>
                <a:gd name="connsiteY45" fmla="*/ 1498067 h 1571053"/>
                <a:gd name="connsiteX46" fmla="*/ 839853 w 1812988"/>
                <a:gd name="connsiteY46" fmla="*/ 1498067 h 1571053"/>
                <a:gd name="connsiteX47" fmla="*/ 709141 w 1812988"/>
                <a:gd name="connsiteY47" fmla="*/ 1473465 h 1571053"/>
                <a:gd name="connsiteX48" fmla="*/ 586003 w 1812988"/>
                <a:gd name="connsiteY48" fmla="*/ 1425200 h 1571053"/>
                <a:gd name="connsiteX49" fmla="*/ 402873 w 1812988"/>
                <a:gd name="connsiteY49" fmla="*/ 1571053 h 1571053"/>
                <a:gd name="connsiteX50" fmla="*/ 475191 w 1812988"/>
                <a:gd name="connsiteY50" fmla="*/ 1355132 h 1571053"/>
                <a:gd name="connsiteX51" fmla="*/ 265506 w 1812988"/>
                <a:gd name="connsiteY51" fmla="*/ 1464373 h 1571053"/>
                <a:gd name="connsiteX52" fmla="*/ 380947 w 1812988"/>
                <a:gd name="connsiteY52" fmla="*/ 1265950 h 1571053"/>
                <a:gd name="connsiteX53" fmla="*/ 152771 w 1812988"/>
                <a:gd name="connsiteY53" fmla="*/ 1334384 h 1571053"/>
                <a:gd name="connsiteX54" fmla="*/ 306903 w 1812988"/>
                <a:gd name="connsiteY54" fmla="*/ 1161089 h 1571053"/>
                <a:gd name="connsiteX55" fmla="*/ 69002 w 1812988"/>
                <a:gd name="connsiteY55" fmla="*/ 1186077 h 1571053"/>
                <a:gd name="connsiteX56" fmla="*/ 255899 w 1812988"/>
                <a:gd name="connsiteY56" fmla="*/ 1044564 h 1571053"/>
                <a:gd name="connsiteX57" fmla="*/ 17414 w 1812988"/>
                <a:gd name="connsiteY57" fmla="*/ 1025160 h 1571053"/>
                <a:gd name="connsiteX58" fmla="*/ 229900 w 1812988"/>
                <a:gd name="connsiteY58" fmla="*/ 920872 h 1571053"/>
                <a:gd name="connsiteX59" fmla="*/ 0 w 1812988"/>
                <a:gd name="connsiteY59" fmla="*/ 857810 h 1571053"/>
                <a:gd name="connsiteX0" fmla="*/ 0 w 1812988"/>
                <a:gd name="connsiteY0" fmla="*/ 857810 h 1571053"/>
                <a:gd name="connsiteX1" fmla="*/ 229900 w 1812988"/>
                <a:gd name="connsiteY1" fmla="*/ 794748 h 1571053"/>
                <a:gd name="connsiteX2" fmla="*/ 17414 w 1812988"/>
                <a:gd name="connsiteY2" fmla="*/ 690460 h 1571053"/>
                <a:gd name="connsiteX3" fmla="*/ 255899 w 1812988"/>
                <a:gd name="connsiteY3" fmla="*/ 671056 h 1571053"/>
                <a:gd name="connsiteX4" fmla="*/ 69002 w 1812988"/>
                <a:gd name="connsiteY4" fmla="*/ 529543 h 1571053"/>
                <a:gd name="connsiteX5" fmla="*/ 306903 w 1812988"/>
                <a:gd name="connsiteY5" fmla="*/ 554531 h 1571053"/>
                <a:gd name="connsiteX6" fmla="*/ 152771 w 1812988"/>
                <a:gd name="connsiteY6" fmla="*/ 381236 h 1571053"/>
                <a:gd name="connsiteX7" fmla="*/ 380947 w 1812988"/>
                <a:gd name="connsiteY7" fmla="*/ 449670 h 1571053"/>
                <a:gd name="connsiteX8" fmla="*/ 265506 w 1812988"/>
                <a:gd name="connsiteY8" fmla="*/ 251247 h 1571053"/>
                <a:gd name="connsiteX9" fmla="*/ 475191 w 1812988"/>
                <a:gd name="connsiteY9" fmla="*/ 360488 h 1571053"/>
                <a:gd name="connsiteX10" fmla="*/ 402873 w 1812988"/>
                <a:gd name="connsiteY10" fmla="*/ 144567 h 1571053"/>
                <a:gd name="connsiteX11" fmla="*/ 586003 w 1812988"/>
                <a:gd name="connsiteY11" fmla="*/ 290420 h 1571053"/>
                <a:gd name="connsiteX12" fmla="*/ 559597 w 1812988"/>
                <a:gd name="connsiteY12" fmla="*/ 65296 h 1571053"/>
                <a:gd name="connsiteX13" fmla="*/ 709141 w 1812988"/>
                <a:gd name="connsiteY13" fmla="*/ 242155 h 1571053"/>
                <a:gd name="connsiteX14" fmla="*/ 729646 w 1812988"/>
                <a:gd name="connsiteY14" fmla="*/ 16479 h 1571053"/>
                <a:gd name="connsiteX15" fmla="*/ 839853 w 1812988"/>
                <a:gd name="connsiteY15" fmla="*/ 217553 h 1571053"/>
                <a:gd name="connsiteX16" fmla="*/ 906494 w 1812988"/>
                <a:gd name="connsiteY16" fmla="*/ 0 h 1571053"/>
                <a:gd name="connsiteX17" fmla="*/ 973135 w 1812988"/>
                <a:gd name="connsiteY17" fmla="*/ 217553 h 1571053"/>
                <a:gd name="connsiteX18" fmla="*/ 1083342 w 1812988"/>
                <a:gd name="connsiteY18" fmla="*/ 16479 h 1571053"/>
                <a:gd name="connsiteX19" fmla="*/ 1103847 w 1812988"/>
                <a:gd name="connsiteY19" fmla="*/ 242155 h 1571053"/>
                <a:gd name="connsiteX20" fmla="*/ 1253391 w 1812988"/>
                <a:gd name="connsiteY20" fmla="*/ 65296 h 1571053"/>
                <a:gd name="connsiteX21" fmla="*/ 1226985 w 1812988"/>
                <a:gd name="connsiteY21" fmla="*/ 290420 h 1571053"/>
                <a:gd name="connsiteX22" fmla="*/ 1410115 w 1812988"/>
                <a:gd name="connsiteY22" fmla="*/ 144567 h 1571053"/>
                <a:gd name="connsiteX23" fmla="*/ 1337797 w 1812988"/>
                <a:gd name="connsiteY23" fmla="*/ 360488 h 1571053"/>
                <a:gd name="connsiteX24" fmla="*/ 1547482 w 1812988"/>
                <a:gd name="connsiteY24" fmla="*/ 251247 h 1571053"/>
                <a:gd name="connsiteX25" fmla="*/ 1432041 w 1812988"/>
                <a:gd name="connsiteY25" fmla="*/ 449670 h 1571053"/>
                <a:gd name="connsiteX26" fmla="*/ 1660217 w 1812988"/>
                <a:gd name="connsiteY26" fmla="*/ 381236 h 1571053"/>
                <a:gd name="connsiteX27" fmla="*/ 1506085 w 1812988"/>
                <a:gd name="connsiteY27" fmla="*/ 554531 h 1571053"/>
                <a:gd name="connsiteX28" fmla="*/ 1743986 w 1812988"/>
                <a:gd name="connsiteY28" fmla="*/ 529543 h 1571053"/>
                <a:gd name="connsiteX29" fmla="*/ 1557089 w 1812988"/>
                <a:gd name="connsiteY29" fmla="*/ 671056 h 1571053"/>
                <a:gd name="connsiteX30" fmla="*/ 1795574 w 1812988"/>
                <a:gd name="connsiteY30" fmla="*/ 690460 h 1571053"/>
                <a:gd name="connsiteX31" fmla="*/ 1583088 w 1812988"/>
                <a:gd name="connsiteY31" fmla="*/ 794748 h 1571053"/>
                <a:gd name="connsiteX32" fmla="*/ 1812988 w 1812988"/>
                <a:gd name="connsiteY32" fmla="*/ 857810 h 1571053"/>
                <a:gd name="connsiteX33" fmla="*/ 1583088 w 1812988"/>
                <a:gd name="connsiteY33" fmla="*/ 920872 h 1571053"/>
                <a:gd name="connsiteX34" fmla="*/ 1795574 w 1812988"/>
                <a:gd name="connsiteY34" fmla="*/ 1025160 h 1571053"/>
                <a:gd name="connsiteX35" fmla="*/ 1557089 w 1812988"/>
                <a:gd name="connsiteY35" fmla="*/ 1044564 h 1571053"/>
                <a:gd name="connsiteX36" fmla="*/ 1743986 w 1812988"/>
                <a:gd name="connsiteY36" fmla="*/ 1186077 h 1571053"/>
                <a:gd name="connsiteX37" fmla="*/ 1506085 w 1812988"/>
                <a:gd name="connsiteY37" fmla="*/ 1161089 h 1571053"/>
                <a:gd name="connsiteX38" fmla="*/ 1660217 w 1812988"/>
                <a:gd name="connsiteY38" fmla="*/ 1334384 h 1571053"/>
                <a:gd name="connsiteX39" fmla="*/ 1432041 w 1812988"/>
                <a:gd name="connsiteY39" fmla="*/ 1265950 h 1571053"/>
                <a:gd name="connsiteX40" fmla="*/ 1547482 w 1812988"/>
                <a:gd name="connsiteY40" fmla="*/ 1464373 h 1571053"/>
                <a:gd name="connsiteX41" fmla="*/ 1337797 w 1812988"/>
                <a:gd name="connsiteY41" fmla="*/ 1355132 h 1571053"/>
                <a:gd name="connsiteX42" fmla="*/ 1226985 w 1812988"/>
                <a:gd name="connsiteY42" fmla="*/ 1425200 h 1571053"/>
                <a:gd name="connsiteX43" fmla="*/ 1103847 w 1812988"/>
                <a:gd name="connsiteY43" fmla="*/ 1473465 h 1571053"/>
                <a:gd name="connsiteX44" fmla="*/ 973135 w 1812988"/>
                <a:gd name="connsiteY44" fmla="*/ 1498067 h 1571053"/>
                <a:gd name="connsiteX45" fmla="*/ 839853 w 1812988"/>
                <a:gd name="connsiteY45" fmla="*/ 1498067 h 1571053"/>
                <a:gd name="connsiteX46" fmla="*/ 709141 w 1812988"/>
                <a:gd name="connsiteY46" fmla="*/ 1473465 h 1571053"/>
                <a:gd name="connsiteX47" fmla="*/ 586003 w 1812988"/>
                <a:gd name="connsiteY47" fmla="*/ 1425200 h 1571053"/>
                <a:gd name="connsiteX48" fmla="*/ 402873 w 1812988"/>
                <a:gd name="connsiteY48" fmla="*/ 1571053 h 1571053"/>
                <a:gd name="connsiteX49" fmla="*/ 475191 w 1812988"/>
                <a:gd name="connsiteY49" fmla="*/ 1355132 h 1571053"/>
                <a:gd name="connsiteX50" fmla="*/ 265506 w 1812988"/>
                <a:gd name="connsiteY50" fmla="*/ 1464373 h 1571053"/>
                <a:gd name="connsiteX51" fmla="*/ 380947 w 1812988"/>
                <a:gd name="connsiteY51" fmla="*/ 1265950 h 1571053"/>
                <a:gd name="connsiteX52" fmla="*/ 152771 w 1812988"/>
                <a:gd name="connsiteY52" fmla="*/ 1334384 h 1571053"/>
                <a:gd name="connsiteX53" fmla="*/ 306903 w 1812988"/>
                <a:gd name="connsiteY53" fmla="*/ 1161089 h 1571053"/>
                <a:gd name="connsiteX54" fmla="*/ 69002 w 1812988"/>
                <a:gd name="connsiteY54" fmla="*/ 1186077 h 1571053"/>
                <a:gd name="connsiteX55" fmla="*/ 255899 w 1812988"/>
                <a:gd name="connsiteY55" fmla="*/ 1044564 h 1571053"/>
                <a:gd name="connsiteX56" fmla="*/ 17414 w 1812988"/>
                <a:gd name="connsiteY56" fmla="*/ 1025160 h 1571053"/>
                <a:gd name="connsiteX57" fmla="*/ 229900 w 1812988"/>
                <a:gd name="connsiteY57" fmla="*/ 920872 h 1571053"/>
                <a:gd name="connsiteX58" fmla="*/ 0 w 1812988"/>
                <a:gd name="connsiteY58" fmla="*/ 857810 h 1571053"/>
                <a:gd name="connsiteX0" fmla="*/ 0 w 1812988"/>
                <a:gd name="connsiteY0" fmla="*/ 857810 h 1498067"/>
                <a:gd name="connsiteX1" fmla="*/ 229900 w 1812988"/>
                <a:gd name="connsiteY1" fmla="*/ 794748 h 1498067"/>
                <a:gd name="connsiteX2" fmla="*/ 17414 w 1812988"/>
                <a:gd name="connsiteY2" fmla="*/ 690460 h 1498067"/>
                <a:gd name="connsiteX3" fmla="*/ 255899 w 1812988"/>
                <a:gd name="connsiteY3" fmla="*/ 671056 h 1498067"/>
                <a:gd name="connsiteX4" fmla="*/ 69002 w 1812988"/>
                <a:gd name="connsiteY4" fmla="*/ 529543 h 1498067"/>
                <a:gd name="connsiteX5" fmla="*/ 306903 w 1812988"/>
                <a:gd name="connsiteY5" fmla="*/ 554531 h 1498067"/>
                <a:gd name="connsiteX6" fmla="*/ 152771 w 1812988"/>
                <a:gd name="connsiteY6" fmla="*/ 381236 h 1498067"/>
                <a:gd name="connsiteX7" fmla="*/ 380947 w 1812988"/>
                <a:gd name="connsiteY7" fmla="*/ 449670 h 1498067"/>
                <a:gd name="connsiteX8" fmla="*/ 265506 w 1812988"/>
                <a:gd name="connsiteY8" fmla="*/ 251247 h 1498067"/>
                <a:gd name="connsiteX9" fmla="*/ 475191 w 1812988"/>
                <a:gd name="connsiteY9" fmla="*/ 360488 h 1498067"/>
                <a:gd name="connsiteX10" fmla="*/ 402873 w 1812988"/>
                <a:gd name="connsiteY10" fmla="*/ 144567 h 1498067"/>
                <a:gd name="connsiteX11" fmla="*/ 586003 w 1812988"/>
                <a:gd name="connsiteY11" fmla="*/ 290420 h 1498067"/>
                <a:gd name="connsiteX12" fmla="*/ 559597 w 1812988"/>
                <a:gd name="connsiteY12" fmla="*/ 65296 h 1498067"/>
                <a:gd name="connsiteX13" fmla="*/ 709141 w 1812988"/>
                <a:gd name="connsiteY13" fmla="*/ 242155 h 1498067"/>
                <a:gd name="connsiteX14" fmla="*/ 729646 w 1812988"/>
                <a:gd name="connsiteY14" fmla="*/ 16479 h 1498067"/>
                <a:gd name="connsiteX15" fmla="*/ 839853 w 1812988"/>
                <a:gd name="connsiteY15" fmla="*/ 217553 h 1498067"/>
                <a:gd name="connsiteX16" fmla="*/ 906494 w 1812988"/>
                <a:gd name="connsiteY16" fmla="*/ 0 h 1498067"/>
                <a:gd name="connsiteX17" fmla="*/ 973135 w 1812988"/>
                <a:gd name="connsiteY17" fmla="*/ 217553 h 1498067"/>
                <a:gd name="connsiteX18" fmla="*/ 1083342 w 1812988"/>
                <a:gd name="connsiteY18" fmla="*/ 16479 h 1498067"/>
                <a:gd name="connsiteX19" fmla="*/ 1103847 w 1812988"/>
                <a:gd name="connsiteY19" fmla="*/ 242155 h 1498067"/>
                <a:gd name="connsiteX20" fmla="*/ 1253391 w 1812988"/>
                <a:gd name="connsiteY20" fmla="*/ 65296 h 1498067"/>
                <a:gd name="connsiteX21" fmla="*/ 1226985 w 1812988"/>
                <a:gd name="connsiteY21" fmla="*/ 290420 h 1498067"/>
                <a:gd name="connsiteX22" fmla="*/ 1410115 w 1812988"/>
                <a:gd name="connsiteY22" fmla="*/ 144567 h 1498067"/>
                <a:gd name="connsiteX23" fmla="*/ 1337797 w 1812988"/>
                <a:gd name="connsiteY23" fmla="*/ 360488 h 1498067"/>
                <a:gd name="connsiteX24" fmla="*/ 1547482 w 1812988"/>
                <a:gd name="connsiteY24" fmla="*/ 251247 h 1498067"/>
                <a:gd name="connsiteX25" fmla="*/ 1432041 w 1812988"/>
                <a:gd name="connsiteY25" fmla="*/ 449670 h 1498067"/>
                <a:gd name="connsiteX26" fmla="*/ 1660217 w 1812988"/>
                <a:gd name="connsiteY26" fmla="*/ 381236 h 1498067"/>
                <a:gd name="connsiteX27" fmla="*/ 1506085 w 1812988"/>
                <a:gd name="connsiteY27" fmla="*/ 554531 h 1498067"/>
                <a:gd name="connsiteX28" fmla="*/ 1743986 w 1812988"/>
                <a:gd name="connsiteY28" fmla="*/ 529543 h 1498067"/>
                <a:gd name="connsiteX29" fmla="*/ 1557089 w 1812988"/>
                <a:gd name="connsiteY29" fmla="*/ 671056 h 1498067"/>
                <a:gd name="connsiteX30" fmla="*/ 1795574 w 1812988"/>
                <a:gd name="connsiteY30" fmla="*/ 690460 h 1498067"/>
                <a:gd name="connsiteX31" fmla="*/ 1583088 w 1812988"/>
                <a:gd name="connsiteY31" fmla="*/ 794748 h 1498067"/>
                <a:gd name="connsiteX32" fmla="*/ 1812988 w 1812988"/>
                <a:gd name="connsiteY32" fmla="*/ 857810 h 1498067"/>
                <a:gd name="connsiteX33" fmla="*/ 1583088 w 1812988"/>
                <a:gd name="connsiteY33" fmla="*/ 920872 h 1498067"/>
                <a:gd name="connsiteX34" fmla="*/ 1795574 w 1812988"/>
                <a:gd name="connsiteY34" fmla="*/ 1025160 h 1498067"/>
                <a:gd name="connsiteX35" fmla="*/ 1557089 w 1812988"/>
                <a:gd name="connsiteY35" fmla="*/ 1044564 h 1498067"/>
                <a:gd name="connsiteX36" fmla="*/ 1743986 w 1812988"/>
                <a:gd name="connsiteY36" fmla="*/ 1186077 h 1498067"/>
                <a:gd name="connsiteX37" fmla="*/ 1506085 w 1812988"/>
                <a:gd name="connsiteY37" fmla="*/ 1161089 h 1498067"/>
                <a:gd name="connsiteX38" fmla="*/ 1660217 w 1812988"/>
                <a:gd name="connsiteY38" fmla="*/ 1334384 h 1498067"/>
                <a:gd name="connsiteX39" fmla="*/ 1432041 w 1812988"/>
                <a:gd name="connsiteY39" fmla="*/ 1265950 h 1498067"/>
                <a:gd name="connsiteX40" fmla="*/ 1547482 w 1812988"/>
                <a:gd name="connsiteY40" fmla="*/ 1464373 h 1498067"/>
                <a:gd name="connsiteX41" fmla="*/ 1337797 w 1812988"/>
                <a:gd name="connsiteY41" fmla="*/ 1355132 h 1498067"/>
                <a:gd name="connsiteX42" fmla="*/ 1226985 w 1812988"/>
                <a:gd name="connsiteY42" fmla="*/ 1425200 h 1498067"/>
                <a:gd name="connsiteX43" fmla="*/ 1103847 w 1812988"/>
                <a:gd name="connsiteY43" fmla="*/ 1473465 h 1498067"/>
                <a:gd name="connsiteX44" fmla="*/ 973135 w 1812988"/>
                <a:gd name="connsiteY44" fmla="*/ 1498067 h 1498067"/>
                <a:gd name="connsiteX45" fmla="*/ 839853 w 1812988"/>
                <a:gd name="connsiteY45" fmla="*/ 1498067 h 1498067"/>
                <a:gd name="connsiteX46" fmla="*/ 709141 w 1812988"/>
                <a:gd name="connsiteY46" fmla="*/ 1473465 h 1498067"/>
                <a:gd name="connsiteX47" fmla="*/ 586003 w 1812988"/>
                <a:gd name="connsiteY47" fmla="*/ 1425200 h 1498067"/>
                <a:gd name="connsiteX48" fmla="*/ 475191 w 1812988"/>
                <a:gd name="connsiteY48" fmla="*/ 1355132 h 1498067"/>
                <a:gd name="connsiteX49" fmla="*/ 265506 w 1812988"/>
                <a:gd name="connsiteY49" fmla="*/ 1464373 h 1498067"/>
                <a:gd name="connsiteX50" fmla="*/ 380947 w 1812988"/>
                <a:gd name="connsiteY50" fmla="*/ 1265950 h 1498067"/>
                <a:gd name="connsiteX51" fmla="*/ 152771 w 1812988"/>
                <a:gd name="connsiteY51" fmla="*/ 1334384 h 1498067"/>
                <a:gd name="connsiteX52" fmla="*/ 306903 w 1812988"/>
                <a:gd name="connsiteY52" fmla="*/ 1161089 h 1498067"/>
                <a:gd name="connsiteX53" fmla="*/ 69002 w 1812988"/>
                <a:gd name="connsiteY53" fmla="*/ 1186077 h 1498067"/>
                <a:gd name="connsiteX54" fmla="*/ 255899 w 1812988"/>
                <a:gd name="connsiteY54" fmla="*/ 1044564 h 1498067"/>
                <a:gd name="connsiteX55" fmla="*/ 17414 w 1812988"/>
                <a:gd name="connsiteY55" fmla="*/ 1025160 h 1498067"/>
                <a:gd name="connsiteX56" fmla="*/ 229900 w 1812988"/>
                <a:gd name="connsiteY56" fmla="*/ 920872 h 1498067"/>
                <a:gd name="connsiteX57" fmla="*/ 0 w 1812988"/>
                <a:gd name="connsiteY57" fmla="*/ 857810 h 1498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812988" h="1498067">
                  <a:moveTo>
                    <a:pt x="0" y="857810"/>
                  </a:moveTo>
                  <a:lnTo>
                    <a:pt x="229900" y="794748"/>
                  </a:lnTo>
                  <a:lnTo>
                    <a:pt x="17414" y="690460"/>
                  </a:lnTo>
                  <a:lnTo>
                    <a:pt x="255899" y="671056"/>
                  </a:lnTo>
                  <a:lnTo>
                    <a:pt x="69002" y="529543"/>
                  </a:lnTo>
                  <a:lnTo>
                    <a:pt x="306903" y="554531"/>
                  </a:lnTo>
                  <a:lnTo>
                    <a:pt x="152771" y="381236"/>
                  </a:lnTo>
                  <a:lnTo>
                    <a:pt x="380947" y="449670"/>
                  </a:lnTo>
                  <a:lnTo>
                    <a:pt x="265506" y="251247"/>
                  </a:lnTo>
                  <a:lnTo>
                    <a:pt x="475191" y="360488"/>
                  </a:lnTo>
                  <a:lnTo>
                    <a:pt x="402873" y="144567"/>
                  </a:lnTo>
                  <a:lnTo>
                    <a:pt x="586003" y="290420"/>
                  </a:lnTo>
                  <a:lnTo>
                    <a:pt x="559597" y="65296"/>
                  </a:lnTo>
                  <a:lnTo>
                    <a:pt x="709141" y="242155"/>
                  </a:lnTo>
                  <a:lnTo>
                    <a:pt x="729646" y="16479"/>
                  </a:lnTo>
                  <a:lnTo>
                    <a:pt x="839853" y="217553"/>
                  </a:lnTo>
                  <a:lnTo>
                    <a:pt x="906494" y="0"/>
                  </a:lnTo>
                  <a:lnTo>
                    <a:pt x="973135" y="217553"/>
                  </a:lnTo>
                  <a:lnTo>
                    <a:pt x="1083342" y="16479"/>
                  </a:lnTo>
                  <a:lnTo>
                    <a:pt x="1103847" y="242155"/>
                  </a:lnTo>
                  <a:lnTo>
                    <a:pt x="1253391" y="65296"/>
                  </a:lnTo>
                  <a:lnTo>
                    <a:pt x="1226985" y="290420"/>
                  </a:lnTo>
                  <a:lnTo>
                    <a:pt x="1410115" y="144567"/>
                  </a:lnTo>
                  <a:lnTo>
                    <a:pt x="1337797" y="360488"/>
                  </a:lnTo>
                  <a:lnTo>
                    <a:pt x="1547482" y="251247"/>
                  </a:lnTo>
                  <a:lnTo>
                    <a:pt x="1432041" y="449670"/>
                  </a:lnTo>
                  <a:lnTo>
                    <a:pt x="1660217" y="381236"/>
                  </a:lnTo>
                  <a:lnTo>
                    <a:pt x="1506085" y="554531"/>
                  </a:lnTo>
                  <a:lnTo>
                    <a:pt x="1743986" y="529543"/>
                  </a:lnTo>
                  <a:lnTo>
                    <a:pt x="1557089" y="671056"/>
                  </a:lnTo>
                  <a:lnTo>
                    <a:pt x="1795574" y="690460"/>
                  </a:lnTo>
                  <a:lnTo>
                    <a:pt x="1583088" y="794748"/>
                  </a:lnTo>
                  <a:lnTo>
                    <a:pt x="1812988" y="857810"/>
                  </a:lnTo>
                  <a:lnTo>
                    <a:pt x="1583088" y="920872"/>
                  </a:lnTo>
                  <a:lnTo>
                    <a:pt x="1795574" y="1025160"/>
                  </a:lnTo>
                  <a:lnTo>
                    <a:pt x="1557089" y="1044564"/>
                  </a:lnTo>
                  <a:lnTo>
                    <a:pt x="1743986" y="1186077"/>
                  </a:lnTo>
                  <a:lnTo>
                    <a:pt x="1506085" y="1161089"/>
                  </a:lnTo>
                  <a:lnTo>
                    <a:pt x="1660217" y="1334384"/>
                  </a:lnTo>
                  <a:lnTo>
                    <a:pt x="1432041" y="1265950"/>
                  </a:lnTo>
                  <a:lnTo>
                    <a:pt x="1547482" y="1464373"/>
                  </a:lnTo>
                  <a:lnTo>
                    <a:pt x="1337797" y="1355132"/>
                  </a:lnTo>
                  <a:lnTo>
                    <a:pt x="1226985" y="1425200"/>
                  </a:lnTo>
                  <a:lnTo>
                    <a:pt x="1103847" y="1473465"/>
                  </a:lnTo>
                  <a:lnTo>
                    <a:pt x="973135" y="1498067"/>
                  </a:lnTo>
                  <a:lnTo>
                    <a:pt x="839853" y="1498067"/>
                  </a:lnTo>
                  <a:lnTo>
                    <a:pt x="709141" y="1473465"/>
                  </a:lnTo>
                  <a:lnTo>
                    <a:pt x="586003" y="1425200"/>
                  </a:lnTo>
                  <a:lnTo>
                    <a:pt x="475191" y="1355132"/>
                  </a:lnTo>
                  <a:lnTo>
                    <a:pt x="265506" y="1464373"/>
                  </a:lnTo>
                  <a:lnTo>
                    <a:pt x="380947" y="1265950"/>
                  </a:lnTo>
                  <a:lnTo>
                    <a:pt x="152771" y="1334384"/>
                  </a:lnTo>
                  <a:lnTo>
                    <a:pt x="306903" y="1161089"/>
                  </a:lnTo>
                  <a:lnTo>
                    <a:pt x="69002" y="1186077"/>
                  </a:lnTo>
                  <a:lnTo>
                    <a:pt x="255899" y="1044564"/>
                  </a:lnTo>
                  <a:lnTo>
                    <a:pt x="17414" y="1025160"/>
                  </a:lnTo>
                  <a:lnTo>
                    <a:pt x="229900" y="920872"/>
                  </a:lnTo>
                  <a:lnTo>
                    <a:pt x="0" y="857810"/>
                  </a:lnTo>
                  <a:close/>
                </a:path>
              </a:pathLst>
            </a:custGeom>
            <a:solidFill>
              <a:srgbClr val="FFFF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星 32 85"/>
            <p:cNvSpPr/>
            <p:nvPr/>
          </p:nvSpPr>
          <p:spPr>
            <a:xfrm>
              <a:off x="773751" y="5781752"/>
              <a:ext cx="1495531" cy="1088365"/>
            </a:xfrm>
            <a:custGeom>
              <a:avLst/>
              <a:gdLst>
                <a:gd name="connsiteX0" fmla="*/ 0 w 1812988"/>
                <a:gd name="connsiteY0" fmla="*/ 857810 h 1715620"/>
                <a:gd name="connsiteX1" fmla="*/ 229900 w 1812988"/>
                <a:gd name="connsiteY1" fmla="*/ 794748 h 1715620"/>
                <a:gd name="connsiteX2" fmla="*/ 17414 w 1812988"/>
                <a:gd name="connsiteY2" fmla="*/ 690460 h 1715620"/>
                <a:gd name="connsiteX3" fmla="*/ 255899 w 1812988"/>
                <a:gd name="connsiteY3" fmla="*/ 671056 h 1715620"/>
                <a:gd name="connsiteX4" fmla="*/ 69002 w 1812988"/>
                <a:gd name="connsiteY4" fmla="*/ 529543 h 1715620"/>
                <a:gd name="connsiteX5" fmla="*/ 306903 w 1812988"/>
                <a:gd name="connsiteY5" fmla="*/ 554531 h 1715620"/>
                <a:gd name="connsiteX6" fmla="*/ 152771 w 1812988"/>
                <a:gd name="connsiteY6" fmla="*/ 381236 h 1715620"/>
                <a:gd name="connsiteX7" fmla="*/ 380947 w 1812988"/>
                <a:gd name="connsiteY7" fmla="*/ 449670 h 1715620"/>
                <a:gd name="connsiteX8" fmla="*/ 265506 w 1812988"/>
                <a:gd name="connsiteY8" fmla="*/ 251247 h 1715620"/>
                <a:gd name="connsiteX9" fmla="*/ 475191 w 1812988"/>
                <a:gd name="connsiteY9" fmla="*/ 360488 h 1715620"/>
                <a:gd name="connsiteX10" fmla="*/ 402873 w 1812988"/>
                <a:gd name="connsiteY10" fmla="*/ 144567 h 1715620"/>
                <a:gd name="connsiteX11" fmla="*/ 586003 w 1812988"/>
                <a:gd name="connsiteY11" fmla="*/ 290420 h 1715620"/>
                <a:gd name="connsiteX12" fmla="*/ 559597 w 1812988"/>
                <a:gd name="connsiteY12" fmla="*/ 65296 h 1715620"/>
                <a:gd name="connsiteX13" fmla="*/ 709141 w 1812988"/>
                <a:gd name="connsiteY13" fmla="*/ 242155 h 1715620"/>
                <a:gd name="connsiteX14" fmla="*/ 729646 w 1812988"/>
                <a:gd name="connsiteY14" fmla="*/ 16479 h 1715620"/>
                <a:gd name="connsiteX15" fmla="*/ 839853 w 1812988"/>
                <a:gd name="connsiteY15" fmla="*/ 217553 h 1715620"/>
                <a:gd name="connsiteX16" fmla="*/ 906494 w 1812988"/>
                <a:gd name="connsiteY16" fmla="*/ 0 h 1715620"/>
                <a:gd name="connsiteX17" fmla="*/ 973135 w 1812988"/>
                <a:gd name="connsiteY17" fmla="*/ 217553 h 1715620"/>
                <a:gd name="connsiteX18" fmla="*/ 1083342 w 1812988"/>
                <a:gd name="connsiteY18" fmla="*/ 16479 h 1715620"/>
                <a:gd name="connsiteX19" fmla="*/ 1103847 w 1812988"/>
                <a:gd name="connsiteY19" fmla="*/ 242155 h 1715620"/>
                <a:gd name="connsiteX20" fmla="*/ 1253391 w 1812988"/>
                <a:gd name="connsiteY20" fmla="*/ 65296 h 1715620"/>
                <a:gd name="connsiteX21" fmla="*/ 1226985 w 1812988"/>
                <a:gd name="connsiteY21" fmla="*/ 290420 h 1715620"/>
                <a:gd name="connsiteX22" fmla="*/ 1410115 w 1812988"/>
                <a:gd name="connsiteY22" fmla="*/ 144567 h 1715620"/>
                <a:gd name="connsiteX23" fmla="*/ 1337797 w 1812988"/>
                <a:gd name="connsiteY23" fmla="*/ 360488 h 1715620"/>
                <a:gd name="connsiteX24" fmla="*/ 1547482 w 1812988"/>
                <a:gd name="connsiteY24" fmla="*/ 251247 h 1715620"/>
                <a:gd name="connsiteX25" fmla="*/ 1432041 w 1812988"/>
                <a:gd name="connsiteY25" fmla="*/ 449670 h 1715620"/>
                <a:gd name="connsiteX26" fmla="*/ 1660217 w 1812988"/>
                <a:gd name="connsiteY26" fmla="*/ 381236 h 1715620"/>
                <a:gd name="connsiteX27" fmla="*/ 1506085 w 1812988"/>
                <a:gd name="connsiteY27" fmla="*/ 554531 h 1715620"/>
                <a:gd name="connsiteX28" fmla="*/ 1743986 w 1812988"/>
                <a:gd name="connsiteY28" fmla="*/ 529543 h 1715620"/>
                <a:gd name="connsiteX29" fmla="*/ 1557089 w 1812988"/>
                <a:gd name="connsiteY29" fmla="*/ 671056 h 1715620"/>
                <a:gd name="connsiteX30" fmla="*/ 1795574 w 1812988"/>
                <a:gd name="connsiteY30" fmla="*/ 690460 h 1715620"/>
                <a:gd name="connsiteX31" fmla="*/ 1583088 w 1812988"/>
                <a:gd name="connsiteY31" fmla="*/ 794748 h 1715620"/>
                <a:gd name="connsiteX32" fmla="*/ 1812988 w 1812988"/>
                <a:gd name="connsiteY32" fmla="*/ 857810 h 1715620"/>
                <a:gd name="connsiteX33" fmla="*/ 1583088 w 1812988"/>
                <a:gd name="connsiteY33" fmla="*/ 920872 h 1715620"/>
                <a:gd name="connsiteX34" fmla="*/ 1795574 w 1812988"/>
                <a:gd name="connsiteY34" fmla="*/ 1025160 h 1715620"/>
                <a:gd name="connsiteX35" fmla="*/ 1557089 w 1812988"/>
                <a:gd name="connsiteY35" fmla="*/ 1044564 h 1715620"/>
                <a:gd name="connsiteX36" fmla="*/ 1743986 w 1812988"/>
                <a:gd name="connsiteY36" fmla="*/ 1186077 h 1715620"/>
                <a:gd name="connsiteX37" fmla="*/ 1506085 w 1812988"/>
                <a:gd name="connsiteY37" fmla="*/ 1161089 h 1715620"/>
                <a:gd name="connsiteX38" fmla="*/ 1660217 w 1812988"/>
                <a:gd name="connsiteY38" fmla="*/ 1334384 h 1715620"/>
                <a:gd name="connsiteX39" fmla="*/ 1432041 w 1812988"/>
                <a:gd name="connsiteY39" fmla="*/ 1265950 h 1715620"/>
                <a:gd name="connsiteX40" fmla="*/ 1547482 w 1812988"/>
                <a:gd name="connsiteY40" fmla="*/ 1464373 h 1715620"/>
                <a:gd name="connsiteX41" fmla="*/ 1337797 w 1812988"/>
                <a:gd name="connsiteY41" fmla="*/ 1355132 h 1715620"/>
                <a:gd name="connsiteX42" fmla="*/ 1410115 w 1812988"/>
                <a:gd name="connsiteY42" fmla="*/ 1571053 h 1715620"/>
                <a:gd name="connsiteX43" fmla="*/ 1226985 w 1812988"/>
                <a:gd name="connsiteY43" fmla="*/ 1425200 h 1715620"/>
                <a:gd name="connsiteX44" fmla="*/ 1253391 w 1812988"/>
                <a:gd name="connsiteY44" fmla="*/ 1650324 h 1715620"/>
                <a:gd name="connsiteX45" fmla="*/ 1103847 w 1812988"/>
                <a:gd name="connsiteY45" fmla="*/ 1473465 h 1715620"/>
                <a:gd name="connsiteX46" fmla="*/ 1083342 w 1812988"/>
                <a:gd name="connsiteY46" fmla="*/ 1699141 h 1715620"/>
                <a:gd name="connsiteX47" fmla="*/ 973135 w 1812988"/>
                <a:gd name="connsiteY47" fmla="*/ 1498067 h 1715620"/>
                <a:gd name="connsiteX48" fmla="*/ 906494 w 1812988"/>
                <a:gd name="connsiteY48" fmla="*/ 1715620 h 1715620"/>
                <a:gd name="connsiteX49" fmla="*/ 839853 w 1812988"/>
                <a:gd name="connsiteY49" fmla="*/ 1498067 h 1715620"/>
                <a:gd name="connsiteX50" fmla="*/ 729646 w 1812988"/>
                <a:gd name="connsiteY50" fmla="*/ 1699141 h 1715620"/>
                <a:gd name="connsiteX51" fmla="*/ 709141 w 1812988"/>
                <a:gd name="connsiteY51" fmla="*/ 1473465 h 1715620"/>
                <a:gd name="connsiteX52" fmla="*/ 559597 w 1812988"/>
                <a:gd name="connsiteY52" fmla="*/ 1650324 h 1715620"/>
                <a:gd name="connsiteX53" fmla="*/ 586003 w 1812988"/>
                <a:gd name="connsiteY53" fmla="*/ 1425200 h 1715620"/>
                <a:gd name="connsiteX54" fmla="*/ 402873 w 1812988"/>
                <a:gd name="connsiteY54" fmla="*/ 1571053 h 1715620"/>
                <a:gd name="connsiteX55" fmla="*/ 475191 w 1812988"/>
                <a:gd name="connsiteY55" fmla="*/ 1355132 h 1715620"/>
                <a:gd name="connsiteX56" fmla="*/ 265506 w 1812988"/>
                <a:gd name="connsiteY56" fmla="*/ 1464373 h 1715620"/>
                <a:gd name="connsiteX57" fmla="*/ 380947 w 1812988"/>
                <a:gd name="connsiteY57" fmla="*/ 1265950 h 1715620"/>
                <a:gd name="connsiteX58" fmla="*/ 152771 w 1812988"/>
                <a:gd name="connsiteY58" fmla="*/ 1334384 h 1715620"/>
                <a:gd name="connsiteX59" fmla="*/ 306903 w 1812988"/>
                <a:gd name="connsiteY59" fmla="*/ 1161089 h 1715620"/>
                <a:gd name="connsiteX60" fmla="*/ 69002 w 1812988"/>
                <a:gd name="connsiteY60" fmla="*/ 1186077 h 1715620"/>
                <a:gd name="connsiteX61" fmla="*/ 255899 w 1812988"/>
                <a:gd name="connsiteY61" fmla="*/ 1044564 h 1715620"/>
                <a:gd name="connsiteX62" fmla="*/ 17414 w 1812988"/>
                <a:gd name="connsiteY62" fmla="*/ 1025160 h 1715620"/>
                <a:gd name="connsiteX63" fmla="*/ 229900 w 1812988"/>
                <a:gd name="connsiteY63" fmla="*/ 920872 h 1715620"/>
                <a:gd name="connsiteX64" fmla="*/ 0 w 1812988"/>
                <a:gd name="connsiteY64" fmla="*/ 857810 h 1715620"/>
                <a:gd name="connsiteX0" fmla="*/ 0 w 1812988"/>
                <a:gd name="connsiteY0" fmla="*/ 857810 h 1715620"/>
                <a:gd name="connsiteX1" fmla="*/ 229900 w 1812988"/>
                <a:gd name="connsiteY1" fmla="*/ 794748 h 1715620"/>
                <a:gd name="connsiteX2" fmla="*/ 17414 w 1812988"/>
                <a:gd name="connsiteY2" fmla="*/ 690460 h 1715620"/>
                <a:gd name="connsiteX3" fmla="*/ 255899 w 1812988"/>
                <a:gd name="connsiteY3" fmla="*/ 671056 h 1715620"/>
                <a:gd name="connsiteX4" fmla="*/ 69002 w 1812988"/>
                <a:gd name="connsiteY4" fmla="*/ 529543 h 1715620"/>
                <a:gd name="connsiteX5" fmla="*/ 306903 w 1812988"/>
                <a:gd name="connsiteY5" fmla="*/ 554531 h 1715620"/>
                <a:gd name="connsiteX6" fmla="*/ 152771 w 1812988"/>
                <a:gd name="connsiteY6" fmla="*/ 381236 h 1715620"/>
                <a:gd name="connsiteX7" fmla="*/ 380947 w 1812988"/>
                <a:gd name="connsiteY7" fmla="*/ 449670 h 1715620"/>
                <a:gd name="connsiteX8" fmla="*/ 265506 w 1812988"/>
                <a:gd name="connsiteY8" fmla="*/ 251247 h 1715620"/>
                <a:gd name="connsiteX9" fmla="*/ 475191 w 1812988"/>
                <a:gd name="connsiteY9" fmla="*/ 360488 h 1715620"/>
                <a:gd name="connsiteX10" fmla="*/ 402873 w 1812988"/>
                <a:gd name="connsiteY10" fmla="*/ 144567 h 1715620"/>
                <a:gd name="connsiteX11" fmla="*/ 586003 w 1812988"/>
                <a:gd name="connsiteY11" fmla="*/ 290420 h 1715620"/>
                <a:gd name="connsiteX12" fmla="*/ 559597 w 1812988"/>
                <a:gd name="connsiteY12" fmla="*/ 65296 h 1715620"/>
                <a:gd name="connsiteX13" fmla="*/ 709141 w 1812988"/>
                <a:gd name="connsiteY13" fmla="*/ 242155 h 1715620"/>
                <a:gd name="connsiteX14" fmla="*/ 729646 w 1812988"/>
                <a:gd name="connsiteY14" fmla="*/ 16479 h 1715620"/>
                <a:gd name="connsiteX15" fmla="*/ 839853 w 1812988"/>
                <a:gd name="connsiteY15" fmla="*/ 217553 h 1715620"/>
                <a:gd name="connsiteX16" fmla="*/ 906494 w 1812988"/>
                <a:gd name="connsiteY16" fmla="*/ 0 h 1715620"/>
                <a:gd name="connsiteX17" fmla="*/ 973135 w 1812988"/>
                <a:gd name="connsiteY17" fmla="*/ 217553 h 1715620"/>
                <a:gd name="connsiteX18" fmla="*/ 1083342 w 1812988"/>
                <a:gd name="connsiteY18" fmla="*/ 16479 h 1715620"/>
                <a:gd name="connsiteX19" fmla="*/ 1103847 w 1812988"/>
                <a:gd name="connsiteY19" fmla="*/ 242155 h 1715620"/>
                <a:gd name="connsiteX20" fmla="*/ 1253391 w 1812988"/>
                <a:gd name="connsiteY20" fmla="*/ 65296 h 1715620"/>
                <a:gd name="connsiteX21" fmla="*/ 1226985 w 1812988"/>
                <a:gd name="connsiteY21" fmla="*/ 290420 h 1715620"/>
                <a:gd name="connsiteX22" fmla="*/ 1410115 w 1812988"/>
                <a:gd name="connsiteY22" fmla="*/ 144567 h 1715620"/>
                <a:gd name="connsiteX23" fmla="*/ 1337797 w 1812988"/>
                <a:gd name="connsiteY23" fmla="*/ 360488 h 1715620"/>
                <a:gd name="connsiteX24" fmla="*/ 1547482 w 1812988"/>
                <a:gd name="connsiteY24" fmla="*/ 251247 h 1715620"/>
                <a:gd name="connsiteX25" fmla="*/ 1432041 w 1812988"/>
                <a:gd name="connsiteY25" fmla="*/ 449670 h 1715620"/>
                <a:gd name="connsiteX26" fmla="*/ 1660217 w 1812988"/>
                <a:gd name="connsiteY26" fmla="*/ 381236 h 1715620"/>
                <a:gd name="connsiteX27" fmla="*/ 1506085 w 1812988"/>
                <a:gd name="connsiteY27" fmla="*/ 554531 h 1715620"/>
                <a:gd name="connsiteX28" fmla="*/ 1743986 w 1812988"/>
                <a:gd name="connsiteY28" fmla="*/ 529543 h 1715620"/>
                <a:gd name="connsiteX29" fmla="*/ 1557089 w 1812988"/>
                <a:gd name="connsiteY29" fmla="*/ 671056 h 1715620"/>
                <a:gd name="connsiteX30" fmla="*/ 1795574 w 1812988"/>
                <a:gd name="connsiteY30" fmla="*/ 690460 h 1715620"/>
                <a:gd name="connsiteX31" fmla="*/ 1583088 w 1812988"/>
                <a:gd name="connsiteY31" fmla="*/ 794748 h 1715620"/>
                <a:gd name="connsiteX32" fmla="*/ 1812988 w 1812988"/>
                <a:gd name="connsiteY32" fmla="*/ 857810 h 1715620"/>
                <a:gd name="connsiteX33" fmla="*/ 1583088 w 1812988"/>
                <a:gd name="connsiteY33" fmla="*/ 920872 h 1715620"/>
                <a:gd name="connsiteX34" fmla="*/ 1795574 w 1812988"/>
                <a:gd name="connsiteY34" fmla="*/ 1025160 h 1715620"/>
                <a:gd name="connsiteX35" fmla="*/ 1557089 w 1812988"/>
                <a:gd name="connsiteY35" fmla="*/ 1044564 h 1715620"/>
                <a:gd name="connsiteX36" fmla="*/ 1743986 w 1812988"/>
                <a:gd name="connsiteY36" fmla="*/ 1186077 h 1715620"/>
                <a:gd name="connsiteX37" fmla="*/ 1506085 w 1812988"/>
                <a:gd name="connsiteY37" fmla="*/ 1161089 h 1715620"/>
                <a:gd name="connsiteX38" fmla="*/ 1660217 w 1812988"/>
                <a:gd name="connsiteY38" fmla="*/ 1334384 h 1715620"/>
                <a:gd name="connsiteX39" fmla="*/ 1432041 w 1812988"/>
                <a:gd name="connsiteY39" fmla="*/ 1265950 h 1715620"/>
                <a:gd name="connsiteX40" fmla="*/ 1547482 w 1812988"/>
                <a:gd name="connsiteY40" fmla="*/ 1464373 h 1715620"/>
                <a:gd name="connsiteX41" fmla="*/ 1337797 w 1812988"/>
                <a:gd name="connsiteY41" fmla="*/ 1355132 h 1715620"/>
                <a:gd name="connsiteX42" fmla="*/ 1410115 w 1812988"/>
                <a:gd name="connsiteY42" fmla="*/ 1571053 h 1715620"/>
                <a:gd name="connsiteX43" fmla="*/ 1226985 w 1812988"/>
                <a:gd name="connsiteY43" fmla="*/ 1425200 h 1715620"/>
                <a:gd name="connsiteX44" fmla="*/ 1103847 w 1812988"/>
                <a:gd name="connsiteY44" fmla="*/ 1473465 h 1715620"/>
                <a:gd name="connsiteX45" fmla="*/ 1083342 w 1812988"/>
                <a:gd name="connsiteY45" fmla="*/ 1699141 h 1715620"/>
                <a:gd name="connsiteX46" fmla="*/ 973135 w 1812988"/>
                <a:gd name="connsiteY46" fmla="*/ 1498067 h 1715620"/>
                <a:gd name="connsiteX47" fmla="*/ 906494 w 1812988"/>
                <a:gd name="connsiteY47" fmla="*/ 1715620 h 1715620"/>
                <a:gd name="connsiteX48" fmla="*/ 839853 w 1812988"/>
                <a:gd name="connsiteY48" fmla="*/ 1498067 h 1715620"/>
                <a:gd name="connsiteX49" fmla="*/ 729646 w 1812988"/>
                <a:gd name="connsiteY49" fmla="*/ 1699141 h 1715620"/>
                <a:gd name="connsiteX50" fmla="*/ 709141 w 1812988"/>
                <a:gd name="connsiteY50" fmla="*/ 1473465 h 1715620"/>
                <a:gd name="connsiteX51" fmla="*/ 559597 w 1812988"/>
                <a:gd name="connsiteY51" fmla="*/ 1650324 h 1715620"/>
                <a:gd name="connsiteX52" fmla="*/ 586003 w 1812988"/>
                <a:gd name="connsiteY52" fmla="*/ 1425200 h 1715620"/>
                <a:gd name="connsiteX53" fmla="*/ 402873 w 1812988"/>
                <a:gd name="connsiteY53" fmla="*/ 1571053 h 1715620"/>
                <a:gd name="connsiteX54" fmla="*/ 475191 w 1812988"/>
                <a:gd name="connsiteY54" fmla="*/ 1355132 h 1715620"/>
                <a:gd name="connsiteX55" fmla="*/ 265506 w 1812988"/>
                <a:gd name="connsiteY55" fmla="*/ 1464373 h 1715620"/>
                <a:gd name="connsiteX56" fmla="*/ 380947 w 1812988"/>
                <a:gd name="connsiteY56" fmla="*/ 1265950 h 1715620"/>
                <a:gd name="connsiteX57" fmla="*/ 152771 w 1812988"/>
                <a:gd name="connsiteY57" fmla="*/ 1334384 h 1715620"/>
                <a:gd name="connsiteX58" fmla="*/ 306903 w 1812988"/>
                <a:gd name="connsiteY58" fmla="*/ 1161089 h 1715620"/>
                <a:gd name="connsiteX59" fmla="*/ 69002 w 1812988"/>
                <a:gd name="connsiteY59" fmla="*/ 1186077 h 1715620"/>
                <a:gd name="connsiteX60" fmla="*/ 255899 w 1812988"/>
                <a:gd name="connsiteY60" fmla="*/ 1044564 h 1715620"/>
                <a:gd name="connsiteX61" fmla="*/ 17414 w 1812988"/>
                <a:gd name="connsiteY61" fmla="*/ 1025160 h 1715620"/>
                <a:gd name="connsiteX62" fmla="*/ 229900 w 1812988"/>
                <a:gd name="connsiteY62" fmla="*/ 920872 h 1715620"/>
                <a:gd name="connsiteX63" fmla="*/ 0 w 1812988"/>
                <a:gd name="connsiteY63" fmla="*/ 857810 h 1715620"/>
                <a:gd name="connsiteX0" fmla="*/ 0 w 1812988"/>
                <a:gd name="connsiteY0" fmla="*/ 857810 h 1715620"/>
                <a:gd name="connsiteX1" fmla="*/ 229900 w 1812988"/>
                <a:gd name="connsiteY1" fmla="*/ 794748 h 1715620"/>
                <a:gd name="connsiteX2" fmla="*/ 17414 w 1812988"/>
                <a:gd name="connsiteY2" fmla="*/ 690460 h 1715620"/>
                <a:gd name="connsiteX3" fmla="*/ 255899 w 1812988"/>
                <a:gd name="connsiteY3" fmla="*/ 671056 h 1715620"/>
                <a:gd name="connsiteX4" fmla="*/ 69002 w 1812988"/>
                <a:gd name="connsiteY4" fmla="*/ 529543 h 1715620"/>
                <a:gd name="connsiteX5" fmla="*/ 306903 w 1812988"/>
                <a:gd name="connsiteY5" fmla="*/ 554531 h 1715620"/>
                <a:gd name="connsiteX6" fmla="*/ 152771 w 1812988"/>
                <a:gd name="connsiteY6" fmla="*/ 381236 h 1715620"/>
                <a:gd name="connsiteX7" fmla="*/ 380947 w 1812988"/>
                <a:gd name="connsiteY7" fmla="*/ 449670 h 1715620"/>
                <a:gd name="connsiteX8" fmla="*/ 265506 w 1812988"/>
                <a:gd name="connsiteY8" fmla="*/ 251247 h 1715620"/>
                <a:gd name="connsiteX9" fmla="*/ 475191 w 1812988"/>
                <a:gd name="connsiteY9" fmla="*/ 360488 h 1715620"/>
                <a:gd name="connsiteX10" fmla="*/ 402873 w 1812988"/>
                <a:gd name="connsiteY10" fmla="*/ 144567 h 1715620"/>
                <a:gd name="connsiteX11" fmla="*/ 586003 w 1812988"/>
                <a:gd name="connsiteY11" fmla="*/ 290420 h 1715620"/>
                <a:gd name="connsiteX12" fmla="*/ 559597 w 1812988"/>
                <a:gd name="connsiteY12" fmla="*/ 65296 h 1715620"/>
                <a:gd name="connsiteX13" fmla="*/ 709141 w 1812988"/>
                <a:gd name="connsiteY13" fmla="*/ 242155 h 1715620"/>
                <a:gd name="connsiteX14" fmla="*/ 729646 w 1812988"/>
                <a:gd name="connsiteY14" fmla="*/ 16479 h 1715620"/>
                <a:gd name="connsiteX15" fmla="*/ 839853 w 1812988"/>
                <a:gd name="connsiteY15" fmla="*/ 217553 h 1715620"/>
                <a:gd name="connsiteX16" fmla="*/ 906494 w 1812988"/>
                <a:gd name="connsiteY16" fmla="*/ 0 h 1715620"/>
                <a:gd name="connsiteX17" fmla="*/ 973135 w 1812988"/>
                <a:gd name="connsiteY17" fmla="*/ 217553 h 1715620"/>
                <a:gd name="connsiteX18" fmla="*/ 1083342 w 1812988"/>
                <a:gd name="connsiteY18" fmla="*/ 16479 h 1715620"/>
                <a:gd name="connsiteX19" fmla="*/ 1103847 w 1812988"/>
                <a:gd name="connsiteY19" fmla="*/ 242155 h 1715620"/>
                <a:gd name="connsiteX20" fmla="*/ 1253391 w 1812988"/>
                <a:gd name="connsiteY20" fmla="*/ 65296 h 1715620"/>
                <a:gd name="connsiteX21" fmla="*/ 1226985 w 1812988"/>
                <a:gd name="connsiteY21" fmla="*/ 290420 h 1715620"/>
                <a:gd name="connsiteX22" fmla="*/ 1410115 w 1812988"/>
                <a:gd name="connsiteY22" fmla="*/ 144567 h 1715620"/>
                <a:gd name="connsiteX23" fmla="*/ 1337797 w 1812988"/>
                <a:gd name="connsiteY23" fmla="*/ 360488 h 1715620"/>
                <a:gd name="connsiteX24" fmla="*/ 1547482 w 1812988"/>
                <a:gd name="connsiteY24" fmla="*/ 251247 h 1715620"/>
                <a:gd name="connsiteX25" fmla="*/ 1432041 w 1812988"/>
                <a:gd name="connsiteY25" fmla="*/ 449670 h 1715620"/>
                <a:gd name="connsiteX26" fmla="*/ 1660217 w 1812988"/>
                <a:gd name="connsiteY26" fmla="*/ 381236 h 1715620"/>
                <a:gd name="connsiteX27" fmla="*/ 1506085 w 1812988"/>
                <a:gd name="connsiteY27" fmla="*/ 554531 h 1715620"/>
                <a:gd name="connsiteX28" fmla="*/ 1743986 w 1812988"/>
                <a:gd name="connsiteY28" fmla="*/ 529543 h 1715620"/>
                <a:gd name="connsiteX29" fmla="*/ 1557089 w 1812988"/>
                <a:gd name="connsiteY29" fmla="*/ 671056 h 1715620"/>
                <a:gd name="connsiteX30" fmla="*/ 1795574 w 1812988"/>
                <a:gd name="connsiteY30" fmla="*/ 690460 h 1715620"/>
                <a:gd name="connsiteX31" fmla="*/ 1583088 w 1812988"/>
                <a:gd name="connsiteY31" fmla="*/ 794748 h 1715620"/>
                <a:gd name="connsiteX32" fmla="*/ 1812988 w 1812988"/>
                <a:gd name="connsiteY32" fmla="*/ 857810 h 1715620"/>
                <a:gd name="connsiteX33" fmla="*/ 1583088 w 1812988"/>
                <a:gd name="connsiteY33" fmla="*/ 920872 h 1715620"/>
                <a:gd name="connsiteX34" fmla="*/ 1795574 w 1812988"/>
                <a:gd name="connsiteY34" fmla="*/ 1025160 h 1715620"/>
                <a:gd name="connsiteX35" fmla="*/ 1557089 w 1812988"/>
                <a:gd name="connsiteY35" fmla="*/ 1044564 h 1715620"/>
                <a:gd name="connsiteX36" fmla="*/ 1743986 w 1812988"/>
                <a:gd name="connsiteY36" fmla="*/ 1186077 h 1715620"/>
                <a:gd name="connsiteX37" fmla="*/ 1506085 w 1812988"/>
                <a:gd name="connsiteY37" fmla="*/ 1161089 h 1715620"/>
                <a:gd name="connsiteX38" fmla="*/ 1660217 w 1812988"/>
                <a:gd name="connsiteY38" fmla="*/ 1334384 h 1715620"/>
                <a:gd name="connsiteX39" fmla="*/ 1432041 w 1812988"/>
                <a:gd name="connsiteY39" fmla="*/ 1265950 h 1715620"/>
                <a:gd name="connsiteX40" fmla="*/ 1547482 w 1812988"/>
                <a:gd name="connsiteY40" fmla="*/ 1464373 h 1715620"/>
                <a:gd name="connsiteX41" fmla="*/ 1337797 w 1812988"/>
                <a:gd name="connsiteY41" fmla="*/ 1355132 h 1715620"/>
                <a:gd name="connsiteX42" fmla="*/ 1410115 w 1812988"/>
                <a:gd name="connsiteY42" fmla="*/ 1571053 h 1715620"/>
                <a:gd name="connsiteX43" fmla="*/ 1226985 w 1812988"/>
                <a:gd name="connsiteY43" fmla="*/ 1425200 h 1715620"/>
                <a:gd name="connsiteX44" fmla="*/ 1103847 w 1812988"/>
                <a:gd name="connsiteY44" fmla="*/ 1473465 h 1715620"/>
                <a:gd name="connsiteX45" fmla="*/ 973135 w 1812988"/>
                <a:gd name="connsiteY45" fmla="*/ 1498067 h 1715620"/>
                <a:gd name="connsiteX46" fmla="*/ 906494 w 1812988"/>
                <a:gd name="connsiteY46" fmla="*/ 1715620 h 1715620"/>
                <a:gd name="connsiteX47" fmla="*/ 839853 w 1812988"/>
                <a:gd name="connsiteY47" fmla="*/ 1498067 h 1715620"/>
                <a:gd name="connsiteX48" fmla="*/ 729646 w 1812988"/>
                <a:gd name="connsiteY48" fmla="*/ 1699141 h 1715620"/>
                <a:gd name="connsiteX49" fmla="*/ 709141 w 1812988"/>
                <a:gd name="connsiteY49" fmla="*/ 1473465 h 1715620"/>
                <a:gd name="connsiteX50" fmla="*/ 559597 w 1812988"/>
                <a:gd name="connsiteY50" fmla="*/ 1650324 h 1715620"/>
                <a:gd name="connsiteX51" fmla="*/ 586003 w 1812988"/>
                <a:gd name="connsiteY51" fmla="*/ 1425200 h 1715620"/>
                <a:gd name="connsiteX52" fmla="*/ 402873 w 1812988"/>
                <a:gd name="connsiteY52" fmla="*/ 1571053 h 1715620"/>
                <a:gd name="connsiteX53" fmla="*/ 475191 w 1812988"/>
                <a:gd name="connsiteY53" fmla="*/ 1355132 h 1715620"/>
                <a:gd name="connsiteX54" fmla="*/ 265506 w 1812988"/>
                <a:gd name="connsiteY54" fmla="*/ 1464373 h 1715620"/>
                <a:gd name="connsiteX55" fmla="*/ 380947 w 1812988"/>
                <a:gd name="connsiteY55" fmla="*/ 1265950 h 1715620"/>
                <a:gd name="connsiteX56" fmla="*/ 152771 w 1812988"/>
                <a:gd name="connsiteY56" fmla="*/ 1334384 h 1715620"/>
                <a:gd name="connsiteX57" fmla="*/ 306903 w 1812988"/>
                <a:gd name="connsiteY57" fmla="*/ 1161089 h 1715620"/>
                <a:gd name="connsiteX58" fmla="*/ 69002 w 1812988"/>
                <a:gd name="connsiteY58" fmla="*/ 1186077 h 1715620"/>
                <a:gd name="connsiteX59" fmla="*/ 255899 w 1812988"/>
                <a:gd name="connsiteY59" fmla="*/ 1044564 h 1715620"/>
                <a:gd name="connsiteX60" fmla="*/ 17414 w 1812988"/>
                <a:gd name="connsiteY60" fmla="*/ 1025160 h 1715620"/>
                <a:gd name="connsiteX61" fmla="*/ 229900 w 1812988"/>
                <a:gd name="connsiteY61" fmla="*/ 920872 h 1715620"/>
                <a:gd name="connsiteX62" fmla="*/ 0 w 1812988"/>
                <a:gd name="connsiteY62" fmla="*/ 857810 h 1715620"/>
                <a:gd name="connsiteX0" fmla="*/ 0 w 1812988"/>
                <a:gd name="connsiteY0" fmla="*/ 857810 h 1699141"/>
                <a:gd name="connsiteX1" fmla="*/ 229900 w 1812988"/>
                <a:gd name="connsiteY1" fmla="*/ 794748 h 1699141"/>
                <a:gd name="connsiteX2" fmla="*/ 17414 w 1812988"/>
                <a:gd name="connsiteY2" fmla="*/ 690460 h 1699141"/>
                <a:gd name="connsiteX3" fmla="*/ 255899 w 1812988"/>
                <a:gd name="connsiteY3" fmla="*/ 671056 h 1699141"/>
                <a:gd name="connsiteX4" fmla="*/ 69002 w 1812988"/>
                <a:gd name="connsiteY4" fmla="*/ 529543 h 1699141"/>
                <a:gd name="connsiteX5" fmla="*/ 306903 w 1812988"/>
                <a:gd name="connsiteY5" fmla="*/ 554531 h 1699141"/>
                <a:gd name="connsiteX6" fmla="*/ 152771 w 1812988"/>
                <a:gd name="connsiteY6" fmla="*/ 381236 h 1699141"/>
                <a:gd name="connsiteX7" fmla="*/ 380947 w 1812988"/>
                <a:gd name="connsiteY7" fmla="*/ 449670 h 1699141"/>
                <a:gd name="connsiteX8" fmla="*/ 265506 w 1812988"/>
                <a:gd name="connsiteY8" fmla="*/ 251247 h 1699141"/>
                <a:gd name="connsiteX9" fmla="*/ 475191 w 1812988"/>
                <a:gd name="connsiteY9" fmla="*/ 360488 h 1699141"/>
                <a:gd name="connsiteX10" fmla="*/ 402873 w 1812988"/>
                <a:gd name="connsiteY10" fmla="*/ 144567 h 1699141"/>
                <a:gd name="connsiteX11" fmla="*/ 586003 w 1812988"/>
                <a:gd name="connsiteY11" fmla="*/ 290420 h 1699141"/>
                <a:gd name="connsiteX12" fmla="*/ 559597 w 1812988"/>
                <a:gd name="connsiteY12" fmla="*/ 65296 h 1699141"/>
                <a:gd name="connsiteX13" fmla="*/ 709141 w 1812988"/>
                <a:gd name="connsiteY13" fmla="*/ 242155 h 1699141"/>
                <a:gd name="connsiteX14" fmla="*/ 729646 w 1812988"/>
                <a:gd name="connsiteY14" fmla="*/ 16479 h 1699141"/>
                <a:gd name="connsiteX15" fmla="*/ 839853 w 1812988"/>
                <a:gd name="connsiteY15" fmla="*/ 217553 h 1699141"/>
                <a:gd name="connsiteX16" fmla="*/ 906494 w 1812988"/>
                <a:gd name="connsiteY16" fmla="*/ 0 h 1699141"/>
                <a:gd name="connsiteX17" fmla="*/ 973135 w 1812988"/>
                <a:gd name="connsiteY17" fmla="*/ 217553 h 1699141"/>
                <a:gd name="connsiteX18" fmla="*/ 1083342 w 1812988"/>
                <a:gd name="connsiteY18" fmla="*/ 16479 h 1699141"/>
                <a:gd name="connsiteX19" fmla="*/ 1103847 w 1812988"/>
                <a:gd name="connsiteY19" fmla="*/ 242155 h 1699141"/>
                <a:gd name="connsiteX20" fmla="*/ 1253391 w 1812988"/>
                <a:gd name="connsiteY20" fmla="*/ 65296 h 1699141"/>
                <a:gd name="connsiteX21" fmla="*/ 1226985 w 1812988"/>
                <a:gd name="connsiteY21" fmla="*/ 290420 h 1699141"/>
                <a:gd name="connsiteX22" fmla="*/ 1410115 w 1812988"/>
                <a:gd name="connsiteY22" fmla="*/ 144567 h 1699141"/>
                <a:gd name="connsiteX23" fmla="*/ 1337797 w 1812988"/>
                <a:gd name="connsiteY23" fmla="*/ 360488 h 1699141"/>
                <a:gd name="connsiteX24" fmla="*/ 1547482 w 1812988"/>
                <a:gd name="connsiteY24" fmla="*/ 251247 h 1699141"/>
                <a:gd name="connsiteX25" fmla="*/ 1432041 w 1812988"/>
                <a:gd name="connsiteY25" fmla="*/ 449670 h 1699141"/>
                <a:gd name="connsiteX26" fmla="*/ 1660217 w 1812988"/>
                <a:gd name="connsiteY26" fmla="*/ 381236 h 1699141"/>
                <a:gd name="connsiteX27" fmla="*/ 1506085 w 1812988"/>
                <a:gd name="connsiteY27" fmla="*/ 554531 h 1699141"/>
                <a:gd name="connsiteX28" fmla="*/ 1743986 w 1812988"/>
                <a:gd name="connsiteY28" fmla="*/ 529543 h 1699141"/>
                <a:gd name="connsiteX29" fmla="*/ 1557089 w 1812988"/>
                <a:gd name="connsiteY29" fmla="*/ 671056 h 1699141"/>
                <a:gd name="connsiteX30" fmla="*/ 1795574 w 1812988"/>
                <a:gd name="connsiteY30" fmla="*/ 690460 h 1699141"/>
                <a:gd name="connsiteX31" fmla="*/ 1583088 w 1812988"/>
                <a:gd name="connsiteY31" fmla="*/ 794748 h 1699141"/>
                <a:gd name="connsiteX32" fmla="*/ 1812988 w 1812988"/>
                <a:gd name="connsiteY32" fmla="*/ 857810 h 1699141"/>
                <a:gd name="connsiteX33" fmla="*/ 1583088 w 1812988"/>
                <a:gd name="connsiteY33" fmla="*/ 920872 h 1699141"/>
                <a:gd name="connsiteX34" fmla="*/ 1795574 w 1812988"/>
                <a:gd name="connsiteY34" fmla="*/ 1025160 h 1699141"/>
                <a:gd name="connsiteX35" fmla="*/ 1557089 w 1812988"/>
                <a:gd name="connsiteY35" fmla="*/ 1044564 h 1699141"/>
                <a:gd name="connsiteX36" fmla="*/ 1743986 w 1812988"/>
                <a:gd name="connsiteY36" fmla="*/ 1186077 h 1699141"/>
                <a:gd name="connsiteX37" fmla="*/ 1506085 w 1812988"/>
                <a:gd name="connsiteY37" fmla="*/ 1161089 h 1699141"/>
                <a:gd name="connsiteX38" fmla="*/ 1660217 w 1812988"/>
                <a:gd name="connsiteY38" fmla="*/ 1334384 h 1699141"/>
                <a:gd name="connsiteX39" fmla="*/ 1432041 w 1812988"/>
                <a:gd name="connsiteY39" fmla="*/ 1265950 h 1699141"/>
                <a:gd name="connsiteX40" fmla="*/ 1547482 w 1812988"/>
                <a:gd name="connsiteY40" fmla="*/ 1464373 h 1699141"/>
                <a:gd name="connsiteX41" fmla="*/ 1337797 w 1812988"/>
                <a:gd name="connsiteY41" fmla="*/ 1355132 h 1699141"/>
                <a:gd name="connsiteX42" fmla="*/ 1410115 w 1812988"/>
                <a:gd name="connsiteY42" fmla="*/ 1571053 h 1699141"/>
                <a:gd name="connsiteX43" fmla="*/ 1226985 w 1812988"/>
                <a:gd name="connsiteY43" fmla="*/ 1425200 h 1699141"/>
                <a:gd name="connsiteX44" fmla="*/ 1103847 w 1812988"/>
                <a:gd name="connsiteY44" fmla="*/ 1473465 h 1699141"/>
                <a:gd name="connsiteX45" fmla="*/ 973135 w 1812988"/>
                <a:gd name="connsiteY45" fmla="*/ 1498067 h 1699141"/>
                <a:gd name="connsiteX46" fmla="*/ 839853 w 1812988"/>
                <a:gd name="connsiteY46" fmla="*/ 1498067 h 1699141"/>
                <a:gd name="connsiteX47" fmla="*/ 729646 w 1812988"/>
                <a:gd name="connsiteY47" fmla="*/ 1699141 h 1699141"/>
                <a:gd name="connsiteX48" fmla="*/ 709141 w 1812988"/>
                <a:gd name="connsiteY48" fmla="*/ 1473465 h 1699141"/>
                <a:gd name="connsiteX49" fmla="*/ 559597 w 1812988"/>
                <a:gd name="connsiteY49" fmla="*/ 1650324 h 1699141"/>
                <a:gd name="connsiteX50" fmla="*/ 586003 w 1812988"/>
                <a:gd name="connsiteY50" fmla="*/ 1425200 h 1699141"/>
                <a:gd name="connsiteX51" fmla="*/ 402873 w 1812988"/>
                <a:gd name="connsiteY51" fmla="*/ 1571053 h 1699141"/>
                <a:gd name="connsiteX52" fmla="*/ 475191 w 1812988"/>
                <a:gd name="connsiteY52" fmla="*/ 1355132 h 1699141"/>
                <a:gd name="connsiteX53" fmla="*/ 265506 w 1812988"/>
                <a:gd name="connsiteY53" fmla="*/ 1464373 h 1699141"/>
                <a:gd name="connsiteX54" fmla="*/ 380947 w 1812988"/>
                <a:gd name="connsiteY54" fmla="*/ 1265950 h 1699141"/>
                <a:gd name="connsiteX55" fmla="*/ 152771 w 1812988"/>
                <a:gd name="connsiteY55" fmla="*/ 1334384 h 1699141"/>
                <a:gd name="connsiteX56" fmla="*/ 306903 w 1812988"/>
                <a:gd name="connsiteY56" fmla="*/ 1161089 h 1699141"/>
                <a:gd name="connsiteX57" fmla="*/ 69002 w 1812988"/>
                <a:gd name="connsiteY57" fmla="*/ 1186077 h 1699141"/>
                <a:gd name="connsiteX58" fmla="*/ 255899 w 1812988"/>
                <a:gd name="connsiteY58" fmla="*/ 1044564 h 1699141"/>
                <a:gd name="connsiteX59" fmla="*/ 17414 w 1812988"/>
                <a:gd name="connsiteY59" fmla="*/ 1025160 h 1699141"/>
                <a:gd name="connsiteX60" fmla="*/ 229900 w 1812988"/>
                <a:gd name="connsiteY60" fmla="*/ 920872 h 1699141"/>
                <a:gd name="connsiteX61" fmla="*/ 0 w 1812988"/>
                <a:gd name="connsiteY61" fmla="*/ 857810 h 1699141"/>
                <a:gd name="connsiteX0" fmla="*/ 0 w 1812988"/>
                <a:gd name="connsiteY0" fmla="*/ 857810 h 1650324"/>
                <a:gd name="connsiteX1" fmla="*/ 229900 w 1812988"/>
                <a:gd name="connsiteY1" fmla="*/ 794748 h 1650324"/>
                <a:gd name="connsiteX2" fmla="*/ 17414 w 1812988"/>
                <a:gd name="connsiteY2" fmla="*/ 690460 h 1650324"/>
                <a:gd name="connsiteX3" fmla="*/ 255899 w 1812988"/>
                <a:gd name="connsiteY3" fmla="*/ 671056 h 1650324"/>
                <a:gd name="connsiteX4" fmla="*/ 69002 w 1812988"/>
                <a:gd name="connsiteY4" fmla="*/ 529543 h 1650324"/>
                <a:gd name="connsiteX5" fmla="*/ 306903 w 1812988"/>
                <a:gd name="connsiteY5" fmla="*/ 554531 h 1650324"/>
                <a:gd name="connsiteX6" fmla="*/ 152771 w 1812988"/>
                <a:gd name="connsiteY6" fmla="*/ 381236 h 1650324"/>
                <a:gd name="connsiteX7" fmla="*/ 380947 w 1812988"/>
                <a:gd name="connsiteY7" fmla="*/ 449670 h 1650324"/>
                <a:gd name="connsiteX8" fmla="*/ 265506 w 1812988"/>
                <a:gd name="connsiteY8" fmla="*/ 251247 h 1650324"/>
                <a:gd name="connsiteX9" fmla="*/ 475191 w 1812988"/>
                <a:gd name="connsiteY9" fmla="*/ 360488 h 1650324"/>
                <a:gd name="connsiteX10" fmla="*/ 402873 w 1812988"/>
                <a:gd name="connsiteY10" fmla="*/ 144567 h 1650324"/>
                <a:gd name="connsiteX11" fmla="*/ 586003 w 1812988"/>
                <a:gd name="connsiteY11" fmla="*/ 290420 h 1650324"/>
                <a:gd name="connsiteX12" fmla="*/ 559597 w 1812988"/>
                <a:gd name="connsiteY12" fmla="*/ 65296 h 1650324"/>
                <a:gd name="connsiteX13" fmla="*/ 709141 w 1812988"/>
                <a:gd name="connsiteY13" fmla="*/ 242155 h 1650324"/>
                <a:gd name="connsiteX14" fmla="*/ 729646 w 1812988"/>
                <a:gd name="connsiteY14" fmla="*/ 16479 h 1650324"/>
                <a:gd name="connsiteX15" fmla="*/ 839853 w 1812988"/>
                <a:gd name="connsiteY15" fmla="*/ 217553 h 1650324"/>
                <a:gd name="connsiteX16" fmla="*/ 906494 w 1812988"/>
                <a:gd name="connsiteY16" fmla="*/ 0 h 1650324"/>
                <a:gd name="connsiteX17" fmla="*/ 973135 w 1812988"/>
                <a:gd name="connsiteY17" fmla="*/ 217553 h 1650324"/>
                <a:gd name="connsiteX18" fmla="*/ 1083342 w 1812988"/>
                <a:gd name="connsiteY18" fmla="*/ 16479 h 1650324"/>
                <a:gd name="connsiteX19" fmla="*/ 1103847 w 1812988"/>
                <a:gd name="connsiteY19" fmla="*/ 242155 h 1650324"/>
                <a:gd name="connsiteX20" fmla="*/ 1253391 w 1812988"/>
                <a:gd name="connsiteY20" fmla="*/ 65296 h 1650324"/>
                <a:gd name="connsiteX21" fmla="*/ 1226985 w 1812988"/>
                <a:gd name="connsiteY21" fmla="*/ 290420 h 1650324"/>
                <a:gd name="connsiteX22" fmla="*/ 1410115 w 1812988"/>
                <a:gd name="connsiteY22" fmla="*/ 144567 h 1650324"/>
                <a:gd name="connsiteX23" fmla="*/ 1337797 w 1812988"/>
                <a:gd name="connsiteY23" fmla="*/ 360488 h 1650324"/>
                <a:gd name="connsiteX24" fmla="*/ 1547482 w 1812988"/>
                <a:gd name="connsiteY24" fmla="*/ 251247 h 1650324"/>
                <a:gd name="connsiteX25" fmla="*/ 1432041 w 1812988"/>
                <a:gd name="connsiteY25" fmla="*/ 449670 h 1650324"/>
                <a:gd name="connsiteX26" fmla="*/ 1660217 w 1812988"/>
                <a:gd name="connsiteY26" fmla="*/ 381236 h 1650324"/>
                <a:gd name="connsiteX27" fmla="*/ 1506085 w 1812988"/>
                <a:gd name="connsiteY27" fmla="*/ 554531 h 1650324"/>
                <a:gd name="connsiteX28" fmla="*/ 1743986 w 1812988"/>
                <a:gd name="connsiteY28" fmla="*/ 529543 h 1650324"/>
                <a:gd name="connsiteX29" fmla="*/ 1557089 w 1812988"/>
                <a:gd name="connsiteY29" fmla="*/ 671056 h 1650324"/>
                <a:gd name="connsiteX30" fmla="*/ 1795574 w 1812988"/>
                <a:gd name="connsiteY30" fmla="*/ 690460 h 1650324"/>
                <a:gd name="connsiteX31" fmla="*/ 1583088 w 1812988"/>
                <a:gd name="connsiteY31" fmla="*/ 794748 h 1650324"/>
                <a:gd name="connsiteX32" fmla="*/ 1812988 w 1812988"/>
                <a:gd name="connsiteY32" fmla="*/ 857810 h 1650324"/>
                <a:gd name="connsiteX33" fmla="*/ 1583088 w 1812988"/>
                <a:gd name="connsiteY33" fmla="*/ 920872 h 1650324"/>
                <a:gd name="connsiteX34" fmla="*/ 1795574 w 1812988"/>
                <a:gd name="connsiteY34" fmla="*/ 1025160 h 1650324"/>
                <a:gd name="connsiteX35" fmla="*/ 1557089 w 1812988"/>
                <a:gd name="connsiteY35" fmla="*/ 1044564 h 1650324"/>
                <a:gd name="connsiteX36" fmla="*/ 1743986 w 1812988"/>
                <a:gd name="connsiteY36" fmla="*/ 1186077 h 1650324"/>
                <a:gd name="connsiteX37" fmla="*/ 1506085 w 1812988"/>
                <a:gd name="connsiteY37" fmla="*/ 1161089 h 1650324"/>
                <a:gd name="connsiteX38" fmla="*/ 1660217 w 1812988"/>
                <a:gd name="connsiteY38" fmla="*/ 1334384 h 1650324"/>
                <a:gd name="connsiteX39" fmla="*/ 1432041 w 1812988"/>
                <a:gd name="connsiteY39" fmla="*/ 1265950 h 1650324"/>
                <a:gd name="connsiteX40" fmla="*/ 1547482 w 1812988"/>
                <a:gd name="connsiteY40" fmla="*/ 1464373 h 1650324"/>
                <a:gd name="connsiteX41" fmla="*/ 1337797 w 1812988"/>
                <a:gd name="connsiteY41" fmla="*/ 1355132 h 1650324"/>
                <a:gd name="connsiteX42" fmla="*/ 1410115 w 1812988"/>
                <a:gd name="connsiteY42" fmla="*/ 1571053 h 1650324"/>
                <a:gd name="connsiteX43" fmla="*/ 1226985 w 1812988"/>
                <a:gd name="connsiteY43" fmla="*/ 1425200 h 1650324"/>
                <a:gd name="connsiteX44" fmla="*/ 1103847 w 1812988"/>
                <a:gd name="connsiteY44" fmla="*/ 1473465 h 1650324"/>
                <a:gd name="connsiteX45" fmla="*/ 973135 w 1812988"/>
                <a:gd name="connsiteY45" fmla="*/ 1498067 h 1650324"/>
                <a:gd name="connsiteX46" fmla="*/ 839853 w 1812988"/>
                <a:gd name="connsiteY46" fmla="*/ 1498067 h 1650324"/>
                <a:gd name="connsiteX47" fmla="*/ 709141 w 1812988"/>
                <a:gd name="connsiteY47" fmla="*/ 1473465 h 1650324"/>
                <a:gd name="connsiteX48" fmla="*/ 559597 w 1812988"/>
                <a:gd name="connsiteY48" fmla="*/ 1650324 h 1650324"/>
                <a:gd name="connsiteX49" fmla="*/ 586003 w 1812988"/>
                <a:gd name="connsiteY49" fmla="*/ 1425200 h 1650324"/>
                <a:gd name="connsiteX50" fmla="*/ 402873 w 1812988"/>
                <a:gd name="connsiteY50" fmla="*/ 1571053 h 1650324"/>
                <a:gd name="connsiteX51" fmla="*/ 475191 w 1812988"/>
                <a:gd name="connsiteY51" fmla="*/ 1355132 h 1650324"/>
                <a:gd name="connsiteX52" fmla="*/ 265506 w 1812988"/>
                <a:gd name="connsiteY52" fmla="*/ 1464373 h 1650324"/>
                <a:gd name="connsiteX53" fmla="*/ 380947 w 1812988"/>
                <a:gd name="connsiteY53" fmla="*/ 1265950 h 1650324"/>
                <a:gd name="connsiteX54" fmla="*/ 152771 w 1812988"/>
                <a:gd name="connsiteY54" fmla="*/ 1334384 h 1650324"/>
                <a:gd name="connsiteX55" fmla="*/ 306903 w 1812988"/>
                <a:gd name="connsiteY55" fmla="*/ 1161089 h 1650324"/>
                <a:gd name="connsiteX56" fmla="*/ 69002 w 1812988"/>
                <a:gd name="connsiteY56" fmla="*/ 1186077 h 1650324"/>
                <a:gd name="connsiteX57" fmla="*/ 255899 w 1812988"/>
                <a:gd name="connsiteY57" fmla="*/ 1044564 h 1650324"/>
                <a:gd name="connsiteX58" fmla="*/ 17414 w 1812988"/>
                <a:gd name="connsiteY58" fmla="*/ 1025160 h 1650324"/>
                <a:gd name="connsiteX59" fmla="*/ 229900 w 1812988"/>
                <a:gd name="connsiteY59" fmla="*/ 920872 h 1650324"/>
                <a:gd name="connsiteX60" fmla="*/ 0 w 1812988"/>
                <a:gd name="connsiteY60" fmla="*/ 857810 h 1650324"/>
                <a:gd name="connsiteX0" fmla="*/ 0 w 1812988"/>
                <a:gd name="connsiteY0" fmla="*/ 857810 h 1571053"/>
                <a:gd name="connsiteX1" fmla="*/ 229900 w 1812988"/>
                <a:gd name="connsiteY1" fmla="*/ 794748 h 1571053"/>
                <a:gd name="connsiteX2" fmla="*/ 17414 w 1812988"/>
                <a:gd name="connsiteY2" fmla="*/ 690460 h 1571053"/>
                <a:gd name="connsiteX3" fmla="*/ 255899 w 1812988"/>
                <a:gd name="connsiteY3" fmla="*/ 671056 h 1571053"/>
                <a:gd name="connsiteX4" fmla="*/ 69002 w 1812988"/>
                <a:gd name="connsiteY4" fmla="*/ 529543 h 1571053"/>
                <a:gd name="connsiteX5" fmla="*/ 306903 w 1812988"/>
                <a:gd name="connsiteY5" fmla="*/ 554531 h 1571053"/>
                <a:gd name="connsiteX6" fmla="*/ 152771 w 1812988"/>
                <a:gd name="connsiteY6" fmla="*/ 381236 h 1571053"/>
                <a:gd name="connsiteX7" fmla="*/ 380947 w 1812988"/>
                <a:gd name="connsiteY7" fmla="*/ 449670 h 1571053"/>
                <a:gd name="connsiteX8" fmla="*/ 265506 w 1812988"/>
                <a:gd name="connsiteY8" fmla="*/ 251247 h 1571053"/>
                <a:gd name="connsiteX9" fmla="*/ 475191 w 1812988"/>
                <a:gd name="connsiteY9" fmla="*/ 360488 h 1571053"/>
                <a:gd name="connsiteX10" fmla="*/ 402873 w 1812988"/>
                <a:gd name="connsiteY10" fmla="*/ 144567 h 1571053"/>
                <a:gd name="connsiteX11" fmla="*/ 586003 w 1812988"/>
                <a:gd name="connsiteY11" fmla="*/ 290420 h 1571053"/>
                <a:gd name="connsiteX12" fmla="*/ 559597 w 1812988"/>
                <a:gd name="connsiteY12" fmla="*/ 65296 h 1571053"/>
                <a:gd name="connsiteX13" fmla="*/ 709141 w 1812988"/>
                <a:gd name="connsiteY13" fmla="*/ 242155 h 1571053"/>
                <a:gd name="connsiteX14" fmla="*/ 729646 w 1812988"/>
                <a:gd name="connsiteY14" fmla="*/ 16479 h 1571053"/>
                <a:gd name="connsiteX15" fmla="*/ 839853 w 1812988"/>
                <a:gd name="connsiteY15" fmla="*/ 217553 h 1571053"/>
                <a:gd name="connsiteX16" fmla="*/ 906494 w 1812988"/>
                <a:gd name="connsiteY16" fmla="*/ 0 h 1571053"/>
                <a:gd name="connsiteX17" fmla="*/ 973135 w 1812988"/>
                <a:gd name="connsiteY17" fmla="*/ 217553 h 1571053"/>
                <a:gd name="connsiteX18" fmla="*/ 1083342 w 1812988"/>
                <a:gd name="connsiteY18" fmla="*/ 16479 h 1571053"/>
                <a:gd name="connsiteX19" fmla="*/ 1103847 w 1812988"/>
                <a:gd name="connsiteY19" fmla="*/ 242155 h 1571053"/>
                <a:gd name="connsiteX20" fmla="*/ 1253391 w 1812988"/>
                <a:gd name="connsiteY20" fmla="*/ 65296 h 1571053"/>
                <a:gd name="connsiteX21" fmla="*/ 1226985 w 1812988"/>
                <a:gd name="connsiteY21" fmla="*/ 290420 h 1571053"/>
                <a:gd name="connsiteX22" fmla="*/ 1410115 w 1812988"/>
                <a:gd name="connsiteY22" fmla="*/ 144567 h 1571053"/>
                <a:gd name="connsiteX23" fmla="*/ 1337797 w 1812988"/>
                <a:gd name="connsiteY23" fmla="*/ 360488 h 1571053"/>
                <a:gd name="connsiteX24" fmla="*/ 1547482 w 1812988"/>
                <a:gd name="connsiteY24" fmla="*/ 251247 h 1571053"/>
                <a:gd name="connsiteX25" fmla="*/ 1432041 w 1812988"/>
                <a:gd name="connsiteY25" fmla="*/ 449670 h 1571053"/>
                <a:gd name="connsiteX26" fmla="*/ 1660217 w 1812988"/>
                <a:gd name="connsiteY26" fmla="*/ 381236 h 1571053"/>
                <a:gd name="connsiteX27" fmla="*/ 1506085 w 1812988"/>
                <a:gd name="connsiteY27" fmla="*/ 554531 h 1571053"/>
                <a:gd name="connsiteX28" fmla="*/ 1743986 w 1812988"/>
                <a:gd name="connsiteY28" fmla="*/ 529543 h 1571053"/>
                <a:gd name="connsiteX29" fmla="*/ 1557089 w 1812988"/>
                <a:gd name="connsiteY29" fmla="*/ 671056 h 1571053"/>
                <a:gd name="connsiteX30" fmla="*/ 1795574 w 1812988"/>
                <a:gd name="connsiteY30" fmla="*/ 690460 h 1571053"/>
                <a:gd name="connsiteX31" fmla="*/ 1583088 w 1812988"/>
                <a:gd name="connsiteY31" fmla="*/ 794748 h 1571053"/>
                <a:gd name="connsiteX32" fmla="*/ 1812988 w 1812988"/>
                <a:gd name="connsiteY32" fmla="*/ 857810 h 1571053"/>
                <a:gd name="connsiteX33" fmla="*/ 1583088 w 1812988"/>
                <a:gd name="connsiteY33" fmla="*/ 920872 h 1571053"/>
                <a:gd name="connsiteX34" fmla="*/ 1795574 w 1812988"/>
                <a:gd name="connsiteY34" fmla="*/ 1025160 h 1571053"/>
                <a:gd name="connsiteX35" fmla="*/ 1557089 w 1812988"/>
                <a:gd name="connsiteY35" fmla="*/ 1044564 h 1571053"/>
                <a:gd name="connsiteX36" fmla="*/ 1743986 w 1812988"/>
                <a:gd name="connsiteY36" fmla="*/ 1186077 h 1571053"/>
                <a:gd name="connsiteX37" fmla="*/ 1506085 w 1812988"/>
                <a:gd name="connsiteY37" fmla="*/ 1161089 h 1571053"/>
                <a:gd name="connsiteX38" fmla="*/ 1660217 w 1812988"/>
                <a:gd name="connsiteY38" fmla="*/ 1334384 h 1571053"/>
                <a:gd name="connsiteX39" fmla="*/ 1432041 w 1812988"/>
                <a:gd name="connsiteY39" fmla="*/ 1265950 h 1571053"/>
                <a:gd name="connsiteX40" fmla="*/ 1547482 w 1812988"/>
                <a:gd name="connsiteY40" fmla="*/ 1464373 h 1571053"/>
                <a:gd name="connsiteX41" fmla="*/ 1337797 w 1812988"/>
                <a:gd name="connsiteY41" fmla="*/ 1355132 h 1571053"/>
                <a:gd name="connsiteX42" fmla="*/ 1410115 w 1812988"/>
                <a:gd name="connsiteY42" fmla="*/ 1571053 h 1571053"/>
                <a:gd name="connsiteX43" fmla="*/ 1226985 w 1812988"/>
                <a:gd name="connsiteY43" fmla="*/ 1425200 h 1571053"/>
                <a:gd name="connsiteX44" fmla="*/ 1103847 w 1812988"/>
                <a:gd name="connsiteY44" fmla="*/ 1473465 h 1571053"/>
                <a:gd name="connsiteX45" fmla="*/ 973135 w 1812988"/>
                <a:gd name="connsiteY45" fmla="*/ 1498067 h 1571053"/>
                <a:gd name="connsiteX46" fmla="*/ 839853 w 1812988"/>
                <a:gd name="connsiteY46" fmla="*/ 1498067 h 1571053"/>
                <a:gd name="connsiteX47" fmla="*/ 709141 w 1812988"/>
                <a:gd name="connsiteY47" fmla="*/ 1473465 h 1571053"/>
                <a:gd name="connsiteX48" fmla="*/ 586003 w 1812988"/>
                <a:gd name="connsiteY48" fmla="*/ 1425200 h 1571053"/>
                <a:gd name="connsiteX49" fmla="*/ 402873 w 1812988"/>
                <a:gd name="connsiteY49" fmla="*/ 1571053 h 1571053"/>
                <a:gd name="connsiteX50" fmla="*/ 475191 w 1812988"/>
                <a:gd name="connsiteY50" fmla="*/ 1355132 h 1571053"/>
                <a:gd name="connsiteX51" fmla="*/ 265506 w 1812988"/>
                <a:gd name="connsiteY51" fmla="*/ 1464373 h 1571053"/>
                <a:gd name="connsiteX52" fmla="*/ 380947 w 1812988"/>
                <a:gd name="connsiteY52" fmla="*/ 1265950 h 1571053"/>
                <a:gd name="connsiteX53" fmla="*/ 152771 w 1812988"/>
                <a:gd name="connsiteY53" fmla="*/ 1334384 h 1571053"/>
                <a:gd name="connsiteX54" fmla="*/ 306903 w 1812988"/>
                <a:gd name="connsiteY54" fmla="*/ 1161089 h 1571053"/>
                <a:gd name="connsiteX55" fmla="*/ 69002 w 1812988"/>
                <a:gd name="connsiteY55" fmla="*/ 1186077 h 1571053"/>
                <a:gd name="connsiteX56" fmla="*/ 255899 w 1812988"/>
                <a:gd name="connsiteY56" fmla="*/ 1044564 h 1571053"/>
                <a:gd name="connsiteX57" fmla="*/ 17414 w 1812988"/>
                <a:gd name="connsiteY57" fmla="*/ 1025160 h 1571053"/>
                <a:gd name="connsiteX58" fmla="*/ 229900 w 1812988"/>
                <a:gd name="connsiteY58" fmla="*/ 920872 h 1571053"/>
                <a:gd name="connsiteX59" fmla="*/ 0 w 1812988"/>
                <a:gd name="connsiteY59" fmla="*/ 857810 h 1571053"/>
                <a:gd name="connsiteX0" fmla="*/ 0 w 1812988"/>
                <a:gd name="connsiteY0" fmla="*/ 857810 h 1571053"/>
                <a:gd name="connsiteX1" fmla="*/ 229900 w 1812988"/>
                <a:gd name="connsiteY1" fmla="*/ 794748 h 1571053"/>
                <a:gd name="connsiteX2" fmla="*/ 17414 w 1812988"/>
                <a:gd name="connsiteY2" fmla="*/ 690460 h 1571053"/>
                <a:gd name="connsiteX3" fmla="*/ 255899 w 1812988"/>
                <a:gd name="connsiteY3" fmla="*/ 671056 h 1571053"/>
                <a:gd name="connsiteX4" fmla="*/ 69002 w 1812988"/>
                <a:gd name="connsiteY4" fmla="*/ 529543 h 1571053"/>
                <a:gd name="connsiteX5" fmla="*/ 306903 w 1812988"/>
                <a:gd name="connsiteY5" fmla="*/ 554531 h 1571053"/>
                <a:gd name="connsiteX6" fmla="*/ 152771 w 1812988"/>
                <a:gd name="connsiteY6" fmla="*/ 381236 h 1571053"/>
                <a:gd name="connsiteX7" fmla="*/ 380947 w 1812988"/>
                <a:gd name="connsiteY7" fmla="*/ 449670 h 1571053"/>
                <a:gd name="connsiteX8" fmla="*/ 265506 w 1812988"/>
                <a:gd name="connsiteY8" fmla="*/ 251247 h 1571053"/>
                <a:gd name="connsiteX9" fmla="*/ 475191 w 1812988"/>
                <a:gd name="connsiteY9" fmla="*/ 360488 h 1571053"/>
                <a:gd name="connsiteX10" fmla="*/ 402873 w 1812988"/>
                <a:gd name="connsiteY10" fmla="*/ 144567 h 1571053"/>
                <a:gd name="connsiteX11" fmla="*/ 586003 w 1812988"/>
                <a:gd name="connsiteY11" fmla="*/ 290420 h 1571053"/>
                <a:gd name="connsiteX12" fmla="*/ 559597 w 1812988"/>
                <a:gd name="connsiteY12" fmla="*/ 65296 h 1571053"/>
                <a:gd name="connsiteX13" fmla="*/ 709141 w 1812988"/>
                <a:gd name="connsiteY13" fmla="*/ 242155 h 1571053"/>
                <a:gd name="connsiteX14" fmla="*/ 729646 w 1812988"/>
                <a:gd name="connsiteY14" fmla="*/ 16479 h 1571053"/>
                <a:gd name="connsiteX15" fmla="*/ 839853 w 1812988"/>
                <a:gd name="connsiteY15" fmla="*/ 217553 h 1571053"/>
                <a:gd name="connsiteX16" fmla="*/ 906494 w 1812988"/>
                <a:gd name="connsiteY16" fmla="*/ 0 h 1571053"/>
                <a:gd name="connsiteX17" fmla="*/ 973135 w 1812988"/>
                <a:gd name="connsiteY17" fmla="*/ 217553 h 1571053"/>
                <a:gd name="connsiteX18" fmla="*/ 1083342 w 1812988"/>
                <a:gd name="connsiteY18" fmla="*/ 16479 h 1571053"/>
                <a:gd name="connsiteX19" fmla="*/ 1103847 w 1812988"/>
                <a:gd name="connsiteY19" fmla="*/ 242155 h 1571053"/>
                <a:gd name="connsiteX20" fmla="*/ 1253391 w 1812988"/>
                <a:gd name="connsiteY20" fmla="*/ 65296 h 1571053"/>
                <a:gd name="connsiteX21" fmla="*/ 1226985 w 1812988"/>
                <a:gd name="connsiteY21" fmla="*/ 290420 h 1571053"/>
                <a:gd name="connsiteX22" fmla="*/ 1410115 w 1812988"/>
                <a:gd name="connsiteY22" fmla="*/ 144567 h 1571053"/>
                <a:gd name="connsiteX23" fmla="*/ 1337797 w 1812988"/>
                <a:gd name="connsiteY23" fmla="*/ 360488 h 1571053"/>
                <a:gd name="connsiteX24" fmla="*/ 1547482 w 1812988"/>
                <a:gd name="connsiteY24" fmla="*/ 251247 h 1571053"/>
                <a:gd name="connsiteX25" fmla="*/ 1432041 w 1812988"/>
                <a:gd name="connsiteY25" fmla="*/ 449670 h 1571053"/>
                <a:gd name="connsiteX26" fmla="*/ 1660217 w 1812988"/>
                <a:gd name="connsiteY26" fmla="*/ 381236 h 1571053"/>
                <a:gd name="connsiteX27" fmla="*/ 1506085 w 1812988"/>
                <a:gd name="connsiteY27" fmla="*/ 554531 h 1571053"/>
                <a:gd name="connsiteX28" fmla="*/ 1743986 w 1812988"/>
                <a:gd name="connsiteY28" fmla="*/ 529543 h 1571053"/>
                <a:gd name="connsiteX29" fmla="*/ 1557089 w 1812988"/>
                <a:gd name="connsiteY29" fmla="*/ 671056 h 1571053"/>
                <a:gd name="connsiteX30" fmla="*/ 1795574 w 1812988"/>
                <a:gd name="connsiteY30" fmla="*/ 690460 h 1571053"/>
                <a:gd name="connsiteX31" fmla="*/ 1583088 w 1812988"/>
                <a:gd name="connsiteY31" fmla="*/ 794748 h 1571053"/>
                <a:gd name="connsiteX32" fmla="*/ 1812988 w 1812988"/>
                <a:gd name="connsiteY32" fmla="*/ 857810 h 1571053"/>
                <a:gd name="connsiteX33" fmla="*/ 1583088 w 1812988"/>
                <a:gd name="connsiteY33" fmla="*/ 920872 h 1571053"/>
                <a:gd name="connsiteX34" fmla="*/ 1795574 w 1812988"/>
                <a:gd name="connsiteY34" fmla="*/ 1025160 h 1571053"/>
                <a:gd name="connsiteX35" fmla="*/ 1557089 w 1812988"/>
                <a:gd name="connsiteY35" fmla="*/ 1044564 h 1571053"/>
                <a:gd name="connsiteX36" fmla="*/ 1743986 w 1812988"/>
                <a:gd name="connsiteY36" fmla="*/ 1186077 h 1571053"/>
                <a:gd name="connsiteX37" fmla="*/ 1506085 w 1812988"/>
                <a:gd name="connsiteY37" fmla="*/ 1161089 h 1571053"/>
                <a:gd name="connsiteX38" fmla="*/ 1660217 w 1812988"/>
                <a:gd name="connsiteY38" fmla="*/ 1334384 h 1571053"/>
                <a:gd name="connsiteX39" fmla="*/ 1432041 w 1812988"/>
                <a:gd name="connsiteY39" fmla="*/ 1265950 h 1571053"/>
                <a:gd name="connsiteX40" fmla="*/ 1547482 w 1812988"/>
                <a:gd name="connsiteY40" fmla="*/ 1464373 h 1571053"/>
                <a:gd name="connsiteX41" fmla="*/ 1337797 w 1812988"/>
                <a:gd name="connsiteY41" fmla="*/ 1355132 h 1571053"/>
                <a:gd name="connsiteX42" fmla="*/ 1226985 w 1812988"/>
                <a:gd name="connsiteY42" fmla="*/ 1425200 h 1571053"/>
                <a:gd name="connsiteX43" fmla="*/ 1103847 w 1812988"/>
                <a:gd name="connsiteY43" fmla="*/ 1473465 h 1571053"/>
                <a:gd name="connsiteX44" fmla="*/ 973135 w 1812988"/>
                <a:gd name="connsiteY44" fmla="*/ 1498067 h 1571053"/>
                <a:gd name="connsiteX45" fmla="*/ 839853 w 1812988"/>
                <a:gd name="connsiteY45" fmla="*/ 1498067 h 1571053"/>
                <a:gd name="connsiteX46" fmla="*/ 709141 w 1812988"/>
                <a:gd name="connsiteY46" fmla="*/ 1473465 h 1571053"/>
                <a:gd name="connsiteX47" fmla="*/ 586003 w 1812988"/>
                <a:gd name="connsiteY47" fmla="*/ 1425200 h 1571053"/>
                <a:gd name="connsiteX48" fmla="*/ 402873 w 1812988"/>
                <a:gd name="connsiteY48" fmla="*/ 1571053 h 1571053"/>
                <a:gd name="connsiteX49" fmla="*/ 475191 w 1812988"/>
                <a:gd name="connsiteY49" fmla="*/ 1355132 h 1571053"/>
                <a:gd name="connsiteX50" fmla="*/ 265506 w 1812988"/>
                <a:gd name="connsiteY50" fmla="*/ 1464373 h 1571053"/>
                <a:gd name="connsiteX51" fmla="*/ 380947 w 1812988"/>
                <a:gd name="connsiteY51" fmla="*/ 1265950 h 1571053"/>
                <a:gd name="connsiteX52" fmla="*/ 152771 w 1812988"/>
                <a:gd name="connsiteY52" fmla="*/ 1334384 h 1571053"/>
                <a:gd name="connsiteX53" fmla="*/ 306903 w 1812988"/>
                <a:gd name="connsiteY53" fmla="*/ 1161089 h 1571053"/>
                <a:gd name="connsiteX54" fmla="*/ 69002 w 1812988"/>
                <a:gd name="connsiteY54" fmla="*/ 1186077 h 1571053"/>
                <a:gd name="connsiteX55" fmla="*/ 255899 w 1812988"/>
                <a:gd name="connsiteY55" fmla="*/ 1044564 h 1571053"/>
                <a:gd name="connsiteX56" fmla="*/ 17414 w 1812988"/>
                <a:gd name="connsiteY56" fmla="*/ 1025160 h 1571053"/>
                <a:gd name="connsiteX57" fmla="*/ 229900 w 1812988"/>
                <a:gd name="connsiteY57" fmla="*/ 920872 h 1571053"/>
                <a:gd name="connsiteX58" fmla="*/ 0 w 1812988"/>
                <a:gd name="connsiteY58" fmla="*/ 857810 h 1571053"/>
                <a:gd name="connsiteX0" fmla="*/ 0 w 1812988"/>
                <a:gd name="connsiteY0" fmla="*/ 857810 h 1498067"/>
                <a:gd name="connsiteX1" fmla="*/ 229900 w 1812988"/>
                <a:gd name="connsiteY1" fmla="*/ 794748 h 1498067"/>
                <a:gd name="connsiteX2" fmla="*/ 17414 w 1812988"/>
                <a:gd name="connsiteY2" fmla="*/ 690460 h 1498067"/>
                <a:gd name="connsiteX3" fmla="*/ 255899 w 1812988"/>
                <a:gd name="connsiteY3" fmla="*/ 671056 h 1498067"/>
                <a:gd name="connsiteX4" fmla="*/ 69002 w 1812988"/>
                <a:gd name="connsiteY4" fmla="*/ 529543 h 1498067"/>
                <a:gd name="connsiteX5" fmla="*/ 306903 w 1812988"/>
                <a:gd name="connsiteY5" fmla="*/ 554531 h 1498067"/>
                <a:gd name="connsiteX6" fmla="*/ 152771 w 1812988"/>
                <a:gd name="connsiteY6" fmla="*/ 381236 h 1498067"/>
                <a:gd name="connsiteX7" fmla="*/ 380947 w 1812988"/>
                <a:gd name="connsiteY7" fmla="*/ 449670 h 1498067"/>
                <a:gd name="connsiteX8" fmla="*/ 265506 w 1812988"/>
                <a:gd name="connsiteY8" fmla="*/ 251247 h 1498067"/>
                <a:gd name="connsiteX9" fmla="*/ 475191 w 1812988"/>
                <a:gd name="connsiteY9" fmla="*/ 360488 h 1498067"/>
                <a:gd name="connsiteX10" fmla="*/ 402873 w 1812988"/>
                <a:gd name="connsiteY10" fmla="*/ 144567 h 1498067"/>
                <a:gd name="connsiteX11" fmla="*/ 586003 w 1812988"/>
                <a:gd name="connsiteY11" fmla="*/ 290420 h 1498067"/>
                <a:gd name="connsiteX12" fmla="*/ 559597 w 1812988"/>
                <a:gd name="connsiteY12" fmla="*/ 65296 h 1498067"/>
                <a:gd name="connsiteX13" fmla="*/ 709141 w 1812988"/>
                <a:gd name="connsiteY13" fmla="*/ 242155 h 1498067"/>
                <a:gd name="connsiteX14" fmla="*/ 729646 w 1812988"/>
                <a:gd name="connsiteY14" fmla="*/ 16479 h 1498067"/>
                <a:gd name="connsiteX15" fmla="*/ 839853 w 1812988"/>
                <a:gd name="connsiteY15" fmla="*/ 217553 h 1498067"/>
                <a:gd name="connsiteX16" fmla="*/ 906494 w 1812988"/>
                <a:gd name="connsiteY16" fmla="*/ 0 h 1498067"/>
                <a:gd name="connsiteX17" fmla="*/ 973135 w 1812988"/>
                <a:gd name="connsiteY17" fmla="*/ 217553 h 1498067"/>
                <a:gd name="connsiteX18" fmla="*/ 1083342 w 1812988"/>
                <a:gd name="connsiteY18" fmla="*/ 16479 h 1498067"/>
                <a:gd name="connsiteX19" fmla="*/ 1103847 w 1812988"/>
                <a:gd name="connsiteY19" fmla="*/ 242155 h 1498067"/>
                <a:gd name="connsiteX20" fmla="*/ 1253391 w 1812988"/>
                <a:gd name="connsiteY20" fmla="*/ 65296 h 1498067"/>
                <a:gd name="connsiteX21" fmla="*/ 1226985 w 1812988"/>
                <a:gd name="connsiteY21" fmla="*/ 290420 h 1498067"/>
                <a:gd name="connsiteX22" fmla="*/ 1410115 w 1812988"/>
                <a:gd name="connsiteY22" fmla="*/ 144567 h 1498067"/>
                <a:gd name="connsiteX23" fmla="*/ 1337797 w 1812988"/>
                <a:gd name="connsiteY23" fmla="*/ 360488 h 1498067"/>
                <a:gd name="connsiteX24" fmla="*/ 1547482 w 1812988"/>
                <a:gd name="connsiteY24" fmla="*/ 251247 h 1498067"/>
                <a:gd name="connsiteX25" fmla="*/ 1432041 w 1812988"/>
                <a:gd name="connsiteY25" fmla="*/ 449670 h 1498067"/>
                <a:gd name="connsiteX26" fmla="*/ 1660217 w 1812988"/>
                <a:gd name="connsiteY26" fmla="*/ 381236 h 1498067"/>
                <a:gd name="connsiteX27" fmla="*/ 1506085 w 1812988"/>
                <a:gd name="connsiteY27" fmla="*/ 554531 h 1498067"/>
                <a:gd name="connsiteX28" fmla="*/ 1743986 w 1812988"/>
                <a:gd name="connsiteY28" fmla="*/ 529543 h 1498067"/>
                <a:gd name="connsiteX29" fmla="*/ 1557089 w 1812988"/>
                <a:gd name="connsiteY29" fmla="*/ 671056 h 1498067"/>
                <a:gd name="connsiteX30" fmla="*/ 1795574 w 1812988"/>
                <a:gd name="connsiteY30" fmla="*/ 690460 h 1498067"/>
                <a:gd name="connsiteX31" fmla="*/ 1583088 w 1812988"/>
                <a:gd name="connsiteY31" fmla="*/ 794748 h 1498067"/>
                <a:gd name="connsiteX32" fmla="*/ 1812988 w 1812988"/>
                <a:gd name="connsiteY32" fmla="*/ 857810 h 1498067"/>
                <a:gd name="connsiteX33" fmla="*/ 1583088 w 1812988"/>
                <a:gd name="connsiteY33" fmla="*/ 920872 h 1498067"/>
                <a:gd name="connsiteX34" fmla="*/ 1795574 w 1812988"/>
                <a:gd name="connsiteY34" fmla="*/ 1025160 h 1498067"/>
                <a:gd name="connsiteX35" fmla="*/ 1557089 w 1812988"/>
                <a:gd name="connsiteY35" fmla="*/ 1044564 h 1498067"/>
                <a:gd name="connsiteX36" fmla="*/ 1743986 w 1812988"/>
                <a:gd name="connsiteY36" fmla="*/ 1186077 h 1498067"/>
                <a:gd name="connsiteX37" fmla="*/ 1506085 w 1812988"/>
                <a:gd name="connsiteY37" fmla="*/ 1161089 h 1498067"/>
                <a:gd name="connsiteX38" fmla="*/ 1660217 w 1812988"/>
                <a:gd name="connsiteY38" fmla="*/ 1334384 h 1498067"/>
                <a:gd name="connsiteX39" fmla="*/ 1432041 w 1812988"/>
                <a:gd name="connsiteY39" fmla="*/ 1265950 h 1498067"/>
                <a:gd name="connsiteX40" fmla="*/ 1547482 w 1812988"/>
                <a:gd name="connsiteY40" fmla="*/ 1464373 h 1498067"/>
                <a:gd name="connsiteX41" fmla="*/ 1337797 w 1812988"/>
                <a:gd name="connsiteY41" fmla="*/ 1355132 h 1498067"/>
                <a:gd name="connsiteX42" fmla="*/ 1226985 w 1812988"/>
                <a:gd name="connsiteY42" fmla="*/ 1425200 h 1498067"/>
                <a:gd name="connsiteX43" fmla="*/ 1103847 w 1812988"/>
                <a:gd name="connsiteY43" fmla="*/ 1473465 h 1498067"/>
                <a:gd name="connsiteX44" fmla="*/ 973135 w 1812988"/>
                <a:gd name="connsiteY44" fmla="*/ 1498067 h 1498067"/>
                <a:gd name="connsiteX45" fmla="*/ 839853 w 1812988"/>
                <a:gd name="connsiteY45" fmla="*/ 1498067 h 1498067"/>
                <a:gd name="connsiteX46" fmla="*/ 709141 w 1812988"/>
                <a:gd name="connsiteY46" fmla="*/ 1473465 h 1498067"/>
                <a:gd name="connsiteX47" fmla="*/ 586003 w 1812988"/>
                <a:gd name="connsiteY47" fmla="*/ 1425200 h 1498067"/>
                <a:gd name="connsiteX48" fmla="*/ 475191 w 1812988"/>
                <a:gd name="connsiteY48" fmla="*/ 1355132 h 1498067"/>
                <a:gd name="connsiteX49" fmla="*/ 265506 w 1812988"/>
                <a:gd name="connsiteY49" fmla="*/ 1464373 h 1498067"/>
                <a:gd name="connsiteX50" fmla="*/ 380947 w 1812988"/>
                <a:gd name="connsiteY50" fmla="*/ 1265950 h 1498067"/>
                <a:gd name="connsiteX51" fmla="*/ 152771 w 1812988"/>
                <a:gd name="connsiteY51" fmla="*/ 1334384 h 1498067"/>
                <a:gd name="connsiteX52" fmla="*/ 306903 w 1812988"/>
                <a:gd name="connsiteY52" fmla="*/ 1161089 h 1498067"/>
                <a:gd name="connsiteX53" fmla="*/ 69002 w 1812988"/>
                <a:gd name="connsiteY53" fmla="*/ 1186077 h 1498067"/>
                <a:gd name="connsiteX54" fmla="*/ 255899 w 1812988"/>
                <a:gd name="connsiteY54" fmla="*/ 1044564 h 1498067"/>
                <a:gd name="connsiteX55" fmla="*/ 17414 w 1812988"/>
                <a:gd name="connsiteY55" fmla="*/ 1025160 h 1498067"/>
                <a:gd name="connsiteX56" fmla="*/ 229900 w 1812988"/>
                <a:gd name="connsiteY56" fmla="*/ 920872 h 1498067"/>
                <a:gd name="connsiteX57" fmla="*/ 0 w 1812988"/>
                <a:gd name="connsiteY57" fmla="*/ 857810 h 1498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812988" h="1498067">
                  <a:moveTo>
                    <a:pt x="0" y="857810"/>
                  </a:moveTo>
                  <a:lnTo>
                    <a:pt x="229900" y="794748"/>
                  </a:lnTo>
                  <a:lnTo>
                    <a:pt x="17414" y="690460"/>
                  </a:lnTo>
                  <a:lnTo>
                    <a:pt x="255899" y="671056"/>
                  </a:lnTo>
                  <a:lnTo>
                    <a:pt x="69002" y="529543"/>
                  </a:lnTo>
                  <a:lnTo>
                    <a:pt x="306903" y="554531"/>
                  </a:lnTo>
                  <a:lnTo>
                    <a:pt x="152771" y="381236"/>
                  </a:lnTo>
                  <a:lnTo>
                    <a:pt x="380947" y="449670"/>
                  </a:lnTo>
                  <a:lnTo>
                    <a:pt x="265506" y="251247"/>
                  </a:lnTo>
                  <a:lnTo>
                    <a:pt x="475191" y="360488"/>
                  </a:lnTo>
                  <a:lnTo>
                    <a:pt x="402873" y="144567"/>
                  </a:lnTo>
                  <a:lnTo>
                    <a:pt x="586003" y="290420"/>
                  </a:lnTo>
                  <a:lnTo>
                    <a:pt x="559597" y="65296"/>
                  </a:lnTo>
                  <a:lnTo>
                    <a:pt x="709141" y="242155"/>
                  </a:lnTo>
                  <a:lnTo>
                    <a:pt x="729646" y="16479"/>
                  </a:lnTo>
                  <a:lnTo>
                    <a:pt x="839853" y="217553"/>
                  </a:lnTo>
                  <a:lnTo>
                    <a:pt x="906494" y="0"/>
                  </a:lnTo>
                  <a:lnTo>
                    <a:pt x="973135" y="217553"/>
                  </a:lnTo>
                  <a:lnTo>
                    <a:pt x="1083342" y="16479"/>
                  </a:lnTo>
                  <a:lnTo>
                    <a:pt x="1103847" y="242155"/>
                  </a:lnTo>
                  <a:lnTo>
                    <a:pt x="1253391" y="65296"/>
                  </a:lnTo>
                  <a:lnTo>
                    <a:pt x="1226985" y="290420"/>
                  </a:lnTo>
                  <a:lnTo>
                    <a:pt x="1410115" y="144567"/>
                  </a:lnTo>
                  <a:lnTo>
                    <a:pt x="1337797" y="360488"/>
                  </a:lnTo>
                  <a:lnTo>
                    <a:pt x="1547482" y="251247"/>
                  </a:lnTo>
                  <a:lnTo>
                    <a:pt x="1432041" y="449670"/>
                  </a:lnTo>
                  <a:lnTo>
                    <a:pt x="1660217" y="381236"/>
                  </a:lnTo>
                  <a:lnTo>
                    <a:pt x="1506085" y="554531"/>
                  </a:lnTo>
                  <a:lnTo>
                    <a:pt x="1743986" y="529543"/>
                  </a:lnTo>
                  <a:lnTo>
                    <a:pt x="1557089" y="671056"/>
                  </a:lnTo>
                  <a:lnTo>
                    <a:pt x="1795574" y="690460"/>
                  </a:lnTo>
                  <a:lnTo>
                    <a:pt x="1583088" y="794748"/>
                  </a:lnTo>
                  <a:lnTo>
                    <a:pt x="1812988" y="857810"/>
                  </a:lnTo>
                  <a:lnTo>
                    <a:pt x="1583088" y="920872"/>
                  </a:lnTo>
                  <a:lnTo>
                    <a:pt x="1795574" y="1025160"/>
                  </a:lnTo>
                  <a:lnTo>
                    <a:pt x="1557089" y="1044564"/>
                  </a:lnTo>
                  <a:lnTo>
                    <a:pt x="1743986" y="1186077"/>
                  </a:lnTo>
                  <a:lnTo>
                    <a:pt x="1506085" y="1161089"/>
                  </a:lnTo>
                  <a:lnTo>
                    <a:pt x="1660217" y="1334384"/>
                  </a:lnTo>
                  <a:lnTo>
                    <a:pt x="1432041" y="1265950"/>
                  </a:lnTo>
                  <a:lnTo>
                    <a:pt x="1547482" y="1464373"/>
                  </a:lnTo>
                  <a:lnTo>
                    <a:pt x="1337797" y="1355132"/>
                  </a:lnTo>
                  <a:lnTo>
                    <a:pt x="1226985" y="1425200"/>
                  </a:lnTo>
                  <a:lnTo>
                    <a:pt x="1103847" y="1473465"/>
                  </a:lnTo>
                  <a:lnTo>
                    <a:pt x="973135" y="1498067"/>
                  </a:lnTo>
                  <a:lnTo>
                    <a:pt x="839853" y="1498067"/>
                  </a:lnTo>
                  <a:lnTo>
                    <a:pt x="709141" y="1473465"/>
                  </a:lnTo>
                  <a:lnTo>
                    <a:pt x="586003" y="1425200"/>
                  </a:lnTo>
                  <a:lnTo>
                    <a:pt x="475191" y="1355132"/>
                  </a:lnTo>
                  <a:lnTo>
                    <a:pt x="265506" y="1464373"/>
                  </a:lnTo>
                  <a:lnTo>
                    <a:pt x="380947" y="1265950"/>
                  </a:lnTo>
                  <a:lnTo>
                    <a:pt x="152771" y="1334384"/>
                  </a:lnTo>
                  <a:lnTo>
                    <a:pt x="306903" y="1161089"/>
                  </a:lnTo>
                  <a:lnTo>
                    <a:pt x="69002" y="1186077"/>
                  </a:lnTo>
                  <a:lnTo>
                    <a:pt x="255899" y="1044564"/>
                  </a:lnTo>
                  <a:lnTo>
                    <a:pt x="17414" y="1025160"/>
                  </a:lnTo>
                  <a:lnTo>
                    <a:pt x="229900" y="920872"/>
                  </a:lnTo>
                  <a:lnTo>
                    <a:pt x="0" y="857810"/>
                  </a:lnTo>
                  <a:close/>
                </a:path>
              </a:pathLst>
            </a:custGeom>
            <a:solidFill>
              <a:srgbClr val="FFFF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a:p>
          </p:txBody>
        </p:sp>
        <p:pic>
          <p:nvPicPr>
            <p:cNvPr id="40" name="図 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7957" y="5115184"/>
              <a:ext cx="2097392" cy="1774931"/>
            </a:xfrm>
            <a:prstGeom prst="rect">
              <a:avLst/>
            </a:prstGeom>
          </p:spPr>
        </p:pic>
        <p:grpSp>
          <p:nvGrpSpPr>
            <p:cNvPr id="2" name="グループ化 1"/>
            <p:cNvGrpSpPr/>
            <p:nvPr/>
          </p:nvGrpSpPr>
          <p:grpSpPr>
            <a:xfrm>
              <a:off x="1807732" y="5147707"/>
              <a:ext cx="1099128" cy="988948"/>
              <a:chOff x="2804913" y="928282"/>
              <a:chExt cx="1379691" cy="1417819"/>
            </a:xfrm>
          </p:grpSpPr>
          <p:sp>
            <p:nvSpPr>
              <p:cNvPr id="37" name="円形吹き出し 36"/>
              <p:cNvSpPr/>
              <p:nvPr/>
            </p:nvSpPr>
            <p:spPr>
              <a:xfrm>
                <a:off x="2804913" y="928282"/>
                <a:ext cx="1379691" cy="1417819"/>
              </a:xfrm>
              <a:prstGeom prst="wedgeEllipseCallout">
                <a:avLst>
                  <a:gd name="adj1" fmla="val 80143"/>
                  <a:gd name="adj2" fmla="val -389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a:p>
            </p:txBody>
          </p:sp>
          <p:sp>
            <p:nvSpPr>
              <p:cNvPr id="42" name="テキスト ボックス 41"/>
              <p:cNvSpPr txBox="1"/>
              <p:nvPr/>
            </p:nvSpPr>
            <p:spPr>
              <a:xfrm>
                <a:off x="3034422" y="1017998"/>
                <a:ext cx="1043117" cy="1290650"/>
              </a:xfrm>
              <a:prstGeom prst="rect">
                <a:avLst/>
              </a:prstGeom>
              <a:noFill/>
            </p:spPr>
            <p:txBody>
              <a:bodyPr vert="eaVert" wrap="none" rtlCol="0">
                <a:spAutoFit/>
              </a:bodyPr>
              <a:lstStyle/>
              <a:p>
                <a:r>
                  <a:rPr lang="ja-JP" altLang="en-US" sz="1050" dirty="0">
                    <a:latin typeface="メイリオ" panose="020B0604030504040204" pitchFamily="50" charset="-128"/>
                    <a:ea typeface="メイリオ" panose="020B0604030504040204" pitchFamily="50" charset="-128"/>
                  </a:rPr>
                  <a:t>ベランダも</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錆びてます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ついでに</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直しましょう</a:t>
                </a:r>
              </a:p>
            </p:txBody>
          </p:sp>
        </p:grpSp>
        <p:sp>
          <p:nvSpPr>
            <p:cNvPr id="41" name="円形吹き出し 40"/>
            <p:cNvSpPr/>
            <p:nvPr/>
          </p:nvSpPr>
          <p:spPr>
            <a:xfrm>
              <a:off x="860301" y="5133070"/>
              <a:ext cx="1124821" cy="953199"/>
            </a:xfrm>
            <a:custGeom>
              <a:avLst/>
              <a:gdLst>
                <a:gd name="connsiteX0" fmla="*/ 1900123 w 1332270"/>
                <a:gd name="connsiteY0" fmla="*/ 746255 h 1402261"/>
                <a:gd name="connsiteX1" fmla="*/ 1315224 w 1332270"/>
                <a:gd name="connsiteY1" fmla="*/ 858729 h 1402261"/>
                <a:gd name="connsiteX2" fmla="*/ 570269 w 1332270"/>
                <a:gd name="connsiteY2" fmla="*/ 1394963 h 1402261"/>
                <a:gd name="connsiteX3" fmla="*/ 399 w 1332270"/>
                <a:gd name="connsiteY3" fmla="*/ 676881 h 1402261"/>
                <a:gd name="connsiteX4" fmla="*/ 620967 w 1332270"/>
                <a:gd name="connsiteY4" fmla="*/ 1613 h 1402261"/>
                <a:gd name="connsiteX5" fmla="*/ 1324051 w 1332270"/>
                <a:gd name="connsiteY5" fmla="*/ 591326 h 1402261"/>
                <a:gd name="connsiteX6" fmla="*/ 1900123 w 1332270"/>
                <a:gd name="connsiteY6" fmla="*/ 746255 h 1402261"/>
                <a:gd name="connsiteX0" fmla="*/ 1900128 w 1900128"/>
                <a:gd name="connsiteY0" fmla="*/ 745960 h 1402038"/>
                <a:gd name="connsiteX1" fmla="*/ 1315229 w 1900128"/>
                <a:gd name="connsiteY1" fmla="*/ 858434 h 1402038"/>
                <a:gd name="connsiteX2" fmla="*/ 570274 w 1900128"/>
                <a:gd name="connsiteY2" fmla="*/ 1394668 h 1402038"/>
                <a:gd name="connsiteX3" fmla="*/ 404 w 1900128"/>
                <a:gd name="connsiteY3" fmla="*/ 676586 h 1402038"/>
                <a:gd name="connsiteX4" fmla="*/ 620972 w 1900128"/>
                <a:gd name="connsiteY4" fmla="*/ 1318 h 1402038"/>
                <a:gd name="connsiteX5" fmla="*/ 1556068 w 1900128"/>
                <a:gd name="connsiteY5" fmla="*/ 659270 h 1402038"/>
                <a:gd name="connsiteX6" fmla="*/ 1900128 w 1900128"/>
                <a:gd name="connsiteY6" fmla="*/ 745960 h 1402038"/>
                <a:gd name="connsiteX0" fmla="*/ 1900128 w 1900128"/>
                <a:gd name="connsiteY0" fmla="*/ 748904 h 1404982"/>
                <a:gd name="connsiteX1" fmla="*/ 1315229 w 1900128"/>
                <a:gd name="connsiteY1" fmla="*/ 861378 h 1404982"/>
                <a:gd name="connsiteX2" fmla="*/ 570274 w 1900128"/>
                <a:gd name="connsiteY2" fmla="*/ 1397612 h 1404982"/>
                <a:gd name="connsiteX3" fmla="*/ 404 w 1900128"/>
                <a:gd name="connsiteY3" fmla="*/ 679530 h 1404982"/>
                <a:gd name="connsiteX4" fmla="*/ 620972 w 1900128"/>
                <a:gd name="connsiteY4" fmla="*/ 4262 h 1404982"/>
                <a:gd name="connsiteX5" fmla="*/ 1556068 w 1900128"/>
                <a:gd name="connsiteY5" fmla="*/ 662214 h 1404982"/>
                <a:gd name="connsiteX6" fmla="*/ 1900128 w 1900128"/>
                <a:gd name="connsiteY6" fmla="*/ 748904 h 1404982"/>
                <a:gd name="connsiteX0" fmla="*/ 1900029 w 1900029"/>
                <a:gd name="connsiteY0" fmla="*/ 748904 h 1398837"/>
                <a:gd name="connsiteX1" fmla="*/ 1506199 w 1900029"/>
                <a:gd name="connsiteY1" fmla="*/ 806787 h 1398837"/>
                <a:gd name="connsiteX2" fmla="*/ 570175 w 1900029"/>
                <a:gd name="connsiteY2" fmla="*/ 1397612 h 1398837"/>
                <a:gd name="connsiteX3" fmla="*/ 305 w 1900029"/>
                <a:gd name="connsiteY3" fmla="*/ 679530 h 1398837"/>
                <a:gd name="connsiteX4" fmla="*/ 620873 w 1900029"/>
                <a:gd name="connsiteY4" fmla="*/ 4262 h 1398837"/>
                <a:gd name="connsiteX5" fmla="*/ 1555969 w 1900029"/>
                <a:gd name="connsiteY5" fmla="*/ 662214 h 1398837"/>
                <a:gd name="connsiteX6" fmla="*/ 1900029 w 1900029"/>
                <a:gd name="connsiteY6" fmla="*/ 748904 h 1398837"/>
                <a:gd name="connsiteX0" fmla="*/ 1900032 w 1900032"/>
                <a:gd name="connsiteY0" fmla="*/ 748904 h 1401067"/>
                <a:gd name="connsiteX1" fmla="*/ 1533497 w 1900032"/>
                <a:gd name="connsiteY1" fmla="*/ 875026 h 1401067"/>
                <a:gd name="connsiteX2" fmla="*/ 570178 w 1900032"/>
                <a:gd name="connsiteY2" fmla="*/ 1397612 h 1401067"/>
                <a:gd name="connsiteX3" fmla="*/ 308 w 1900032"/>
                <a:gd name="connsiteY3" fmla="*/ 679530 h 1401067"/>
                <a:gd name="connsiteX4" fmla="*/ 620876 w 1900032"/>
                <a:gd name="connsiteY4" fmla="*/ 4262 h 1401067"/>
                <a:gd name="connsiteX5" fmla="*/ 1555972 w 1900032"/>
                <a:gd name="connsiteY5" fmla="*/ 662214 h 1401067"/>
                <a:gd name="connsiteX6" fmla="*/ 1900032 w 1900032"/>
                <a:gd name="connsiteY6" fmla="*/ 748904 h 1401067"/>
                <a:gd name="connsiteX0" fmla="*/ 1900032 w 1900032"/>
                <a:gd name="connsiteY0" fmla="*/ 748904 h 1434544"/>
                <a:gd name="connsiteX1" fmla="*/ 1533497 w 1900032"/>
                <a:gd name="connsiteY1" fmla="*/ 875026 h 1434544"/>
                <a:gd name="connsiteX2" fmla="*/ 570178 w 1900032"/>
                <a:gd name="connsiteY2" fmla="*/ 1397612 h 1434544"/>
                <a:gd name="connsiteX3" fmla="*/ 308 w 1900032"/>
                <a:gd name="connsiteY3" fmla="*/ 679530 h 1434544"/>
                <a:gd name="connsiteX4" fmla="*/ 620876 w 1900032"/>
                <a:gd name="connsiteY4" fmla="*/ 4262 h 1434544"/>
                <a:gd name="connsiteX5" fmla="*/ 1555972 w 1900032"/>
                <a:gd name="connsiteY5" fmla="*/ 662214 h 1434544"/>
                <a:gd name="connsiteX6" fmla="*/ 1900032 w 1900032"/>
                <a:gd name="connsiteY6" fmla="*/ 748904 h 1434544"/>
                <a:gd name="connsiteX0" fmla="*/ 1900032 w 1900032"/>
                <a:gd name="connsiteY0" fmla="*/ 748904 h 1409559"/>
                <a:gd name="connsiteX1" fmla="*/ 1533497 w 1900032"/>
                <a:gd name="connsiteY1" fmla="*/ 875026 h 1409559"/>
                <a:gd name="connsiteX2" fmla="*/ 570178 w 1900032"/>
                <a:gd name="connsiteY2" fmla="*/ 1397612 h 1409559"/>
                <a:gd name="connsiteX3" fmla="*/ 308 w 1900032"/>
                <a:gd name="connsiteY3" fmla="*/ 679530 h 1409559"/>
                <a:gd name="connsiteX4" fmla="*/ 620876 w 1900032"/>
                <a:gd name="connsiteY4" fmla="*/ 4262 h 1409559"/>
                <a:gd name="connsiteX5" fmla="*/ 1555972 w 1900032"/>
                <a:gd name="connsiteY5" fmla="*/ 662214 h 1409559"/>
                <a:gd name="connsiteX6" fmla="*/ 1900032 w 1900032"/>
                <a:gd name="connsiteY6" fmla="*/ 748904 h 1409559"/>
                <a:gd name="connsiteX0" fmla="*/ 2109434 w 2109434"/>
                <a:gd name="connsiteY0" fmla="*/ 642199 h 1409559"/>
                <a:gd name="connsiteX1" fmla="*/ 1533497 w 2109434"/>
                <a:gd name="connsiteY1" fmla="*/ 875026 h 1409559"/>
                <a:gd name="connsiteX2" fmla="*/ 570178 w 2109434"/>
                <a:gd name="connsiteY2" fmla="*/ 1397612 h 1409559"/>
                <a:gd name="connsiteX3" fmla="*/ 308 w 2109434"/>
                <a:gd name="connsiteY3" fmla="*/ 679530 h 1409559"/>
                <a:gd name="connsiteX4" fmla="*/ 620876 w 2109434"/>
                <a:gd name="connsiteY4" fmla="*/ 4262 h 1409559"/>
                <a:gd name="connsiteX5" fmla="*/ 1555972 w 2109434"/>
                <a:gd name="connsiteY5" fmla="*/ 662214 h 1409559"/>
                <a:gd name="connsiteX6" fmla="*/ 2109434 w 2109434"/>
                <a:gd name="connsiteY6" fmla="*/ 642199 h 1409559"/>
                <a:gd name="connsiteX0" fmla="*/ 2242614 w 2242614"/>
                <a:gd name="connsiteY0" fmla="*/ 642199 h 1408050"/>
                <a:gd name="connsiteX1" fmla="*/ 1666677 w 2242614"/>
                <a:gd name="connsiteY1" fmla="*/ 875026 h 1408050"/>
                <a:gd name="connsiteX2" fmla="*/ 703358 w 2242614"/>
                <a:gd name="connsiteY2" fmla="*/ 1397612 h 1408050"/>
                <a:gd name="connsiteX3" fmla="*/ 231 w 2242614"/>
                <a:gd name="connsiteY3" fmla="*/ 703241 h 1408050"/>
                <a:gd name="connsiteX4" fmla="*/ 754056 w 2242614"/>
                <a:gd name="connsiteY4" fmla="*/ 4262 h 1408050"/>
                <a:gd name="connsiteX5" fmla="*/ 1689152 w 2242614"/>
                <a:gd name="connsiteY5" fmla="*/ 662214 h 1408050"/>
                <a:gd name="connsiteX6" fmla="*/ 2242614 w 2242614"/>
                <a:gd name="connsiteY6" fmla="*/ 642199 h 1408050"/>
                <a:gd name="connsiteX0" fmla="*/ 2147481 w 2147481"/>
                <a:gd name="connsiteY0" fmla="*/ 642199 h 1411086"/>
                <a:gd name="connsiteX1" fmla="*/ 1571544 w 2147481"/>
                <a:gd name="connsiteY1" fmla="*/ 875026 h 1411086"/>
                <a:gd name="connsiteX2" fmla="*/ 608225 w 2147481"/>
                <a:gd name="connsiteY2" fmla="*/ 1397612 h 1411086"/>
                <a:gd name="connsiteX3" fmla="*/ 282 w 2147481"/>
                <a:gd name="connsiteY3" fmla="*/ 655817 h 1411086"/>
                <a:gd name="connsiteX4" fmla="*/ 658923 w 2147481"/>
                <a:gd name="connsiteY4" fmla="*/ 4262 h 1411086"/>
                <a:gd name="connsiteX5" fmla="*/ 1594019 w 2147481"/>
                <a:gd name="connsiteY5" fmla="*/ 662214 h 1411086"/>
                <a:gd name="connsiteX6" fmla="*/ 2147481 w 2147481"/>
                <a:gd name="connsiteY6" fmla="*/ 642199 h 1411086"/>
                <a:gd name="connsiteX0" fmla="*/ 2055684 w 2055684"/>
                <a:gd name="connsiteY0" fmla="*/ 777093 h 1411086"/>
                <a:gd name="connsiteX1" fmla="*/ 1571544 w 2055684"/>
                <a:gd name="connsiteY1" fmla="*/ 875026 h 1411086"/>
                <a:gd name="connsiteX2" fmla="*/ 608225 w 2055684"/>
                <a:gd name="connsiteY2" fmla="*/ 1397612 h 1411086"/>
                <a:gd name="connsiteX3" fmla="*/ 282 w 2055684"/>
                <a:gd name="connsiteY3" fmla="*/ 655817 h 1411086"/>
                <a:gd name="connsiteX4" fmla="*/ 658923 w 2055684"/>
                <a:gd name="connsiteY4" fmla="*/ 4262 h 1411086"/>
                <a:gd name="connsiteX5" fmla="*/ 1594019 w 2055684"/>
                <a:gd name="connsiteY5" fmla="*/ 662214 h 1411086"/>
                <a:gd name="connsiteX6" fmla="*/ 2055684 w 2055684"/>
                <a:gd name="connsiteY6" fmla="*/ 777093 h 141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5684" h="1411086">
                  <a:moveTo>
                    <a:pt x="2055684" y="777093"/>
                  </a:moveTo>
                  <a:lnTo>
                    <a:pt x="1571544" y="875026"/>
                  </a:lnTo>
                  <a:cubicBezTo>
                    <a:pt x="1398086" y="1435282"/>
                    <a:pt x="870102" y="1434147"/>
                    <a:pt x="608225" y="1397612"/>
                  </a:cubicBezTo>
                  <a:cubicBezTo>
                    <a:pt x="346348" y="1361077"/>
                    <a:pt x="-11465" y="1013087"/>
                    <a:pt x="282" y="655817"/>
                  </a:cubicBezTo>
                  <a:cubicBezTo>
                    <a:pt x="12094" y="296572"/>
                    <a:pt x="318191" y="28636"/>
                    <a:pt x="658923" y="4262"/>
                  </a:cubicBezTo>
                  <a:cubicBezTo>
                    <a:pt x="1002979" y="-20350"/>
                    <a:pt x="1662842" y="44419"/>
                    <a:pt x="1594019" y="662214"/>
                  </a:cubicBezTo>
                  <a:lnTo>
                    <a:pt x="2055684" y="777093"/>
                  </a:ln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a:p>
          </p:txBody>
        </p:sp>
        <p:sp>
          <p:nvSpPr>
            <p:cNvPr id="23" name="テキスト ボックス 22"/>
            <p:cNvSpPr txBox="1"/>
            <p:nvPr/>
          </p:nvSpPr>
          <p:spPr>
            <a:xfrm>
              <a:off x="881242" y="5182838"/>
              <a:ext cx="830997" cy="982839"/>
            </a:xfrm>
            <a:prstGeom prst="rect">
              <a:avLst/>
            </a:prstGeom>
            <a:noFill/>
          </p:spPr>
          <p:txBody>
            <a:bodyPr vert="eaVert" wrap="square" rtlCol="0">
              <a:spAutoFit/>
            </a:bodyPr>
            <a:lstStyle/>
            <a:p>
              <a:r>
                <a:rPr lang="ja-JP" altLang="en-US" sz="1050" dirty="0">
                  <a:latin typeface="メイリオ" panose="020B0604030504040204" pitchFamily="50" charset="-128"/>
                  <a:ea typeface="メイリオ" panose="020B0604030504040204" pitchFamily="50" charset="-128"/>
                </a:rPr>
                <a:t>雨どいに</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枯草が</a:t>
              </a:r>
              <a:r>
                <a:rPr lang="en-US" altLang="ja-JP" sz="1050" dirty="0">
                  <a:latin typeface="メイリオ" panose="020B0604030504040204" pitchFamily="50" charset="-128"/>
                  <a:ea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rPr>
                <a:t>ついでに掃除</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しましょう</a:t>
              </a:r>
            </a:p>
          </p:txBody>
        </p:sp>
        <p:grpSp>
          <p:nvGrpSpPr>
            <p:cNvPr id="11" name="グループ化 10"/>
            <p:cNvGrpSpPr/>
            <p:nvPr/>
          </p:nvGrpSpPr>
          <p:grpSpPr>
            <a:xfrm>
              <a:off x="1067035" y="5997411"/>
              <a:ext cx="896404" cy="981182"/>
              <a:chOff x="1841357" y="2077900"/>
              <a:chExt cx="1125219" cy="1406685"/>
            </a:xfrm>
          </p:grpSpPr>
          <p:sp>
            <p:nvSpPr>
              <p:cNvPr id="5" name="メモ 4"/>
              <p:cNvSpPr/>
              <p:nvPr/>
            </p:nvSpPr>
            <p:spPr>
              <a:xfrm rot="20388148">
                <a:off x="1965769" y="2077900"/>
                <a:ext cx="1000807" cy="1406685"/>
              </a:xfrm>
              <a:custGeom>
                <a:avLst/>
                <a:gdLst>
                  <a:gd name="connsiteX0" fmla="*/ 0 w 998657"/>
                  <a:gd name="connsiteY0" fmla="*/ 0 h 1359997"/>
                  <a:gd name="connsiteX1" fmla="*/ 998657 w 998657"/>
                  <a:gd name="connsiteY1" fmla="*/ 0 h 1359997"/>
                  <a:gd name="connsiteX2" fmla="*/ 998657 w 998657"/>
                  <a:gd name="connsiteY2" fmla="*/ 1187689 h 1359997"/>
                  <a:gd name="connsiteX3" fmla="*/ 826349 w 998657"/>
                  <a:gd name="connsiteY3" fmla="*/ 1359997 h 1359997"/>
                  <a:gd name="connsiteX4" fmla="*/ 0 w 998657"/>
                  <a:gd name="connsiteY4" fmla="*/ 1359997 h 1359997"/>
                  <a:gd name="connsiteX5" fmla="*/ 0 w 998657"/>
                  <a:gd name="connsiteY5" fmla="*/ 0 h 1359997"/>
                  <a:gd name="connsiteX0" fmla="*/ 826349 w 998657"/>
                  <a:gd name="connsiteY0" fmla="*/ 1359997 h 1359997"/>
                  <a:gd name="connsiteX1" fmla="*/ 860810 w 998657"/>
                  <a:gd name="connsiteY1" fmla="*/ 1222150 h 1359997"/>
                  <a:gd name="connsiteX2" fmla="*/ 998657 w 998657"/>
                  <a:gd name="connsiteY2" fmla="*/ 1187689 h 1359997"/>
                  <a:gd name="connsiteX3" fmla="*/ 826349 w 998657"/>
                  <a:gd name="connsiteY3" fmla="*/ 1359997 h 1359997"/>
                  <a:gd name="connsiteX0" fmla="*/ 826349 w 998657"/>
                  <a:gd name="connsiteY0" fmla="*/ 1359997 h 1359997"/>
                  <a:gd name="connsiteX1" fmla="*/ 860810 w 998657"/>
                  <a:gd name="connsiteY1" fmla="*/ 1222150 h 1359997"/>
                  <a:gd name="connsiteX2" fmla="*/ 998657 w 998657"/>
                  <a:gd name="connsiteY2" fmla="*/ 1187689 h 1359997"/>
                  <a:gd name="connsiteX3" fmla="*/ 826349 w 998657"/>
                  <a:gd name="connsiteY3" fmla="*/ 1359997 h 1359997"/>
                  <a:gd name="connsiteX4" fmla="*/ 0 w 998657"/>
                  <a:gd name="connsiteY4" fmla="*/ 1359997 h 1359997"/>
                  <a:gd name="connsiteX5" fmla="*/ 0 w 998657"/>
                  <a:gd name="connsiteY5" fmla="*/ 0 h 1359997"/>
                  <a:gd name="connsiteX6" fmla="*/ 998657 w 998657"/>
                  <a:gd name="connsiteY6" fmla="*/ 0 h 1359997"/>
                  <a:gd name="connsiteX7" fmla="*/ 998657 w 998657"/>
                  <a:gd name="connsiteY7" fmla="*/ 1187689 h 1359997"/>
                  <a:gd name="connsiteX0" fmla="*/ 0 w 998657"/>
                  <a:gd name="connsiteY0" fmla="*/ 0 h 1359997"/>
                  <a:gd name="connsiteX1" fmla="*/ 998657 w 998657"/>
                  <a:gd name="connsiteY1" fmla="*/ 0 h 1359997"/>
                  <a:gd name="connsiteX2" fmla="*/ 998657 w 998657"/>
                  <a:gd name="connsiteY2" fmla="*/ 1187689 h 1359997"/>
                  <a:gd name="connsiteX3" fmla="*/ 826349 w 998657"/>
                  <a:gd name="connsiteY3" fmla="*/ 1359997 h 1359997"/>
                  <a:gd name="connsiteX4" fmla="*/ 0 w 998657"/>
                  <a:gd name="connsiteY4" fmla="*/ 1359997 h 1359997"/>
                  <a:gd name="connsiteX5" fmla="*/ 0 w 998657"/>
                  <a:gd name="connsiteY5" fmla="*/ 0 h 1359997"/>
                  <a:gd name="connsiteX0" fmla="*/ 826349 w 998657"/>
                  <a:gd name="connsiteY0" fmla="*/ 1359997 h 1359997"/>
                  <a:gd name="connsiteX1" fmla="*/ 860810 w 998657"/>
                  <a:gd name="connsiteY1" fmla="*/ 1222150 h 1359997"/>
                  <a:gd name="connsiteX2" fmla="*/ 998657 w 998657"/>
                  <a:gd name="connsiteY2" fmla="*/ 1187689 h 1359997"/>
                  <a:gd name="connsiteX3" fmla="*/ 826349 w 998657"/>
                  <a:gd name="connsiteY3" fmla="*/ 1359997 h 1359997"/>
                  <a:gd name="connsiteX0" fmla="*/ 826349 w 998657"/>
                  <a:gd name="connsiteY0" fmla="*/ 1359997 h 1359997"/>
                  <a:gd name="connsiteX1" fmla="*/ 860810 w 998657"/>
                  <a:gd name="connsiteY1" fmla="*/ 1222150 h 1359997"/>
                  <a:gd name="connsiteX2" fmla="*/ 998657 w 998657"/>
                  <a:gd name="connsiteY2" fmla="*/ 1187689 h 1359997"/>
                  <a:gd name="connsiteX3" fmla="*/ 826349 w 998657"/>
                  <a:gd name="connsiteY3" fmla="*/ 1359997 h 1359997"/>
                  <a:gd name="connsiteX4" fmla="*/ 101529 w 998657"/>
                  <a:gd name="connsiteY4" fmla="*/ 1194365 h 1359997"/>
                  <a:gd name="connsiteX5" fmla="*/ 0 w 998657"/>
                  <a:gd name="connsiteY5" fmla="*/ 0 h 1359997"/>
                  <a:gd name="connsiteX6" fmla="*/ 998657 w 998657"/>
                  <a:gd name="connsiteY6" fmla="*/ 0 h 1359997"/>
                  <a:gd name="connsiteX7" fmla="*/ 998657 w 998657"/>
                  <a:gd name="connsiteY7" fmla="*/ 1187689 h 1359997"/>
                  <a:gd name="connsiteX0" fmla="*/ 0 w 998657"/>
                  <a:gd name="connsiteY0" fmla="*/ 0 h 1404795"/>
                  <a:gd name="connsiteX1" fmla="*/ 998657 w 998657"/>
                  <a:gd name="connsiteY1" fmla="*/ 0 h 1404795"/>
                  <a:gd name="connsiteX2" fmla="*/ 998657 w 998657"/>
                  <a:gd name="connsiteY2" fmla="*/ 1187689 h 1404795"/>
                  <a:gd name="connsiteX3" fmla="*/ 826349 w 998657"/>
                  <a:gd name="connsiteY3" fmla="*/ 1359997 h 1404795"/>
                  <a:gd name="connsiteX4" fmla="*/ 0 w 998657"/>
                  <a:gd name="connsiteY4" fmla="*/ 1359997 h 1404795"/>
                  <a:gd name="connsiteX5" fmla="*/ 0 w 998657"/>
                  <a:gd name="connsiteY5" fmla="*/ 0 h 1404795"/>
                  <a:gd name="connsiteX0" fmla="*/ 826349 w 998657"/>
                  <a:gd name="connsiteY0" fmla="*/ 1359997 h 1404795"/>
                  <a:gd name="connsiteX1" fmla="*/ 860810 w 998657"/>
                  <a:gd name="connsiteY1" fmla="*/ 1222150 h 1404795"/>
                  <a:gd name="connsiteX2" fmla="*/ 998657 w 998657"/>
                  <a:gd name="connsiteY2" fmla="*/ 1187689 h 1404795"/>
                  <a:gd name="connsiteX3" fmla="*/ 826349 w 998657"/>
                  <a:gd name="connsiteY3" fmla="*/ 1359997 h 1404795"/>
                  <a:gd name="connsiteX0" fmla="*/ 826349 w 998657"/>
                  <a:gd name="connsiteY0" fmla="*/ 1359997 h 1404795"/>
                  <a:gd name="connsiteX1" fmla="*/ 860810 w 998657"/>
                  <a:gd name="connsiteY1" fmla="*/ 1222150 h 1404795"/>
                  <a:gd name="connsiteX2" fmla="*/ 998657 w 998657"/>
                  <a:gd name="connsiteY2" fmla="*/ 1187689 h 1404795"/>
                  <a:gd name="connsiteX3" fmla="*/ 793630 w 998657"/>
                  <a:gd name="connsiteY3" fmla="*/ 1404795 h 1404795"/>
                  <a:gd name="connsiteX4" fmla="*/ 101529 w 998657"/>
                  <a:gd name="connsiteY4" fmla="*/ 1194365 h 1404795"/>
                  <a:gd name="connsiteX5" fmla="*/ 0 w 998657"/>
                  <a:gd name="connsiteY5" fmla="*/ 0 h 1404795"/>
                  <a:gd name="connsiteX6" fmla="*/ 998657 w 998657"/>
                  <a:gd name="connsiteY6" fmla="*/ 0 h 1404795"/>
                  <a:gd name="connsiteX7" fmla="*/ 998657 w 998657"/>
                  <a:gd name="connsiteY7" fmla="*/ 1187689 h 1404795"/>
                  <a:gd name="connsiteX0" fmla="*/ 0 w 998657"/>
                  <a:gd name="connsiteY0" fmla="*/ 0 h 1406685"/>
                  <a:gd name="connsiteX1" fmla="*/ 998657 w 998657"/>
                  <a:gd name="connsiteY1" fmla="*/ 0 h 1406685"/>
                  <a:gd name="connsiteX2" fmla="*/ 998657 w 998657"/>
                  <a:gd name="connsiteY2" fmla="*/ 1187689 h 1406685"/>
                  <a:gd name="connsiteX3" fmla="*/ 826349 w 998657"/>
                  <a:gd name="connsiteY3" fmla="*/ 1359997 h 1406685"/>
                  <a:gd name="connsiteX4" fmla="*/ 0 w 998657"/>
                  <a:gd name="connsiteY4" fmla="*/ 1359997 h 1406685"/>
                  <a:gd name="connsiteX5" fmla="*/ 0 w 998657"/>
                  <a:gd name="connsiteY5" fmla="*/ 0 h 1406685"/>
                  <a:gd name="connsiteX0" fmla="*/ 826349 w 998657"/>
                  <a:gd name="connsiteY0" fmla="*/ 1359997 h 1406685"/>
                  <a:gd name="connsiteX1" fmla="*/ 860810 w 998657"/>
                  <a:gd name="connsiteY1" fmla="*/ 1222150 h 1406685"/>
                  <a:gd name="connsiteX2" fmla="*/ 998657 w 998657"/>
                  <a:gd name="connsiteY2" fmla="*/ 1187689 h 1406685"/>
                  <a:gd name="connsiteX3" fmla="*/ 826349 w 998657"/>
                  <a:gd name="connsiteY3" fmla="*/ 1359997 h 1406685"/>
                  <a:gd name="connsiteX0" fmla="*/ 826349 w 998657"/>
                  <a:gd name="connsiteY0" fmla="*/ 1359997 h 1406685"/>
                  <a:gd name="connsiteX1" fmla="*/ 860810 w 998657"/>
                  <a:gd name="connsiteY1" fmla="*/ 1222150 h 1406685"/>
                  <a:gd name="connsiteX2" fmla="*/ 998657 w 998657"/>
                  <a:gd name="connsiteY2" fmla="*/ 1187689 h 1406685"/>
                  <a:gd name="connsiteX3" fmla="*/ 776697 w 998657"/>
                  <a:gd name="connsiteY3" fmla="*/ 1406685 h 1406685"/>
                  <a:gd name="connsiteX4" fmla="*/ 101529 w 998657"/>
                  <a:gd name="connsiteY4" fmla="*/ 1194365 h 1406685"/>
                  <a:gd name="connsiteX5" fmla="*/ 0 w 998657"/>
                  <a:gd name="connsiteY5" fmla="*/ 0 h 1406685"/>
                  <a:gd name="connsiteX6" fmla="*/ 998657 w 998657"/>
                  <a:gd name="connsiteY6" fmla="*/ 0 h 1406685"/>
                  <a:gd name="connsiteX7" fmla="*/ 998657 w 998657"/>
                  <a:gd name="connsiteY7" fmla="*/ 1187689 h 1406685"/>
                  <a:gd name="connsiteX0" fmla="*/ 0 w 998657"/>
                  <a:gd name="connsiteY0" fmla="*/ 0 h 1406685"/>
                  <a:gd name="connsiteX1" fmla="*/ 998657 w 998657"/>
                  <a:gd name="connsiteY1" fmla="*/ 0 h 1406685"/>
                  <a:gd name="connsiteX2" fmla="*/ 998657 w 998657"/>
                  <a:gd name="connsiteY2" fmla="*/ 1187689 h 1406685"/>
                  <a:gd name="connsiteX3" fmla="*/ 826349 w 998657"/>
                  <a:gd name="connsiteY3" fmla="*/ 1359997 h 1406685"/>
                  <a:gd name="connsiteX4" fmla="*/ 0 w 998657"/>
                  <a:gd name="connsiteY4" fmla="*/ 1359997 h 1406685"/>
                  <a:gd name="connsiteX5" fmla="*/ 0 w 998657"/>
                  <a:gd name="connsiteY5" fmla="*/ 0 h 1406685"/>
                  <a:gd name="connsiteX0" fmla="*/ 826349 w 998657"/>
                  <a:gd name="connsiteY0" fmla="*/ 1359997 h 1406685"/>
                  <a:gd name="connsiteX1" fmla="*/ 860810 w 998657"/>
                  <a:gd name="connsiteY1" fmla="*/ 1222150 h 1406685"/>
                  <a:gd name="connsiteX2" fmla="*/ 998657 w 998657"/>
                  <a:gd name="connsiteY2" fmla="*/ 1187689 h 1406685"/>
                  <a:gd name="connsiteX3" fmla="*/ 826349 w 998657"/>
                  <a:gd name="connsiteY3" fmla="*/ 1359997 h 1406685"/>
                  <a:gd name="connsiteX0" fmla="*/ 826349 w 998657"/>
                  <a:gd name="connsiteY0" fmla="*/ 1359997 h 1406685"/>
                  <a:gd name="connsiteX1" fmla="*/ 860810 w 998657"/>
                  <a:gd name="connsiteY1" fmla="*/ 1222150 h 1406685"/>
                  <a:gd name="connsiteX2" fmla="*/ 998657 w 998657"/>
                  <a:gd name="connsiteY2" fmla="*/ 1187689 h 1406685"/>
                  <a:gd name="connsiteX3" fmla="*/ 776697 w 998657"/>
                  <a:gd name="connsiteY3" fmla="*/ 1406685 h 1406685"/>
                  <a:gd name="connsiteX4" fmla="*/ 116573 w 998657"/>
                  <a:gd name="connsiteY4" fmla="*/ 1175542 h 1406685"/>
                  <a:gd name="connsiteX5" fmla="*/ 0 w 998657"/>
                  <a:gd name="connsiteY5" fmla="*/ 0 h 1406685"/>
                  <a:gd name="connsiteX6" fmla="*/ 998657 w 998657"/>
                  <a:gd name="connsiteY6" fmla="*/ 0 h 1406685"/>
                  <a:gd name="connsiteX7" fmla="*/ 998657 w 998657"/>
                  <a:gd name="connsiteY7" fmla="*/ 1187689 h 1406685"/>
                  <a:gd name="connsiteX0" fmla="*/ 7632 w 1006289"/>
                  <a:gd name="connsiteY0" fmla="*/ 0 h 1406685"/>
                  <a:gd name="connsiteX1" fmla="*/ 1006289 w 1006289"/>
                  <a:gd name="connsiteY1" fmla="*/ 0 h 1406685"/>
                  <a:gd name="connsiteX2" fmla="*/ 1006289 w 1006289"/>
                  <a:gd name="connsiteY2" fmla="*/ 1187689 h 1406685"/>
                  <a:gd name="connsiteX3" fmla="*/ 833981 w 1006289"/>
                  <a:gd name="connsiteY3" fmla="*/ 1359997 h 1406685"/>
                  <a:gd name="connsiteX4" fmla="*/ 0 w 1006289"/>
                  <a:gd name="connsiteY4" fmla="*/ 1137968 h 1406685"/>
                  <a:gd name="connsiteX5" fmla="*/ 7632 w 1006289"/>
                  <a:gd name="connsiteY5" fmla="*/ 0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833981 w 1006289"/>
                  <a:gd name="connsiteY3" fmla="*/ 1359997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784329 w 1006289"/>
                  <a:gd name="connsiteY3" fmla="*/ 1406685 h 1406685"/>
                  <a:gd name="connsiteX4" fmla="*/ 124205 w 1006289"/>
                  <a:gd name="connsiteY4" fmla="*/ 1175542 h 1406685"/>
                  <a:gd name="connsiteX5" fmla="*/ 7632 w 1006289"/>
                  <a:gd name="connsiteY5" fmla="*/ 0 h 1406685"/>
                  <a:gd name="connsiteX6" fmla="*/ 1006289 w 1006289"/>
                  <a:gd name="connsiteY6" fmla="*/ 0 h 1406685"/>
                  <a:gd name="connsiteX7" fmla="*/ 1006289 w 1006289"/>
                  <a:gd name="connsiteY7" fmla="*/ 1187689 h 1406685"/>
                  <a:gd name="connsiteX0" fmla="*/ 7632 w 1006289"/>
                  <a:gd name="connsiteY0" fmla="*/ 0 h 1406685"/>
                  <a:gd name="connsiteX1" fmla="*/ 1006289 w 1006289"/>
                  <a:gd name="connsiteY1" fmla="*/ 0 h 1406685"/>
                  <a:gd name="connsiteX2" fmla="*/ 1006289 w 1006289"/>
                  <a:gd name="connsiteY2" fmla="*/ 1187689 h 1406685"/>
                  <a:gd name="connsiteX3" fmla="*/ 833981 w 1006289"/>
                  <a:gd name="connsiteY3" fmla="*/ 1359997 h 1406685"/>
                  <a:gd name="connsiteX4" fmla="*/ 0 w 1006289"/>
                  <a:gd name="connsiteY4" fmla="*/ 1137968 h 1406685"/>
                  <a:gd name="connsiteX5" fmla="*/ 7632 w 1006289"/>
                  <a:gd name="connsiteY5" fmla="*/ 0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833981 w 1006289"/>
                  <a:gd name="connsiteY3" fmla="*/ 1359997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784329 w 1006289"/>
                  <a:gd name="connsiteY3" fmla="*/ 1406685 h 1406685"/>
                  <a:gd name="connsiteX4" fmla="*/ 3131 w 1006289"/>
                  <a:gd name="connsiteY4" fmla="*/ 1127618 h 1406685"/>
                  <a:gd name="connsiteX5" fmla="*/ 7632 w 1006289"/>
                  <a:gd name="connsiteY5" fmla="*/ 0 h 1406685"/>
                  <a:gd name="connsiteX6" fmla="*/ 1006289 w 1006289"/>
                  <a:gd name="connsiteY6" fmla="*/ 0 h 1406685"/>
                  <a:gd name="connsiteX7" fmla="*/ 1006289 w 1006289"/>
                  <a:gd name="connsiteY7" fmla="*/ 1187689 h 1406685"/>
                  <a:gd name="connsiteX0" fmla="*/ 7632 w 1006289"/>
                  <a:gd name="connsiteY0" fmla="*/ 0 h 1406685"/>
                  <a:gd name="connsiteX1" fmla="*/ 1006289 w 1006289"/>
                  <a:gd name="connsiteY1" fmla="*/ 0 h 1406685"/>
                  <a:gd name="connsiteX2" fmla="*/ 1006289 w 1006289"/>
                  <a:gd name="connsiteY2" fmla="*/ 1187689 h 1406685"/>
                  <a:gd name="connsiteX3" fmla="*/ 833981 w 1006289"/>
                  <a:gd name="connsiteY3" fmla="*/ 1359997 h 1406685"/>
                  <a:gd name="connsiteX4" fmla="*/ 0 w 1006289"/>
                  <a:gd name="connsiteY4" fmla="*/ 1137968 h 1406685"/>
                  <a:gd name="connsiteX5" fmla="*/ 7632 w 1006289"/>
                  <a:gd name="connsiteY5" fmla="*/ 0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833981 w 1006289"/>
                  <a:gd name="connsiteY3" fmla="*/ 1359997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784329 w 1006289"/>
                  <a:gd name="connsiteY3" fmla="*/ 1406685 h 1406685"/>
                  <a:gd name="connsiteX4" fmla="*/ 6420 w 1006289"/>
                  <a:gd name="connsiteY4" fmla="*/ 1118679 h 1406685"/>
                  <a:gd name="connsiteX5" fmla="*/ 7632 w 1006289"/>
                  <a:gd name="connsiteY5" fmla="*/ 0 h 1406685"/>
                  <a:gd name="connsiteX6" fmla="*/ 1006289 w 1006289"/>
                  <a:gd name="connsiteY6" fmla="*/ 0 h 1406685"/>
                  <a:gd name="connsiteX7" fmla="*/ 1006289 w 1006289"/>
                  <a:gd name="connsiteY7" fmla="*/ 1187689 h 1406685"/>
                  <a:gd name="connsiteX0" fmla="*/ 7632 w 1006289"/>
                  <a:gd name="connsiteY0" fmla="*/ 0 h 1406685"/>
                  <a:gd name="connsiteX1" fmla="*/ 1006289 w 1006289"/>
                  <a:gd name="connsiteY1" fmla="*/ 0 h 1406685"/>
                  <a:gd name="connsiteX2" fmla="*/ 1006289 w 1006289"/>
                  <a:gd name="connsiteY2" fmla="*/ 1187689 h 1406685"/>
                  <a:gd name="connsiteX3" fmla="*/ 833981 w 1006289"/>
                  <a:gd name="connsiteY3" fmla="*/ 1359997 h 1406685"/>
                  <a:gd name="connsiteX4" fmla="*/ 0 w 1006289"/>
                  <a:gd name="connsiteY4" fmla="*/ 1137968 h 1406685"/>
                  <a:gd name="connsiteX5" fmla="*/ 7632 w 1006289"/>
                  <a:gd name="connsiteY5" fmla="*/ 0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833981 w 1006289"/>
                  <a:gd name="connsiteY3" fmla="*/ 1359997 h 1406685"/>
                  <a:gd name="connsiteX0" fmla="*/ 833981 w 1006289"/>
                  <a:gd name="connsiteY0" fmla="*/ 1359997 h 1406685"/>
                  <a:gd name="connsiteX1" fmla="*/ 868442 w 1006289"/>
                  <a:gd name="connsiteY1" fmla="*/ 1222150 h 1406685"/>
                  <a:gd name="connsiteX2" fmla="*/ 1006289 w 1006289"/>
                  <a:gd name="connsiteY2" fmla="*/ 1187689 h 1406685"/>
                  <a:gd name="connsiteX3" fmla="*/ 784329 w 1006289"/>
                  <a:gd name="connsiteY3" fmla="*/ 1406685 h 1406685"/>
                  <a:gd name="connsiteX4" fmla="*/ 6420 w 1006289"/>
                  <a:gd name="connsiteY4" fmla="*/ 1118679 h 1406685"/>
                  <a:gd name="connsiteX5" fmla="*/ 7632 w 1006289"/>
                  <a:gd name="connsiteY5" fmla="*/ 0 h 1406685"/>
                  <a:gd name="connsiteX6" fmla="*/ 1006289 w 1006289"/>
                  <a:gd name="connsiteY6" fmla="*/ 0 h 1406685"/>
                  <a:gd name="connsiteX7" fmla="*/ 1006289 w 1006289"/>
                  <a:gd name="connsiteY7" fmla="*/ 1187689 h 1406685"/>
                  <a:gd name="connsiteX0" fmla="*/ 2151 w 1000808"/>
                  <a:gd name="connsiteY0" fmla="*/ 0 h 1406685"/>
                  <a:gd name="connsiteX1" fmla="*/ 1000808 w 1000808"/>
                  <a:gd name="connsiteY1" fmla="*/ 0 h 1406685"/>
                  <a:gd name="connsiteX2" fmla="*/ 1000808 w 1000808"/>
                  <a:gd name="connsiteY2" fmla="*/ 1187689 h 1406685"/>
                  <a:gd name="connsiteX3" fmla="*/ 828500 w 1000808"/>
                  <a:gd name="connsiteY3" fmla="*/ 1359997 h 1406685"/>
                  <a:gd name="connsiteX4" fmla="*/ 0 w 1000808"/>
                  <a:gd name="connsiteY4" fmla="*/ 1123069 h 1406685"/>
                  <a:gd name="connsiteX5" fmla="*/ 2151 w 1000808"/>
                  <a:gd name="connsiteY5" fmla="*/ 0 h 1406685"/>
                  <a:gd name="connsiteX0" fmla="*/ 828500 w 1000808"/>
                  <a:gd name="connsiteY0" fmla="*/ 1359997 h 1406685"/>
                  <a:gd name="connsiteX1" fmla="*/ 862961 w 1000808"/>
                  <a:gd name="connsiteY1" fmla="*/ 1222150 h 1406685"/>
                  <a:gd name="connsiteX2" fmla="*/ 1000808 w 1000808"/>
                  <a:gd name="connsiteY2" fmla="*/ 1187689 h 1406685"/>
                  <a:gd name="connsiteX3" fmla="*/ 828500 w 1000808"/>
                  <a:gd name="connsiteY3" fmla="*/ 1359997 h 1406685"/>
                  <a:gd name="connsiteX0" fmla="*/ 828500 w 1000808"/>
                  <a:gd name="connsiteY0" fmla="*/ 1359997 h 1406685"/>
                  <a:gd name="connsiteX1" fmla="*/ 862961 w 1000808"/>
                  <a:gd name="connsiteY1" fmla="*/ 1222150 h 1406685"/>
                  <a:gd name="connsiteX2" fmla="*/ 1000808 w 1000808"/>
                  <a:gd name="connsiteY2" fmla="*/ 1187689 h 1406685"/>
                  <a:gd name="connsiteX3" fmla="*/ 778848 w 1000808"/>
                  <a:gd name="connsiteY3" fmla="*/ 1406685 h 1406685"/>
                  <a:gd name="connsiteX4" fmla="*/ 939 w 1000808"/>
                  <a:gd name="connsiteY4" fmla="*/ 1118679 h 1406685"/>
                  <a:gd name="connsiteX5" fmla="*/ 2151 w 1000808"/>
                  <a:gd name="connsiteY5" fmla="*/ 0 h 1406685"/>
                  <a:gd name="connsiteX6" fmla="*/ 1000808 w 1000808"/>
                  <a:gd name="connsiteY6" fmla="*/ 0 h 1406685"/>
                  <a:gd name="connsiteX7" fmla="*/ 1000808 w 1000808"/>
                  <a:gd name="connsiteY7" fmla="*/ 1187689 h 1406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808" h="1406685" stroke="0" extrusionOk="0">
                    <a:moveTo>
                      <a:pt x="2151" y="0"/>
                    </a:moveTo>
                    <a:lnTo>
                      <a:pt x="1000808" y="0"/>
                    </a:lnTo>
                    <a:lnTo>
                      <a:pt x="1000808" y="1187689"/>
                    </a:lnTo>
                    <a:lnTo>
                      <a:pt x="828500" y="1359997"/>
                    </a:lnTo>
                    <a:lnTo>
                      <a:pt x="0" y="1123069"/>
                    </a:lnTo>
                    <a:lnTo>
                      <a:pt x="2151" y="0"/>
                    </a:lnTo>
                    <a:close/>
                  </a:path>
                  <a:path w="1000808" h="1406685" fill="darkenLess" stroke="0" extrusionOk="0">
                    <a:moveTo>
                      <a:pt x="828500" y="1359997"/>
                    </a:moveTo>
                    <a:lnTo>
                      <a:pt x="862961" y="1222150"/>
                    </a:lnTo>
                    <a:lnTo>
                      <a:pt x="1000808" y="1187689"/>
                    </a:lnTo>
                    <a:lnTo>
                      <a:pt x="828500" y="1359997"/>
                    </a:lnTo>
                    <a:close/>
                  </a:path>
                  <a:path w="1000808" h="1406685" fill="none" extrusionOk="0">
                    <a:moveTo>
                      <a:pt x="828500" y="1359997"/>
                    </a:moveTo>
                    <a:lnTo>
                      <a:pt x="862961" y="1222150"/>
                    </a:lnTo>
                    <a:lnTo>
                      <a:pt x="1000808" y="1187689"/>
                    </a:lnTo>
                    <a:lnTo>
                      <a:pt x="778848" y="1406685"/>
                    </a:lnTo>
                    <a:lnTo>
                      <a:pt x="939" y="1118679"/>
                    </a:lnTo>
                    <a:cubicBezTo>
                      <a:pt x="2439" y="742806"/>
                      <a:pt x="651" y="375873"/>
                      <a:pt x="2151" y="0"/>
                    </a:cubicBezTo>
                    <a:lnTo>
                      <a:pt x="1000808" y="0"/>
                    </a:lnTo>
                    <a:lnTo>
                      <a:pt x="1000808" y="1187689"/>
                    </a:lnTo>
                  </a:path>
                </a:pathLst>
              </a:custGeom>
              <a:solidFill>
                <a:srgbClr val="FFFFF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a:p>
            </p:txBody>
          </p:sp>
          <p:sp>
            <p:nvSpPr>
              <p:cNvPr id="7" name="正方形/長方形 6"/>
              <p:cNvSpPr/>
              <p:nvPr/>
            </p:nvSpPr>
            <p:spPr>
              <a:xfrm rot="20345424">
                <a:off x="1841357" y="2142652"/>
                <a:ext cx="898623" cy="388734"/>
              </a:xfrm>
              <a:prstGeom prst="rect">
                <a:avLst/>
              </a:prstGeom>
              <a:noFill/>
            </p:spPr>
            <p:txBody>
              <a:bodyPr wrap="none" lIns="56698" tIns="28349" rIns="56698" bIns="28349">
                <a:spAutoFit/>
              </a:bodyPr>
              <a:lstStyle/>
              <a:p>
                <a:pPr algn="ctr"/>
                <a:r>
                  <a:rPr lang="ja-JP" altLang="en-US" dirty="0">
                    <a:ln w="0"/>
                  </a:rPr>
                  <a:t>請求書</a:t>
                </a:r>
                <a:endParaRPr lang="ja-JP" altLang="en-US" sz="5400" dirty="0">
                  <a:ln w="0"/>
                </a:endParaRPr>
              </a:p>
            </p:txBody>
          </p:sp>
          <p:sp>
            <p:nvSpPr>
              <p:cNvPr id="36" name="正方形/長方形 35"/>
              <p:cNvSpPr/>
              <p:nvPr/>
            </p:nvSpPr>
            <p:spPr>
              <a:xfrm rot="20345424">
                <a:off x="2045655" y="2554543"/>
                <a:ext cx="727264" cy="254504"/>
              </a:xfrm>
              <a:prstGeom prst="rect">
                <a:avLst/>
              </a:prstGeom>
              <a:noFill/>
            </p:spPr>
            <p:txBody>
              <a:bodyPr wrap="none" lIns="56698" tIns="28349" rIns="56698" bIns="28349">
                <a:spAutoFit/>
              </a:bodyPr>
              <a:lstStyle/>
              <a:p>
                <a:pPr algn="ctr"/>
                <a:r>
                  <a:rPr lang="ja-JP" altLang="en-US" sz="1050" dirty="0">
                    <a:ln w="0"/>
                    <a:latin typeface="メイリオ" panose="020B0604030504040204" pitchFamily="50" charset="-128"/>
                    <a:ea typeface="メイリオ" panose="020B0604030504040204" pitchFamily="50" charset="-128"/>
                  </a:rPr>
                  <a:t>工事一式</a:t>
                </a:r>
              </a:p>
            </p:txBody>
          </p:sp>
          <p:sp>
            <p:nvSpPr>
              <p:cNvPr id="39" name="正方形/長方形 38"/>
              <p:cNvSpPr/>
              <p:nvPr/>
            </p:nvSpPr>
            <p:spPr>
              <a:xfrm rot="20345424">
                <a:off x="2130659" y="2832317"/>
                <a:ext cx="762964" cy="263453"/>
              </a:xfrm>
              <a:prstGeom prst="rect">
                <a:avLst/>
              </a:prstGeom>
              <a:noFill/>
            </p:spPr>
            <p:txBody>
              <a:bodyPr wrap="none" lIns="56698" tIns="28349" rIns="56698" bIns="28349">
                <a:spAutoFit/>
              </a:bodyPr>
              <a:lstStyle/>
              <a:p>
                <a:pPr algn="ctr"/>
                <a:r>
                  <a:rPr lang="en-US" altLang="ja-JP" sz="1100" b="1" u="sng" dirty="0">
                    <a:ln w="0"/>
                    <a:latin typeface="メイリオ" panose="020B0604030504040204" pitchFamily="50" charset="-128"/>
                    <a:ea typeface="メイリオ" panose="020B0604030504040204" pitchFamily="50" charset="-128"/>
                  </a:rPr>
                  <a:t>130</a:t>
                </a:r>
                <a:r>
                  <a:rPr lang="ja-JP" altLang="en-US" sz="1100" b="1" u="sng" dirty="0">
                    <a:ln w="0"/>
                    <a:latin typeface="メイリオ" panose="020B0604030504040204" pitchFamily="50" charset="-128"/>
                    <a:ea typeface="メイリオ" panose="020B0604030504040204" pitchFamily="50" charset="-128"/>
                  </a:rPr>
                  <a:t>万円</a:t>
                </a:r>
              </a:p>
            </p:txBody>
          </p:sp>
        </p:grpSp>
        <p:grpSp>
          <p:nvGrpSpPr>
            <p:cNvPr id="10" name="グループ化 9"/>
            <p:cNvGrpSpPr/>
            <p:nvPr/>
          </p:nvGrpSpPr>
          <p:grpSpPr>
            <a:xfrm>
              <a:off x="430283" y="6054141"/>
              <a:ext cx="794795" cy="849788"/>
              <a:chOff x="1075860" y="2227811"/>
              <a:chExt cx="997676" cy="1218311"/>
            </a:xfrm>
          </p:grpSpPr>
          <p:sp>
            <p:nvSpPr>
              <p:cNvPr id="33" name="円形吹き出し 40"/>
              <p:cNvSpPr/>
              <p:nvPr/>
            </p:nvSpPr>
            <p:spPr>
              <a:xfrm>
                <a:off x="1150737" y="2227811"/>
                <a:ext cx="922799" cy="1153650"/>
              </a:xfrm>
              <a:custGeom>
                <a:avLst/>
                <a:gdLst>
                  <a:gd name="connsiteX0" fmla="*/ 1900123 w 1332270"/>
                  <a:gd name="connsiteY0" fmla="*/ 746255 h 1402261"/>
                  <a:gd name="connsiteX1" fmla="*/ 1315224 w 1332270"/>
                  <a:gd name="connsiteY1" fmla="*/ 858729 h 1402261"/>
                  <a:gd name="connsiteX2" fmla="*/ 570269 w 1332270"/>
                  <a:gd name="connsiteY2" fmla="*/ 1394963 h 1402261"/>
                  <a:gd name="connsiteX3" fmla="*/ 399 w 1332270"/>
                  <a:gd name="connsiteY3" fmla="*/ 676881 h 1402261"/>
                  <a:gd name="connsiteX4" fmla="*/ 620967 w 1332270"/>
                  <a:gd name="connsiteY4" fmla="*/ 1613 h 1402261"/>
                  <a:gd name="connsiteX5" fmla="*/ 1324051 w 1332270"/>
                  <a:gd name="connsiteY5" fmla="*/ 591326 h 1402261"/>
                  <a:gd name="connsiteX6" fmla="*/ 1900123 w 1332270"/>
                  <a:gd name="connsiteY6" fmla="*/ 746255 h 1402261"/>
                  <a:gd name="connsiteX0" fmla="*/ 1900128 w 1900128"/>
                  <a:gd name="connsiteY0" fmla="*/ 745960 h 1402038"/>
                  <a:gd name="connsiteX1" fmla="*/ 1315229 w 1900128"/>
                  <a:gd name="connsiteY1" fmla="*/ 858434 h 1402038"/>
                  <a:gd name="connsiteX2" fmla="*/ 570274 w 1900128"/>
                  <a:gd name="connsiteY2" fmla="*/ 1394668 h 1402038"/>
                  <a:gd name="connsiteX3" fmla="*/ 404 w 1900128"/>
                  <a:gd name="connsiteY3" fmla="*/ 676586 h 1402038"/>
                  <a:gd name="connsiteX4" fmla="*/ 620972 w 1900128"/>
                  <a:gd name="connsiteY4" fmla="*/ 1318 h 1402038"/>
                  <a:gd name="connsiteX5" fmla="*/ 1556068 w 1900128"/>
                  <a:gd name="connsiteY5" fmla="*/ 659270 h 1402038"/>
                  <a:gd name="connsiteX6" fmla="*/ 1900128 w 1900128"/>
                  <a:gd name="connsiteY6" fmla="*/ 745960 h 1402038"/>
                  <a:gd name="connsiteX0" fmla="*/ 1900128 w 1900128"/>
                  <a:gd name="connsiteY0" fmla="*/ 748904 h 1404982"/>
                  <a:gd name="connsiteX1" fmla="*/ 1315229 w 1900128"/>
                  <a:gd name="connsiteY1" fmla="*/ 861378 h 1404982"/>
                  <a:gd name="connsiteX2" fmla="*/ 570274 w 1900128"/>
                  <a:gd name="connsiteY2" fmla="*/ 1397612 h 1404982"/>
                  <a:gd name="connsiteX3" fmla="*/ 404 w 1900128"/>
                  <a:gd name="connsiteY3" fmla="*/ 679530 h 1404982"/>
                  <a:gd name="connsiteX4" fmla="*/ 620972 w 1900128"/>
                  <a:gd name="connsiteY4" fmla="*/ 4262 h 1404982"/>
                  <a:gd name="connsiteX5" fmla="*/ 1556068 w 1900128"/>
                  <a:gd name="connsiteY5" fmla="*/ 662214 h 1404982"/>
                  <a:gd name="connsiteX6" fmla="*/ 1900128 w 1900128"/>
                  <a:gd name="connsiteY6" fmla="*/ 748904 h 1404982"/>
                  <a:gd name="connsiteX0" fmla="*/ 1900029 w 1900029"/>
                  <a:gd name="connsiteY0" fmla="*/ 748904 h 1398837"/>
                  <a:gd name="connsiteX1" fmla="*/ 1506199 w 1900029"/>
                  <a:gd name="connsiteY1" fmla="*/ 806787 h 1398837"/>
                  <a:gd name="connsiteX2" fmla="*/ 570175 w 1900029"/>
                  <a:gd name="connsiteY2" fmla="*/ 1397612 h 1398837"/>
                  <a:gd name="connsiteX3" fmla="*/ 305 w 1900029"/>
                  <a:gd name="connsiteY3" fmla="*/ 679530 h 1398837"/>
                  <a:gd name="connsiteX4" fmla="*/ 620873 w 1900029"/>
                  <a:gd name="connsiteY4" fmla="*/ 4262 h 1398837"/>
                  <a:gd name="connsiteX5" fmla="*/ 1555969 w 1900029"/>
                  <a:gd name="connsiteY5" fmla="*/ 662214 h 1398837"/>
                  <a:gd name="connsiteX6" fmla="*/ 1900029 w 1900029"/>
                  <a:gd name="connsiteY6" fmla="*/ 748904 h 1398837"/>
                  <a:gd name="connsiteX0" fmla="*/ 1900032 w 1900032"/>
                  <a:gd name="connsiteY0" fmla="*/ 748904 h 1401067"/>
                  <a:gd name="connsiteX1" fmla="*/ 1533497 w 1900032"/>
                  <a:gd name="connsiteY1" fmla="*/ 875026 h 1401067"/>
                  <a:gd name="connsiteX2" fmla="*/ 570178 w 1900032"/>
                  <a:gd name="connsiteY2" fmla="*/ 1397612 h 1401067"/>
                  <a:gd name="connsiteX3" fmla="*/ 308 w 1900032"/>
                  <a:gd name="connsiteY3" fmla="*/ 679530 h 1401067"/>
                  <a:gd name="connsiteX4" fmla="*/ 620876 w 1900032"/>
                  <a:gd name="connsiteY4" fmla="*/ 4262 h 1401067"/>
                  <a:gd name="connsiteX5" fmla="*/ 1555972 w 1900032"/>
                  <a:gd name="connsiteY5" fmla="*/ 662214 h 1401067"/>
                  <a:gd name="connsiteX6" fmla="*/ 1900032 w 1900032"/>
                  <a:gd name="connsiteY6" fmla="*/ 748904 h 1401067"/>
                  <a:gd name="connsiteX0" fmla="*/ 1900032 w 1900032"/>
                  <a:gd name="connsiteY0" fmla="*/ 748904 h 1434544"/>
                  <a:gd name="connsiteX1" fmla="*/ 1533497 w 1900032"/>
                  <a:gd name="connsiteY1" fmla="*/ 875026 h 1434544"/>
                  <a:gd name="connsiteX2" fmla="*/ 570178 w 1900032"/>
                  <a:gd name="connsiteY2" fmla="*/ 1397612 h 1434544"/>
                  <a:gd name="connsiteX3" fmla="*/ 308 w 1900032"/>
                  <a:gd name="connsiteY3" fmla="*/ 679530 h 1434544"/>
                  <a:gd name="connsiteX4" fmla="*/ 620876 w 1900032"/>
                  <a:gd name="connsiteY4" fmla="*/ 4262 h 1434544"/>
                  <a:gd name="connsiteX5" fmla="*/ 1555972 w 1900032"/>
                  <a:gd name="connsiteY5" fmla="*/ 662214 h 1434544"/>
                  <a:gd name="connsiteX6" fmla="*/ 1900032 w 1900032"/>
                  <a:gd name="connsiteY6" fmla="*/ 748904 h 1434544"/>
                  <a:gd name="connsiteX0" fmla="*/ 1900032 w 1900032"/>
                  <a:gd name="connsiteY0" fmla="*/ 748904 h 1409559"/>
                  <a:gd name="connsiteX1" fmla="*/ 1533497 w 1900032"/>
                  <a:gd name="connsiteY1" fmla="*/ 875026 h 1409559"/>
                  <a:gd name="connsiteX2" fmla="*/ 570178 w 1900032"/>
                  <a:gd name="connsiteY2" fmla="*/ 1397612 h 1409559"/>
                  <a:gd name="connsiteX3" fmla="*/ 308 w 1900032"/>
                  <a:gd name="connsiteY3" fmla="*/ 679530 h 1409559"/>
                  <a:gd name="connsiteX4" fmla="*/ 620876 w 1900032"/>
                  <a:gd name="connsiteY4" fmla="*/ 4262 h 1409559"/>
                  <a:gd name="connsiteX5" fmla="*/ 1555972 w 1900032"/>
                  <a:gd name="connsiteY5" fmla="*/ 662214 h 1409559"/>
                  <a:gd name="connsiteX6" fmla="*/ 1900032 w 1900032"/>
                  <a:gd name="connsiteY6" fmla="*/ 748904 h 1409559"/>
                  <a:gd name="connsiteX0" fmla="*/ 2109434 w 2109434"/>
                  <a:gd name="connsiteY0" fmla="*/ 642199 h 1409559"/>
                  <a:gd name="connsiteX1" fmla="*/ 1533497 w 2109434"/>
                  <a:gd name="connsiteY1" fmla="*/ 875026 h 1409559"/>
                  <a:gd name="connsiteX2" fmla="*/ 570178 w 2109434"/>
                  <a:gd name="connsiteY2" fmla="*/ 1397612 h 1409559"/>
                  <a:gd name="connsiteX3" fmla="*/ 308 w 2109434"/>
                  <a:gd name="connsiteY3" fmla="*/ 679530 h 1409559"/>
                  <a:gd name="connsiteX4" fmla="*/ 620876 w 2109434"/>
                  <a:gd name="connsiteY4" fmla="*/ 4262 h 1409559"/>
                  <a:gd name="connsiteX5" fmla="*/ 1555972 w 2109434"/>
                  <a:gd name="connsiteY5" fmla="*/ 662214 h 1409559"/>
                  <a:gd name="connsiteX6" fmla="*/ 2109434 w 2109434"/>
                  <a:gd name="connsiteY6" fmla="*/ 642199 h 1409559"/>
                  <a:gd name="connsiteX0" fmla="*/ 2242614 w 2242614"/>
                  <a:gd name="connsiteY0" fmla="*/ 642199 h 1408050"/>
                  <a:gd name="connsiteX1" fmla="*/ 1666677 w 2242614"/>
                  <a:gd name="connsiteY1" fmla="*/ 875026 h 1408050"/>
                  <a:gd name="connsiteX2" fmla="*/ 703358 w 2242614"/>
                  <a:gd name="connsiteY2" fmla="*/ 1397612 h 1408050"/>
                  <a:gd name="connsiteX3" fmla="*/ 231 w 2242614"/>
                  <a:gd name="connsiteY3" fmla="*/ 703241 h 1408050"/>
                  <a:gd name="connsiteX4" fmla="*/ 754056 w 2242614"/>
                  <a:gd name="connsiteY4" fmla="*/ 4262 h 1408050"/>
                  <a:gd name="connsiteX5" fmla="*/ 1689152 w 2242614"/>
                  <a:gd name="connsiteY5" fmla="*/ 662214 h 1408050"/>
                  <a:gd name="connsiteX6" fmla="*/ 2242614 w 2242614"/>
                  <a:gd name="connsiteY6" fmla="*/ 642199 h 1408050"/>
                  <a:gd name="connsiteX0" fmla="*/ 2147481 w 2147481"/>
                  <a:gd name="connsiteY0" fmla="*/ 642199 h 1411086"/>
                  <a:gd name="connsiteX1" fmla="*/ 1571544 w 2147481"/>
                  <a:gd name="connsiteY1" fmla="*/ 875026 h 1411086"/>
                  <a:gd name="connsiteX2" fmla="*/ 608225 w 2147481"/>
                  <a:gd name="connsiteY2" fmla="*/ 1397612 h 1411086"/>
                  <a:gd name="connsiteX3" fmla="*/ 282 w 2147481"/>
                  <a:gd name="connsiteY3" fmla="*/ 655817 h 1411086"/>
                  <a:gd name="connsiteX4" fmla="*/ 658923 w 2147481"/>
                  <a:gd name="connsiteY4" fmla="*/ 4262 h 1411086"/>
                  <a:gd name="connsiteX5" fmla="*/ 1594019 w 2147481"/>
                  <a:gd name="connsiteY5" fmla="*/ 662214 h 1411086"/>
                  <a:gd name="connsiteX6" fmla="*/ 2147481 w 2147481"/>
                  <a:gd name="connsiteY6" fmla="*/ 642199 h 1411086"/>
                  <a:gd name="connsiteX0" fmla="*/ 2055684 w 2055684"/>
                  <a:gd name="connsiteY0" fmla="*/ 777093 h 1411086"/>
                  <a:gd name="connsiteX1" fmla="*/ 1571544 w 2055684"/>
                  <a:gd name="connsiteY1" fmla="*/ 875026 h 1411086"/>
                  <a:gd name="connsiteX2" fmla="*/ 608225 w 2055684"/>
                  <a:gd name="connsiteY2" fmla="*/ 1397612 h 1411086"/>
                  <a:gd name="connsiteX3" fmla="*/ 282 w 2055684"/>
                  <a:gd name="connsiteY3" fmla="*/ 655817 h 1411086"/>
                  <a:gd name="connsiteX4" fmla="*/ 658923 w 2055684"/>
                  <a:gd name="connsiteY4" fmla="*/ 4262 h 1411086"/>
                  <a:gd name="connsiteX5" fmla="*/ 1594019 w 2055684"/>
                  <a:gd name="connsiteY5" fmla="*/ 662214 h 1411086"/>
                  <a:gd name="connsiteX6" fmla="*/ 2055684 w 2055684"/>
                  <a:gd name="connsiteY6" fmla="*/ 777093 h 1411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5684" h="1411086">
                    <a:moveTo>
                      <a:pt x="2055684" y="777093"/>
                    </a:moveTo>
                    <a:lnTo>
                      <a:pt x="1571544" y="875026"/>
                    </a:lnTo>
                    <a:cubicBezTo>
                      <a:pt x="1398086" y="1435282"/>
                      <a:pt x="870102" y="1434147"/>
                      <a:pt x="608225" y="1397612"/>
                    </a:cubicBezTo>
                    <a:cubicBezTo>
                      <a:pt x="346348" y="1361077"/>
                      <a:pt x="-11465" y="1013087"/>
                      <a:pt x="282" y="655817"/>
                    </a:cubicBezTo>
                    <a:cubicBezTo>
                      <a:pt x="12094" y="296572"/>
                      <a:pt x="318191" y="28636"/>
                      <a:pt x="658923" y="4262"/>
                    </a:cubicBezTo>
                    <a:cubicBezTo>
                      <a:pt x="1002979" y="-20350"/>
                      <a:pt x="1662842" y="44419"/>
                      <a:pt x="1594019" y="662214"/>
                    </a:cubicBezTo>
                    <a:lnTo>
                      <a:pt x="2055684" y="777093"/>
                    </a:ln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16"/>
                  <a:t>ｖ</a:t>
                </a:r>
              </a:p>
            </p:txBody>
          </p:sp>
          <p:sp>
            <p:nvSpPr>
              <p:cNvPr id="34" name="テキスト ボックス 33"/>
              <p:cNvSpPr txBox="1"/>
              <p:nvPr/>
            </p:nvSpPr>
            <p:spPr>
              <a:xfrm>
                <a:off x="1075860" y="2338308"/>
                <a:ext cx="840289" cy="1107814"/>
              </a:xfrm>
              <a:prstGeom prst="rect">
                <a:avLst/>
              </a:prstGeom>
              <a:noFill/>
            </p:spPr>
            <p:txBody>
              <a:bodyPr vert="eaVert" wrap="square" rtlCol="0">
                <a:spAutoFit/>
              </a:bodyPr>
              <a:lstStyle/>
              <a:p>
                <a:r>
                  <a:rPr lang="ja-JP" altLang="en-US" sz="1050" dirty="0">
                    <a:latin typeface="メイリオ" panose="020B0604030504040204" pitchFamily="50" charset="-128"/>
                    <a:ea typeface="メイリオ" panose="020B0604030504040204" pitchFamily="50" charset="-128"/>
                  </a:rPr>
                  <a:t>ついでに</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あれも</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これも</a:t>
                </a:r>
                <a:r>
                  <a:rPr lang="en-US" altLang="ja-JP" sz="1050" dirty="0">
                    <a:latin typeface="メイリオ" panose="020B0604030504040204" pitchFamily="50" charset="-128"/>
                    <a:ea typeface="メイリオ" panose="020B0604030504040204" pitchFamily="50" charset="-128"/>
                  </a:rPr>
                  <a:t>…</a:t>
                </a:r>
                <a:endParaRPr lang="ja-JP" altLang="en-US" sz="1050" dirty="0">
                  <a:latin typeface="メイリオ" panose="020B0604030504040204" pitchFamily="50" charset="-128"/>
                  <a:ea typeface="メイリオ" panose="020B0604030504040204" pitchFamily="50" charset="-128"/>
                </a:endParaRPr>
              </a:p>
            </p:txBody>
          </p:sp>
        </p:grpSp>
      </p:grpSp>
      <p:grpSp>
        <p:nvGrpSpPr>
          <p:cNvPr id="82" name="グループ化 81"/>
          <p:cNvGrpSpPr/>
          <p:nvPr/>
        </p:nvGrpSpPr>
        <p:grpSpPr>
          <a:xfrm>
            <a:off x="209278" y="962739"/>
            <a:ext cx="7082191" cy="1820560"/>
            <a:chOff x="6239975" y="784147"/>
            <a:chExt cx="8100745" cy="2551597"/>
          </a:xfrm>
        </p:grpSpPr>
        <p:sp>
          <p:nvSpPr>
            <p:cNvPr id="4" name="正方形/長方形 3"/>
            <p:cNvSpPr/>
            <p:nvPr/>
          </p:nvSpPr>
          <p:spPr>
            <a:xfrm>
              <a:off x="6239975" y="784147"/>
              <a:ext cx="8100745" cy="2535818"/>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dirty="0"/>
            </a:p>
          </p:txBody>
        </p:sp>
        <p:pic>
          <p:nvPicPr>
            <p:cNvPr id="19" name="図 18"/>
            <p:cNvPicPr>
              <a:picLocks noChangeAspect="1"/>
            </p:cNvPicPr>
            <p:nvPr/>
          </p:nvPicPr>
          <p:blipFill rotWithShape="1">
            <a:blip r:embed="rId4" cstate="print">
              <a:extLst>
                <a:ext uri="{28A0092B-C50C-407E-A947-70E740481C1C}">
                  <a14:useLocalDpi xmlns:a14="http://schemas.microsoft.com/office/drawing/2010/main" val="0"/>
                </a:ext>
              </a:extLst>
            </a:blip>
            <a:srcRect l="3303" r="3011" b="5941"/>
            <a:stretch/>
          </p:blipFill>
          <p:spPr>
            <a:xfrm>
              <a:off x="8370282" y="820782"/>
              <a:ext cx="2395247" cy="2490292"/>
            </a:xfrm>
            <a:prstGeom prst="rect">
              <a:avLst/>
            </a:prstGeom>
          </p:spPr>
        </p:pic>
        <p:sp>
          <p:nvSpPr>
            <p:cNvPr id="6" name="円形吹き出し 16"/>
            <p:cNvSpPr/>
            <p:nvPr/>
          </p:nvSpPr>
          <p:spPr>
            <a:xfrm rot="10800000">
              <a:off x="6527457" y="839212"/>
              <a:ext cx="1732937" cy="2336307"/>
            </a:xfrm>
            <a:custGeom>
              <a:avLst/>
              <a:gdLst>
                <a:gd name="connsiteX0" fmla="*/ -289368 w 1545771"/>
                <a:gd name="connsiteY0" fmla="*/ 655858 h 1763485"/>
                <a:gd name="connsiteX1" fmla="*/ 54068 w 1545771"/>
                <a:gd name="connsiteY1" fmla="*/ 557746 h 1763485"/>
                <a:gd name="connsiteX2" fmla="*/ 1042516 w 1545771"/>
                <a:gd name="connsiteY2" fmla="*/ 55396 h 1763485"/>
                <a:gd name="connsiteX3" fmla="*/ 1532958 w 1545771"/>
                <a:gd name="connsiteY3" fmla="*/ 1041631 h 1763485"/>
                <a:gd name="connsiteX4" fmla="*/ 685625 w 1545771"/>
                <a:gd name="connsiteY4" fmla="*/ 1757848 h 1763485"/>
                <a:gd name="connsiteX5" fmla="*/ 22 w 1545771"/>
                <a:gd name="connsiteY5" fmla="*/ 888538 h 1763485"/>
                <a:gd name="connsiteX6" fmla="*/ -289368 w 1545771"/>
                <a:gd name="connsiteY6" fmla="*/ 655858 h 1763485"/>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300276 w 1835216"/>
                <a:gd name="connsiteY5" fmla="*/ 736359 h 1763772"/>
                <a:gd name="connsiteX6" fmla="*/ 0 w 1835216"/>
                <a:gd name="connsiteY6" fmla="*/ 656079 h 1763772"/>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409109 w 1835216"/>
                <a:gd name="connsiteY5" fmla="*/ 1252078 h 1763772"/>
                <a:gd name="connsiteX6" fmla="*/ 300276 w 1835216"/>
                <a:gd name="connsiteY6" fmla="*/ 736359 h 1763772"/>
                <a:gd name="connsiteX7" fmla="*/ 0 w 1835216"/>
                <a:gd name="connsiteY7" fmla="*/ 656079 h 1763772"/>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365566 w 1835216"/>
                <a:gd name="connsiteY5" fmla="*/ 1295620 h 1763772"/>
                <a:gd name="connsiteX6" fmla="*/ 300276 w 1835216"/>
                <a:gd name="connsiteY6" fmla="*/ 736359 h 1763772"/>
                <a:gd name="connsiteX7" fmla="*/ 0 w 1835216"/>
                <a:gd name="connsiteY7" fmla="*/ 656079 h 1763772"/>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365566 w 1835216"/>
                <a:gd name="connsiteY5" fmla="*/ 1295620 h 1763772"/>
                <a:gd name="connsiteX6" fmla="*/ 300276 w 1835216"/>
                <a:gd name="connsiteY6" fmla="*/ 736359 h 1763772"/>
                <a:gd name="connsiteX7" fmla="*/ 0 w 1835216"/>
                <a:gd name="connsiteY7" fmla="*/ 656079 h 1763772"/>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365566 w 1835216"/>
                <a:gd name="connsiteY5" fmla="*/ 1295620 h 1763772"/>
                <a:gd name="connsiteX6" fmla="*/ 300276 w 1835216"/>
                <a:gd name="connsiteY6" fmla="*/ 736359 h 1763772"/>
                <a:gd name="connsiteX7" fmla="*/ 0 w 1835216"/>
                <a:gd name="connsiteY7" fmla="*/ 656079 h 1763772"/>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452652 w 1835216"/>
                <a:gd name="connsiteY5" fmla="*/ 1273849 h 1763772"/>
                <a:gd name="connsiteX6" fmla="*/ 300276 w 1835216"/>
                <a:gd name="connsiteY6" fmla="*/ 736359 h 1763772"/>
                <a:gd name="connsiteX7" fmla="*/ 0 w 1835216"/>
                <a:gd name="connsiteY7" fmla="*/ 656079 h 1763772"/>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452652 w 1835216"/>
                <a:gd name="connsiteY5" fmla="*/ 1273849 h 1763772"/>
                <a:gd name="connsiteX6" fmla="*/ 300276 w 1835216"/>
                <a:gd name="connsiteY6" fmla="*/ 736359 h 1763772"/>
                <a:gd name="connsiteX7" fmla="*/ 0 w 1835216"/>
                <a:gd name="connsiteY7" fmla="*/ 656079 h 1763772"/>
                <a:gd name="connsiteX0" fmla="*/ 0 w 1835216"/>
                <a:gd name="connsiteY0" fmla="*/ 656079 h 1763772"/>
                <a:gd name="connsiteX1" fmla="*/ 343436 w 1835216"/>
                <a:gd name="connsiteY1" fmla="*/ 557967 h 1763772"/>
                <a:gd name="connsiteX2" fmla="*/ 1331884 w 1835216"/>
                <a:gd name="connsiteY2" fmla="*/ 55617 h 1763772"/>
                <a:gd name="connsiteX3" fmla="*/ 1822326 w 1835216"/>
                <a:gd name="connsiteY3" fmla="*/ 1041852 h 1763772"/>
                <a:gd name="connsiteX4" fmla="*/ 974993 w 1835216"/>
                <a:gd name="connsiteY4" fmla="*/ 1758069 h 1763772"/>
                <a:gd name="connsiteX5" fmla="*/ 452652 w 1835216"/>
                <a:gd name="connsiteY5" fmla="*/ 1273849 h 1763772"/>
                <a:gd name="connsiteX6" fmla="*/ 300276 w 1835216"/>
                <a:gd name="connsiteY6" fmla="*/ 736359 h 1763772"/>
                <a:gd name="connsiteX7" fmla="*/ 0 w 1835216"/>
                <a:gd name="connsiteY7" fmla="*/ 656079 h 1763772"/>
                <a:gd name="connsiteX0" fmla="*/ 0 w 1859613"/>
                <a:gd name="connsiteY0" fmla="*/ 656079 h 1763772"/>
                <a:gd name="connsiteX1" fmla="*/ 343436 w 1859613"/>
                <a:gd name="connsiteY1" fmla="*/ 557967 h 1763772"/>
                <a:gd name="connsiteX2" fmla="*/ 1331884 w 1859613"/>
                <a:gd name="connsiteY2" fmla="*/ 55617 h 1763772"/>
                <a:gd name="connsiteX3" fmla="*/ 1671852 w 1859613"/>
                <a:gd name="connsiteY3" fmla="*/ 370335 h 1763772"/>
                <a:gd name="connsiteX4" fmla="*/ 1822326 w 1859613"/>
                <a:gd name="connsiteY4" fmla="*/ 1041852 h 1763772"/>
                <a:gd name="connsiteX5" fmla="*/ 974993 w 1859613"/>
                <a:gd name="connsiteY5" fmla="*/ 1758069 h 1763772"/>
                <a:gd name="connsiteX6" fmla="*/ 452652 w 1859613"/>
                <a:gd name="connsiteY6" fmla="*/ 1273849 h 1763772"/>
                <a:gd name="connsiteX7" fmla="*/ 300276 w 1859613"/>
                <a:gd name="connsiteY7" fmla="*/ 736359 h 1763772"/>
                <a:gd name="connsiteX8" fmla="*/ 0 w 1859613"/>
                <a:gd name="connsiteY8" fmla="*/ 656079 h 1763772"/>
                <a:gd name="connsiteX0" fmla="*/ 0 w 1859613"/>
                <a:gd name="connsiteY0" fmla="*/ 684776 h 1792469"/>
                <a:gd name="connsiteX1" fmla="*/ 343436 w 1859613"/>
                <a:gd name="connsiteY1" fmla="*/ 586664 h 1792469"/>
                <a:gd name="connsiteX2" fmla="*/ 1223027 w 1859613"/>
                <a:gd name="connsiteY2" fmla="*/ 51657 h 1792469"/>
                <a:gd name="connsiteX3" fmla="*/ 1671852 w 1859613"/>
                <a:gd name="connsiteY3" fmla="*/ 399032 h 1792469"/>
                <a:gd name="connsiteX4" fmla="*/ 1822326 w 1859613"/>
                <a:gd name="connsiteY4" fmla="*/ 1070549 h 1792469"/>
                <a:gd name="connsiteX5" fmla="*/ 974993 w 1859613"/>
                <a:gd name="connsiteY5" fmla="*/ 1786766 h 1792469"/>
                <a:gd name="connsiteX6" fmla="*/ 452652 w 1859613"/>
                <a:gd name="connsiteY6" fmla="*/ 1302546 h 1792469"/>
                <a:gd name="connsiteX7" fmla="*/ 300276 w 1859613"/>
                <a:gd name="connsiteY7" fmla="*/ 765056 h 1792469"/>
                <a:gd name="connsiteX8" fmla="*/ 0 w 1859613"/>
                <a:gd name="connsiteY8" fmla="*/ 684776 h 1792469"/>
                <a:gd name="connsiteX0" fmla="*/ 0 w 1859613"/>
                <a:gd name="connsiteY0" fmla="*/ 684776 h 1792469"/>
                <a:gd name="connsiteX1" fmla="*/ 343436 w 1859613"/>
                <a:gd name="connsiteY1" fmla="*/ 586664 h 1792469"/>
                <a:gd name="connsiteX2" fmla="*/ 1223027 w 1859613"/>
                <a:gd name="connsiteY2" fmla="*/ 51657 h 1792469"/>
                <a:gd name="connsiteX3" fmla="*/ 1671852 w 1859613"/>
                <a:gd name="connsiteY3" fmla="*/ 399032 h 1792469"/>
                <a:gd name="connsiteX4" fmla="*/ 1822326 w 1859613"/>
                <a:gd name="connsiteY4" fmla="*/ 1070549 h 1792469"/>
                <a:gd name="connsiteX5" fmla="*/ 974993 w 1859613"/>
                <a:gd name="connsiteY5" fmla="*/ 1786766 h 1792469"/>
                <a:gd name="connsiteX6" fmla="*/ 452652 w 1859613"/>
                <a:gd name="connsiteY6" fmla="*/ 1302546 h 1792469"/>
                <a:gd name="connsiteX7" fmla="*/ 300276 w 1859613"/>
                <a:gd name="connsiteY7" fmla="*/ 765056 h 1792469"/>
                <a:gd name="connsiteX8" fmla="*/ 0 w 1859613"/>
                <a:gd name="connsiteY8" fmla="*/ 684776 h 1792469"/>
                <a:gd name="connsiteX0" fmla="*/ 0 w 1872952"/>
                <a:gd name="connsiteY0" fmla="*/ 684776 h 1792469"/>
                <a:gd name="connsiteX1" fmla="*/ 343436 w 1872952"/>
                <a:gd name="connsiteY1" fmla="*/ 586664 h 1792469"/>
                <a:gd name="connsiteX2" fmla="*/ 1223027 w 1872952"/>
                <a:gd name="connsiteY2" fmla="*/ 51657 h 1792469"/>
                <a:gd name="connsiteX3" fmla="*/ 1671852 w 1872952"/>
                <a:gd name="connsiteY3" fmla="*/ 399032 h 1792469"/>
                <a:gd name="connsiteX4" fmla="*/ 1822326 w 1872952"/>
                <a:gd name="connsiteY4" fmla="*/ 1070549 h 1792469"/>
                <a:gd name="connsiteX5" fmla="*/ 974993 w 1872952"/>
                <a:gd name="connsiteY5" fmla="*/ 1786766 h 1792469"/>
                <a:gd name="connsiteX6" fmla="*/ 452652 w 1872952"/>
                <a:gd name="connsiteY6" fmla="*/ 1302546 h 1792469"/>
                <a:gd name="connsiteX7" fmla="*/ 300276 w 1872952"/>
                <a:gd name="connsiteY7" fmla="*/ 765056 h 1792469"/>
                <a:gd name="connsiteX8" fmla="*/ 0 w 1872952"/>
                <a:gd name="connsiteY8" fmla="*/ 684776 h 1792469"/>
                <a:gd name="connsiteX0" fmla="*/ 0 w 1840575"/>
                <a:gd name="connsiteY0" fmla="*/ 684776 h 1795845"/>
                <a:gd name="connsiteX1" fmla="*/ 343436 w 1840575"/>
                <a:gd name="connsiteY1" fmla="*/ 586664 h 1795845"/>
                <a:gd name="connsiteX2" fmla="*/ 1223027 w 1840575"/>
                <a:gd name="connsiteY2" fmla="*/ 51657 h 1795845"/>
                <a:gd name="connsiteX3" fmla="*/ 1671852 w 1840575"/>
                <a:gd name="connsiteY3" fmla="*/ 399032 h 1795845"/>
                <a:gd name="connsiteX4" fmla="*/ 1778783 w 1840575"/>
                <a:gd name="connsiteY4" fmla="*/ 1212063 h 1795845"/>
                <a:gd name="connsiteX5" fmla="*/ 974993 w 1840575"/>
                <a:gd name="connsiteY5" fmla="*/ 1786766 h 1795845"/>
                <a:gd name="connsiteX6" fmla="*/ 452652 w 1840575"/>
                <a:gd name="connsiteY6" fmla="*/ 1302546 h 1795845"/>
                <a:gd name="connsiteX7" fmla="*/ 300276 w 1840575"/>
                <a:gd name="connsiteY7" fmla="*/ 765056 h 1795845"/>
                <a:gd name="connsiteX8" fmla="*/ 0 w 1840575"/>
                <a:gd name="connsiteY8" fmla="*/ 684776 h 1795845"/>
                <a:gd name="connsiteX0" fmla="*/ 0 w 1864667"/>
                <a:gd name="connsiteY0" fmla="*/ 684776 h 1794452"/>
                <a:gd name="connsiteX1" fmla="*/ 343436 w 1864667"/>
                <a:gd name="connsiteY1" fmla="*/ 586664 h 1794452"/>
                <a:gd name="connsiteX2" fmla="*/ 1223027 w 1864667"/>
                <a:gd name="connsiteY2" fmla="*/ 51657 h 1794452"/>
                <a:gd name="connsiteX3" fmla="*/ 1671852 w 1864667"/>
                <a:gd name="connsiteY3" fmla="*/ 399032 h 1794452"/>
                <a:gd name="connsiteX4" fmla="*/ 1778783 w 1864667"/>
                <a:gd name="connsiteY4" fmla="*/ 1212063 h 1794452"/>
                <a:gd name="connsiteX5" fmla="*/ 974993 w 1864667"/>
                <a:gd name="connsiteY5" fmla="*/ 1786766 h 1794452"/>
                <a:gd name="connsiteX6" fmla="*/ 452652 w 1864667"/>
                <a:gd name="connsiteY6" fmla="*/ 1302546 h 1794452"/>
                <a:gd name="connsiteX7" fmla="*/ 300276 w 1864667"/>
                <a:gd name="connsiteY7" fmla="*/ 765056 h 1794452"/>
                <a:gd name="connsiteX8" fmla="*/ 0 w 1864667"/>
                <a:gd name="connsiteY8" fmla="*/ 684776 h 1794452"/>
                <a:gd name="connsiteX0" fmla="*/ 0 w 1864667"/>
                <a:gd name="connsiteY0" fmla="*/ 684776 h 1795600"/>
                <a:gd name="connsiteX1" fmla="*/ 343436 w 1864667"/>
                <a:gd name="connsiteY1" fmla="*/ 586664 h 1795600"/>
                <a:gd name="connsiteX2" fmla="*/ 1223027 w 1864667"/>
                <a:gd name="connsiteY2" fmla="*/ 51657 h 1795600"/>
                <a:gd name="connsiteX3" fmla="*/ 1671852 w 1864667"/>
                <a:gd name="connsiteY3" fmla="*/ 399032 h 1795600"/>
                <a:gd name="connsiteX4" fmla="*/ 1778783 w 1864667"/>
                <a:gd name="connsiteY4" fmla="*/ 1212063 h 1795600"/>
                <a:gd name="connsiteX5" fmla="*/ 1562995 w 1864667"/>
                <a:gd name="connsiteY5" fmla="*/ 1585576 h 1795600"/>
                <a:gd name="connsiteX6" fmla="*/ 974993 w 1864667"/>
                <a:gd name="connsiteY6" fmla="*/ 1786766 h 1795600"/>
                <a:gd name="connsiteX7" fmla="*/ 452652 w 1864667"/>
                <a:gd name="connsiteY7" fmla="*/ 1302546 h 1795600"/>
                <a:gd name="connsiteX8" fmla="*/ 300276 w 1864667"/>
                <a:gd name="connsiteY8" fmla="*/ 765056 h 1795600"/>
                <a:gd name="connsiteX9" fmla="*/ 0 w 1864667"/>
                <a:gd name="connsiteY9" fmla="*/ 684776 h 1795600"/>
                <a:gd name="connsiteX0" fmla="*/ 0 w 1800739"/>
                <a:gd name="connsiteY0" fmla="*/ 684776 h 1793365"/>
                <a:gd name="connsiteX1" fmla="*/ 343436 w 1800739"/>
                <a:gd name="connsiteY1" fmla="*/ 586664 h 1793365"/>
                <a:gd name="connsiteX2" fmla="*/ 1223027 w 1800739"/>
                <a:gd name="connsiteY2" fmla="*/ 51657 h 1793365"/>
                <a:gd name="connsiteX3" fmla="*/ 1671852 w 1800739"/>
                <a:gd name="connsiteY3" fmla="*/ 399032 h 1793365"/>
                <a:gd name="connsiteX4" fmla="*/ 1778783 w 1800739"/>
                <a:gd name="connsiteY4" fmla="*/ 1212063 h 1793365"/>
                <a:gd name="connsiteX5" fmla="*/ 1519453 w 1800739"/>
                <a:gd name="connsiteY5" fmla="*/ 1520262 h 1793365"/>
                <a:gd name="connsiteX6" fmla="*/ 974993 w 1800739"/>
                <a:gd name="connsiteY6" fmla="*/ 1786766 h 1793365"/>
                <a:gd name="connsiteX7" fmla="*/ 452652 w 1800739"/>
                <a:gd name="connsiteY7" fmla="*/ 1302546 h 1793365"/>
                <a:gd name="connsiteX8" fmla="*/ 300276 w 1800739"/>
                <a:gd name="connsiteY8" fmla="*/ 765056 h 1793365"/>
                <a:gd name="connsiteX9" fmla="*/ 0 w 1800739"/>
                <a:gd name="connsiteY9" fmla="*/ 684776 h 1793365"/>
                <a:gd name="connsiteX0" fmla="*/ 0 w 1800739"/>
                <a:gd name="connsiteY0" fmla="*/ 684776 h 1798372"/>
                <a:gd name="connsiteX1" fmla="*/ 343436 w 1800739"/>
                <a:gd name="connsiteY1" fmla="*/ 586664 h 1798372"/>
                <a:gd name="connsiteX2" fmla="*/ 1223027 w 1800739"/>
                <a:gd name="connsiteY2" fmla="*/ 51657 h 1798372"/>
                <a:gd name="connsiteX3" fmla="*/ 1671852 w 1800739"/>
                <a:gd name="connsiteY3" fmla="*/ 399032 h 1798372"/>
                <a:gd name="connsiteX4" fmla="*/ 1778783 w 1800739"/>
                <a:gd name="connsiteY4" fmla="*/ 1212063 h 1798372"/>
                <a:gd name="connsiteX5" fmla="*/ 1519453 w 1800739"/>
                <a:gd name="connsiteY5" fmla="*/ 1520262 h 1798372"/>
                <a:gd name="connsiteX6" fmla="*/ 974993 w 1800739"/>
                <a:gd name="connsiteY6" fmla="*/ 1786766 h 1798372"/>
                <a:gd name="connsiteX7" fmla="*/ 452652 w 1800739"/>
                <a:gd name="connsiteY7" fmla="*/ 1302546 h 1798372"/>
                <a:gd name="connsiteX8" fmla="*/ 300276 w 1800739"/>
                <a:gd name="connsiteY8" fmla="*/ 765056 h 1798372"/>
                <a:gd name="connsiteX9" fmla="*/ 0 w 1800739"/>
                <a:gd name="connsiteY9" fmla="*/ 684776 h 1798372"/>
                <a:gd name="connsiteX0" fmla="*/ 0 w 1800739"/>
                <a:gd name="connsiteY0" fmla="*/ 684776 h 1798372"/>
                <a:gd name="connsiteX1" fmla="*/ 343436 w 1800739"/>
                <a:gd name="connsiteY1" fmla="*/ 586664 h 1798372"/>
                <a:gd name="connsiteX2" fmla="*/ 1223027 w 1800739"/>
                <a:gd name="connsiteY2" fmla="*/ 51657 h 1798372"/>
                <a:gd name="connsiteX3" fmla="*/ 1671852 w 1800739"/>
                <a:gd name="connsiteY3" fmla="*/ 399032 h 1798372"/>
                <a:gd name="connsiteX4" fmla="*/ 1778783 w 1800739"/>
                <a:gd name="connsiteY4" fmla="*/ 1212063 h 1798372"/>
                <a:gd name="connsiteX5" fmla="*/ 1519453 w 1800739"/>
                <a:gd name="connsiteY5" fmla="*/ 1520262 h 1798372"/>
                <a:gd name="connsiteX6" fmla="*/ 974993 w 1800739"/>
                <a:gd name="connsiteY6" fmla="*/ 1786766 h 1798372"/>
                <a:gd name="connsiteX7" fmla="*/ 452652 w 1800739"/>
                <a:gd name="connsiteY7" fmla="*/ 1302546 h 1798372"/>
                <a:gd name="connsiteX8" fmla="*/ 300276 w 1800739"/>
                <a:gd name="connsiteY8" fmla="*/ 765056 h 1798372"/>
                <a:gd name="connsiteX9" fmla="*/ 0 w 1800739"/>
                <a:gd name="connsiteY9" fmla="*/ 684776 h 1798372"/>
                <a:gd name="connsiteX0" fmla="*/ 0 w 1800739"/>
                <a:gd name="connsiteY0" fmla="*/ 684776 h 1806049"/>
                <a:gd name="connsiteX1" fmla="*/ 343436 w 1800739"/>
                <a:gd name="connsiteY1" fmla="*/ 586664 h 1806049"/>
                <a:gd name="connsiteX2" fmla="*/ 1223027 w 1800739"/>
                <a:gd name="connsiteY2" fmla="*/ 51657 h 1806049"/>
                <a:gd name="connsiteX3" fmla="*/ 1671852 w 1800739"/>
                <a:gd name="connsiteY3" fmla="*/ 399032 h 1806049"/>
                <a:gd name="connsiteX4" fmla="*/ 1778783 w 1800739"/>
                <a:gd name="connsiteY4" fmla="*/ 1212063 h 1806049"/>
                <a:gd name="connsiteX5" fmla="*/ 1519453 w 1800739"/>
                <a:gd name="connsiteY5" fmla="*/ 1520262 h 1806049"/>
                <a:gd name="connsiteX6" fmla="*/ 974993 w 1800739"/>
                <a:gd name="connsiteY6" fmla="*/ 1786766 h 1806049"/>
                <a:gd name="connsiteX7" fmla="*/ 452652 w 1800739"/>
                <a:gd name="connsiteY7" fmla="*/ 1302546 h 1806049"/>
                <a:gd name="connsiteX8" fmla="*/ 300276 w 1800739"/>
                <a:gd name="connsiteY8" fmla="*/ 765056 h 1806049"/>
                <a:gd name="connsiteX9" fmla="*/ 0 w 1800739"/>
                <a:gd name="connsiteY9" fmla="*/ 684776 h 1806049"/>
                <a:gd name="connsiteX0" fmla="*/ 0 w 1800739"/>
                <a:gd name="connsiteY0" fmla="*/ 684776 h 1813394"/>
                <a:gd name="connsiteX1" fmla="*/ 343436 w 1800739"/>
                <a:gd name="connsiteY1" fmla="*/ 586664 h 1813394"/>
                <a:gd name="connsiteX2" fmla="*/ 1223027 w 1800739"/>
                <a:gd name="connsiteY2" fmla="*/ 51657 h 1813394"/>
                <a:gd name="connsiteX3" fmla="*/ 1671852 w 1800739"/>
                <a:gd name="connsiteY3" fmla="*/ 399032 h 1813394"/>
                <a:gd name="connsiteX4" fmla="*/ 1778783 w 1800739"/>
                <a:gd name="connsiteY4" fmla="*/ 1212063 h 1813394"/>
                <a:gd name="connsiteX5" fmla="*/ 1519453 w 1800739"/>
                <a:gd name="connsiteY5" fmla="*/ 1520262 h 1813394"/>
                <a:gd name="connsiteX6" fmla="*/ 974993 w 1800739"/>
                <a:gd name="connsiteY6" fmla="*/ 1786766 h 1813394"/>
                <a:gd name="connsiteX7" fmla="*/ 452652 w 1800739"/>
                <a:gd name="connsiteY7" fmla="*/ 1302546 h 1813394"/>
                <a:gd name="connsiteX8" fmla="*/ 300276 w 1800739"/>
                <a:gd name="connsiteY8" fmla="*/ 765056 h 1813394"/>
                <a:gd name="connsiteX9" fmla="*/ 0 w 1800739"/>
                <a:gd name="connsiteY9" fmla="*/ 684776 h 1813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739" h="1813394">
                  <a:moveTo>
                    <a:pt x="0" y="684776"/>
                  </a:moveTo>
                  <a:lnTo>
                    <a:pt x="343436" y="586664"/>
                  </a:lnTo>
                  <a:cubicBezTo>
                    <a:pt x="498080" y="140121"/>
                    <a:pt x="828612" y="-115843"/>
                    <a:pt x="1223027" y="51657"/>
                  </a:cubicBezTo>
                  <a:cubicBezTo>
                    <a:pt x="1444430" y="20385"/>
                    <a:pt x="1666312" y="169346"/>
                    <a:pt x="1671852" y="399032"/>
                  </a:cubicBezTo>
                  <a:cubicBezTo>
                    <a:pt x="1840678" y="606946"/>
                    <a:pt x="1804183" y="1025191"/>
                    <a:pt x="1778783" y="1212063"/>
                  </a:cubicBezTo>
                  <a:cubicBezTo>
                    <a:pt x="1753383" y="1398935"/>
                    <a:pt x="1686075" y="1435363"/>
                    <a:pt x="1519453" y="1520262"/>
                  </a:cubicBezTo>
                  <a:cubicBezTo>
                    <a:pt x="1450803" y="1855532"/>
                    <a:pt x="1160050" y="1833938"/>
                    <a:pt x="974993" y="1786766"/>
                  </a:cubicBezTo>
                  <a:cubicBezTo>
                    <a:pt x="739457" y="1821804"/>
                    <a:pt x="478020" y="1668774"/>
                    <a:pt x="452652" y="1302546"/>
                  </a:cubicBezTo>
                  <a:cubicBezTo>
                    <a:pt x="253112" y="1012517"/>
                    <a:pt x="368461" y="864389"/>
                    <a:pt x="300276" y="765056"/>
                  </a:cubicBezTo>
                  <a:lnTo>
                    <a:pt x="0" y="684776"/>
                  </a:ln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200897" tIns="156253" rIns="0" rtlCol="0" anchor="ctr" anchorCtr="0"/>
            <a:lstStyle/>
            <a:p>
              <a:endParaRPr lang="en-US" altLang="ja-JP" sz="744" dirty="0">
                <a:solidFill>
                  <a:schemeClr val="tx1"/>
                </a:solidFill>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6788560" y="1019283"/>
              <a:ext cx="1056122" cy="2316461"/>
            </a:xfrm>
            <a:prstGeom prst="rect">
              <a:avLst/>
            </a:prstGeom>
            <a:noFill/>
          </p:spPr>
          <p:txBody>
            <a:bodyPr vert="eaVert" wrap="square" rtlCol="0">
              <a:spAutoFit/>
            </a:bodyPr>
            <a:lstStyle/>
            <a:p>
              <a:r>
                <a:rPr lang="ja-JP" altLang="en-US" sz="1200" dirty="0">
                  <a:latin typeface="メイリオ" panose="020B0604030504040204" pitchFamily="50" charset="-128"/>
                  <a:ea typeface="メイリオ" panose="020B0604030504040204" pitchFamily="50" charset="-128"/>
                </a:rPr>
                <a:t>お宅の屋根瓦が</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壊れているのが見え</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ました</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無料で点検しますよ</a:t>
              </a:r>
              <a:endParaRPr lang="en-US" altLang="ja-JP" sz="1200" dirty="0">
                <a:latin typeface="メイリオ" panose="020B0604030504040204" pitchFamily="50" charset="-128"/>
                <a:ea typeface="メイリオ" panose="020B0604030504040204" pitchFamily="50" charset="-128"/>
              </a:endParaRPr>
            </a:p>
          </p:txBody>
        </p:sp>
      </p:grpSp>
      <p:grpSp>
        <p:nvGrpSpPr>
          <p:cNvPr id="83" name="グループ化 82"/>
          <p:cNvGrpSpPr/>
          <p:nvPr/>
        </p:nvGrpSpPr>
        <p:grpSpPr>
          <a:xfrm>
            <a:off x="215974" y="2845784"/>
            <a:ext cx="7075495" cy="1818553"/>
            <a:chOff x="6047373" y="3637322"/>
            <a:chExt cx="8320855" cy="2638996"/>
          </a:xfrm>
        </p:grpSpPr>
        <p:sp>
          <p:nvSpPr>
            <p:cNvPr id="8" name="正方形/長方形 7"/>
            <p:cNvSpPr/>
            <p:nvPr/>
          </p:nvSpPr>
          <p:spPr>
            <a:xfrm>
              <a:off x="6047373" y="3637322"/>
              <a:ext cx="8320855" cy="2638996"/>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dirty="0"/>
            </a:p>
          </p:txBody>
        </p:sp>
        <p:pic>
          <p:nvPicPr>
            <p:cNvPr id="25" name="図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72115" y="4096108"/>
              <a:ext cx="1845868" cy="2130141"/>
            </a:xfrm>
            <a:prstGeom prst="rect">
              <a:avLst/>
            </a:prstGeom>
          </p:spPr>
        </p:pic>
        <p:sp>
          <p:nvSpPr>
            <p:cNvPr id="27" name="円形吹き出し 26"/>
            <p:cNvSpPr/>
            <p:nvPr/>
          </p:nvSpPr>
          <p:spPr>
            <a:xfrm>
              <a:off x="6362232" y="3684284"/>
              <a:ext cx="1421968" cy="2437266"/>
            </a:xfrm>
            <a:custGeom>
              <a:avLst/>
              <a:gdLst>
                <a:gd name="connsiteX0" fmla="*/ 1502118 w 1270000"/>
                <a:gd name="connsiteY0" fmla="*/ 693688 h 2034514"/>
                <a:gd name="connsiteX1" fmla="*/ 1269569 w 1270000"/>
                <a:gd name="connsiteY1" fmla="*/ 979763 h 2034514"/>
                <a:gd name="connsiteX2" fmla="*/ 830923 w 1270000"/>
                <a:gd name="connsiteY2" fmla="*/ 1984884 h 2034514"/>
                <a:gd name="connsiteX3" fmla="*/ 14987 w 1270000"/>
                <a:gd name="connsiteY3" fmla="*/ 1236952 h 2034514"/>
                <a:gd name="connsiteX4" fmla="*/ 227533 w 1270000"/>
                <a:gd name="connsiteY4" fmla="*/ 237050 h 2034514"/>
                <a:gd name="connsiteX5" fmla="*/ 1214595 w 1270000"/>
                <a:gd name="connsiteY5" fmla="*/ 601680 h 2034514"/>
                <a:gd name="connsiteX6" fmla="*/ 1502118 w 1270000"/>
                <a:gd name="connsiteY6" fmla="*/ 693688 h 2034514"/>
                <a:gd name="connsiteX0" fmla="*/ 1502136 w 1502136"/>
                <a:gd name="connsiteY0" fmla="*/ 588921 h 1930131"/>
                <a:gd name="connsiteX1" fmla="*/ 1269587 w 1502136"/>
                <a:gd name="connsiteY1" fmla="*/ 874996 h 1930131"/>
                <a:gd name="connsiteX2" fmla="*/ 830941 w 1502136"/>
                <a:gd name="connsiteY2" fmla="*/ 1880117 h 1930131"/>
                <a:gd name="connsiteX3" fmla="*/ 15005 w 1502136"/>
                <a:gd name="connsiteY3" fmla="*/ 1132185 h 1930131"/>
                <a:gd name="connsiteX4" fmla="*/ 227551 w 1502136"/>
                <a:gd name="connsiteY4" fmla="*/ 132283 h 1930131"/>
                <a:gd name="connsiteX5" fmla="*/ 977917 w 1502136"/>
                <a:gd name="connsiteY5" fmla="*/ 50147 h 1930131"/>
                <a:gd name="connsiteX6" fmla="*/ 1214613 w 1502136"/>
                <a:gd name="connsiteY6" fmla="*/ 496913 h 1930131"/>
                <a:gd name="connsiteX7" fmla="*/ 1502136 w 1502136"/>
                <a:gd name="connsiteY7" fmla="*/ 588921 h 1930131"/>
                <a:gd name="connsiteX0" fmla="*/ 1502136 w 1502136"/>
                <a:gd name="connsiteY0" fmla="*/ 588921 h 1956696"/>
                <a:gd name="connsiteX1" fmla="*/ 1269587 w 1502136"/>
                <a:gd name="connsiteY1" fmla="*/ 874996 h 1956696"/>
                <a:gd name="connsiteX2" fmla="*/ 830941 w 1502136"/>
                <a:gd name="connsiteY2" fmla="*/ 1880117 h 1956696"/>
                <a:gd name="connsiteX3" fmla="*/ 330217 w 1502136"/>
                <a:gd name="connsiteY3" fmla="*/ 1802747 h 1956696"/>
                <a:gd name="connsiteX4" fmla="*/ 15005 w 1502136"/>
                <a:gd name="connsiteY4" fmla="*/ 1132185 h 1956696"/>
                <a:gd name="connsiteX5" fmla="*/ 227551 w 1502136"/>
                <a:gd name="connsiteY5" fmla="*/ 132283 h 1956696"/>
                <a:gd name="connsiteX6" fmla="*/ 977917 w 1502136"/>
                <a:gd name="connsiteY6" fmla="*/ 50147 h 1956696"/>
                <a:gd name="connsiteX7" fmla="*/ 1214613 w 1502136"/>
                <a:gd name="connsiteY7" fmla="*/ 496913 h 1956696"/>
                <a:gd name="connsiteX8" fmla="*/ 1502136 w 1502136"/>
                <a:gd name="connsiteY8" fmla="*/ 588921 h 1956696"/>
                <a:gd name="connsiteX0" fmla="*/ 1502136 w 1502136"/>
                <a:gd name="connsiteY0" fmla="*/ 610794 h 1978569"/>
                <a:gd name="connsiteX1" fmla="*/ 1269587 w 1502136"/>
                <a:gd name="connsiteY1" fmla="*/ 896869 h 1978569"/>
                <a:gd name="connsiteX2" fmla="*/ 830941 w 1502136"/>
                <a:gd name="connsiteY2" fmla="*/ 1901990 h 1978569"/>
                <a:gd name="connsiteX3" fmla="*/ 330217 w 1502136"/>
                <a:gd name="connsiteY3" fmla="*/ 1824620 h 1978569"/>
                <a:gd name="connsiteX4" fmla="*/ 15005 w 1502136"/>
                <a:gd name="connsiteY4" fmla="*/ 1154058 h 1978569"/>
                <a:gd name="connsiteX5" fmla="*/ 227551 w 1502136"/>
                <a:gd name="connsiteY5" fmla="*/ 154156 h 1978569"/>
                <a:gd name="connsiteX6" fmla="*/ 546117 w 1502136"/>
                <a:gd name="connsiteY6" fmla="*/ 8519 h 1978569"/>
                <a:gd name="connsiteX7" fmla="*/ 977917 w 1502136"/>
                <a:gd name="connsiteY7" fmla="*/ 72020 h 1978569"/>
                <a:gd name="connsiteX8" fmla="*/ 1214613 w 1502136"/>
                <a:gd name="connsiteY8" fmla="*/ 518786 h 1978569"/>
                <a:gd name="connsiteX9" fmla="*/ 1502136 w 1502136"/>
                <a:gd name="connsiteY9" fmla="*/ 610794 h 1978569"/>
                <a:gd name="connsiteX0" fmla="*/ 1502136 w 1502136"/>
                <a:gd name="connsiteY0" fmla="*/ 650305 h 2018080"/>
                <a:gd name="connsiteX1" fmla="*/ 1269587 w 1502136"/>
                <a:gd name="connsiteY1" fmla="*/ 936380 h 2018080"/>
                <a:gd name="connsiteX2" fmla="*/ 830941 w 1502136"/>
                <a:gd name="connsiteY2" fmla="*/ 1941501 h 2018080"/>
                <a:gd name="connsiteX3" fmla="*/ 330217 w 1502136"/>
                <a:gd name="connsiteY3" fmla="*/ 1864131 h 2018080"/>
                <a:gd name="connsiteX4" fmla="*/ 15005 w 1502136"/>
                <a:gd name="connsiteY4" fmla="*/ 1193569 h 2018080"/>
                <a:gd name="connsiteX5" fmla="*/ 227551 w 1502136"/>
                <a:gd name="connsiteY5" fmla="*/ 193667 h 2018080"/>
                <a:gd name="connsiteX6" fmla="*/ 546117 w 1502136"/>
                <a:gd name="connsiteY6" fmla="*/ 48030 h 2018080"/>
                <a:gd name="connsiteX7" fmla="*/ 977917 w 1502136"/>
                <a:gd name="connsiteY7" fmla="*/ 111531 h 2018080"/>
                <a:gd name="connsiteX8" fmla="*/ 1214613 w 1502136"/>
                <a:gd name="connsiteY8" fmla="*/ 558297 h 2018080"/>
                <a:gd name="connsiteX9" fmla="*/ 1502136 w 1502136"/>
                <a:gd name="connsiteY9" fmla="*/ 650305 h 2018080"/>
                <a:gd name="connsiteX0" fmla="*/ 1502136 w 1502136"/>
                <a:gd name="connsiteY0" fmla="*/ 679017 h 2046792"/>
                <a:gd name="connsiteX1" fmla="*/ 1269587 w 1502136"/>
                <a:gd name="connsiteY1" fmla="*/ 965092 h 2046792"/>
                <a:gd name="connsiteX2" fmla="*/ 830941 w 1502136"/>
                <a:gd name="connsiteY2" fmla="*/ 1970213 h 2046792"/>
                <a:gd name="connsiteX3" fmla="*/ 330217 w 1502136"/>
                <a:gd name="connsiteY3" fmla="*/ 1892843 h 2046792"/>
                <a:gd name="connsiteX4" fmla="*/ 15005 w 1502136"/>
                <a:gd name="connsiteY4" fmla="*/ 1222281 h 2046792"/>
                <a:gd name="connsiteX5" fmla="*/ 227551 w 1502136"/>
                <a:gd name="connsiteY5" fmla="*/ 222379 h 2046792"/>
                <a:gd name="connsiteX6" fmla="*/ 546117 w 1502136"/>
                <a:gd name="connsiteY6" fmla="*/ 76742 h 2046792"/>
                <a:gd name="connsiteX7" fmla="*/ 1130317 w 1502136"/>
                <a:gd name="connsiteY7" fmla="*/ 64043 h 2046792"/>
                <a:gd name="connsiteX8" fmla="*/ 1214613 w 1502136"/>
                <a:gd name="connsiteY8" fmla="*/ 587009 h 2046792"/>
                <a:gd name="connsiteX9" fmla="*/ 1502136 w 1502136"/>
                <a:gd name="connsiteY9" fmla="*/ 679017 h 2046792"/>
                <a:gd name="connsiteX0" fmla="*/ 1502136 w 1502136"/>
                <a:gd name="connsiteY0" fmla="*/ 679017 h 2046792"/>
                <a:gd name="connsiteX1" fmla="*/ 1269587 w 1502136"/>
                <a:gd name="connsiteY1" fmla="*/ 965092 h 2046792"/>
                <a:gd name="connsiteX2" fmla="*/ 830941 w 1502136"/>
                <a:gd name="connsiteY2" fmla="*/ 1970213 h 2046792"/>
                <a:gd name="connsiteX3" fmla="*/ 330217 w 1502136"/>
                <a:gd name="connsiteY3" fmla="*/ 1892843 h 2046792"/>
                <a:gd name="connsiteX4" fmla="*/ 15005 w 1502136"/>
                <a:gd name="connsiteY4" fmla="*/ 1222281 h 2046792"/>
                <a:gd name="connsiteX5" fmla="*/ 227551 w 1502136"/>
                <a:gd name="connsiteY5" fmla="*/ 222379 h 2046792"/>
                <a:gd name="connsiteX6" fmla="*/ 546117 w 1502136"/>
                <a:gd name="connsiteY6" fmla="*/ 76742 h 2046792"/>
                <a:gd name="connsiteX7" fmla="*/ 1130317 w 1502136"/>
                <a:gd name="connsiteY7" fmla="*/ 64043 h 2046792"/>
                <a:gd name="connsiteX8" fmla="*/ 1214613 w 1502136"/>
                <a:gd name="connsiteY8" fmla="*/ 587009 h 2046792"/>
                <a:gd name="connsiteX9" fmla="*/ 1502136 w 1502136"/>
                <a:gd name="connsiteY9" fmla="*/ 679017 h 2046792"/>
                <a:gd name="connsiteX0" fmla="*/ 1502136 w 1502136"/>
                <a:gd name="connsiteY0" fmla="*/ 679017 h 2046792"/>
                <a:gd name="connsiteX1" fmla="*/ 1269587 w 1502136"/>
                <a:gd name="connsiteY1" fmla="*/ 965092 h 2046792"/>
                <a:gd name="connsiteX2" fmla="*/ 830941 w 1502136"/>
                <a:gd name="connsiteY2" fmla="*/ 1970213 h 2046792"/>
                <a:gd name="connsiteX3" fmla="*/ 330217 w 1502136"/>
                <a:gd name="connsiteY3" fmla="*/ 1892843 h 2046792"/>
                <a:gd name="connsiteX4" fmla="*/ 15005 w 1502136"/>
                <a:gd name="connsiteY4" fmla="*/ 1222281 h 2046792"/>
                <a:gd name="connsiteX5" fmla="*/ 227551 w 1502136"/>
                <a:gd name="connsiteY5" fmla="*/ 222379 h 2046792"/>
                <a:gd name="connsiteX6" fmla="*/ 546117 w 1502136"/>
                <a:gd name="connsiteY6" fmla="*/ 76742 h 2046792"/>
                <a:gd name="connsiteX7" fmla="*/ 1130317 w 1502136"/>
                <a:gd name="connsiteY7" fmla="*/ 64043 h 2046792"/>
                <a:gd name="connsiteX8" fmla="*/ 1214613 w 1502136"/>
                <a:gd name="connsiteY8" fmla="*/ 587009 h 2046792"/>
                <a:gd name="connsiteX9" fmla="*/ 1502136 w 1502136"/>
                <a:gd name="connsiteY9" fmla="*/ 679017 h 2046792"/>
                <a:gd name="connsiteX0" fmla="*/ 1502136 w 1502136"/>
                <a:gd name="connsiteY0" fmla="*/ 672791 h 2040566"/>
                <a:gd name="connsiteX1" fmla="*/ 1269587 w 1502136"/>
                <a:gd name="connsiteY1" fmla="*/ 958866 h 2040566"/>
                <a:gd name="connsiteX2" fmla="*/ 830941 w 1502136"/>
                <a:gd name="connsiteY2" fmla="*/ 1963987 h 2040566"/>
                <a:gd name="connsiteX3" fmla="*/ 330217 w 1502136"/>
                <a:gd name="connsiteY3" fmla="*/ 1886617 h 2040566"/>
                <a:gd name="connsiteX4" fmla="*/ 15005 w 1502136"/>
                <a:gd name="connsiteY4" fmla="*/ 1216055 h 2040566"/>
                <a:gd name="connsiteX5" fmla="*/ 227551 w 1502136"/>
                <a:gd name="connsiteY5" fmla="*/ 216153 h 2040566"/>
                <a:gd name="connsiteX6" fmla="*/ 546117 w 1502136"/>
                <a:gd name="connsiteY6" fmla="*/ 70516 h 2040566"/>
                <a:gd name="connsiteX7" fmla="*/ 1016017 w 1502136"/>
                <a:gd name="connsiteY7" fmla="*/ 70517 h 2040566"/>
                <a:gd name="connsiteX8" fmla="*/ 1214613 w 1502136"/>
                <a:gd name="connsiteY8" fmla="*/ 580783 h 2040566"/>
                <a:gd name="connsiteX9" fmla="*/ 1502136 w 1502136"/>
                <a:gd name="connsiteY9" fmla="*/ 672791 h 2040566"/>
                <a:gd name="connsiteX0" fmla="*/ 1502136 w 1502136"/>
                <a:gd name="connsiteY0" fmla="*/ 753994 h 2121769"/>
                <a:gd name="connsiteX1" fmla="*/ 1269587 w 1502136"/>
                <a:gd name="connsiteY1" fmla="*/ 1040069 h 2121769"/>
                <a:gd name="connsiteX2" fmla="*/ 830941 w 1502136"/>
                <a:gd name="connsiteY2" fmla="*/ 2045190 h 2121769"/>
                <a:gd name="connsiteX3" fmla="*/ 330217 w 1502136"/>
                <a:gd name="connsiteY3" fmla="*/ 1967820 h 2121769"/>
                <a:gd name="connsiteX4" fmla="*/ 15005 w 1502136"/>
                <a:gd name="connsiteY4" fmla="*/ 1297258 h 2121769"/>
                <a:gd name="connsiteX5" fmla="*/ 227551 w 1502136"/>
                <a:gd name="connsiteY5" fmla="*/ 297356 h 2121769"/>
                <a:gd name="connsiteX6" fmla="*/ 546117 w 1502136"/>
                <a:gd name="connsiteY6" fmla="*/ 37419 h 2121769"/>
                <a:gd name="connsiteX7" fmla="*/ 1016017 w 1502136"/>
                <a:gd name="connsiteY7" fmla="*/ 151720 h 2121769"/>
                <a:gd name="connsiteX8" fmla="*/ 1214613 w 1502136"/>
                <a:gd name="connsiteY8" fmla="*/ 661986 h 2121769"/>
                <a:gd name="connsiteX9" fmla="*/ 1502136 w 1502136"/>
                <a:gd name="connsiteY9" fmla="*/ 753994 h 2121769"/>
                <a:gd name="connsiteX0" fmla="*/ 1502136 w 1502136"/>
                <a:gd name="connsiteY0" fmla="*/ 719083 h 2086858"/>
                <a:gd name="connsiteX1" fmla="*/ 1269587 w 1502136"/>
                <a:gd name="connsiteY1" fmla="*/ 1005158 h 2086858"/>
                <a:gd name="connsiteX2" fmla="*/ 830941 w 1502136"/>
                <a:gd name="connsiteY2" fmla="*/ 2010279 h 2086858"/>
                <a:gd name="connsiteX3" fmla="*/ 330217 w 1502136"/>
                <a:gd name="connsiteY3" fmla="*/ 1932909 h 2086858"/>
                <a:gd name="connsiteX4" fmla="*/ 15005 w 1502136"/>
                <a:gd name="connsiteY4" fmla="*/ 1262347 h 2086858"/>
                <a:gd name="connsiteX5" fmla="*/ 227551 w 1502136"/>
                <a:gd name="connsiteY5" fmla="*/ 262445 h 2086858"/>
                <a:gd name="connsiteX6" fmla="*/ 546117 w 1502136"/>
                <a:gd name="connsiteY6" fmla="*/ 2508 h 2086858"/>
                <a:gd name="connsiteX7" fmla="*/ 1016017 w 1502136"/>
                <a:gd name="connsiteY7" fmla="*/ 116809 h 2086858"/>
                <a:gd name="connsiteX8" fmla="*/ 1214613 w 1502136"/>
                <a:gd name="connsiteY8" fmla="*/ 627075 h 2086858"/>
                <a:gd name="connsiteX9" fmla="*/ 1502136 w 1502136"/>
                <a:gd name="connsiteY9" fmla="*/ 719083 h 2086858"/>
                <a:gd name="connsiteX0" fmla="*/ 1502136 w 1502136"/>
                <a:gd name="connsiteY0" fmla="*/ 719083 h 2086858"/>
                <a:gd name="connsiteX1" fmla="*/ 1269587 w 1502136"/>
                <a:gd name="connsiteY1" fmla="*/ 1005158 h 2086858"/>
                <a:gd name="connsiteX2" fmla="*/ 830941 w 1502136"/>
                <a:gd name="connsiteY2" fmla="*/ 2010279 h 2086858"/>
                <a:gd name="connsiteX3" fmla="*/ 330217 w 1502136"/>
                <a:gd name="connsiteY3" fmla="*/ 1932909 h 2086858"/>
                <a:gd name="connsiteX4" fmla="*/ 15005 w 1502136"/>
                <a:gd name="connsiteY4" fmla="*/ 1262347 h 2086858"/>
                <a:gd name="connsiteX5" fmla="*/ 227551 w 1502136"/>
                <a:gd name="connsiteY5" fmla="*/ 262445 h 2086858"/>
                <a:gd name="connsiteX6" fmla="*/ 546117 w 1502136"/>
                <a:gd name="connsiteY6" fmla="*/ 2508 h 2086858"/>
                <a:gd name="connsiteX7" fmla="*/ 1016017 w 1502136"/>
                <a:gd name="connsiteY7" fmla="*/ 116809 h 2086858"/>
                <a:gd name="connsiteX8" fmla="*/ 1189213 w 1502136"/>
                <a:gd name="connsiteY8" fmla="*/ 639775 h 2086858"/>
                <a:gd name="connsiteX9" fmla="*/ 1502136 w 1502136"/>
                <a:gd name="connsiteY9" fmla="*/ 719083 h 2086858"/>
                <a:gd name="connsiteX0" fmla="*/ 1502136 w 1502136"/>
                <a:gd name="connsiteY0" fmla="*/ 717414 h 2085189"/>
                <a:gd name="connsiteX1" fmla="*/ 1269587 w 1502136"/>
                <a:gd name="connsiteY1" fmla="*/ 1003489 h 2085189"/>
                <a:gd name="connsiteX2" fmla="*/ 830941 w 1502136"/>
                <a:gd name="connsiteY2" fmla="*/ 2008610 h 2085189"/>
                <a:gd name="connsiteX3" fmla="*/ 330217 w 1502136"/>
                <a:gd name="connsiteY3" fmla="*/ 1931240 h 2085189"/>
                <a:gd name="connsiteX4" fmla="*/ 15005 w 1502136"/>
                <a:gd name="connsiteY4" fmla="*/ 1260678 h 2085189"/>
                <a:gd name="connsiteX5" fmla="*/ 227551 w 1502136"/>
                <a:gd name="connsiteY5" fmla="*/ 260776 h 2085189"/>
                <a:gd name="connsiteX6" fmla="*/ 546117 w 1502136"/>
                <a:gd name="connsiteY6" fmla="*/ 839 h 2085189"/>
                <a:gd name="connsiteX7" fmla="*/ 990617 w 1502136"/>
                <a:gd name="connsiteY7" fmla="*/ 229440 h 2085189"/>
                <a:gd name="connsiteX8" fmla="*/ 1189213 w 1502136"/>
                <a:gd name="connsiteY8" fmla="*/ 638106 h 2085189"/>
                <a:gd name="connsiteX9" fmla="*/ 1502136 w 1502136"/>
                <a:gd name="connsiteY9" fmla="*/ 717414 h 2085189"/>
                <a:gd name="connsiteX0" fmla="*/ 1502136 w 1502136"/>
                <a:gd name="connsiteY0" fmla="*/ 717414 h 2085189"/>
                <a:gd name="connsiteX1" fmla="*/ 1269587 w 1502136"/>
                <a:gd name="connsiteY1" fmla="*/ 1003489 h 2085189"/>
                <a:gd name="connsiteX2" fmla="*/ 1155717 w 1502136"/>
                <a:gd name="connsiteY2" fmla="*/ 1588340 h 2085189"/>
                <a:gd name="connsiteX3" fmla="*/ 830941 w 1502136"/>
                <a:gd name="connsiteY3" fmla="*/ 2008610 h 2085189"/>
                <a:gd name="connsiteX4" fmla="*/ 330217 w 1502136"/>
                <a:gd name="connsiteY4" fmla="*/ 1931240 h 2085189"/>
                <a:gd name="connsiteX5" fmla="*/ 15005 w 1502136"/>
                <a:gd name="connsiteY5" fmla="*/ 1260678 h 2085189"/>
                <a:gd name="connsiteX6" fmla="*/ 227551 w 1502136"/>
                <a:gd name="connsiteY6" fmla="*/ 260776 h 2085189"/>
                <a:gd name="connsiteX7" fmla="*/ 546117 w 1502136"/>
                <a:gd name="connsiteY7" fmla="*/ 839 h 2085189"/>
                <a:gd name="connsiteX8" fmla="*/ 990617 w 1502136"/>
                <a:gd name="connsiteY8" fmla="*/ 229440 h 2085189"/>
                <a:gd name="connsiteX9" fmla="*/ 1189213 w 1502136"/>
                <a:gd name="connsiteY9" fmla="*/ 638106 h 2085189"/>
                <a:gd name="connsiteX10" fmla="*/ 1502136 w 1502136"/>
                <a:gd name="connsiteY10" fmla="*/ 717414 h 2085189"/>
                <a:gd name="connsiteX0" fmla="*/ 1502136 w 1502136"/>
                <a:gd name="connsiteY0" fmla="*/ 717414 h 2036545"/>
                <a:gd name="connsiteX1" fmla="*/ 1269587 w 1502136"/>
                <a:gd name="connsiteY1" fmla="*/ 1003489 h 2036545"/>
                <a:gd name="connsiteX2" fmla="*/ 1257317 w 1502136"/>
                <a:gd name="connsiteY2" fmla="*/ 1664540 h 2036545"/>
                <a:gd name="connsiteX3" fmla="*/ 830941 w 1502136"/>
                <a:gd name="connsiteY3" fmla="*/ 2008610 h 2036545"/>
                <a:gd name="connsiteX4" fmla="*/ 330217 w 1502136"/>
                <a:gd name="connsiteY4" fmla="*/ 1931240 h 2036545"/>
                <a:gd name="connsiteX5" fmla="*/ 15005 w 1502136"/>
                <a:gd name="connsiteY5" fmla="*/ 1260678 h 2036545"/>
                <a:gd name="connsiteX6" fmla="*/ 227551 w 1502136"/>
                <a:gd name="connsiteY6" fmla="*/ 260776 h 2036545"/>
                <a:gd name="connsiteX7" fmla="*/ 546117 w 1502136"/>
                <a:gd name="connsiteY7" fmla="*/ 839 h 2036545"/>
                <a:gd name="connsiteX8" fmla="*/ 990617 w 1502136"/>
                <a:gd name="connsiteY8" fmla="*/ 229440 h 2036545"/>
                <a:gd name="connsiteX9" fmla="*/ 1189213 w 1502136"/>
                <a:gd name="connsiteY9" fmla="*/ 638106 h 2036545"/>
                <a:gd name="connsiteX10" fmla="*/ 1502136 w 1502136"/>
                <a:gd name="connsiteY10" fmla="*/ 717414 h 2036545"/>
                <a:gd name="connsiteX0" fmla="*/ 1502136 w 1502136"/>
                <a:gd name="connsiteY0" fmla="*/ 717414 h 2036545"/>
                <a:gd name="connsiteX1" fmla="*/ 1345787 w 1502136"/>
                <a:gd name="connsiteY1" fmla="*/ 978089 h 2036545"/>
                <a:gd name="connsiteX2" fmla="*/ 1257317 w 1502136"/>
                <a:gd name="connsiteY2" fmla="*/ 1664540 h 2036545"/>
                <a:gd name="connsiteX3" fmla="*/ 830941 w 1502136"/>
                <a:gd name="connsiteY3" fmla="*/ 2008610 h 2036545"/>
                <a:gd name="connsiteX4" fmla="*/ 330217 w 1502136"/>
                <a:gd name="connsiteY4" fmla="*/ 1931240 h 2036545"/>
                <a:gd name="connsiteX5" fmla="*/ 15005 w 1502136"/>
                <a:gd name="connsiteY5" fmla="*/ 1260678 h 2036545"/>
                <a:gd name="connsiteX6" fmla="*/ 227551 w 1502136"/>
                <a:gd name="connsiteY6" fmla="*/ 260776 h 2036545"/>
                <a:gd name="connsiteX7" fmla="*/ 546117 w 1502136"/>
                <a:gd name="connsiteY7" fmla="*/ 839 h 2036545"/>
                <a:gd name="connsiteX8" fmla="*/ 990617 w 1502136"/>
                <a:gd name="connsiteY8" fmla="*/ 229440 h 2036545"/>
                <a:gd name="connsiteX9" fmla="*/ 1189213 w 1502136"/>
                <a:gd name="connsiteY9" fmla="*/ 638106 h 2036545"/>
                <a:gd name="connsiteX10" fmla="*/ 1502136 w 1502136"/>
                <a:gd name="connsiteY10" fmla="*/ 717414 h 2036545"/>
                <a:gd name="connsiteX0" fmla="*/ 1502136 w 1502136"/>
                <a:gd name="connsiteY0" fmla="*/ 717414 h 2036545"/>
                <a:gd name="connsiteX1" fmla="*/ 1269587 w 1502136"/>
                <a:gd name="connsiteY1" fmla="*/ 863789 h 2036545"/>
                <a:gd name="connsiteX2" fmla="*/ 1257317 w 1502136"/>
                <a:gd name="connsiteY2" fmla="*/ 1664540 h 2036545"/>
                <a:gd name="connsiteX3" fmla="*/ 830941 w 1502136"/>
                <a:gd name="connsiteY3" fmla="*/ 2008610 h 2036545"/>
                <a:gd name="connsiteX4" fmla="*/ 330217 w 1502136"/>
                <a:gd name="connsiteY4" fmla="*/ 1931240 h 2036545"/>
                <a:gd name="connsiteX5" fmla="*/ 15005 w 1502136"/>
                <a:gd name="connsiteY5" fmla="*/ 1260678 h 2036545"/>
                <a:gd name="connsiteX6" fmla="*/ 227551 w 1502136"/>
                <a:gd name="connsiteY6" fmla="*/ 260776 h 2036545"/>
                <a:gd name="connsiteX7" fmla="*/ 546117 w 1502136"/>
                <a:gd name="connsiteY7" fmla="*/ 839 h 2036545"/>
                <a:gd name="connsiteX8" fmla="*/ 990617 w 1502136"/>
                <a:gd name="connsiteY8" fmla="*/ 229440 h 2036545"/>
                <a:gd name="connsiteX9" fmla="*/ 1189213 w 1502136"/>
                <a:gd name="connsiteY9" fmla="*/ 638106 h 2036545"/>
                <a:gd name="connsiteX10" fmla="*/ 1502136 w 1502136"/>
                <a:gd name="connsiteY10" fmla="*/ 717414 h 2036545"/>
                <a:gd name="connsiteX0" fmla="*/ 1502136 w 1502136"/>
                <a:gd name="connsiteY0" fmla="*/ 717414 h 2037471"/>
                <a:gd name="connsiteX1" fmla="*/ 1269587 w 1502136"/>
                <a:gd name="connsiteY1" fmla="*/ 863789 h 2037471"/>
                <a:gd name="connsiteX2" fmla="*/ 1130317 w 1502136"/>
                <a:gd name="connsiteY2" fmla="*/ 1651840 h 2037471"/>
                <a:gd name="connsiteX3" fmla="*/ 830941 w 1502136"/>
                <a:gd name="connsiteY3" fmla="*/ 2008610 h 2037471"/>
                <a:gd name="connsiteX4" fmla="*/ 330217 w 1502136"/>
                <a:gd name="connsiteY4" fmla="*/ 1931240 h 2037471"/>
                <a:gd name="connsiteX5" fmla="*/ 15005 w 1502136"/>
                <a:gd name="connsiteY5" fmla="*/ 1260678 h 2037471"/>
                <a:gd name="connsiteX6" fmla="*/ 227551 w 1502136"/>
                <a:gd name="connsiteY6" fmla="*/ 260776 h 2037471"/>
                <a:gd name="connsiteX7" fmla="*/ 546117 w 1502136"/>
                <a:gd name="connsiteY7" fmla="*/ 839 h 2037471"/>
                <a:gd name="connsiteX8" fmla="*/ 990617 w 1502136"/>
                <a:gd name="connsiteY8" fmla="*/ 229440 h 2037471"/>
                <a:gd name="connsiteX9" fmla="*/ 1189213 w 1502136"/>
                <a:gd name="connsiteY9" fmla="*/ 638106 h 2037471"/>
                <a:gd name="connsiteX10" fmla="*/ 1502136 w 1502136"/>
                <a:gd name="connsiteY10" fmla="*/ 717414 h 2037471"/>
                <a:gd name="connsiteX0" fmla="*/ 1502136 w 1502136"/>
                <a:gd name="connsiteY0" fmla="*/ 717414 h 2037471"/>
                <a:gd name="connsiteX1" fmla="*/ 1269587 w 1502136"/>
                <a:gd name="connsiteY1" fmla="*/ 863789 h 2037471"/>
                <a:gd name="connsiteX2" fmla="*/ 1130317 w 1502136"/>
                <a:gd name="connsiteY2" fmla="*/ 1651840 h 2037471"/>
                <a:gd name="connsiteX3" fmla="*/ 830941 w 1502136"/>
                <a:gd name="connsiteY3" fmla="*/ 2008610 h 2037471"/>
                <a:gd name="connsiteX4" fmla="*/ 330217 w 1502136"/>
                <a:gd name="connsiteY4" fmla="*/ 1931240 h 2037471"/>
                <a:gd name="connsiteX5" fmla="*/ 15005 w 1502136"/>
                <a:gd name="connsiteY5" fmla="*/ 1260678 h 2037471"/>
                <a:gd name="connsiteX6" fmla="*/ 227551 w 1502136"/>
                <a:gd name="connsiteY6" fmla="*/ 260776 h 2037471"/>
                <a:gd name="connsiteX7" fmla="*/ 546117 w 1502136"/>
                <a:gd name="connsiteY7" fmla="*/ 839 h 2037471"/>
                <a:gd name="connsiteX8" fmla="*/ 990617 w 1502136"/>
                <a:gd name="connsiteY8" fmla="*/ 229440 h 2037471"/>
                <a:gd name="connsiteX9" fmla="*/ 1189213 w 1502136"/>
                <a:gd name="connsiteY9" fmla="*/ 638106 h 2037471"/>
                <a:gd name="connsiteX10" fmla="*/ 1502136 w 1502136"/>
                <a:gd name="connsiteY10" fmla="*/ 717414 h 2037471"/>
                <a:gd name="connsiteX0" fmla="*/ 1405400 w 1405400"/>
                <a:gd name="connsiteY0" fmla="*/ 717414 h 2037471"/>
                <a:gd name="connsiteX1" fmla="*/ 1172851 w 1405400"/>
                <a:gd name="connsiteY1" fmla="*/ 863789 h 2037471"/>
                <a:gd name="connsiteX2" fmla="*/ 1033581 w 1405400"/>
                <a:gd name="connsiteY2" fmla="*/ 1651840 h 2037471"/>
                <a:gd name="connsiteX3" fmla="*/ 734205 w 1405400"/>
                <a:gd name="connsiteY3" fmla="*/ 2008610 h 2037471"/>
                <a:gd name="connsiteX4" fmla="*/ 233481 w 1405400"/>
                <a:gd name="connsiteY4" fmla="*/ 1931240 h 2037471"/>
                <a:gd name="connsiteX5" fmla="*/ 45269 w 1405400"/>
                <a:gd name="connsiteY5" fmla="*/ 1273378 h 2037471"/>
                <a:gd name="connsiteX6" fmla="*/ 130815 w 1405400"/>
                <a:gd name="connsiteY6" fmla="*/ 260776 h 2037471"/>
                <a:gd name="connsiteX7" fmla="*/ 449381 w 1405400"/>
                <a:gd name="connsiteY7" fmla="*/ 839 h 2037471"/>
                <a:gd name="connsiteX8" fmla="*/ 893881 w 1405400"/>
                <a:gd name="connsiteY8" fmla="*/ 229440 h 2037471"/>
                <a:gd name="connsiteX9" fmla="*/ 1092477 w 1405400"/>
                <a:gd name="connsiteY9" fmla="*/ 638106 h 2037471"/>
                <a:gd name="connsiteX10" fmla="*/ 1405400 w 1405400"/>
                <a:gd name="connsiteY10" fmla="*/ 717414 h 2037471"/>
                <a:gd name="connsiteX0" fmla="*/ 1459417 w 1459417"/>
                <a:gd name="connsiteY0" fmla="*/ 717414 h 2037471"/>
                <a:gd name="connsiteX1" fmla="*/ 1226868 w 1459417"/>
                <a:gd name="connsiteY1" fmla="*/ 863789 h 2037471"/>
                <a:gd name="connsiteX2" fmla="*/ 1087598 w 1459417"/>
                <a:gd name="connsiteY2" fmla="*/ 1651840 h 2037471"/>
                <a:gd name="connsiteX3" fmla="*/ 788222 w 1459417"/>
                <a:gd name="connsiteY3" fmla="*/ 2008610 h 2037471"/>
                <a:gd name="connsiteX4" fmla="*/ 287498 w 1459417"/>
                <a:gd name="connsiteY4" fmla="*/ 1931240 h 2037471"/>
                <a:gd name="connsiteX5" fmla="*/ 99286 w 1459417"/>
                <a:gd name="connsiteY5" fmla="*/ 1273378 h 2037471"/>
                <a:gd name="connsiteX6" fmla="*/ 184832 w 1459417"/>
                <a:gd name="connsiteY6" fmla="*/ 260776 h 2037471"/>
                <a:gd name="connsiteX7" fmla="*/ 503398 w 1459417"/>
                <a:gd name="connsiteY7" fmla="*/ 839 h 2037471"/>
                <a:gd name="connsiteX8" fmla="*/ 947898 w 1459417"/>
                <a:gd name="connsiteY8" fmla="*/ 229440 h 2037471"/>
                <a:gd name="connsiteX9" fmla="*/ 1146494 w 1459417"/>
                <a:gd name="connsiteY9" fmla="*/ 638106 h 2037471"/>
                <a:gd name="connsiteX10" fmla="*/ 1459417 w 1459417"/>
                <a:gd name="connsiteY10" fmla="*/ 717414 h 2037471"/>
                <a:gd name="connsiteX0" fmla="*/ 1459417 w 1459417"/>
                <a:gd name="connsiteY0" fmla="*/ 717414 h 2037471"/>
                <a:gd name="connsiteX1" fmla="*/ 1226868 w 1459417"/>
                <a:gd name="connsiteY1" fmla="*/ 863789 h 2037471"/>
                <a:gd name="connsiteX2" fmla="*/ 1087598 w 1459417"/>
                <a:gd name="connsiteY2" fmla="*/ 1651840 h 2037471"/>
                <a:gd name="connsiteX3" fmla="*/ 788222 w 1459417"/>
                <a:gd name="connsiteY3" fmla="*/ 2008610 h 2037471"/>
                <a:gd name="connsiteX4" fmla="*/ 287498 w 1459417"/>
                <a:gd name="connsiteY4" fmla="*/ 1931240 h 2037471"/>
                <a:gd name="connsiteX5" fmla="*/ 99286 w 1459417"/>
                <a:gd name="connsiteY5" fmla="*/ 1273378 h 2037471"/>
                <a:gd name="connsiteX6" fmla="*/ 184832 w 1459417"/>
                <a:gd name="connsiteY6" fmla="*/ 260776 h 2037471"/>
                <a:gd name="connsiteX7" fmla="*/ 503398 w 1459417"/>
                <a:gd name="connsiteY7" fmla="*/ 839 h 2037471"/>
                <a:gd name="connsiteX8" fmla="*/ 947898 w 1459417"/>
                <a:gd name="connsiteY8" fmla="*/ 229440 h 2037471"/>
                <a:gd name="connsiteX9" fmla="*/ 1146494 w 1459417"/>
                <a:gd name="connsiteY9" fmla="*/ 638106 h 2037471"/>
                <a:gd name="connsiteX10" fmla="*/ 1459417 w 1459417"/>
                <a:gd name="connsiteY10" fmla="*/ 717414 h 2037471"/>
                <a:gd name="connsiteX0" fmla="*/ 1459417 w 1459417"/>
                <a:gd name="connsiteY0" fmla="*/ 717414 h 2037471"/>
                <a:gd name="connsiteX1" fmla="*/ 1116155 w 1459417"/>
                <a:gd name="connsiteY1" fmla="*/ 874690 h 2037471"/>
                <a:gd name="connsiteX2" fmla="*/ 1087598 w 1459417"/>
                <a:gd name="connsiteY2" fmla="*/ 1651840 h 2037471"/>
                <a:gd name="connsiteX3" fmla="*/ 788222 w 1459417"/>
                <a:gd name="connsiteY3" fmla="*/ 2008610 h 2037471"/>
                <a:gd name="connsiteX4" fmla="*/ 287498 w 1459417"/>
                <a:gd name="connsiteY4" fmla="*/ 1931240 h 2037471"/>
                <a:gd name="connsiteX5" fmla="*/ 99286 w 1459417"/>
                <a:gd name="connsiteY5" fmla="*/ 1273378 h 2037471"/>
                <a:gd name="connsiteX6" fmla="*/ 184832 w 1459417"/>
                <a:gd name="connsiteY6" fmla="*/ 260776 h 2037471"/>
                <a:gd name="connsiteX7" fmla="*/ 503398 w 1459417"/>
                <a:gd name="connsiteY7" fmla="*/ 839 h 2037471"/>
                <a:gd name="connsiteX8" fmla="*/ 947898 w 1459417"/>
                <a:gd name="connsiteY8" fmla="*/ 229440 h 2037471"/>
                <a:gd name="connsiteX9" fmla="*/ 1146494 w 1459417"/>
                <a:gd name="connsiteY9" fmla="*/ 638106 h 2037471"/>
                <a:gd name="connsiteX10" fmla="*/ 1459417 w 1459417"/>
                <a:gd name="connsiteY10" fmla="*/ 717414 h 2037471"/>
                <a:gd name="connsiteX0" fmla="*/ 1459417 w 1459417"/>
                <a:gd name="connsiteY0" fmla="*/ 717414 h 2039063"/>
                <a:gd name="connsiteX1" fmla="*/ 1116155 w 1459417"/>
                <a:gd name="connsiteY1" fmla="*/ 874690 h 2039063"/>
                <a:gd name="connsiteX2" fmla="*/ 989186 w 1459417"/>
                <a:gd name="connsiteY2" fmla="*/ 1630037 h 2039063"/>
                <a:gd name="connsiteX3" fmla="*/ 788222 w 1459417"/>
                <a:gd name="connsiteY3" fmla="*/ 2008610 h 2039063"/>
                <a:gd name="connsiteX4" fmla="*/ 287498 w 1459417"/>
                <a:gd name="connsiteY4" fmla="*/ 1931240 h 2039063"/>
                <a:gd name="connsiteX5" fmla="*/ 99286 w 1459417"/>
                <a:gd name="connsiteY5" fmla="*/ 1273378 h 2039063"/>
                <a:gd name="connsiteX6" fmla="*/ 184832 w 1459417"/>
                <a:gd name="connsiteY6" fmla="*/ 260776 h 2039063"/>
                <a:gd name="connsiteX7" fmla="*/ 503398 w 1459417"/>
                <a:gd name="connsiteY7" fmla="*/ 839 h 2039063"/>
                <a:gd name="connsiteX8" fmla="*/ 947898 w 1459417"/>
                <a:gd name="connsiteY8" fmla="*/ 229440 h 2039063"/>
                <a:gd name="connsiteX9" fmla="*/ 1146494 w 1459417"/>
                <a:gd name="connsiteY9" fmla="*/ 638106 h 2039063"/>
                <a:gd name="connsiteX10" fmla="*/ 1459417 w 1459417"/>
                <a:gd name="connsiteY10" fmla="*/ 717414 h 2039063"/>
                <a:gd name="connsiteX0" fmla="*/ 1459417 w 1459417"/>
                <a:gd name="connsiteY0" fmla="*/ 717414 h 2039063"/>
                <a:gd name="connsiteX1" fmla="*/ 1116155 w 1459417"/>
                <a:gd name="connsiteY1" fmla="*/ 874690 h 2039063"/>
                <a:gd name="connsiteX2" fmla="*/ 989186 w 1459417"/>
                <a:gd name="connsiteY2" fmla="*/ 1630037 h 2039063"/>
                <a:gd name="connsiteX3" fmla="*/ 788222 w 1459417"/>
                <a:gd name="connsiteY3" fmla="*/ 2008610 h 2039063"/>
                <a:gd name="connsiteX4" fmla="*/ 287498 w 1459417"/>
                <a:gd name="connsiteY4" fmla="*/ 1931240 h 2039063"/>
                <a:gd name="connsiteX5" fmla="*/ 99286 w 1459417"/>
                <a:gd name="connsiteY5" fmla="*/ 1273378 h 2039063"/>
                <a:gd name="connsiteX6" fmla="*/ 184832 w 1459417"/>
                <a:gd name="connsiteY6" fmla="*/ 260776 h 2039063"/>
                <a:gd name="connsiteX7" fmla="*/ 503398 w 1459417"/>
                <a:gd name="connsiteY7" fmla="*/ 839 h 2039063"/>
                <a:gd name="connsiteX8" fmla="*/ 947898 w 1459417"/>
                <a:gd name="connsiteY8" fmla="*/ 229440 h 2039063"/>
                <a:gd name="connsiteX9" fmla="*/ 1109590 w 1459417"/>
                <a:gd name="connsiteY9" fmla="*/ 703514 h 2039063"/>
                <a:gd name="connsiteX10" fmla="*/ 1459417 w 1459417"/>
                <a:gd name="connsiteY10" fmla="*/ 717414 h 2039063"/>
                <a:gd name="connsiteX0" fmla="*/ 1385608 w 1385608"/>
                <a:gd name="connsiteY0" fmla="*/ 739217 h 2039063"/>
                <a:gd name="connsiteX1" fmla="*/ 1116155 w 1385608"/>
                <a:gd name="connsiteY1" fmla="*/ 874690 h 2039063"/>
                <a:gd name="connsiteX2" fmla="*/ 989186 w 1385608"/>
                <a:gd name="connsiteY2" fmla="*/ 1630037 h 2039063"/>
                <a:gd name="connsiteX3" fmla="*/ 788222 w 1385608"/>
                <a:gd name="connsiteY3" fmla="*/ 2008610 h 2039063"/>
                <a:gd name="connsiteX4" fmla="*/ 287498 w 1385608"/>
                <a:gd name="connsiteY4" fmla="*/ 1931240 h 2039063"/>
                <a:gd name="connsiteX5" fmla="*/ 99286 w 1385608"/>
                <a:gd name="connsiteY5" fmla="*/ 1273378 h 2039063"/>
                <a:gd name="connsiteX6" fmla="*/ 184832 w 1385608"/>
                <a:gd name="connsiteY6" fmla="*/ 260776 h 2039063"/>
                <a:gd name="connsiteX7" fmla="*/ 503398 w 1385608"/>
                <a:gd name="connsiteY7" fmla="*/ 839 h 2039063"/>
                <a:gd name="connsiteX8" fmla="*/ 947898 w 1385608"/>
                <a:gd name="connsiteY8" fmla="*/ 229440 h 2039063"/>
                <a:gd name="connsiteX9" fmla="*/ 1109590 w 1385608"/>
                <a:gd name="connsiteY9" fmla="*/ 703514 h 2039063"/>
                <a:gd name="connsiteX10" fmla="*/ 1385608 w 1385608"/>
                <a:gd name="connsiteY10" fmla="*/ 739217 h 2039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85608" h="2039063">
                  <a:moveTo>
                    <a:pt x="1385608" y="739217"/>
                  </a:moveTo>
                  <a:lnTo>
                    <a:pt x="1116155" y="874690"/>
                  </a:lnTo>
                  <a:cubicBezTo>
                    <a:pt x="1058419" y="1019844"/>
                    <a:pt x="1176594" y="1386317"/>
                    <a:pt x="989186" y="1630037"/>
                  </a:cubicBezTo>
                  <a:cubicBezTo>
                    <a:pt x="916078" y="1797557"/>
                    <a:pt x="905170" y="1958410"/>
                    <a:pt x="788222" y="2008610"/>
                  </a:cubicBezTo>
                  <a:cubicBezTo>
                    <a:pt x="671274" y="2058810"/>
                    <a:pt x="423487" y="2055895"/>
                    <a:pt x="287498" y="1931240"/>
                  </a:cubicBezTo>
                  <a:cubicBezTo>
                    <a:pt x="-26291" y="1806585"/>
                    <a:pt x="235011" y="1517066"/>
                    <a:pt x="99286" y="1273378"/>
                  </a:cubicBezTo>
                  <a:cubicBezTo>
                    <a:pt x="-78901" y="953452"/>
                    <a:pt x="3052" y="504414"/>
                    <a:pt x="184832" y="260776"/>
                  </a:cubicBezTo>
                  <a:cubicBezTo>
                    <a:pt x="273351" y="69853"/>
                    <a:pt x="378337" y="14528"/>
                    <a:pt x="503398" y="839"/>
                  </a:cubicBezTo>
                  <a:cubicBezTo>
                    <a:pt x="755459" y="-12850"/>
                    <a:pt x="836482" y="144396"/>
                    <a:pt x="947898" y="229440"/>
                  </a:cubicBezTo>
                  <a:cubicBezTo>
                    <a:pt x="1033914" y="365284"/>
                    <a:pt x="1022220" y="613718"/>
                    <a:pt x="1109590" y="703514"/>
                  </a:cubicBezTo>
                  <a:lnTo>
                    <a:pt x="1385608" y="739217"/>
                  </a:ln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a:p>
          </p:txBody>
        </p:sp>
        <p:sp>
          <p:nvSpPr>
            <p:cNvPr id="29" name="テキスト ボックス 28"/>
            <p:cNvSpPr txBox="1"/>
            <p:nvPr/>
          </p:nvSpPr>
          <p:spPr>
            <a:xfrm>
              <a:off x="6476265" y="3895198"/>
              <a:ext cx="868677" cy="1920512"/>
            </a:xfrm>
            <a:prstGeom prst="rect">
              <a:avLst/>
            </a:prstGeom>
            <a:noFill/>
          </p:spPr>
          <p:txBody>
            <a:bodyPr vert="eaVert" wrap="none" rtlCol="0">
              <a:spAutoFit/>
            </a:bodyPr>
            <a:lstStyle/>
            <a:p>
              <a:r>
                <a:rPr lang="ja-JP" altLang="en-US" sz="1200" dirty="0">
                  <a:latin typeface="メイリオ" panose="020B0604030504040204" pitchFamily="50" charset="-128"/>
                  <a:ea typeface="メイリオ" panose="020B0604030504040204" pitchFamily="50" charset="-128"/>
                </a:rPr>
                <a:t>瓦割れてますね～</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今なら格安で修理</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しますが？</a:t>
              </a:r>
            </a:p>
          </p:txBody>
        </p:sp>
        <p:sp>
          <p:nvSpPr>
            <p:cNvPr id="32" name="テキスト ボックス 31"/>
            <p:cNvSpPr txBox="1"/>
            <p:nvPr/>
          </p:nvSpPr>
          <p:spPr>
            <a:xfrm rot="20905845">
              <a:off x="8579932" y="3673884"/>
              <a:ext cx="1876100" cy="1116576"/>
            </a:xfrm>
            <a:prstGeom prst="rect">
              <a:avLst/>
            </a:prstGeom>
            <a:noFill/>
          </p:spPr>
          <p:txBody>
            <a:bodyPr vert="horz" wrap="none" rtlCol="0">
              <a:spAutoFit/>
            </a:bodyPr>
            <a:lstStyle/>
            <a:p>
              <a:r>
                <a:rPr lang="ja-JP" altLang="en-US" sz="1100" dirty="0">
                  <a:latin typeface="メイリオ" panose="020B0604030504040204" pitchFamily="50" charset="-128"/>
                  <a:ea typeface="メイリオ" panose="020B0604030504040204" pitchFamily="50" charset="-128"/>
                </a:rPr>
                <a:t>強い風でも吹くと</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瓦が飛んで</a:t>
              </a:r>
              <a:r>
                <a:rPr lang="ja-JP" altLang="en-US" sz="1100" dirty="0" err="1">
                  <a:latin typeface="メイリオ" panose="020B0604030504040204" pitchFamily="50" charset="-128"/>
                  <a:ea typeface="メイリオ" panose="020B0604030504040204" pitchFamily="50" charset="-128"/>
                </a:rPr>
                <a:t>って</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人に大けがを負わせる</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かもですね～</a:t>
              </a:r>
            </a:p>
          </p:txBody>
        </p:sp>
      </p:grpSp>
      <p:sp>
        <p:nvSpPr>
          <p:cNvPr id="16" name="正方形/長方形 15"/>
          <p:cNvSpPr/>
          <p:nvPr/>
        </p:nvSpPr>
        <p:spPr>
          <a:xfrm>
            <a:off x="193613" y="7010601"/>
            <a:ext cx="7097855" cy="1976806"/>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dirty="0"/>
          </a:p>
        </p:txBody>
      </p:sp>
      <p:pic>
        <p:nvPicPr>
          <p:cNvPr id="13" name="図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03965" y="7201527"/>
            <a:ext cx="1250797" cy="1685204"/>
          </a:xfrm>
          <a:prstGeom prst="rect">
            <a:avLst/>
          </a:prstGeom>
        </p:spPr>
      </p:pic>
      <p:pic>
        <p:nvPicPr>
          <p:cNvPr id="21" name="図 20"/>
          <p:cNvPicPr>
            <a:picLocks noChangeAspect="1"/>
          </p:cNvPicPr>
          <p:nvPr/>
        </p:nvPicPr>
        <p:blipFill rotWithShape="1">
          <a:blip r:embed="rId7" cstate="print">
            <a:extLst>
              <a:ext uri="{28A0092B-C50C-407E-A947-70E740481C1C}">
                <a14:useLocalDpi xmlns:a14="http://schemas.microsoft.com/office/drawing/2010/main" val="0"/>
              </a:ext>
            </a:extLst>
          </a:blip>
          <a:srcRect l="29505" r="-1" b="14366"/>
          <a:stretch/>
        </p:blipFill>
        <p:spPr>
          <a:xfrm>
            <a:off x="287771" y="7944810"/>
            <a:ext cx="773950" cy="970142"/>
          </a:xfrm>
          <a:prstGeom prst="rect">
            <a:avLst/>
          </a:prstGeom>
        </p:spPr>
      </p:pic>
      <p:sp>
        <p:nvSpPr>
          <p:cNvPr id="56" name="フリーフォーム 55"/>
          <p:cNvSpPr/>
          <p:nvPr/>
        </p:nvSpPr>
        <p:spPr>
          <a:xfrm flipH="1">
            <a:off x="1038953" y="7073464"/>
            <a:ext cx="1400113" cy="1901051"/>
          </a:xfrm>
          <a:custGeom>
            <a:avLst/>
            <a:gdLst>
              <a:gd name="connsiteX0" fmla="*/ 0 w 676275"/>
              <a:gd name="connsiteY0" fmla="*/ 671512 h 1452562"/>
              <a:gd name="connsiteX1" fmla="*/ 138113 w 676275"/>
              <a:gd name="connsiteY1" fmla="*/ 533399 h 1452562"/>
              <a:gd name="connsiteX2" fmla="*/ 138113 w 676275"/>
              <a:gd name="connsiteY2" fmla="*/ 171450 h 1452562"/>
              <a:gd name="connsiteX3" fmla="*/ 371475 w 676275"/>
              <a:gd name="connsiteY3" fmla="*/ 14287 h 1452562"/>
              <a:gd name="connsiteX4" fmla="*/ 590550 w 676275"/>
              <a:gd name="connsiteY4" fmla="*/ 0 h 1452562"/>
              <a:gd name="connsiteX5" fmla="*/ 671513 w 676275"/>
              <a:gd name="connsiteY5" fmla="*/ 161925 h 1452562"/>
              <a:gd name="connsiteX6" fmla="*/ 666750 w 676275"/>
              <a:gd name="connsiteY6" fmla="*/ 538162 h 1452562"/>
              <a:gd name="connsiteX7" fmla="*/ 676275 w 676275"/>
              <a:gd name="connsiteY7" fmla="*/ 1057275 h 1452562"/>
              <a:gd name="connsiteX8" fmla="*/ 538163 w 676275"/>
              <a:gd name="connsiteY8" fmla="*/ 1414462 h 1452562"/>
              <a:gd name="connsiteX9" fmla="*/ 347663 w 676275"/>
              <a:gd name="connsiteY9" fmla="*/ 1452562 h 1452562"/>
              <a:gd name="connsiteX10" fmla="*/ 109538 w 676275"/>
              <a:gd name="connsiteY10" fmla="*/ 1285875 h 1452562"/>
              <a:gd name="connsiteX11" fmla="*/ 152400 w 676275"/>
              <a:gd name="connsiteY11" fmla="*/ 919162 h 1452562"/>
              <a:gd name="connsiteX12" fmla="*/ 176213 w 676275"/>
              <a:gd name="connsiteY12" fmla="*/ 657225 h 1452562"/>
              <a:gd name="connsiteX13" fmla="*/ 0 w 676275"/>
              <a:gd name="connsiteY13" fmla="*/ 671512 h 1452562"/>
              <a:gd name="connsiteX0" fmla="*/ 0 w 704850"/>
              <a:gd name="connsiteY0" fmla="*/ 522906 h 1452562"/>
              <a:gd name="connsiteX1" fmla="*/ 166688 w 704850"/>
              <a:gd name="connsiteY1" fmla="*/ 533399 h 1452562"/>
              <a:gd name="connsiteX2" fmla="*/ 166688 w 704850"/>
              <a:gd name="connsiteY2" fmla="*/ 171450 h 1452562"/>
              <a:gd name="connsiteX3" fmla="*/ 400050 w 704850"/>
              <a:gd name="connsiteY3" fmla="*/ 14287 h 1452562"/>
              <a:gd name="connsiteX4" fmla="*/ 619125 w 704850"/>
              <a:gd name="connsiteY4" fmla="*/ 0 h 1452562"/>
              <a:gd name="connsiteX5" fmla="*/ 700088 w 704850"/>
              <a:gd name="connsiteY5" fmla="*/ 161925 h 1452562"/>
              <a:gd name="connsiteX6" fmla="*/ 695325 w 704850"/>
              <a:gd name="connsiteY6" fmla="*/ 538162 h 1452562"/>
              <a:gd name="connsiteX7" fmla="*/ 704850 w 704850"/>
              <a:gd name="connsiteY7" fmla="*/ 1057275 h 1452562"/>
              <a:gd name="connsiteX8" fmla="*/ 566738 w 704850"/>
              <a:gd name="connsiteY8" fmla="*/ 1414462 h 1452562"/>
              <a:gd name="connsiteX9" fmla="*/ 376238 w 704850"/>
              <a:gd name="connsiteY9" fmla="*/ 1452562 h 1452562"/>
              <a:gd name="connsiteX10" fmla="*/ 138113 w 704850"/>
              <a:gd name="connsiteY10" fmla="*/ 1285875 h 1452562"/>
              <a:gd name="connsiteX11" fmla="*/ 180975 w 704850"/>
              <a:gd name="connsiteY11" fmla="*/ 919162 h 1452562"/>
              <a:gd name="connsiteX12" fmla="*/ 204788 w 704850"/>
              <a:gd name="connsiteY12" fmla="*/ 657225 h 1452562"/>
              <a:gd name="connsiteX13" fmla="*/ 0 w 704850"/>
              <a:gd name="connsiteY13" fmla="*/ 522906 h 1452562"/>
              <a:gd name="connsiteX0" fmla="*/ 0 w 704850"/>
              <a:gd name="connsiteY0" fmla="*/ 522906 h 1452562"/>
              <a:gd name="connsiteX1" fmla="*/ 166688 w 704850"/>
              <a:gd name="connsiteY1" fmla="*/ 533399 h 1452562"/>
              <a:gd name="connsiteX2" fmla="*/ 166688 w 704850"/>
              <a:gd name="connsiteY2" fmla="*/ 171450 h 1452562"/>
              <a:gd name="connsiteX3" fmla="*/ 400050 w 704850"/>
              <a:gd name="connsiteY3" fmla="*/ 14287 h 1452562"/>
              <a:gd name="connsiteX4" fmla="*/ 619125 w 704850"/>
              <a:gd name="connsiteY4" fmla="*/ 0 h 1452562"/>
              <a:gd name="connsiteX5" fmla="*/ 700088 w 704850"/>
              <a:gd name="connsiteY5" fmla="*/ 161925 h 1452562"/>
              <a:gd name="connsiteX6" fmla="*/ 695325 w 704850"/>
              <a:gd name="connsiteY6" fmla="*/ 538162 h 1452562"/>
              <a:gd name="connsiteX7" fmla="*/ 704850 w 704850"/>
              <a:gd name="connsiteY7" fmla="*/ 1057275 h 1452562"/>
              <a:gd name="connsiteX8" fmla="*/ 566738 w 704850"/>
              <a:gd name="connsiteY8" fmla="*/ 1414462 h 1452562"/>
              <a:gd name="connsiteX9" fmla="*/ 376238 w 704850"/>
              <a:gd name="connsiteY9" fmla="*/ 1452562 h 1452562"/>
              <a:gd name="connsiteX10" fmla="*/ 138113 w 704850"/>
              <a:gd name="connsiteY10" fmla="*/ 1285875 h 1452562"/>
              <a:gd name="connsiteX11" fmla="*/ 180975 w 704850"/>
              <a:gd name="connsiteY11" fmla="*/ 919162 h 1452562"/>
              <a:gd name="connsiteX12" fmla="*/ 204788 w 704850"/>
              <a:gd name="connsiteY12" fmla="*/ 777496 h 1452562"/>
              <a:gd name="connsiteX13" fmla="*/ 0 w 704850"/>
              <a:gd name="connsiteY13" fmla="*/ 522906 h 1452562"/>
              <a:gd name="connsiteX0" fmla="*/ 0 w 795708"/>
              <a:gd name="connsiteY0" fmla="*/ 785314 h 1452562"/>
              <a:gd name="connsiteX1" fmla="*/ 257546 w 795708"/>
              <a:gd name="connsiteY1" fmla="*/ 533399 h 1452562"/>
              <a:gd name="connsiteX2" fmla="*/ 257546 w 795708"/>
              <a:gd name="connsiteY2" fmla="*/ 171450 h 1452562"/>
              <a:gd name="connsiteX3" fmla="*/ 490908 w 795708"/>
              <a:gd name="connsiteY3" fmla="*/ 14287 h 1452562"/>
              <a:gd name="connsiteX4" fmla="*/ 709983 w 795708"/>
              <a:gd name="connsiteY4" fmla="*/ 0 h 1452562"/>
              <a:gd name="connsiteX5" fmla="*/ 790946 w 795708"/>
              <a:gd name="connsiteY5" fmla="*/ 161925 h 1452562"/>
              <a:gd name="connsiteX6" fmla="*/ 786183 w 795708"/>
              <a:gd name="connsiteY6" fmla="*/ 538162 h 1452562"/>
              <a:gd name="connsiteX7" fmla="*/ 795708 w 795708"/>
              <a:gd name="connsiteY7" fmla="*/ 1057275 h 1452562"/>
              <a:gd name="connsiteX8" fmla="*/ 657596 w 795708"/>
              <a:gd name="connsiteY8" fmla="*/ 1414462 h 1452562"/>
              <a:gd name="connsiteX9" fmla="*/ 467096 w 795708"/>
              <a:gd name="connsiteY9" fmla="*/ 1452562 h 1452562"/>
              <a:gd name="connsiteX10" fmla="*/ 228971 w 795708"/>
              <a:gd name="connsiteY10" fmla="*/ 1285875 h 1452562"/>
              <a:gd name="connsiteX11" fmla="*/ 271833 w 795708"/>
              <a:gd name="connsiteY11" fmla="*/ 919162 h 1452562"/>
              <a:gd name="connsiteX12" fmla="*/ 295646 w 795708"/>
              <a:gd name="connsiteY12" fmla="*/ 777496 h 1452562"/>
              <a:gd name="connsiteX13" fmla="*/ 0 w 795708"/>
              <a:gd name="connsiteY13" fmla="*/ 785314 h 1452562"/>
              <a:gd name="connsiteX0" fmla="*/ 0 w 795708"/>
              <a:gd name="connsiteY0" fmla="*/ 785314 h 1452562"/>
              <a:gd name="connsiteX1" fmla="*/ 257546 w 795708"/>
              <a:gd name="connsiteY1" fmla="*/ 653670 h 1452562"/>
              <a:gd name="connsiteX2" fmla="*/ 257546 w 795708"/>
              <a:gd name="connsiteY2" fmla="*/ 171450 h 1452562"/>
              <a:gd name="connsiteX3" fmla="*/ 490908 w 795708"/>
              <a:gd name="connsiteY3" fmla="*/ 14287 h 1452562"/>
              <a:gd name="connsiteX4" fmla="*/ 709983 w 795708"/>
              <a:gd name="connsiteY4" fmla="*/ 0 h 1452562"/>
              <a:gd name="connsiteX5" fmla="*/ 790946 w 795708"/>
              <a:gd name="connsiteY5" fmla="*/ 161925 h 1452562"/>
              <a:gd name="connsiteX6" fmla="*/ 786183 w 795708"/>
              <a:gd name="connsiteY6" fmla="*/ 538162 h 1452562"/>
              <a:gd name="connsiteX7" fmla="*/ 795708 w 795708"/>
              <a:gd name="connsiteY7" fmla="*/ 1057275 h 1452562"/>
              <a:gd name="connsiteX8" fmla="*/ 657596 w 795708"/>
              <a:gd name="connsiteY8" fmla="*/ 1414462 h 1452562"/>
              <a:gd name="connsiteX9" fmla="*/ 467096 w 795708"/>
              <a:gd name="connsiteY9" fmla="*/ 1452562 h 1452562"/>
              <a:gd name="connsiteX10" fmla="*/ 228971 w 795708"/>
              <a:gd name="connsiteY10" fmla="*/ 1285875 h 1452562"/>
              <a:gd name="connsiteX11" fmla="*/ 271833 w 795708"/>
              <a:gd name="connsiteY11" fmla="*/ 919162 h 1452562"/>
              <a:gd name="connsiteX12" fmla="*/ 295646 w 795708"/>
              <a:gd name="connsiteY12" fmla="*/ 777496 h 1452562"/>
              <a:gd name="connsiteX13" fmla="*/ 0 w 795708"/>
              <a:gd name="connsiteY13" fmla="*/ 785314 h 1452562"/>
              <a:gd name="connsiteX0" fmla="*/ 0 w 624087"/>
              <a:gd name="connsiteY0" fmla="*/ 741579 h 1452562"/>
              <a:gd name="connsiteX1" fmla="*/ 85925 w 624087"/>
              <a:gd name="connsiteY1" fmla="*/ 653670 h 1452562"/>
              <a:gd name="connsiteX2" fmla="*/ 85925 w 624087"/>
              <a:gd name="connsiteY2" fmla="*/ 171450 h 1452562"/>
              <a:gd name="connsiteX3" fmla="*/ 319287 w 624087"/>
              <a:gd name="connsiteY3" fmla="*/ 14287 h 1452562"/>
              <a:gd name="connsiteX4" fmla="*/ 538362 w 624087"/>
              <a:gd name="connsiteY4" fmla="*/ 0 h 1452562"/>
              <a:gd name="connsiteX5" fmla="*/ 619325 w 624087"/>
              <a:gd name="connsiteY5" fmla="*/ 161925 h 1452562"/>
              <a:gd name="connsiteX6" fmla="*/ 614562 w 624087"/>
              <a:gd name="connsiteY6" fmla="*/ 538162 h 1452562"/>
              <a:gd name="connsiteX7" fmla="*/ 624087 w 624087"/>
              <a:gd name="connsiteY7" fmla="*/ 1057275 h 1452562"/>
              <a:gd name="connsiteX8" fmla="*/ 485975 w 624087"/>
              <a:gd name="connsiteY8" fmla="*/ 1414462 h 1452562"/>
              <a:gd name="connsiteX9" fmla="*/ 295475 w 624087"/>
              <a:gd name="connsiteY9" fmla="*/ 1452562 h 1452562"/>
              <a:gd name="connsiteX10" fmla="*/ 57350 w 624087"/>
              <a:gd name="connsiteY10" fmla="*/ 1285875 h 1452562"/>
              <a:gd name="connsiteX11" fmla="*/ 100212 w 624087"/>
              <a:gd name="connsiteY11" fmla="*/ 919162 h 1452562"/>
              <a:gd name="connsiteX12" fmla="*/ 124025 w 624087"/>
              <a:gd name="connsiteY12" fmla="*/ 777496 h 1452562"/>
              <a:gd name="connsiteX13" fmla="*/ 0 w 624087"/>
              <a:gd name="connsiteY13" fmla="*/ 741579 h 1452562"/>
              <a:gd name="connsiteX0" fmla="*/ 0 w 827484"/>
              <a:gd name="connsiteY0" fmla="*/ 950357 h 1452562"/>
              <a:gd name="connsiteX1" fmla="*/ 289322 w 827484"/>
              <a:gd name="connsiteY1" fmla="*/ 653670 h 1452562"/>
              <a:gd name="connsiteX2" fmla="*/ 289322 w 827484"/>
              <a:gd name="connsiteY2" fmla="*/ 171450 h 1452562"/>
              <a:gd name="connsiteX3" fmla="*/ 522684 w 827484"/>
              <a:gd name="connsiteY3" fmla="*/ 14287 h 1452562"/>
              <a:gd name="connsiteX4" fmla="*/ 741759 w 827484"/>
              <a:gd name="connsiteY4" fmla="*/ 0 h 1452562"/>
              <a:gd name="connsiteX5" fmla="*/ 822722 w 827484"/>
              <a:gd name="connsiteY5" fmla="*/ 161925 h 1452562"/>
              <a:gd name="connsiteX6" fmla="*/ 817959 w 827484"/>
              <a:gd name="connsiteY6" fmla="*/ 538162 h 1452562"/>
              <a:gd name="connsiteX7" fmla="*/ 827484 w 827484"/>
              <a:gd name="connsiteY7" fmla="*/ 1057275 h 1452562"/>
              <a:gd name="connsiteX8" fmla="*/ 689372 w 827484"/>
              <a:gd name="connsiteY8" fmla="*/ 1414462 h 1452562"/>
              <a:gd name="connsiteX9" fmla="*/ 498872 w 827484"/>
              <a:gd name="connsiteY9" fmla="*/ 1452562 h 1452562"/>
              <a:gd name="connsiteX10" fmla="*/ 260747 w 827484"/>
              <a:gd name="connsiteY10" fmla="*/ 1285875 h 1452562"/>
              <a:gd name="connsiteX11" fmla="*/ 303609 w 827484"/>
              <a:gd name="connsiteY11" fmla="*/ 919162 h 1452562"/>
              <a:gd name="connsiteX12" fmla="*/ 327422 w 827484"/>
              <a:gd name="connsiteY12" fmla="*/ 777496 h 1452562"/>
              <a:gd name="connsiteX13" fmla="*/ 0 w 827484"/>
              <a:gd name="connsiteY13" fmla="*/ 950357 h 1452562"/>
              <a:gd name="connsiteX0" fmla="*/ 0 w 827484"/>
              <a:gd name="connsiteY0" fmla="*/ 950357 h 1452562"/>
              <a:gd name="connsiteX1" fmla="*/ 289322 w 827484"/>
              <a:gd name="connsiteY1" fmla="*/ 653670 h 1452562"/>
              <a:gd name="connsiteX2" fmla="*/ 289322 w 827484"/>
              <a:gd name="connsiteY2" fmla="*/ 171450 h 1452562"/>
              <a:gd name="connsiteX3" fmla="*/ 522684 w 827484"/>
              <a:gd name="connsiteY3" fmla="*/ 14287 h 1452562"/>
              <a:gd name="connsiteX4" fmla="*/ 741759 w 827484"/>
              <a:gd name="connsiteY4" fmla="*/ 0 h 1452562"/>
              <a:gd name="connsiteX5" fmla="*/ 822722 w 827484"/>
              <a:gd name="connsiteY5" fmla="*/ 161925 h 1452562"/>
              <a:gd name="connsiteX6" fmla="*/ 817959 w 827484"/>
              <a:gd name="connsiteY6" fmla="*/ 538162 h 1452562"/>
              <a:gd name="connsiteX7" fmla="*/ 827484 w 827484"/>
              <a:gd name="connsiteY7" fmla="*/ 1057275 h 1452562"/>
              <a:gd name="connsiteX8" fmla="*/ 689372 w 827484"/>
              <a:gd name="connsiteY8" fmla="*/ 1414462 h 1452562"/>
              <a:gd name="connsiteX9" fmla="*/ 498872 w 827484"/>
              <a:gd name="connsiteY9" fmla="*/ 1452562 h 1452562"/>
              <a:gd name="connsiteX10" fmla="*/ 260747 w 827484"/>
              <a:gd name="connsiteY10" fmla="*/ 1285875 h 1452562"/>
              <a:gd name="connsiteX11" fmla="*/ 327422 w 827484"/>
              <a:gd name="connsiteY11" fmla="*/ 777496 h 1452562"/>
              <a:gd name="connsiteX12" fmla="*/ 0 w 827484"/>
              <a:gd name="connsiteY12" fmla="*/ 950357 h 1452562"/>
              <a:gd name="connsiteX0" fmla="*/ 0 w 827484"/>
              <a:gd name="connsiteY0" fmla="*/ 950357 h 1452562"/>
              <a:gd name="connsiteX1" fmla="*/ 289322 w 827484"/>
              <a:gd name="connsiteY1" fmla="*/ 653670 h 1452562"/>
              <a:gd name="connsiteX2" fmla="*/ 289322 w 827484"/>
              <a:gd name="connsiteY2" fmla="*/ 171450 h 1452562"/>
              <a:gd name="connsiteX3" fmla="*/ 522684 w 827484"/>
              <a:gd name="connsiteY3" fmla="*/ 14287 h 1452562"/>
              <a:gd name="connsiteX4" fmla="*/ 741759 w 827484"/>
              <a:gd name="connsiteY4" fmla="*/ 0 h 1452562"/>
              <a:gd name="connsiteX5" fmla="*/ 822722 w 827484"/>
              <a:gd name="connsiteY5" fmla="*/ 161925 h 1452562"/>
              <a:gd name="connsiteX6" fmla="*/ 817959 w 827484"/>
              <a:gd name="connsiteY6" fmla="*/ 538162 h 1452562"/>
              <a:gd name="connsiteX7" fmla="*/ 827484 w 827484"/>
              <a:gd name="connsiteY7" fmla="*/ 1057275 h 1452562"/>
              <a:gd name="connsiteX8" fmla="*/ 689372 w 827484"/>
              <a:gd name="connsiteY8" fmla="*/ 1414462 h 1452562"/>
              <a:gd name="connsiteX9" fmla="*/ 498872 w 827484"/>
              <a:gd name="connsiteY9" fmla="*/ 1452562 h 1452562"/>
              <a:gd name="connsiteX10" fmla="*/ 260747 w 827484"/>
              <a:gd name="connsiteY10" fmla="*/ 1285875 h 1452562"/>
              <a:gd name="connsiteX11" fmla="*/ 293522 w 827484"/>
              <a:gd name="connsiteY11" fmla="*/ 986274 h 1452562"/>
              <a:gd name="connsiteX12" fmla="*/ 0 w 827484"/>
              <a:gd name="connsiteY12" fmla="*/ 950357 h 1452562"/>
              <a:gd name="connsiteX0" fmla="*/ 0 w 827484"/>
              <a:gd name="connsiteY0" fmla="*/ 950357 h 1452562"/>
              <a:gd name="connsiteX1" fmla="*/ 294165 w 827484"/>
              <a:gd name="connsiteY1" fmla="*/ 903044 h 1452562"/>
              <a:gd name="connsiteX2" fmla="*/ 289322 w 827484"/>
              <a:gd name="connsiteY2" fmla="*/ 171450 h 1452562"/>
              <a:gd name="connsiteX3" fmla="*/ 522684 w 827484"/>
              <a:gd name="connsiteY3" fmla="*/ 14287 h 1452562"/>
              <a:gd name="connsiteX4" fmla="*/ 741759 w 827484"/>
              <a:gd name="connsiteY4" fmla="*/ 0 h 1452562"/>
              <a:gd name="connsiteX5" fmla="*/ 822722 w 827484"/>
              <a:gd name="connsiteY5" fmla="*/ 161925 h 1452562"/>
              <a:gd name="connsiteX6" fmla="*/ 817959 w 827484"/>
              <a:gd name="connsiteY6" fmla="*/ 538162 h 1452562"/>
              <a:gd name="connsiteX7" fmla="*/ 827484 w 827484"/>
              <a:gd name="connsiteY7" fmla="*/ 1057275 h 1452562"/>
              <a:gd name="connsiteX8" fmla="*/ 689372 w 827484"/>
              <a:gd name="connsiteY8" fmla="*/ 1414462 h 1452562"/>
              <a:gd name="connsiteX9" fmla="*/ 498872 w 827484"/>
              <a:gd name="connsiteY9" fmla="*/ 1452562 h 1452562"/>
              <a:gd name="connsiteX10" fmla="*/ 260747 w 827484"/>
              <a:gd name="connsiteY10" fmla="*/ 1285875 h 1452562"/>
              <a:gd name="connsiteX11" fmla="*/ 293522 w 827484"/>
              <a:gd name="connsiteY11" fmla="*/ 986274 h 1452562"/>
              <a:gd name="connsiteX12" fmla="*/ 0 w 827484"/>
              <a:gd name="connsiteY12" fmla="*/ 950357 h 1452562"/>
              <a:gd name="connsiteX0" fmla="*/ 0 w 827484"/>
              <a:gd name="connsiteY0" fmla="*/ 950357 h 1452562"/>
              <a:gd name="connsiteX1" fmla="*/ 294165 w 827484"/>
              <a:gd name="connsiteY1" fmla="*/ 903044 h 1452562"/>
              <a:gd name="connsiteX2" fmla="*/ 289322 w 827484"/>
              <a:gd name="connsiteY2" fmla="*/ 171450 h 1452562"/>
              <a:gd name="connsiteX3" fmla="*/ 522684 w 827484"/>
              <a:gd name="connsiteY3" fmla="*/ 14287 h 1452562"/>
              <a:gd name="connsiteX4" fmla="*/ 741759 w 827484"/>
              <a:gd name="connsiteY4" fmla="*/ 0 h 1452562"/>
              <a:gd name="connsiteX5" fmla="*/ 822722 w 827484"/>
              <a:gd name="connsiteY5" fmla="*/ 161925 h 1452562"/>
              <a:gd name="connsiteX6" fmla="*/ 817959 w 827484"/>
              <a:gd name="connsiteY6" fmla="*/ 538162 h 1452562"/>
              <a:gd name="connsiteX7" fmla="*/ 827484 w 827484"/>
              <a:gd name="connsiteY7" fmla="*/ 1057275 h 1452562"/>
              <a:gd name="connsiteX8" fmla="*/ 689372 w 827484"/>
              <a:gd name="connsiteY8" fmla="*/ 1414462 h 1452562"/>
              <a:gd name="connsiteX9" fmla="*/ 498872 w 827484"/>
              <a:gd name="connsiteY9" fmla="*/ 1452562 h 1452562"/>
              <a:gd name="connsiteX10" fmla="*/ 260747 w 827484"/>
              <a:gd name="connsiteY10" fmla="*/ 1285875 h 1452562"/>
              <a:gd name="connsiteX11" fmla="*/ 278993 w 827484"/>
              <a:gd name="connsiteY11" fmla="*/ 1137058 h 1452562"/>
              <a:gd name="connsiteX12" fmla="*/ 0 w 827484"/>
              <a:gd name="connsiteY12" fmla="*/ 950357 h 1452562"/>
              <a:gd name="connsiteX0" fmla="*/ 0 w 827484"/>
              <a:gd name="connsiteY0" fmla="*/ 950357 h 1452562"/>
              <a:gd name="connsiteX1" fmla="*/ 294165 w 827484"/>
              <a:gd name="connsiteY1" fmla="*/ 1030631 h 1452562"/>
              <a:gd name="connsiteX2" fmla="*/ 289322 w 827484"/>
              <a:gd name="connsiteY2" fmla="*/ 171450 h 1452562"/>
              <a:gd name="connsiteX3" fmla="*/ 522684 w 827484"/>
              <a:gd name="connsiteY3" fmla="*/ 14287 h 1452562"/>
              <a:gd name="connsiteX4" fmla="*/ 741759 w 827484"/>
              <a:gd name="connsiteY4" fmla="*/ 0 h 1452562"/>
              <a:gd name="connsiteX5" fmla="*/ 822722 w 827484"/>
              <a:gd name="connsiteY5" fmla="*/ 161925 h 1452562"/>
              <a:gd name="connsiteX6" fmla="*/ 817959 w 827484"/>
              <a:gd name="connsiteY6" fmla="*/ 538162 h 1452562"/>
              <a:gd name="connsiteX7" fmla="*/ 827484 w 827484"/>
              <a:gd name="connsiteY7" fmla="*/ 1057275 h 1452562"/>
              <a:gd name="connsiteX8" fmla="*/ 689372 w 827484"/>
              <a:gd name="connsiteY8" fmla="*/ 1414462 h 1452562"/>
              <a:gd name="connsiteX9" fmla="*/ 498872 w 827484"/>
              <a:gd name="connsiteY9" fmla="*/ 1452562 h 1452562"/>
              <a:gd name="connsiteX10" fmla="*/ 260747 w 827484"/>
              <a:gd name="connsiteY10" fmla="*/ 1285875 h 1452562"/>
              <a:gd name="connsiteX11" fmla="*/ 278993 w 827484"/>
              <a:gd name="connsiteY11" fmla="*/ 1137058 h 1452562"/>
              <a:gd name="connsiteX12" fmla="*/ 0 w 827484"/>
              <a:gd name="connsiteY12" fmla="*/ 950357 h 1452562"/>
              <a:gd name="connsiteX0" fmla="*/ 0 w 871069"/>
              <a:gd name="connsiteY0" fmla="*/ 1002552 h 1452562"/>
              <a:gd name="connsiteX1" fmla="*/ 337750 w 871069"/>
              <a:gd name="connsiteY1" fmla="*/ 1030631 h 1452562"/>
              <a:gd name="connsiteX2" fmla="*/ 332907 w 871069"/>
              <a:gd name="connsiteY2" fmla="*/ 171450 h 1452562"/>
              <a:gd name="connsiteX3" fmla="*/ 566269 w 871069"/>
              <a:gd name="connsiteY3" fmla="*/ 14287 h 1452562"/>
              <a:gd name="connsiteX4" fmla="*/ 785344 w 871069"/>
              <a:gd name="connsiteY4" fmla="*/ 0 h 1452562"/>
              <a:gd name="connsiteX5" fmla="*/ 866307 w 871069"/>
              <a:gd name="connsiteY5" fmla="*/ 161925 h 1452562"/>
              <a:gd name="connsiteX6" fmla="*/ 861544 w 871069"/>
              <a:gd name="connsiteY6" fmla="*/ 538162 h 1452562"/>
              <a:gd name="connsiteX7" fmla="*/ 871069 w 871069"/>
              <a:gd name="connsiteY7" fmla="*/ 1057275 h 1452562"/>
              <a:gd name="connsiteX8" fmla="*/ 732957 w 871069"/>
              <a:gd name="connsiteY8" fmla="*/ 1414462 h 1452562"/>
              <a:gd name="connsiteX9" fmla="*/ 542457 w 871069"/>
              <a:gd name="connsiteY9" fmla="*/ 1452562 h 1452562"/>
              <a:gd name="connsiteX10" fmla="*/ 304332 w 871069"/>
              <a:gd name="connsiteY10" fmla="*/ 1285875 h 1452562"/>
              <a:gd name="connsiteX11" fmla="*/ 322578 w 871069"/>
              <a:gd name="connsiteY11" fmla="*/ 1137058 h 1452562"/>
              <a:gd name="connsiteX12" fmla="*/ 0 w 871069"/>
              <a:gd name="connsiteY12" fmla="*/ 1002552 h 1452562"/>
              <a:gd name="connsiteX0" fmla="*/ 0 w 871069"/>
              <a:gd name="connsiteY0" fmla="*/ 1002552 h 1452562"/>
              <a:gd name="connsiteX1" fmla="*/ 337750 w 871069"/>
              <a:gd name="connsiteY1" fmla="*/ 1030631 h 1452562"/>
              <a:gd name="connsiteX2" fmla="*/ 332907 w 871069"/>
              <a:gd name="connsiteY2" fmla="*/ 171450 h 1452562"/>
              <a:gd name="connsiteX3" fmla="*/ 566269 w 871069"/>
              <a:gd name="connsiteY3" fmla="*/ 14287 h 1452562"/>
              <a:gd name="connsiteX4" fmla="*/ 785344 w 871069"/>
              <a:gd name="connsiteY4" fmla="*/ 0 h 1452562"/>
              <a:gd name="connsiteX5" fmla="*/ 866307 w 871069"/>
              <a:gd name="connsiteY5" fmla="*/ 161925 h 1452562"/>
              <a:gd name="connsiteX6" fmla="*/ 861544 w 871069"/>
              <a:gd name="connsiteY6" fmla="*/ 538162 h 1452562"/>
              <a:gd name="connsiteX7" fmla="*/ 871069 w 871069"/>
              <a:gd name="connsiteY7" fmla="*/ 1057275 h 1452562"/>
              <a:gd name="connsiteX8" fmla="*/ 732957 w 871069"/>
              <a:gd name="connsiteY8" fmla="*/ 1414462 h 1452562"/>
              <a:gd name="connsiteX9" fmla="*/ 542457 w 871069"/>
              <a:gd name="connsiteY9" fmla="*/ 1452562 h 1452562"/>
              <a:gd name="connsiteX10" fmla="*/ 395654 w 871069"/>
              <a:gd name="connsiteY10" fmla="*/ 1195686 h 1452562"/>
              <a:gd name="connsiteX11" fmla="*/ 322578 w 871069"/>
              <a:gd name="connsiteY11" fmla="*/ 1137058 h 1452562"/>
              <a:gd name="connsiteX12" fmla="*/ 0 w 871069"/>
              <a:gd name="connsiteY12" fmla="*/ 1002552 h 1452562"/>
              <a:gd name="connsiteX0" fmla="*/ 0 w 871069"/>
              <a:gd name="connsiteY0" fmla="*/ 1002552 h 1452562"/>
              <a:gd name="connsiteX1" fmla="*/ 337750 w 871069"/>
              <a:gd name="connsiteY1" fmla="*/ 1030631 h 1452562"/>
              <a:gd name="connsiteX2" fmla="*/ 332907 w 871069"/>
              <a:gd name="connsiteY2" fmla="*/ 171450 h 1452562"/>
              <a:gd name="connsiteX3" fmla="*/ 566269 w 871069"/>
              <a:gd name="connsiteY3" fmla="*/ 14287 h 1452562"/>
              <a:gd name="connsiteX4" fmla="*/ 785344 w 871069"/>
              <a:gd name="connsiteY4" fmla="*/ 0 h 1452562"/>
              <a:gd name="connsiteX5" fmla="*/ 866307 w 871069"/>
              <a:gd name="connsiteY5" fmla="*/ 161925 h 1452562"/>
              <a:gd name="connsiteX6" fmla="*/ 861544 w 871069"/>
              <a:gd name="connsiteY6" fmla="*/ 538162 h 1452562"/>
              <a:gd name="connsiteX7" fmla="*/ 871069 w 871069"/>
              <a:gd name="connsiteY7" fmla="*/ 1057275 h 1452562"/>
              <a:gd name="connsiteX8" fmla="*/ 732957 w 871069"/>
              <a:gd name="connsiteY8" fmla="*/ 1414462 h 1452562"/>
              <a:gd name="connsiteX9" fmla="*/ 542457 w 871069"/>
              <a:gd name="connsiteY9" fmla="*/ 1452562 h 1452562"/>
              <a:gd name="connsiteX10" fmla="*/ 395654 w 871069"/>
              <a:gd name="connsiteY10" fmla="*/ 1195686 h 1452562"/>
              <a:gd name="connsiteX11" fmla="*/ 339182 w 871069"/>
              <a:gd name="connsiteY11" fmla="*/ 1127037 h 1452562"/>
              <a:gd name="connsiteX12" fmla="*/ 0 w 871069"/>
              <a:gd name="connsiteY12" fmla="*/ 1002552 h 1452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1069" h="1452562">
                <a:moveTo>
                  <a:pt x="0" y="1002552"/>
                </a:moveTo>
                <a:lnTo>
                  <a:pt x="337750" y="1030631"/>
                </a:lnTo>
                <a:cubicBezTo>
                  <a:pt x="336136" y="786766"/>
                  <a:pt x="334521" y="415315"/>
                  <a:pt x="332907" y="171450"/>
                </a:cubicBezTo>
                <a:lnTo>
                  <a:pt x="566269" y="14287"/>
                </a:lnTo>
                <a:lnTo>
                  <a:pt x="785344" y="0"/>
                </a:lnTo>
                <a:lnTo>
                  <a:pt x="866307" y="161925"/>
                </a:lnTo>
                <a:cubicBezTo>
                  <a:pt x="864719" y="287337"/>
                  <a:pt x="863132" y="412750"/>
                  <a:pt x="861544" y="538162"/>
                </a:cubicBezTo>
                <a:lnTo>
                  <a:pt x="871069" y="1057275"/>
                </a:lnTo>
                <a:lnTo>
                  <a:pt x="732957" y="1414462"/>
                </a:lnTo>
                <a:lnTo>
                  <a:pt x="542457" y="1452562"/>
                </a:lnTo>
                <a:lnTo>
                  <a:pt x="395654" y="1195686"/>
                </a:lnTo>
                <a:lnTo>
                  <a:pt x="339182" y="1127037"/>
                </a:lnTo>
                <a:lnTo>
                  <a:pt x="0" y="1002552"/>
                </a:ln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16"/>
          </a:p>
        </p:txBody>
      </p:sp>
      <p:sp>
        <p:nvSpPr>
          <p:cNvPr id="57" name="テキスト ボックス 56"/>
          <p:cNvSpPr txBox="1"/>
          <p:nvPr/>
        </p:nvSpPr>
        <p:spPr>
          <a:xfrm>
            <a:off x="1152052" y="7178773"/>
            <a:ext cx="723275" cy="1869550"/>
          </a:xfrm>
          <a:prstGeom prst="rect">
            <a:avLst/>
          </a:prstGeom>
          <a:noFill/>
        </p:spPr>
        <p:txBody>
          <a:bodyPr vert="eaVert" wrap="square" rtlCol="0">
            <a:spAutoFit/>
          </a:bodyPr>
          <a:lstStyle/>
          <a:p>
            <a:r>
              <a:rPr lang="ja-JP" altLang="en-US" sz="1100" dirty="0">
                <a:latin typeface="メイリオ" panose="020B0604030504040204" pitchFamily="50" charset="-128"/>
                <a:ea typeface="メイリオ" panose="020B0604030504040204" pitchFamily="50" charset="-128"/>
              </a:rPr>
              <a:t>はぁ？</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笑</a:t>
            </a:r>
            <a:r>
              <a:rPr lang="en-US" altLang="ja-JP" sz="1100" dirty="0">
                <a:latin typeface="メイリオ" panose="020B0604030504040204" pitchFamily="50" charset="-128"/>
                <a:ea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rPr>
              <a:t>工事したんだから、</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返金なんてしませんよぉ</a:t>
            </a:r>
            <a:endParaRPr lang="en-US" altLang="ja-JP" sz="1200" dirty="0">
              <a:latin typeface="メイリオ" panose="020B0604030504040204" pitchFamily="50" charset="-128"/>
              <a:ea typeface="メイリオ" panose="020B0604030504040204" pitchFamily="50" charset="-128"/>
            </a:endParaRPr>
          </a:p>
        </p:txBody>
      </p:sp>
      <p:grpSp>
        <p:nvGrpSpPr>
          <p:cNvPr id="63" name="グループ化 62"/>
          <p:cNvGrpSpPr/>
          <p:nvPr/>
        </p:nvGrpSpPr>
        <p:grpSpPr>
          <a:xfrm>
            <a:off x="1407979" y="7038423"/>
            <a:ext cx="58403" cy="124008"/>
            <a:chOff x="5673082" y="4011775"/>
            <a:chExt cx="33990" cy="159296"/>
          </a:xfrm>
        </p:grpSpPr>
        <p:cxnSp>
          <p:nvCxnSpPr>
            <p:cNvPr id="60" name="直線コネクタ 59"/>
            <p:cNvCxnSpPr/>
            <p:nvPr/>
          </p:nvCxnSpPr>
          <p:spPr>
            <a:xfrm>
              <a:off x="5695076" y="4019813"/>
              <a:ext cx="11996" cy="12659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5673082" y="4011775"/>
              <a:ext cx="9732" cy="15929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4" name="グループ化 63"/>
          <p:cNvGrpSpPr/>
          <p:nvPr/>
        </p:nvGrpSpPr>
        <p:grpSpPr>
          <a:xfrm rot="19587073">
            <a:off x="1685061" y="8778156"/>
            <a:ext cx="61886" cy="108600"/>
            <a:chOff x="5658215" y="4362600"/>
            <a:chExt cx="36019" cy="139505"/>
          </a:xfrm>
        </p:grpSpPr>
        <p:cxnSp>
          <p:nvCxnSpPr>
            <p:cNvPr id="65" name="直線コネクタ 64"/>
            <p:cNvCxnSpPr/>
            <p:nvPr/>
          </p:nvCxnSpPr>
          <p:spPr>
            <a:xfrm>
              <a:off x="5682238" y="4362600"/>
              <a:ext cx="11996" cy="12658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5658215" y="4375516"/>
              <a:ext cx="11996" cy="12658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7" name="グループ化 66"/>
          <p:cNvGrpSpPr/>
          <p:nvPr/>
        </p:nvGrpSpPr>
        <p:grpSpPr>
          <a:xfrm rot="5400000">
            <a:off x="1870905" y="8215499"/>
            <a:ext cx="45311" cy="124366"/>
            <a:chOff x="5831694" y="4226264"/>
            <a:chExt cx="54516" cy="129581"/>
          </a:xfrm>
        </p:grpSpPr>
        <p:cxnSp>
          <p:nvCxnSpPr>
            <p:cNvPr id="68" name="直線コネクタ 67"/>
            <p:cNvCxnSpPr/>
            <p:nvPr/>
          </p:nvCxnSpPr>
          <p:spPr>
            <a:xfrm>
              <a:off x="5831694" y="4229255"/>
              <a:ext cx="11995" cy="12659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5874215" y="4226264"/>
              <a:ext cx="11995" cy="12658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6" name="グループ化 75"/>
          <p:cNvGrpSpPr/>
          <p:nvPr/>
        </p:nvGrpSpPr>
        <p:grpSpPr>
          <a:xfrm rot="5228995" flipH="1">
            <a:off x="1038487" y="8249483"/>
            <a:ext cx="43956" cy="157331"/>
            <a:chOff x="5658336" y="4150131"/>
            <a:chExt cx="52889" cy="143079"/>
          </a:xfrm>
        </p:grpSpPr>
        <p:cxnSp>
          <p:nvCxnSpPr>
            <p:cNvPr id="77" name="直線コネクタ 76"/>
            <p:cNvCxnSpPr/>
            <p:nvPr/>
          </p:nvCxnSpPr>
          <p:spPr>
            <a:xfrm>
              <a:off x="5699229" y="4166621"/>
              <a:ext cx="11996" cy="12658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5658336" y="4150131"/>
              <a:ext cx="11997" cy="12658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9" name="グループ化 78"/>
          <p:cNvGrpSpPr/>
          <p:nvPr/>
        </p:nvGrpSpPr>
        <p:grpSpPr>
          <a:xfrm rot="5400000" flipH="1">
            <a:off x="1036244" y="7669741"/>
            <a:ext cx="58801" cy="148965"/>
            <a:chOff x="5633141" y="4185771"/>
            <a:chExt cx="70753" cy="135470"/>
          </a:xfrm>
        </p:grpSpPr>
        <p:cxnSp>
          <p:nvCxnSpPr>
            <p:cNvPr id="80" name="直線コネクタ 79"/>
            <p:cNvCxnSpPr/>
            <p:nvPr/>
          </p:nvCxnSpPr>
          <p:spPr>
            <a:xfrm>
              <a:off x="5691897" y="4194652"/>
              <a:ext cx="11997" cy="12658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5633141" y="4185771"/>
              <a:ext cx="11997" cy="12658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4" name="直線コネクタ 13"/>
          <p:cNvCxnSpPr>
            <a:cxnSpLocks/>
          </p:cNvCxnSpPr>
          <p:nvPr/>
        </p:nvCxnSpPr>
        <p:spPr>
          <a:xfrm flipV="1">
            <a:off x="2253655" y="2913902"/>
            <a:ext cx="257382" cy="244265"/>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cxnSpLocks/>
          </p:cNvCxnSpPr>
          <p:nvPr/>
        </p:nvCxnSpPr>
        <p:spPr>
          <a:xfrm>
            <a:off x="2457719" y="3701774"/>
            <a:ext cx="584684" cy="23041"/>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2127266" y="7202095"/>
            <a:ext cx="93496" cy="168522"/>
          </a:xfrm>
          <a:prstGeom prst="straightConnector1">
            <a:avLst/>
          </a:prstGeom>
          <a:ln w="952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1902959" y="7027462"/>
            <a:ext cx="484202" cy="246221"/>
          </a:xfrm>
          <a:prstGeom prst="rect">
            <a:avLst/>
          </a:prstGeom>
          <a:noFill/>
        </p:spPr>
        <p:txBody>
          <a:bodyPr vert="horz" wrap="square" rtlCol="0">
            <a:spAutoFit/>
          </a:bodyPr>
          <a:lstStyle/>
          <a:p>
            <a:r>
              <a:rPr lang="ja-JP" altLang="en-US" sz="1000" dirty="0">
                <a:latin typeface="メイリオ" panose="020B0604030504040204" pitchFamily="50" charset="-128"/>
                <a:ea typeface="メイリオ" panose="020B0604030504040204" pitchFamily="50" charset="-128"/>
              </a:rPr>
              <a:t>息子</a:t>
            </a:r>
          </a:p>
        </p:txBody>
      </p:sp>
      <p:sp>
        <p:nvSpPr>
          <p:cNvPr id="50" name="正方形/長方形 49"/>
          <p:cNvSpPr/>
          <p:nvPr/>
        </p:nvSpPr>
        <p:spPr>
          <a:xfrm>
            <a:off x="826650" y="171493"/>
            <a:ext cx="4549643" cy="369332"/>
          </a:xfrm>
          <a:prstGeom prst="rect">
            <a:avLst/>
          </a:prstGeom>
          <a:noFill/>
        </p:spPr>
        <p:txBody>
          <a:bodyPr wrap="none" lIns="91440" tIns="45720" rIns="91440" bIns="45720">
            <a:spAutoFit/>
          </a:bodyPr>
          <a:lstStyle/>
          <a:p>
            <a:pPr algn="ctr"/>
            <a:r>
              <a:rPr lang="ja-JP" altLang="en-US" b="0" cap="none" spc="0" dirty="0">
                <a:ln w="0"/>
                <a:solidFill>
                  <a:schemeClr val="tx1"/>
                </a:solidFill>
                <a:latin typeface="メイリオ" panose="020B0604030504040204" pitchFamily="50" charset="-128"/>
                <a:ea typeface="メイリオ" panose="020B0604030504040204" pitchFamily="50" charset="-128"/>
              </a:rPr>
              <a:t>お宅の屋根が壊れているのが見えました</a:t>
            </a:r>
            <a:r>
              <a:rPr lang="en-US" altLang="ja-JP" dirty="0">
                <a:ln w="0"/>
                <a:latin typeface="メイリオ" panose="020B0604030504040204" pitchFamily="50" charset="-128"/>
                <a:ea typeface="メイリオ" panose="020B0604030504040204" pitchFamily="50" charset="-128"/>
              </a:rPr>
              <a:t>!?</a:t>
            </a:r>
            <a:endParaRPr lang="en-US" altLang="ja-JP" b="0" cap="none" spc="0" dirty="0">
              <a:ln w="0"/>
              <a:solidFill>
                <a:schemeClr val="tx1"/>
              </a:solidFill>
              <a:latin typeface="メイリオ" panose="020B0604030504040204" pitchFamily="50" charset="-128"/>
              <a:ea typeface="メイリオ" panose="020B0604030504040204" pitchFamily="50" charset="-128"/>
            </a:endParaRPr>
          </a:p>
        </p:txBody>
      </p:sp>
      <p:sp>
        <p:nvSpPr>
          <p:cNvPr id="90" name="正方形/長方形 89"/>
          <p:cNvSpPr/>
          <p:nvPr/>
        </p:nvSpPr>
        <p:spPr>
          <a:xfrm>
            <a:off x="5092122" y="9023986"/>
            <a:ext cx="2404265" cy="1500411"/>
          </a:xfrm>
          <a:prstGeom prst="rect">
            <a:avLst/>
          </a:prstGeom>
          <a:noFill/>
        </p:spPr>
        <p:txBody>
          <a:bodyPr wrap="square" lIns="72000" tIns="45720" rIns="91440" bIns="45720">
            <a:spAutoFit/>
          </a:bodyPr>
          <a:lstStyle/>
          <a:p>
            <a:pPr algn="ctr">
              <a:lnSpc>
                <a:spcPts val="1900"/>
              </a:lnSpc>
            </a:pPr>
            <a:r>
              <a:rPr lang="ja-JP" altLang="en-US" sz="1200" cap="none" spc="0" dirty="0">
                <a:ln w="0"/>
                <a:solidFill>
                  <a:schemeClr val="tx1"/>
                </a:solidFill>
                <a:latin typeface="Meiryo UI" panose="020B0604030504040204" pitchFamily="50" charset="-128"/>
                <a:ea typeface="Meiryo UI" panose="020B0604030504040204" pitchFamily="50" charset="-128"/>
              </a:rPr>
              <a:t>困ったときは、すぐ相談！</a:t>
            </a:r>
            <a:endParaRPr lang="en-US" altLang="ja-JP" sz="1200" dirty="0">
              <a:ln w="0"/>
              <a:latin typeface="Meiryo UI" panose="020B0604030504040204" pitchFamily="50" charset="-128"/>
              <a:ea typeface="Meiryo UI" panose="020B0604030504040204" pitchFamily="50" charset="-128"/>
            </a:endParaRPr>
          </a:p>
          <a:p>
            <a:pPr algn="ctr">
              <a:lnSpc>
                <a:spcPts val="1900"/>
              </a:lnSpc>
            </a:pPr>
            <a:r>
              <a:rPr lang="ja-JP" altLang="en-US" sz="1400" b="1" cap="none" spc="0" dirty="0">
                <a:ln w="0"/>
                <a:solidFill>
                  <a:schemeClr val="tx1"/>
                </a:solidFill>
                <a:latin typeface="Meiryo UI" panose="020B0604030504040204" pitchFamily="50" charset="-128"/>
                <a:ea typeface="Meiryo UI" panose="020B0604030504040204" pitchFamily="50" charset="-128"/>
              </a:rPr>
              <a:t>埼玉県消費生活支援センター</a:t>
            </a:r>
            <a:endParaRPr lang="en-US" altLang="ja-JP" sz="1400" b="1" cap="none" spc="0" dirty="0">
              <a:ln w="0"/>
              <a:solidFill>
                <a:schemeClr val="tx1"/>
              </a:solidFill>
              <a:latin typeface="Meiryo UI" panose="020B0604030504040204" pitchFamily="50" charset="-128"/>
              <a:ea typeface="Meiryo UI" panose="020B0604030504040204" pitchFamily="50" charset="-128"/>
            </a:endParaRPr>
          </a:p>
          <a:p>
            <a:pPr>
              <a:lnSpc>
                <a:spcPts val="1900"/>
              </a:lnSpc>
            </a:pPr>
            <a:r>
              <a:rPr lang="ja-JP" altLang="en-US" sz="1200" dirty="0">
                <a:ln w="0"/>
                <a:latin typeface="Meiryo UI" panose="020B0604030504040204" pitchFamily="50" charset="-128"/>
                <a:ea typeface="Meiryo UI" panose="020B0604030504040204" pitchFamily="50" charset="-128"/>
              </a:rPr>
              <a:t>相談専用電話番号</a:t>
            </a:r>
            <a:endParaRPr lang="en-US" altLang="ja-JP" sz="1400" cap="none" spc="0" dirty="0">
              <a:ln w="0"/>
              <a:solidFill>
                <a:schemeClr val="tx1"/>
              </a:solidFill>
              <a:latin typeface="Meiryo UI" panose="020B0604030504040204" pitchFamily="50" charset="-128"/>
              <a:ea typeface="Meiryo UI" panose="020B0604030504040204" pitchFamily="50" charset="-128"/>
            </a:endParaRPr>
          </a:p>
          <a:p>
            <a:r>
              <a:rPr lang="ja-JP" altLang="en-US" sz="1200" b="1" dirty="0">
                <a:ln w="0"/>
                <a:latin typeface="Meiryo UI" panose="020B0604030504040204" pitchFamily="50" charset="-128"/>
                <a:ea typeface="Meiryo UI" panose="020B0604030504040204" pitchFamily="50" charset="-128"/>
              </a:rPr>
              <a:t>川口：</a:t>
            </a:r>
            <a:r>
              <a:rPr lang="en-US" altLang="ja-JP" sz="1600" b="1" dirty="0">
                <a:ln w="0"/>
                <a:latin typeface="Meiryo UI" panose="020B0604030504040204" pitchFamily="50" charset="-128"/>
                <a:ea typeface="Meiryo UI" panose="020B0604030504040204" pitchFamily="50" charset="-128"/>
              </a:rPr>
              <a:t>048-261-0999</a:t>
            </a:r>
          </a:p>
          <a:p>
            <a:r>
              <a:rPr lang="ja-JP" altLang="en-US" sz="1200" b="1" cap="none" spc="0" dirty="0">
                <a:ln w="0"/>
                <a:solidFill>
                  <a:schemeClr val="tx1"/>
                </a:solidFill>
                <a:latin typeface="Meiryo UI" panose="020B0604030504040204" pitchFamily="50" charset="-128"/>
                <a:ea typeface="Meiryo UI" panose="020B0604030504040204" pitchFamily="50" charset="-128"/>
              </a:rPr>
              <a:t>熊谷：</a:t>
            </a:r>
            <a:r>
              <a:rPr lang="en-US" altLang="ja-JP" sz="1600" b="1" cap="none" spc="0" dirty="0">
                <a:ln w="0"/>
                <a:solidFill>
                  <a:schemeClr val="tx1"/>
                </a:solidFill>
                <a:latin typeface="Meiryo UI" panose="020B0604030504040204" pitchFamily="50" charset="-128"/>
                <a:ea typeface="Meiryo UI" panose="020B0604030504040204" pitchFamily="50" charset="-128"/>
              </a:rPr>
              <a:t>048-524-0999</a:t>
            </a:r>
          </a:p>
          <a:p>
            <a:r>
              <a:rPr lang="ja-JP" altLang="en-US" sz="1200" dirty="0">
                <a:ln w="0"/>
                <a:latin typeface="Meiryo UI" panose="020B0604030504040204" pitchFamily="50" charset="-128"/>
                <a:ea typeface="Meiryo UI" panose="020B0604030504040204" pitchFamily="50" charset="-128"/>
              </a:rPr>
              <a:t>受付：</a:t>
            </a:r>
            <a:r>
              <a:rPr lang="en-US" altLang="ja-JP" sz="1200" dirty="0">
                <a:ln w="0"/>
                <a:latin typeface="Meiryo UI" panose="020B0604030504040204" pitchFamily="50" charset="-128"/>
                <a:ea typeface="Meiryo UI" panose="020B0604030504040204" pitchFamily="50" charset="-128"/>
              </a:rPr>
              <a:t>9:00</a:t>
            </a:r>
            <a:r>
              <a:rPr lang="ja-JP" altLang="en-US" sz="1200" dirty="0">
                <a:ln w="0"/>
                <a:latin typeface="Meiryo UI" panose="020B0604030504040204" pitchFamily="50" charset="-128"/>
                <a:ea typeface="Meiryo UI" panose="020B0604030504040204" pitchFamily="50" charset="-128"/>
              </a:rPr>
              <a:t>～</a:t>
            </a:r>
            <a:r>
              <a:rPr lang="en-US" altLang="ja-JP" sz="1200" dirty="0">
                <a:ln w="0"/>
                <a:latin typeface="Meiryo UI" panose="020B0604030504040204" pitchFamily="50" charset="-128"/>
                <a:ea typeface="Meiryo UI" panose="020B0604030504040204" pitchFamily="50" charset="-128"/>
              </a:rPr>
              <a:t>16:00</a:t>
            </a:r>
            <a:r>
              <a:rPr lang="ja-JP" altLang="en-US" sz="1200" dirty="0">
                <a:ln w="0"/>
                <a:latin typeface="Meiryo UI" panose="020B0604030504040204" pitchFamily="50" charset="-128"/>
                <a:ea typeface="Meiryo UI" panose="020B0604030504040204" pitchFamily="50" charset="-128"/>
              </a:rPr>
              <a:t>（月～土）</a:t>
            </a:r>
            <a:r>
              <a:rPr lang="ja-JP" altLang="en-US" sz="1200" b="0" cap="none" spc="0" dirty="0">
                <a:ln w="0"/>
                <a:solidFill>
                  <a:schemeClr val="tx1"/>
                </a:solidFill>
                <a:latin typeface="Meiryo UI" panose="020B0604030504040204" pitchFamily="50" charset="-128"/>
                <a:ea typeface="Meiryo UI" panose="020B0604030504040204" pitchFamily="50" charset="-128"/>
              </a:rPr>
              <a:t>　</a:t>
            </a:r>
            <a:endParaRPr lang="en-US" altLang="ja-JP" sz="1200" b="0" cap="none" spc="0" dirty="0">
              <a:ln w="0"/>
              <a:solidFill>
                <a:schemeClr val="tx1"/>
              </a:solidFill>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204677" y="6641932"/>
            <a:ext cx="7100439" cy="292388"/>
          </a:xfrm>
          <a:prstGeom prst="rect">
            <a:avLst/>
          </a:prstGeom>
          <a:solidFill>
            <a:srgbClr val="005A7A"/>
          </a:solidFill>
        </p:spPr>
        <p:txBody>
          <a:bodyPr vert="horz" wrap="square" rtlCol="0">
            <a:spAutoFit/>
          </a:bodyPr>
          <a:lstStyle/>
          <a:p>
            <a:r>
              <a:rPr lang="ja-JP" altLang="en-US" sz="1300" b="1" dirty="0">
                <a:solidFill>
                  <a:schemeClr val="bg1"/>
                </a:solidFill>
                <a:latin typeface="メイリオ" panose="020B0604030504040204" pitchFamily="50" charset="-128"/>
                <a:ea typeface="メイリオ" panose="020B0604030504040204" pitchFamily="50" charset="-128"/>
              </a:rPr>
              <a:t>施工後に支払いを済ませ、事の顛末を息子に話すと「話がおかしくないか？」と言われ</a:t>
            </a:r>
            <a:r>
              <a:rPr lang="en-US" altLang="ja-JP" sz="1300" b="1" dirty="0">
                <a:solidFill>
                  <a:schemeClr val="bg1"/>
                </a:solidFill>
                <a:latin typeface="メイリオ" panose="020B0604030504040204" pitchFamily="50" charset="-128"/>
                <a:ea typeface="メイリオ" panose="020B0604030504040204" pitchFamily="50" charset="-128"/>
              </a:rPr>
              <a:t>…</a:t>
            </a:r>
            <a:endParaRPr lang="ja-JP" altLang="en-US" sz="1300" b="1" dirty="0">
              <a:solidFill>
                <a:schemeClr val="bg1"/>
              </a:solidFill>
              <a:latin typeface="メイリオ" panose="020B0604030504040204" pitchFamily="50" charset="-128"/>
              <a:ea typeface="メイリオ" panose="020B0604030504040204" pitchFamily="50" charset="-128"/>
            </a:endParaRPr>
          </a:p>
        </p:txBody>
      </p:sp>
      <p:sp>
        <p:nvSpPr>
          <p:cNvPr id="55" name="テキスト ボックス 54"/>
          <p:cNvSpPr txBox="1"/>
          <p:nvPr/>
        </p:nvSpPr>
        <p:spPr>
          <a:xfrm>
            <a:off x="4430990" y="1087895"/>
            <a:ext cx="2815828" cy="1169551"/>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近所で工事をしていて、お宅の屋根瓦が壊れているのが見えました</a:t>
            </a:r>
            <a:r>
              <a:rPr lang="ja-JP" altLang="en-US" sz="14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など</a:t>
            </a:r>
            <a:r>
              <a:rPr kumimoji="1" lang="ja-JP" altLang="en-US" sz="1200" dirty="0">
                <a:latin typeface="メイリオ" panose="020B0604030504040204" pitchFamily="50" charset="-128"/>
                <a:ea typeface="メイリオ" panose="020B0604030504040204" pitchFamily="50" charset="-128"/>
              </a:rPr>
              <a:t>と言って突然訪問し、</a:t>
            </a:r>
            <a:r>
              <a:rPr lang="ja-JP" altLang="en-US" sz="1400" dirty="0">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無料で点検する</a:t>
            </a:r>
            <a:r>
              <a:rPr lang="ja-JP" altLang="en-US" sz="14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と家や屋根に上がります。</a:t>
            </a:r>
            <a:endParaRPr kumimoji="1" lang="en-US" altLang="ja-JP" sz="1400" dirty="0">
              <a:latin typeface="メイリオ" panose="020B0604030504040204" pitchFamily="50" charset="-128"/>
              <a:ea typeface="メイリオ" panose="020B0604030504040204" pitchFamily="50" charset="-128"/>
            </a:endParaRPr>
          </a:p>
        </p:txBody>
      </p:sp>
      <p:sp>
        <p:nvSpPr>
          <p:cNvPr id="95" name="テキスト ボックス 94"/>
          <p:cNvSpPr txBox="1"/>
          <p:nvPr/>
        </p:nvSpPr>
        <p:spPr>
          <a:xfrm>
            <a:off x="4422556" y="2986442"/>
            <a:ext cx="2824262" cy="1107996"/>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屋根の写真（本当に自宅の屋根の写真かは不明）を見せ、「瓦が割れている。</a:t>
            </a:r>
            <a:r>
              <a:rPr kumimoji="1" lang="ja-JP" altLang="en-US" sz="1400" b="1" dirty="0">
                <a:solidFill>
                  <a:srgbClr val="FF0000"/>
                </a:solidFill>
                <a:latin typeface="メイリオ" panose="020B0604030504040204" pitchFamily="50" charset="-128"/>
                <a:ea typeface="メイリオ" panose="020B0604030504040204" pitchFamily="50" charset="-128"/>
              </a:rPr>
              <a:t>すぐに修理しないと</a:t>
            </a:r>
            <a:r>
              <a:rPr lang="ja-JP" altLang="en-US" sz="1400" b="1" dirty="0">
                <a:solidFill>
                  <a:srgbClr val="FF0000"/>
                </a:solidFill>
                <a:latin typeface="メイリオ" panose="020B0604030504040204" pitchFamily="50" charset="-128"/>
                <a:ea typeface="メイリオ" panose="020B0604030504040204" pitchFamily="50" charset="-128"/>
              </a:rPr>
              <a:t>危ない</a:t>
            </a:r>
            <a:r>
              <a:rPr kumimoji="1" lang="ja-JP" altLang="en-US" sz="1400" b="1" dirty="0">
                <a:solidFill>
                  <a:srgbClr val="FF0000"/>
                </a:solidFill>
                <a:latin typeface="メイリオ" panose="020B0604030504040204" pitchFamily="50" charset="-128"/>
                <a:ea typeface="メイリオ" panose="020B0604030504040204" pitchFamily="50" charset="-128"/>
              </a:rPr>
              <a:t>！今なら安くできる</a:t>
            </a:r>
            <a:r>
              <a:rPr kumimoji="1" lang="ja-JP" altLang="en-US" sz="14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といって契約を迫ります。</a:t>
            </a:r>
            <a:endParaRPr kumimoji="1" lang="ja-JP" altLang="en-US" sz="1400" dirty="0">
              <a:latin typeface="メイリオ" panose="020B0604030504040204" pitchFamily="50" charset="-128"/>
              <a:ea typeface="メイリオ" panose="020B0604030504040204" pitchFamily="50" charset="-128"/>
            </a:endParaRPr>
          </a:p>
        </p:txBody>
      </p:sp>
      <p:sp>
        <p:nvSpPr>
          <p:cNvPr id="96" name="テキスト ボックス 95"/>
          <p:cNvSpPr txBox="1"/>
          <p:nvPr/>
        </p:nvSpPr>
        <p:spPr>
          <a:xfrm>
            <a:off x="4455088" y="4835078"/>
            <a:ext cx="2778082" cy="1107996"/>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修理</a:t>
            </a:r>
            <a:r>
              <a:rPr kumimoji="1" lang="ja-JP" altLang="en-US" sz="1200" dirty="0">
                <a:latin typeface="メイリオ" panose="020B0604030504040204" pitchFamily="50" charset="-128"/>
                <a:ea typeface="メイリオ" panose="020B0604030504040204" pitchFamily="50" charset="-128"/>
              </a:rPr>
              <a:t>（本当にしているかは怪しい）をしながら</a:t>
            </a:r>
            <a:r>
              <a:rPr lang="ja-JP" altLang="en-US" sz="1200" dirty="0">
                <a:latin typeface="メイリオ" panose="020B0604030504040204" pitchFamily="50" charset="-128"/>
                <a:ea typeface="メイリオ" panose="020B0604030504040204" pitchFamily="50" charset="-128"/>
              </a:rPr>
              <a:t>、家屋のあちこちを直さないと危ないなどと言って、</a:t>
            </a:r>
            <a:r>
              <a:rPr lang="ja-JP" altLang="en-US" sz="1400" b="1" dirty="0">
                <a:solidFill>
                  <a:srgbClr val="FF0000"/>
                </a:solidFill>
                <a:latin typeface="メイリオ" panose="020B0604030504040204" pitchFamily="50" charset="-128"/>
                <a:ea typeface="メイリオ" panose="020B0604030504040204" pitchFamily="50" charset="-128"/>
              </a:rPr>
              <a:t>次々と高額（で不要）な修理契約を結ばせます。</a:t>
            </a:r>
            <a:endParaRPr kumimoji="1" lang="en-US" altLang="ja-JP" sz="1400" b="1" dirty="0">
              <a:solidFill>
                <a:srgbClr val="FF0000"/>
              </a:solidFill>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4469680" y="7141213"/>
            <a:ext cx="2777138" cy="1446550"/>
          </a:xfrm>
          <a:prstGeom prst="rect">
            <a:avLst/>
          </a:prstGeom>
          <a:noFill/>
        </p:spPr>
        <p:txBody>
          <a:bodyPr wrap="square" rtlCol="0">
            <a:spAutoFit/>
          </a:bodyPr>
          <a:lstStyle/>
          <a:p>
            <a:r>
              <a:rPr kumimoji="1" lang="ja-JP" altLang="en-US" sz="1400" b="1" dirty="0">
                <a:solidFill>
                  <a:srgbClr val="FF0000"/>
                </a:solidFill>
                <a:latin typeface="メイリオ" panose="020B0604030504040204" pitchFamily="50" charset="-128"/>
                <a:ea typeface="メイリオ" panose="020B0604030504040204" pitchFamily="50" charset="-128"/>
              </a:rPr>
              <a:t>支払い後に</a:t>
            </a:r>
            <a:r>
              <a:rPr kumimoji="1" lang="ja-JP" altLang="en-US" sz="1200" dirty="0">
                <a:latin typeface="メイリオ" panose="020B0604030504040204" pitchFamily="50" charset="-128"/>
                <a:ea typeface="メイリオ" panose="020B0604030504040204" pitchFamily="50" charset="-128"/>
              </a:rPr>
              <a:t>業者に対し</a:t>
            </a:r>
            <a:r>
              <a:rPr lang="ja-JP" altLang="en-US" sz="1200" dirty="0">
                <a:latin typeface="メイリオ" panose="020B0604030504040204" pitchFamily="50" charset="-128"/>
                <a:ea typeface="メイリオ" panose="020B0604030504040204" pitchFamily="50" charset="-128"/>
              </a:rPr>
              <a:t>不信感</a:t>
            </a:r>
            <a:r>
              <a:rPr kumimoji="1" lang="ja-JP" altLang="en-US" sz="1200" dirty="0">
                <a:latin typeface="メイリオ" panose="020B0604030504040204" pitchFamily="50" charset="-128"/>
                <a:ea typeface="メイリオ" panose="020B0604030504040204" pitchFamily="50" charset="-128"/>
              </a:rPr>
              <a:t>が募り、</a:t>
            </a:r>
            <a:r>
              <a:rPr kumimoji="1" lang="ja-JP" altLang="en-US" sz="1400" b="1" dirty="0">
                <a:solidFill>
                  <a:srgbClr val="FF0000"/>
                </a:solidFill>
                <a:latin typeface="メイリオ" panose="020B0604030504040204" pitchFamily="50" charset="-128"/>
                <a:ea typeface="メイリオ" panose="020B0604030504040204" pitchFamily="50" charset="-128"/>
              </a:rPr>
              <a:t>解約したくなった</a:t>
            </a:r>
            <a:r>
              <a:rPr kumimoji="1" lang="ja-JP" altLang="en-US" sz="1200" dirty="0">
                <a:latin typeface="メイリオ" panose="020B0604030504040204" pitchFamily="50" charset="-128"/>
                <a:ea typeface="メイリオ" panose="020B0604030504040204" pitchFamily="50" charset="-128"/>
              </a:rPr>
              <a:t>という方が多くいます。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原則、訪問</a:t>
            </a:r>
            <a:r>
              <a:rPr lang="ja-JP" altLang="en-US" sz="1200" dirty="0">
                <a:latin typeface="メイリオ" panose="020B0604030504040204" pitchFamily="50" charset="-128"/>
                <a:ea typeface="メイリオ" panose="020B0604030504040204" pitchFamily="50" charset="-128"/>
              </a:rPr>
              <a:t>販売</a:t>
            </a:r>
            <a:r>
              <a:rPr kumimoji="1" lang="ja-JP" altLang="en-US" sz="1200" dirty="0">
                <a:latin typeface="メイリオ" panose="020B0604030504040204" pitchFamily="50" charset="-128"/>
                <a:ea typeface="メイリオ" panose="020B0604030504040204" pitchFamily="50" charset="-128"/>
              </a:rPr>
              <a:t>は８日間クーリング・オフできますが、悪質業者では</a:t>
            </a:r>
            <a:r>
              <a:rPr lang="ja-JP" altLang="en-US" sz="1200" dirty="0">
                <a:latin typeface="メイリオ" panose="020B0604030504040204" pitchFamily="50" charset="-128"/>
                <a:ea typeface="メイリオ" panose="020B0604030504040204" pitchFamily="50" charset="-128"/>
              </a:rPr>
              <a:t>誠実な対応が望めず、返金が困難なことがあります。</a:t>
            </a:r>
            <a:endParaRPr kumimoji="1" lang="ja-JP" altLang="en-US" sz="1200" dirty="0">
              <a:latin typeface="メイリオ" panose="020B0604030504040204" pitchFamily="50" charset="-128"/>
              <a:ea typeface="メイリオ" panose="020B0604030504040204" pitchFamily="50" charset="-128"/>
            </a:endParaRPr>
          </a:p>
        </p:txBody>
      </p:sp>
      <p:sp>
        <p:nvSpPr>
          <p:cNvPr id="99" name="正方形/長方形 98"/>
          <p:cNvSpPr/>
          <p:nvPr/>
        </p:nvSpPr>
        <p:spPr>
          <a:xfrm>
            <a:off x="719159" y="464888"/>
            <a:ext cx="6288902" cy="523220"/>
          </a:xfrm>
          <a:prstGeom prst="rect">
            <a:avLst/>
          </a:prstGeom>
          <a:noFill/>
        </p:spPr>
        <p:txBody>
          <a:bodyPr wrap="none" lIns="91440" tIns="45720" rIns="91440" bIns="45720">
            <a:spAutoFit/>
          </a:bodyPr>
          <a:lstStyle/>
          <a:p>
            <a:pPr algn="ctr"/>
            <a:r>
              <a:rPr lang="ja-JP" altLang="en-US" sz="2800" b="1" dirty="0">
                <a:ln w="76200">
                  <a:solidFill>
                    <a:schemeClr val="bg1"/>
                  </a:solidFill>
                </a:ln>
                <a:solidFill>
                  <a:schemeClr val="bg1"/>
                </a:solidFill>
                <a:latin typeface="メイリオ" panose="020B0604030504040204" pitchFamily="50" charset="-128"/>
                <a:ea typeface="メイリオ" panose="020B0604030504040204" pitchFamily="50" charset="-128"/>
              </a:rPr>
              <a:t>屋根修理工事</a:t>
            </a:r>
            <a:r>
              <a:rPr lang="ja-JP" altLang="en-US" sz="2000" b="1" dirty="0">
                <a:ln w="76200">
                  <a:solidFill>
                    <a:schemeClr val="bg1"/>
                  </a:solidFill>
                </a:ln>
                <a:solidFill>
                  <a:schemeClr val="bg1"/>
                </a:solidFill>
                <a:latin typeface="メイリオ" panose="020B0604030504040204" pitchFamily="50" charset="-128"/>
                <a:ea typeface="メイリオ" panose="020B0604030504040204" pitchFamily="50" charset="-128"/>
              </a:rPr>
              <a:t>の</a:t>
            </a:r>
            <a:r>
              <a:rPr lang="ja-JP" altLang="en-US" sz="2800" b="1" dirty="0">
                <a:ln w="76200">
                  <a:solidFill>
                    <a:schemeClr val="bg1"/>
                  </a:solidFill>
                </a:ln>
                <a:solidFill>
                  <a:schemeClr val="bg1"/>
                </a:solidFill>
                <a:latin typeface="メイリオ" panose="020B0604030504040204" pitchFamily="50" charset="-128"/>
                <a:ea typeface="メイリオ" panose="020B0604030504040204" pitchFamily="50" charset="-128"/>
              </a:rPr>
              <a:t>契約トラブル</a:t>
            </a:r>
            <a:r>
              <a:rPr lang="ja-JP" altLang="en-US" sz="2000" b="1" dirty="0">
                <a:ln w="76200">
                  <a:solidFill>
                    <a:schemeClr val="bg1"/>
                  </a:solidFill>
                </a:ln>
                <a:solidFill>
                  <a:schemeClr val="bg1"/>
                </a:solidFill>
                <a:latin typeface="メイリオ" panose="020B0604030504040204" pitchFamily="50" charset="-128"/>
                <a:ea typeface="メイリオ" panose="020B0604030504040204" pitchFamily="50" charset="-128"/>
              </a:rPr>
              <a:t>に</a:t>
            </a:r>
            <a:r>
              <a:rPr lang="ja-JP" altLang="en-US" sz="2800" b="1" dirty="0">
                <a:ln w="76200">
                  <a:solidFill>
                    <a:schemeClr val="bg1"/>
                  </a:solidFill>
                </a:ln>
                <a:solidFill>
                  <a:schemeClr val="bg1"/>
                </a:solidFill>
                <a:latin typeface="メイリオ" panose="020B0604030504040204" pitchFamily="50" charset="-128"/>
                <a:ea typeface="メイリオ" panose="020B0604030504040204" pitchFamily="50" charset="-128"/>
              </a:rPr>
              <a:t>注意！</a:t>
            </a:r>
            <a:endParaRPr lang="en-US" altLang="ja-JP" sz="2800" b="1" cap="none" spc="0" dirty="0">
              <a:ln w="76200">
                <a:solidFill>
                  <a:schemeClr val="bg1"/>
                </a:solidFill>
              </a:ln>
              <a:solidFill>
                <a:schemeClr val="bg1"/>
              </a:solidFill>
              <a:latin typeface="メイリオ" panose="020B0604030504040204" pitchFamily="50" charset="-128"/>
              <a:ea typeface="メイリオ" panose="020B0604030504040204" pitchFamily="50" charset="-128"/>
            </a:endParaRPr>
          </a:p>
        </p:txBody>
      </p:sp>
      <p:sp>
        <p:nvSpPr>
          <p:cNvPr id="108" name="星 32 46"/>
          <p:cNvSpPr/>
          <p:nvPr/>
        </p:nvSpPr>
        <p:spPr>
          <a:xfrm flipH="1">
            <a:off x="2501966" y="7044679"/>
            <a:ext cx="1915808" cy="1901051"/>
          </a:xfrm>
          <a:custGeom>
            <a:avLst/>
            <a:gdLst>
              <a:gd name="connsiteX0" fmla="*/ 0 w 1717956"/>
              <a:gd name="connsiteY0" fmla="*/ 912930 h 1825860"/>
              <a:gd name="connsiteX1" fmla="*/ 147890 w 1717956"/>
              <a:gd name="connsiteY1" fmla="*/ 838492 h 1825860"/>
              <a:gd name="connsiteX2" fmla="*/ 16501 w 1717956"/>
              <a:gd name="connsiteY2" fmla="*/ 734826 h 1825860"/>
              <a:gd name="connsiteX3" fmla="*/ 175213 w 1717956"/>
              <a:gd name="connsiteY3" fmla="*/ 692488 h 1825860"/>
              <a:gd name="connsiteX4" fmla="*/ 65385 w 1717956"/>
              <a:gd name="connsiteY4" fmla="*/ 563570 h 1825860"/>
              <a:gd name="connsiteX5" fmla="*/ 228818 w 1717956"/>
              <a:gd name="connsiteY5" fmla="*/ 554943 h 1825860"/>
              <a:gd name="connsiteX6" fmla="*/ 144764 w 1717956"/>
              <a:gd name="connsiteY6" fmla="*/ 405733 h 1825860"/>
              <a:gd name="connsiteX7" fmla="*/ 306637 w 1717956"/>
              <a:gd name="connsiteY7" fmla="*/ 431167 h 1825860"/>
              <a:gd name="connsiteX8" fmla="*/ 251589 w 1717956"/>
              <a:gd name="connsiteY8" fmla="*/ 267391 h 1825860"/>
              <a:gd name="connsiteX9" fmla="*/ 405686 w 1717956"/>
              <a:gd name="connsiteY9" fmla="*/ 325897 h 1825860"/>
              <a:gd name="connsiteX10" fmla="*/ 381756 w 1717956"/>
              <a:gd name="connsiteY10" fmla="*/ 153856 h 1825860"/>
              <a:gd name="connsiteX11" fmla="*/ 522147 w 1717956"/>
              <a:gd name="connsiteY11" fmla="*/ 243190 h 1825860"/>
              <a:gd name="connsiteX12" fmla="*/ 530264 w 1717956"/>
              <a:gd name="connsiteY12" fmla="*/ 69492 h 1825860"/>
              <a:gd name="connsiteX13" fmla="*/ 651564 w 1717956"/>
              <a:gd name="connsiteY13" fmla="*/ 186219 h 1825860"/>
              <a:gd name="connsiteX14" fmla="*/ 691400 w 1717956"/>
              <a:gd name="connsiteY14" fmla="*/ 17537 h 1825860"/>
              <a:gd name="connsiteX15" fmla="*/ 788940 w 1717956"/>
              <a:gd name="connsiteY15" fmla="*/ 157179 h 1825860"/>
              <a:gd name="connsiteX16" fmla="*/ 858978 w 1717956"/>
              <a:gd name="connsiteY16" fmla="*/ 0 h 1825860"/>
              <a:gd name="connsiteX17" fmla="*/ 929016 w 1717956"/>
              <a:gd name="connsiteY17" fmla="*/ 157179 h 1825860"/>
              <a:gd name="connsiteX18" fmla="*/ 1026556 w 1717956"/>
              <a:gd name="connsiteY18" fmla="*/ 17537 h 1825860"/>
              <a:gd name="connsiteX19" fmla="*/ 1066392 w 1717956"/>
              <a:gd name="connsiteY19" fmla="*/ 186219 h 1825860"/>
              <a:gd name="connsiteX20" fmla="*/ 1187692 w 1717956"/>
              <a:gd name="connsiteY20" fmla="*/ 69492 h 1825860"/>
              <a:gd name="connsiteX21" fmla="*/ 1195809 w 1717956"/>
              <a:gd name="connsiteY21" fmla="*/ 243190 h 1825860"/>
              <a:gd name="connsiteX22" fmla="*/ 1336200 w 1717956"/>
              <a:gd name="connsiteY22" fmla="*/ 153856 h 1825860"/>
              <a:gd name="connsiteX23" fmla="*/ 1312270 w 1717956"/>
              <a:gd name="connsiteY23" fmla="*/ 325897 h 1825860"/>
              <a:gd name="connsiteX24" fmla="*/ 1466367 w 1717956"/>
              <a:gd name="connsiteY24" fmla="*/ 267391 h 1825860"/>
              <a:gd name="connsiteX25" fmla="*/ 1411319 w 1717956"/>
              <a:gd name="connsiteY25" fmla="*/ 431167 h 1825860"/>
              <a:gd name="connsiteX26" fmla="*/ 1573192 w 1717956"/>
              <a:gd name="connsiteY26" fmla="*/ 405733 h 1825860"/>
              <a:gd name="connsiteX27" fmla="*/ 1489138 w 1717956"/>
              <a:gd name="connsiteY27" fmla="*/ 554943 h 1825860"/>
              <a:gd name="connsiteX28" fmla="*/ 1652571 w 1717956"/>
              <a:gd name="connsiteY28" fmla="*/ 563570 h 1825860"/>
              <a:gd name="connsiteX29" fmla="*/ 1542743 w 1717956"/>
              <a:gd name="connsiteY29" fmla="*/ 692488 h 1825860"/>
              <a:gd name="connsiteX30" fmla="*/ 1701455 w 1717956"/>
              <a:gd name="connsiteY30" fmla="*/ 734826 h 1825860"/>
              <a:gd name="connsiteX31" fmla="*/ 1570066 w 1717956"/>
              <a:gd name="connsiteY31" fmla="*/ 838492 h 1825860"/>
              <a:gd name="connsiteX32" fmla="*/ 1717956 w 1717956"/>
              <a:gd name="connsiteY32" fmla="*/ 912930 h 1825860"/>
              <a:gd name="connsiteX33" fmla="*/ 1570066 w 1717956"/>
              <a:gd name="connsiteY33" fmla="*/ 987368 h 1825860"/>
              <a:gd name="connsiteX34" fmla="*/ 1701455 w 1717956"/>
              <a:gd name="connsiteY34" fmla="*/ 1091034 h 1825860"/>
              <a:gd name="connsiteX35" fmla="*/ 1542743 w 1717956"/>
              <a:gd name="connsiteY35" fmla="*/ 1133372 h 1825860"/>
              <a:gd name="connsiteX36" fmla="*/ 1652571 w 1717956"/>
              <a:gd name="connsiteY36" fmla="*/ 1262290 h 1825860"/>
              <a:gd name="connsiteX37" fmla="*/ 1489138 w 1717956"/>
              <a:gd name="connsiteY37" fmla="*/ 1270917 h 1825860"/>
              <a:gd name="connsiteX38" fmla="*/ 1573192 w 1717956"/>
              <a:gd name="connsiteY38" fmla="*/ 1420127 h 1825860"/>
              <a:gd name="connsiteX39" fmla="*/ 1411319 w 1717956"/>
              <a:gd name="connsiteY39" fmla="*/ 1394693 h 1825860"/>
              <a:gd name="connsiteX40" fmla="*/ 1466367 w 1717956"/>
              <a:gd name="connsiteY40" fmla="*/ 1558469 h 1825860"/>
              <a:gd name="connsiteX41" fmla="*/ 1312270 w 1717956"/>
              <a:gd name="connsiteY41" fmla="*/ 1499963 h 1825860"/>
              <a:gd name="connsiteX42" fmla="*/ 1336200 w 1717956"/>
              <a:gd name="connsiteY42" fmla="*/ 1672004 h 1825860"/>
              <a:gd name="connsiteX43" fmla="*/ 1195809 w 1717956"/>
              <a:gd name="connsiteY43" fmla="*/ 1582670 h 1825860"/>
              <a:gd name="connsiteX44" fmla="*/ 1187692 w 1717956"/>
              <a:gd name="connsiteY44" fmla="*/ 1756368 h 1825860"/>
              <a:gd name="connsiteX45" fmla="*/ 1066392 w 1717956"/>
              <a:gd name="connsiteY45" fmla="*/ 1639641 h 1825860"/>
              <a:gd name="connsiteX46" fmla="*/ 1026556 w 1717956"/>
              <a:gd name="connsiteY46" fmla="*/ 1808323 h 1825860"/>
              <a:gd name="connsiteX47" fmla="*/ 929016 w 1717956"/>
              <a:gd name="connsiteY47" fmla="*/ 1668681 h 1825860"/>
              <a:gd name="connsiteX48" fmla="*/ 858978 w 1717956"/>
              <a:gd name="connsiteY48" fmla="*/ 1825860 h 1825860"/>
              <a:gd name="connsiteX49" fmla="*/ 788940 w 1717956"/>
              <a:gd name="connsiteY49" fmla="*/ 1668681 h 1825860"/>
              <a:gd name="connsiteX50" fmla="*/ 691400 w 1717956"/>
              <a:gd name="connsiteY50" fmla="*/ 1808323 h 1825860"/>
              <a:gd name="connsiteX51" fmla="*/ 651564 w 1717956"/>
              <a:gd name="connsiteY51" fmla="*/ 1639641 h 1825860"/>
              <a:gd name="connsiteX52" fmla="*/ 530264 w 1717956"/>
              <a:gd name="connsiteY52" fmla="*/ 1756368 h 1825860"/>
              <a:gd name="connsiteX53" fmla="*/ 522147 w 1717956"/>
              <a:gd name="connsiteY53" fmla="*/ 1582670 h 1825860"/>
              <a:gd name="connsiteX54" fmla="*/ 381756 w 1717956"/>
              <a:gd name="connsiteY54" fmla="*/ 1672004 h 1825860"/>
              <a:gd name="connsiteX55" fmla="*/ 405686 w 1717956"/>
              <a:gd name="connsiteY55" fmla="*/ 1499963 h 1825860"/>
              <a:gd name="connsiteX56" fmla="*/ 251589 w 1717956"/>
              <a:gd name="connsiteY56" fmla="*/ 1558469 h 1825860"/>
              <a:gd name="connsiteX57" fmla="*/ 306637 w 1717956"/>
              <a:gd name="connsiteY57" fmla="*/ 1394693 h 1825860"/>
              <a:gd name="connsiteX58" fmla="*/ 144764 w 1717956"/>
              <a:gd name="connsiteY58" fmla="*/ 1420127 h 1825860"/>
              <a:gd name="connsiteX59" fmla="*/ 228818 w 1717956"/>
              <a:gd name="connsiteY59" fmla="*/ 1270917 h 1825860"/>
              <a:gd name="connsiteX60" fmla="*/ 65385 w 1717956"/>
              <a:gd name="connsiteY60" fmla="*/ 1262290 h 1825860"/>
              <a:gd name="connsiteX61" fmla="*/ 175213 w 1717956"/>
              <a:gd name="connsiteY61" fmla="*/ 1133372 h 1825860"/>
              <a:gd name="connsiteX62" fmla="*/ 16501 w 1717956"/>
              <a:gd name="connsiteY62" fmla="*/ 1091034 h 1825860"/>
              <a:gd name="connsiteX63" fmla="*/ 147890 w 1717956"/>
              <a:gd name="connsiteY63" fmla="*/ 987368 h 1825860"/>
              <a:gd name="connsiteX64" fmla="*/ 0 w 1717956"/>
              <a:gd name="connsiteY64" fmla="*/ 912930 h 1825860"/>
              <a:gd name="connsiteX0" fmla="*/ 0 w 1930055"/>
              <a:gd name="connsiteY0" fmla="*/ 912930 h 1825860"/>
              <a:gd name="connsiteX1" fmla="*/ 147890 w 1930055"/>
              <a:gd name="connsiteY1" fmla="*/ 838492 h 1825860"/>
              <a:gd name="connsiteX2" fmla="*/ 16501 w 1930055"/>
              <a:gd name="connsiteY2" fmla="*/ 734826 h 1825860"/>
              <a:gd name="connsiteX3" fmla="*/ 175213 w 1930055"/>
              <a:gd name="connsiteY3" fmla="*/ 692488 h 1825860"/>
              <a:gd name="connsiteX4" fmla="*/ 65385 w 1930055"/>
              <a:gd name="connsiteY4" fmla="*/ 563570 h 1825860"/>
              <a:gd name="connsiteX5" fmla="*/ 228818 w 1930055"/>
              <a:gd name="connsiteY5" fmla="*/ 554943 h 1825860"/>
              <a:gd name="connsiteX6" fmla="*/ 144764 w 1930055"/>
              <a:gd name="connsiteY6" fmla="*/ 405733 h 1825860"/>
              <a:gd name="connsiteX7" fmla="*/ 306637 w 1930055"/>
              <a:gd name="connsiteY7" fmla="*/ 431167 h 1825860"/>
              <a:gd name="connsiteX8" fmla="*/ 251589 w 1930055"/>
              <a:gd name="connsiteY8" fmla="*/ 267391 h 1825860"/>
              <a:gd name="connsiteX9" fmla="*/ 405686 w 1930055"/>
              <a:gd name="connsiteY9" fmla="*/ 325897 h 1825860"/>
              <a:gd name="connsiteX10" fmla="*/ 381756 w 1930055"/>
              <a:gd name="connsiteY10" fmla="*/ 153856 h 1825860"/>
              <a:gd name="connsiteX11" fmla="*/ 522147 w 1930055"/>
              <a:gd name="connsiteY11" fmla="*/ 243190 h 1825860"/>
              <a:gd name="connsiteX12" fmla="*/ 530264 w 1930055"/>
              <a:gd name="connsiteY12" fmla="*/ 69492 h 1825860"/>
              <a:gd name="connsiteX13" fmla="*/ 651564 w 1930055"/>
              <a:gd name="connsiteY13" fmla="*/ 186219 h 1825860"/>
              <a:gd name="connsiteX14" fmla="*/ 691400 w 1930055"/>
              <a:gd name="connsiteY14" fmla="*/ 17537 h 1825860"/>
              <a:gd name="connsiteX15" fmla="*/ 788940 w 1930055"/>
              <a:gd name="connsiteY15" fmla="*/ 157179 h 1825860"/>
              <a:gd name="connsiteX16" fmla="*/ 858978 w 1930055"/>
              <a:gd name="connsiteY16" fmla="*/ 0 h 1825860"/>
              <a:gd name="connsiteX17" fmla="*/ 929016 w 1930055"/>
              <a:gd name="connsiteY17" fmla="*/ 157179 h 1825860"/>
              <a:gd name="connsiteX18" fmla="*/ 1026556 w 1930055"/>
              <a:gd name="connsiteY18" fmla="*/ 17537 h 1825860"/>
              <a:gd name="connsiteX19" fmla="*/ 1066392 w 1930055"/>
              <a:gd name="connsiteY19" fmla="*/ 186219 h 1825860"/>
              <a:gd name="connsiteX20" fmla="*/ 1187692 w 1930055"/>
              <a:gd name="connsiteY20" fmla="*/ 69492 h 1825860"/>
              <a:gd name="connsiteX21" fmla="*/ 1195809 w 1930055"/>
              <a:gd name="connsiteY21" fmla="*/ 243190 h 1825860"/>
              <a:gd name="connsiteX22" fmla="*/ 1336200 w 1930055"/>
              <a:gd name="connsiteY22" fmla="*/ 153856 h 1825860"/>
              <a:gd name="connsiteX23" fmla="*/ 1312270 w 1930055"/>
              <a:gd name="connsiteY23" fmla="*/ 325897 h 1825860"/>
              <a:gd name="connsiteX24" fmla="*/ 1466367 w 1930055"/>
              <a:gd name="connsiteY24" fmla="*/ 267391 h 1825860"/>
              <a:gd name="connsiteX25" fmla="*/ 1411319 w 1930055"/>
              <a:gd name="connsiteY25" fmla="*/ 431167 h 1825860"/>
              <a:gd name="connsiteX26" fmla="*/ 1573192 w 1930055"/>
              <a:gd name="connsiteY26" fmla="*/ 405733 h 1825860"/>
              <a:gd name="connsiteX27" fmla="*/ 1489138 w 1930055"/>
              <a:gd name="connsiteY27" fmla="*/ 554943 h 1825860"/>
              <a:gd name="connsiteX28" fmla="*/ 1652571 w 1930055"/>
              <a:gd name="connsiteY28" fmla="*/ 563570 h 1825860"/>
              <a:gd name="connsiteX29" fmla="*/ 1542743 w 1930055"/>
              <a:gd name="connsiteY29" fmla="*/ 692488 h 1825860"/>
              <a:gd name="connsiteX30" fmla="*/ 1701455 w 1930055"/>
              <a:gd name="connsiteY30" fmla="*/ 734826 h 1825860"/>
              <a:gd name="connsiteX31" fmla="*/ 1570066 w 1930055"/>
              <a:gd name="connsiteY31" fmla="*/ 838492 h 1825860"/>
              <a:gd name="connsiteX32" fmla="*/ 1717956 w 1930055"/>
              <a:gd name="connsiteY32" fmla="*/ 912930 h 1825860"/>
              <a:gd name="connsiteX33" fmla="*/ 1570066 w 1930055"/>
              <a:gd name="connsiteY33" fmla="*/ 987368 h 1825860"/>
              <a:gd name="connsiteX34" fmla="*/ 1930055 w 1930055"/>
              <a:gd name="connsiteY34" fmla="*/ 1205334 h 1825860"/>
              <a:gd name="connsiteX35" fmla="*/ 1542743 w 1930055"/>
              <a:gd name="connsiteY35" fmla="*/ 1133372 h 1825860"/>
              <a:gd name="connsiteX36" fmla="*/ 1652571 w 1930055"/>
              <a:gd name="connsiteY36" fmla="*/ 1262290 h 1825860"/>
              <a:gd name="connsiteX37" fmla="*/ 1489138 w 1930055"/>
              <a:gd name="connsiteY37" fmla="*/ 1270917 h 1825860"/>
              <a:gd name="connsiteX38" fmla="*/ 1573192 w 1930055"/>
              <a:gd name="connsiteY38" fmla="*/ 1420127 h 1825860"/>
              <a:gd name="connsiteX39" fmla="*/ 1411319 w 1930055"/>
              <a:gd name="connsiteY39" fmla="*/ 1394693 h 1825860"/>
              <a:gd name="connsiteX40" fmla="*/ 1466367 w 1930055"/>
              <a:gd name="connsiteY40" fmla="*/ 1558469 h 1825860"/>
              <a:gd name="connsiteX41" fmla="*/ 1312270 w 1930055"/>
              <a:gd name="connsiteY41" fmla="*/ 1499963 h 1825860"/>
              <a:gd name="connsiteX42" fmla="*/ 1336200 w 1930055"/>
              <a:gd name="connsiteY42" fmla="*/ 1672004 h 1825860"/>
              <a:gd name="connsiteX43" fmla="*/ 1195809 w 1930055"/>
              <a:gd name="connsiteY43" fmla="*/ 1582670 h 1825860"/>
              <a:gd name="connsiteX44" fmla="*/ 1187692 w 1930055"/>
              <a:gd name="connsiteY44" fmla="*/ 1756368 h 1825860"/>
              <a:gd name="connsiteX45" fmla="*/ 1066392 w 1930055"/>
              <a:gd name="connsiteY45" fmla="*/ 1639641 h 1825860"/>
              <a:gd name="connsiteX46" fmla="*/ 1026556 w 1930055"/>
              <a:gd name="connsiteY46" fmla="*/ 1808323 h 1825860"/>
              <a:gd name="connsiteX47" fmla="*/ 929016 w 1930055"/>
              <a:gd name="connsiteY47" fmla="*/ 1668681 h 1825860"/>
              <a:gd name="connsiteX48" fmla="*/ 858978 w 1930055"/>
              <a:gd name="connsiteY48" fmla="*/ 1825860 h 1825860"/>
              <a:gd name="connsiteX49" fmla="*/ 788940 w 1930055"/>
              <a:gd name="connsiteY49" fmla="*/ 1668681 h 1825860"/>
              <a:gd name="connsiteX50" fmla="*/ 691400 w 1930055"/>
              <a:gd name="connsiteY50" fmla="*/ 1808323 h 1825860"/>
              <a:gd name="connsiteX51" fmla="*/ 651564 w 1930055"/>
              <a:gd name="connsiteY51" fmla="*/ 1639641 h 1825860"/>
              <a:gd name="connsiteX52" fmla="*/ 530264 w 1930055"/>
              <a:gd name="connsiteY52" fmla="*/ 1756368 h 1825860"/>
              <a:gd name="connsiteX53" fmla="*/ 522147 w 1930055"/>
              <a:gd name="connsiteY53" fmla="*/ 1582670 h 1825860"/>
              <a:gd name="connsiteX54" fmla="*/ 381756 w 1930055"/>
              <a:gd name="connsiteY54" fmla="*/ 1672004 h 1825860"/>
              <a:gd name="connsiteX55" fmla="*/ 405686 w 1930055"/>
              <a:gd name="connsiteY55" fmla="*/ 1499963 h 1825860"/>
              <a:gd name="connsiteX56" fmla="*/ 251589 w 1930055"/>
              <a:gd name="connsiteY56" fmla="*/ 1558469 h 1825860"/>
              <a:gd name="connsiteX57" fmla="*/ 306637 w 1930055"/>
              <a:gd name="connsiteY57" fmla="*/ 1394693 h 1825860"/>
              <a:gd name="connsiteX58" fmla="*/ 144764 w 1930055"/>
              <a:gd name="connsiteY58" fmla="*/ 1420127 h 1825860"/>
              <a:gd name="connsiteX59" fmla="*/ 228818 w 1930055"/>
              <a:gd name="connsiteY59" fmla="*/ 1270917 h 1825860"/>
              <a:gd name="connsiteX60" fmla="*/ 65385 w 1930055"/>
              <a:gd name="connsiteY60" fmla="*/ 1262290 h 1825860"/>
              <a:gd name="connsiteX61" fmla="*/ 175213 w 1930055"/>
              <a:gd name="connsiteY61" fmla="*/ 1133372 h 1825860"/>
              <a:gd name="connsiteX62" fmla="*/ 16501 w 1930055"/>
              <a:gd name="connsiteY62" fmla="*/ 1091034 h 1825860"/>
              <a:gd name="connsiteX63" fmla="*/ 147890 w 1930055"/>
              <a:gd name="connsiteY63" fmla="*/ 987368 h 1825860"/>
              <a:gd name="connsiteX64" fmla="*/ 0 w 1930055"/>
              <a:gd name="connsiteY64" fmla="*/ 912930 h 1825860"/>
              <a:gd name="connsiteX0" fmla="*/ 0 w 1937688"/>
              <a:gd name="connsiteY0" fmla="*/ 912930 h 1825860"/>
              <a:gd name="connsiteX1" fmla="*/ 147890 w 1937688"/>
              <a:gd name="connsiteY1" fmla="*/ 838492 h 1825860"/>
              <a:gd name="connsiteX2" fmla="*/ 16501 w 1937688"/>
              <a:gd name="connsiteY2" fmla="*/ 734826 h 1825860"/>
              <a:gd name="connsiteX3" fmla="*/ 175213 w 1937688"/>
              <a:gd name="connsiteY3" fmla="*/ 692488 h 1825860"/>
              <a:gd name="connsiteX4" fmla="*/ 65385 w 1937688"/>
              <a:gd name="connsiteY4" fmla="*/ 563570 h 1825860"/>
              <a:gd name="connsiteX5" fmla="*/ 228818 w 1937688"/>
              <a:gd name="connsiteY5" fmla="*/ 554943 h 1825860"/>
              <a:gd name="connsiteX6" fmla="*/ 144764 w 1937688"/>
              <a:gd name="connsiteY6" fmla="*/ 405733 h 1825860"/>
              <a:gd name="connsiteX7" fmla="*/ 306637 w 1937688"/>
              <a:gd name="connsiteY7" fmla="*/ 431167 h 1825860"/>
              <a:gd name="connsiteX8" fmla="*/ 251589 w 1937688"/>
              <a:gd name="connsiteY8" fmla="*/ 267391 h 1825860"/>
              <a:gd name="connsiteX9" fmla="*/ 405686 w 1937688"/>
              <a:gd name="connsiteY9" fmla="*/ 325897 h 1825860"/>
              <a:gd name="connsiteX10" fmla="*/ 381756 w 1937688"/>
              <a:gd name="connsiteY10" fmla="*/ 153856 h 1825860"/>
              <a:gd name="connsiteX11" fmla="*/ 522147 w 1937688"/>
              <a:gd name="connsiteY11" fmla="*/ 243190 h 1825860"/>
              <a:gd name="connsiteX12" fmla="*/ 530264 w 1937688"/>
              <a:gd name="connsiteY12" fmla="*/ 69492 h 1825860"/>
              <a:gd name="connsiteX13" fmla="*/ 651564 w 1937688"/>
              <a:gd name="connsiteY13" fmla="*/ 186219 h 1825860"/>
              <a:gd name="connsiteX14" fmla="*/ 691400 w 1937688"/>
              <a:gd name="connsiteY14" fmla="*/ 17537 h 1825860"/>
              <a:gd name="connsiteX15" fmla="*/ 788940 w 1937688"/>
              <a:gd name="connsiteY15" fmla="*/ 157179 h 1825860"/>
              <a:gd name="connsiteX16" fmla="*/ 858978 w 1937688"/>
              <a:gd name="connsiteY16" fmla="*/ 0 h 1825860"/>
              <a:gd name="connsiteX17" fmla="*/ 929016 w 1937688"/>
              <a:gd name="connsiteY17" fmla="*/ 157179 h 1825860"/>
              <a:gd name="connsiteX18" fmla="*/ 1026556 w 1937688"/>
              <a:gd name="connsiteY18" fmla="*/ 17537 h 1825860"/>
              <a:gd name="connsiteX19" fmla="*/ 1066392 w 1937688"/>
              <a:gd name="connsiteY19" fmla="*/ 186219 h 1825860"/>
              <a:gd name="connsiteX20" fmla="*/ 1187692 w 1937688"/>
              <a:gd name="connsiteY20" fmla="*/ 69492 h 1825860"/>
              <a:gd name="connsiteX21" fmla="*/ 1195809 w 1937688"/>
              <a:gd name="connsiteY21" fmla="*/ 243190 h 1825860"/>
              <a:gd name="connsiteX22" fmla="*/ 1336200 w 1937688"/>
              <a:gd name="connsiteY22" fmla="*/ 153856 h 1825860"/>
              <a:gd name="connsiteX23" fmla="*/ 1312270 w 1937688"/>
              <a:gd name="connsiteY23" fmla="*/ 325897 h 1825860"/>
              <a:gd name="connsiteX24" fmla="*/ 1466367 w 1937688"/>
              <a:gd name="connsiteY24" fmla="*/ 267391 h 1825860"/>
              <a:gd name="connsiteX25" fmla="*/ 1411319 w 1937688"/>
              <a:gd name="connsiteY25" fmla="*/ 431167 h 1825860"/>
              <a:gd name="connsiteX26" fmla="*/ 1573192 w 1937688"/>
              <a:gd name="connsiteY26" fmla="*/ 405733 h 1825860"/>
              <a:gd name="connsiteX27" fmla="*/ 1489138 w 1937688"/>
              <a:gd name="connsiteY27" fmla="*/ 554943 h 1825860"/>
              <a:gd name="connsiteX28" fmla="*/ 1652571 w 1937688"/>
              <a:gd name="connsiteY28" fmla="*/ 563570 h 1825860"/>
              <a:gd name="connsiteX29" fmla="*/ 1542743 w 1937688"/>
              <a:gd name="connsiteY29" fmla="*/ 692488 h 1825860"/>
              <a:gd name="connsiteX30" fmla="*/ 1701455 w 1937688"/>
              <a:gd name="connsiteY30" fmla="*/ 734826 h 1825860"/>
              <a:gd name="connsiteX31" fmla="*/ 1570066 w 1937688"/>
              <a:gd name="connsiteY31" fmla="*/ 838492 h 1825860"/>
              <a:gd name="connsiteX32" fmla="*/ 1717956 w 1937688"/>
              <a:gd name="connsiteY32" fmla="*/ 912930 h 1825860"/>
              <a:gd name="connsiteX33" fmla="*/ 1570066 w 1937688"/>
              <a:gd name="connsiteY33" fmla="*/ 987368 h 1825860"/>
              <a:gd name="connsiteX34" fmla="*/ 1937688 w 1937688"/>
              <a:gd name="connsiteY34" fmla="*/ 1090497 h 1825860"/>
              <a:gd name="connsiteX35" fmla="*/ 1542743 w 1937688"/>
              <a:gd name="connsiteY35" fmla="*/ 1133372 h 1825860"/>
              <a:gd name="connsiteX36" fmla="*/ 1652571 w 1937688"/>
              <a:gd name="connsiteY36" fmla="*/ 1262290 h 1825860"/>
              <a:gd name="connsiteX37" fmla="*/ 1489138 w 1937688"/>
              <a:gd name="connsiteY37" fmla="*/ 1270917 h 1825860"/>
              <a:gd name="connsiteX38" fmla="*/ 1573192 w 1937688"/>
              <a:gd name="connsiteY38" fmla="*/ 1420127 h 1825860"/>
              <a:gd name="connsiteX39" fmla="*/ 1411319 w 1937688"/>
              <a:gd name="connsiteY39" fmla="*/ 1394693 h 1825860"/>
              <a:gd name="connsiteX40" fmla="*/ 1466367 w 1937688"/>
              <a:gd name="connsiteY40" fmla="*/ 1558469 h 1825860"/>
              <a:gd name="connsiteX41" fmla="*/ 1312270 w 1937688"/>
              <a:gd name="connsiteY41" fmla="*/ 1499963 h 1825860"/>
              <a:gd name="connsiteX42" fmla="*/ 1336200 w 1937688"/>
              <a:gd name="connsiteY42" fmla="*/ 1672004 h 1825860"/>
              <a:gd name="connsiteX43" fmla="*/ 1195809 w 1937688"/>
              <a:gd name="connsiteY43" fmla="*/ 1582670 h 1825860"/>
              <a:gd name="connsiteX44" fmla="*/ 1187692 w 1937688"/>
              <a:gd name="connsiteY44" fmla="*/ 1756368 h 1825860"/>
              <a:gd name="connsiteX45" fmla="*/ 1066392 w 1937688"/>
              <a:gd name="connsiteY45" fmla="*/ 1639641 h 1825860"/>
              <a:gd name="connsiteX46" fmla="*/ 1026556 w 1937688"/>
              <a:gd name="connsiteY46" fmla="*/ 1808323 h 1825860"/>
              <a:gd name="connsiteX47" fmla="*/ 929016 w 1937688"/>
              <a:gd name="connsiteY47" fmla="*/ 1668681 h 1825860"/>
              <a:gd name="connsiteX48" fmla="*/ 858978 w 1937688"/>
              <a:gd name="connsiteY48" fmla="*/ 1825860 h 1825860"/>
              <a:gd name="connsiteX49" fmla="*/ 788940 w 1937688"/>
              <a:gd name="connsiteY49" fmla="*/ 1668681 h 1825860"/>
              <a:gd name="connsiteX50" fmla="*/ 691400 w 1937688"/>
              <a:gd name="connsiteY50" fmla="*/ 1808323 h 1825860"/>
              <a:gd name="connsiteX51" fmla="*/ 651564 w 1937688"/>
              <a:gd name="connsiteY51" fmla="*/ 1639641 h 1825860"/>
              <a:gd name="connsiteX52" fmla="*/ 530264 w 1937688"/>
              <a:gd name="connsiteY52" fmla="*/ 1756368 h 1825860"/>
              <a:gd name="connsiteX53" fmla="*/ 522147 w 1937688"/>
              <a:gd name="connsiteY53" fmla="*/ 1582670 h 1825860"/>
              <a:gd name="connsiteX54" fmla="*/ 381756 w 1937688"/>
              <a:gd name="connsiteY54" fmla="*/ 1672004 h 1825860"/>
              <a:gd name="connsiteX55" fmla="*/ 405686 w 1937688"/>
              <a:gd name="connsiteY55" fmla="*/ 1499963 h 1825860"/>
              <a:gd name="connsiteX56" fmla="*/ 251589 w 1937688"/>
              <a:gd name="connsiteY56" fmla="*/ 1558469 h 1825860"/>
              <a:gd name="connsiteX57" fmla="*/ 306637 w 1937688"/>
              <a:gd name="connsiteY57" fmla="*/ 1394693 h 1825860"/>
              <a:gd name="connsiteX58" fmla="*/ 144764 w 1937688"/>
              <a:gd name="connsiteY58" fmla="*/ 1420127 h 1825860"/>
              <a:gd name="connsiteX59" fmla="*/ 228818 w 1937688"/>
              <a:gd name="connsiteY59" fmla="*/ 1270917 h 1825860"/>
              <a:gd name="connsiteX60" fmla="*/ 65385 w 1937688"/>
              <a:gd name="connsiteY60" fmla="*/ 1262290 h 1825860"/>
              <a:gd name="connsiteX61" fmla="*/ 175213 w 1937688"/>
              <a:gd name="connsiteY61" fmla="*/ 1133372 h 1825860"/>
              <a:gd name="connsiteX62" fmla="*/ 16501 w 1937688"/>
              <a:gd name="connsiteY62" fmla="*/ 1091034 h 1825860"/>
              <a:gd name="connsiteX63" fmla="*/ 147890 w 1937688"/>
              <a:gd name="connsiteY63" fmla="*/ 987368 h 1825860"/>
              <a:gd name="connsiteX64" fmla="*/ 0 w 1937688"/>
              <a:gd name="connsiteY64" fmla="*/ 912930 h 1825860"/>
              <a:gd name="connsiteX0" fmla="*/ 0 w 2034808"/>
              <a:gd name="connsiteY0" fmla="*/ 912930 h 1825860"/>
              <a:gd name="connsiteX1" fmla="*/ 147890 w 2034808"/>
              <a:gd name="connsiteY1" fmla="*/ 838492 h 1825860"/>
              <a:gd name="connsiteX2" fmla="*/ 16501 w 2034808"/>
              <a:gd name="connsiteY2" fmla="*/ 734826 h 1825860"/>
              <a:gd name="connsiteX3" fmla="*/ 175213 w 2034808"/>
              <a:gd name="connsiteY3" fmla="*/ 692488 h 1825860"/>
              <a:gd name="connsiteX4" fmla="*/ 65385 w 2034808"/>
              <a:gd name="connsiteY4" fmla="*/ 563570 h 1825860"/>
              <a:gd name="connsiteX5" fmla="*/ 228818 w 2034808"/>
              <a:gd name="connsiteY5" fmla="*/ 554943 h 1825860"/>
              <a:gd name="connsiteX6" fmla="*/ 144764 w 2034808"/>
              <a:gd name="connsiteY6" fmla="*/ 405733 h 1825860"/>
              <a:gd name="connsiteX7" fmla="*/ 306637 w 2034808"/>
              <a:gd name="connsiteY7" fmla="*/ 431167 h 1825860"/>
              <a:gd name="connsiteX8" fmla="*/ 251589 w 2034808"/>
              <a:gd name="connsiteY8" fmla="*/ 267391 h 1825860"/>
              <a:gd name="connsiteX9" fmla="*/ 405686 w 2034808"/>
              <a:gd name="connsiteY9" fmla="*/ 325897 h 1825860"/>
              <a:gd name="connsiteX10" fmla="*/ 381756 w 2034808"/>
              <a:gd name="connsiteY10" fmla="*/ 153856 h 1825860"/>
              <a:gd name="connsiteX11" fmla="*/ 522147 w 2034808"/>
              <a:gd name="connsiteY11" fmla="*/ 243190 h 1825860"/>
              <a:gd name="connsiteX12" fmla="*/ 530264 w 2034808"/>
              <a:gd name="connsiteY12" fmla="*/ 69492 h 1825860"/>
              <a:gd name="connsiteX13" fmla="*/ 651564 w 2034808"/>
              <a:gd name="connsiteY13" fmla="*/ 186219 h 1825860"/>
              <a:gd name="connsiteX14" fmla="*/ 691400 w 2034808"/>
              <a:gd name="connsiteY14" fmla="*/ 17537 h 1825860"/>
              <a:gd name="connsiteX15" fmla="*/ 788940 w 2034808"/>
              <a:gd name="connsiteY15" fmla="*/ 157179 h 1825860"/>
              <a:gd name="connsiteX16" fmla="*/ 858978 w 2034808"/>
              <a:gd name="connsiteY16" fmla="*/ 0 h 1825860"/>
              <a:gd name="connsiteX17" fmla="*/ 929016 w 2034808"/>
              <a:gd name="connsiteY17" fmla="*/ 157179 h 1825860"/>
              <a:gd name="connsiteX18" fmla="*/ 1026556 w 2034808"/>
              <a:gd name="connsiteY18" fmla="*/ 17537 h 1825860"/>
              <a:gd name="connsiteX19" fmla="*/ 1066392 w 2034808"/>
              <a:gd name="connsiteY19" fmla="*/ 186219 h 1825860"/>
              <a:gd name="connsiteX20" fmla="*/ 1187692 w 2034808"/>
              <a:gd name="connsiteY20" fmla="*/ 69492 h 1825860"/>
              <a:gd name="connsiteX21" fmla="*/ 1195809 w 2034808"/>
              <a:gd name="connsiteY21" fmla="*/ 243190 h 1825860"/>
              <a:gd name="connsiteX22" fmla="*/ 1336200 w 2034808"/>
              <a:gd name="connsiteY22" fmla="*/ 153856 h 1825860"/>
              <a:gd name="connsiteX23" fmla="*/ 1312270 w 2034808"/>
              <a:gd name="connsiteY23" fmla="*/ 325897 h 1825860"/>
              <a:gd name="connsiteX24" fmla="*/ 1466367 w 2034808"/>
              <a:gd name="connsiteY24" fmla="*/ 267391 h 1825860"/>
              <a:gd name="connsiteX25" fmla="*/ 1411319 w 2034808"/>
              <a:gd name="connsiteY25" fmla="*/ 431167 h 1825860"/>
              <a:gd name="connsiteX26" fmla="*/ 1573192 w 2034808"/>
              <a:gd name="connsiteY26" fmla="*/ 405733 h 1825860"/>
              <a:gd name="connsiteX27" fmla="*/ 1489138 w 2034808"/>
              <a:gd name="connsiteY27" fmla="*/ 554943 h 1825860"/>
              <a:gd name="connsiteX28" fmla="*/ 1652571 w 2034808"/>
              <a:gd name="connsiteY28" fmla="*/ 563570 h 1825860"/>
              <a:gd name="connsiteX29" fmla="*/ 1542743 w 2034808"/>
              <a:gd name="connsiteY29" fmla="*/ 692488 h 1825860"/>
              <a:gd name="connsiteX30" fmla="*/ 1701455 w 2034808"/>
              <a:gd name="connsiteY30" fmla="*/ 734826 h 1825860"/>
              <a:gd name="connsiteX31" fmla="*/ 1570066 w 2034808"/>
              <a:gd name="connsiteY31" fmla="*/ 838492 h 1825860"/>
              <a:gd name="connsiteX32" fmla="*/ 1717956 w 2034808"/>
              <a:gd name="connsiteY32" fmla="*/ 912930 h 1825860"/>
              <a:gd name="connsiteX33" fmla="*/ 1570066 w 2034808"/>
              <a:gd name="connsiteY33" fmla="*/ 987368 h 1825860"/>
              <a:gd name="connsiteX34" fmla="*/ 2034808 w 2034808"/>
              <a:gd name="connsiteY34" fmla="*/ 1167055 h 1825860"/>
              <a:gd name="connsiteX35" fmla="*/ 1542743 w 2034808"/>
              <a:gd name="connsiteY35" fmla="*/ 1133372 h 1825860"/>
              <a:gd name="connsiteX36" fmla="*/ 1652571 w 2034808"/>
              <a:gd name="connsiteY36" fmla="*/ 1262290 h 1825860"/>
              <a:gd name="connsiteX37" fmla="*/ 1489138 w 2034808"/>
              <a:gd name="connsiteY37" fmla="*/ 1270917 h 1825860"/>
              <a:gd name="connsiteX38" fmla="*/ 1573192 w 2034808"/>
              <a:gd name="connsiteY38" fmla="*/ 1420127 h 1825860"/>
              <a:gd name="connsiteX39" fmla="*/ 1411319 w 2034808"/>
              <a:gd name="connsiteY39" fmla="*/ 1394693 h 1825860"/>
              <a:gd name="connsiteX40" fmla="*/ 1466367 w 2034808"/>
              <a:gd name="connsiteY40" fmla="*/ 1558469 h 1825860"/>
              <a:gd name="connsiteX41" fmla="*/ 1312270 w 2034808"/>
              <a:gd name="connsiteY41" fmla="*/ 1499963 h 1825860"/>
              <a:gd name="connsiteX42" fmla="*/ 1336200 w 2034808"/>
              <a:gd name="connsiteY42" fmla="*/ 1672004 h 1825860"/>
              <a:gd name="connsiteX43" fmla="*/ 1195809 w 2034808"/>
              <a:gd name="connsiteY43" fmla="*/ 1582670 h 1825860"/>
              <a:gd name="connsiteX44" fmla="*/ 1187692 w 2034808"/>
              <a:gd name="connsiteY44" fmla="*/ 1756368 h 1825860"/>
              <a:gd name="connsiteX45" fmla="*/ 1066392 w 2034808"/>
              <a:gd name="connsiteY45" fmla="*/ 1639641 h 1825860"/>
              <a:gd name="connsiteX46" fmla="*/ 1026556 w 2034808"/>
              <a:gd name="connsiteY46" fmla="*/ 1808323 h 1825860"/>
              <a:gd name="connsiteX47" fmla="*/ 929016 w 2034808"/>
              <a:gd name="connsiteY47" fmla="*/ 1668681 h 1825860"/>
              <a:gd name="connsiteX48" fmla="*/ 858978 w 2034808"/>
              <a:gd name="connsiteY48" fmla="*/ 1825860 h 1825860"/>
              <a:gd name="connsiteX49" fmla="*/ 788940 w 2034808"/>
              <a:gd name="connsiteY49" fmla="*/ 1668681 h 1825860"/>
              <a:gd name="connsiteX50" fmla="*/ 691400 w 2034808"/>
              <a:gd name="connsiteY50" fmla="*/ 1808323 h 1825860"/>
              <a:gd name="connsiteX51" fmla="*/ 651564 w 2034808"/>
              <a:gd name="connsiteY51" fmla="*/ 1639641 h 1825860"/>
              <a:gd name="connsiteX52" fmla="*/ 530264 w 2034808"/>
              <a:gd name="connsiteY52" fmla="*/ 1756368 h 1825860"/>
              <a:gd name="connsiteX53" fmla="*/ 522147 w 2034808"/>
              <a:gd name="connsiteY53" fmla="*/ 1582670 h 1825860"/>
              <a:gd name="connsiteX54" fmla="*/ 381756 w 2034808"/>
              <a:gd name="connsiteY54" fmla="*/ 1672004 h 1825860"/>
              <a:gd name="connsiteX55" fmla="*/ 405686 w 2034808"/>
              <a:gd name="connsiteY55" fmla="*/ 1499963 h 1825860"/>
              <a:gd name="connsiteX56" fmla="*/ 251589 w 2034808"/>
              <a:gd name="connsiteY56" fmla="*/ 1558469 h 1825860"/>
              <a:gd name="connsiteX57" fmla="*/ 306637 w 2034808"/>
              <a:gd name="connsiteY57" fmla="*/ 1394693 h 1825860"/>
              <a:gd name="connsiteX58" fmla="*/ 144764 w 2034808"/>
              <a:gd name="connsiteY58" fmla="*/ 1420127 h 1825860"/>
              <a:gd name="connsiteX59" fmla="*/ 228818 w 2034808"/>
              <a:gd name="connsiteY59" fmla="*/ 1270917 h 1825860"/>
              <a:gd name="connsiteX60" fmla="*/ 65385 w 2034808"/>
              <a:gd name="connsiteY60" fmla="*/ 1262290 h 1825860"/>
              <a:gd name="connsiteX61" fmla="*/ 175213 w 2034808"/>
              <a:gd name="connsiteY61" fmla="*/ 1133372 h 1825860"/>
              <a:gd name="connsiteX62" fmla="*/ 16501 w 2034808"/>
              <a:gd name="connsiteY62" fmla="*/ 1091034 h 1825860"/>
              <a:gd name="connsiteX63" fmla="*/ 147890 w 2034808"/>
              <a:gd name="connsiteY63" fmla="*/ 987368 h 1825860"/>
              <a:gd name="connsiteX64" fmla="*/ 0 w 2034808"/>
              <a:gd name="connsiteY64" fmla="*/ 912930 h 182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2034808" h="1825860">
                <a:moveTo>
                  <a:pt x="0" y="912930"/>
                </a:moveTo>
                <a:lnTo>
                  <a:pt x="147890" y="838492"/>
                </a:lnTo>
                <a:lnTo>
                  <a:pt x="16501" y="734826"/>
                </a:lnTo>
                <a:lnTo>
                  <a:pt x="175213" y="692488"/>
                </a:lnTo>
                <a:lnTo>
                  <a:pt x="65385" y="563570"/>
                </a:lnTo>
                <a:lnTo>
                  <a:pt x="228818" y="554943"/>
                </a:lnTo>
                <a:lnTo>
                  <a:pt x="144764" y="405733"/>
                </a:lnTo>
                <a:lnTo>
                  <a:pt x="306637" y="431167"/>
                </a:lnTo>
                <a:lnTo>
                  <a:pt x="251589" y="267391"/>
                </a:lnTo>
                <a:lnTo>
                  <a:pt x="405686" y="325897"/>
                </a:lnTo>
                <a:lnTo>
                  <a:pt x="381756" y="153856"/>
                </a:lnTo>
                <a:lnTo>
                  <a:pt x="522147" y="243190"/>
                </a:lnTo>
                <a:lnTo>
                  <a:pt x="530264" y="69492"/>
                </a:lnTo>
                <a:lnTo>
                  <a:pt x="651564" y="186219"/>
                </a:lnTo>
                <a:lnTo>
                  <a:pt x="691400" y="17537"/>
                </a:lnTo>
                <a:lnTo>
                  <a:pt x="788940" y="157179"/>
                </a:lnTo>
                <a:lnTo>
                  <a:pt x="858978" y="0"/>
                </a:lnTo>
                <a:lnTo>
                  <a:pt x="929016" y="157179"/>
                </a:lnTo>
                <a:lnTo>
                  <a:pt x="1026556" y="17537"/>
                </a:lnTo>
                <a:lnTo>
                  <a:pt x="1066392" y="186219"/>
                </a:lnTo>
                <a:lnTo>
                  <a:pt x="1187692" y="69492"/>
                </a:lnTo>
                <a:lnTo>
                  <a:pt x="1195809" y="243190"/>
                </a:lnTo>
                <a:lnTo>
                  <a:pt x="1336200" y="153856"/>
                </a:lnTo>
                <a:lnTo>
                  <a:pt x="1312270" y="325897"/>
                </a:lnTo>
                <a:lnTo>
                  <a:pt x="1466367" y="267391"/>
                </a:lnTo>
                <a:lnTo>
                  <a:pt x="1411319" y="431167"/>
                </a:lnTo>
                <a:lnTo>
                  <a:pt x="1573192" y="405733"/>
                </a:lnTo>
                <a:lnTo>
                  <a:pt x="1489138" y="554943"/>
                </a:lnTo>
                <a:lnTo>
                  <a:pt x="1652571" y="563570"/>
                </a:lnTo>
                <a:lnTo>
                  <a:pt x="1542743" y="692488"/>
                </a:lnTo>
                <a:lnTo>
                  <a:pt x="1701455" y="734826"/>
                </a:lnTo>
                <a:lnTo>
                  <a:pt x="1570066" y="838492"/>
                </a:lnTo>
                <a:lnTo>
                  <a:pt x="1717956" y="912930"/>
                </a:lnTo>
                <a:lnTo>
                  <a:pt x="1570066" y="987368"/>
                </a:lnTo>
                <a:lnTo>
                  <a:pt x="2034808" y="1167055"/>
                </a:lnTo>
                <a:lnTo>
                  <a:pt x="1542743" y="1133372"/>
                </a:lnTo>
                <a:lnTo>
                  <a:pt x="1652571" y="1262290"/>
                </a:lnTo>
                <a:lnTo>
                  <a:pt x="1489138" y="1270917"/>
                </a:lnTo>
                <a:lnTo>
                  <a:pt x="1573192" y="1420127"/>
                </a:lnTo>
                <a:lnTo>
                  <a:pt x="1411319" y="1394693"/>
                </a:lnTo>
                <a:lnTo>
                  <a:pt x="1466367" y="1558469"/>
                </a:lnTo>
                <a:lnTo>
                  <a:pt x="1312270" y="1499963"/>
                </a:lnTo>
                <a:lnTo>
                  <a:pt x="1336200" y="1672004"/>
                </a:lnTo>
                <a:lnTo>
                  <a:pt x="1195809" y="1582670"/>
                </a:lnTo>
                <a:lnTo>
                  <a:pt x="1187692" y="1756368"/>
                </a:lnTo>
                <a:lnTo>
                  <a:pt x="1066392" y="1639641"/>
                </a:lnTo>
                <a:lnTo>
                  <a:pt x="1026556" y="1808323"/>
                </a:lnTo>
                <a:lnTo>
                  <a:pt x="929016" y="1668681"/>
                </a:lnTo>
                <a:lnTo>
                  <a:pt x="858978" y="1825860"/>
                </a:lnTo>
                <a:lnTo>
                  <a:pt x="788940" y="1668681"/>
                </a:lnTo>
                <a:lnTo>
                  <a:pt x="691400" y="1808323"/>
                </a:lnTo>
                <a:lnTo>
                  <a:pt x="651564" y="1639641"/>
                </a:lnTo>
                <a:lnTo>
                  <a:pt x="530264" y="1756368"/>
                </a:lnTo>
                <a:lnTo>
                  <a:pt x="522147" y="1582670"/>
                </a:lnTo>
                <a:lnTo>
                  <a:pt x="381756" y="1672004"/>
                </a:lnTo>
                <a:lnTo>
                  <a:pt x="405686" y="1499963"/>
                </a:lnTo>
                <a:lnTo>
                  <a:pt x="251589" y="1558469"/>
                </a:lnTo>
                <a:lnTo>
                  <a:pt x="306637" y="1394693"/>
                </a:lnTo>
                <a:lnTo>
                  <a:pt x="144764" y="1420127"/>
                </a:lnTo>
                <a:lnTo>
                  <a:pt x="228818" y="1270917"/>
                </a:lnTo>
                <a:lnTo>
                  <a:pt x="65385" y="1262290"/>
                </a:lnTo>
                <a:lnTo>
                  <a:pt x="175213" y="1133372"/>
                </a:lnTo>
                <a:lnTo>
                  <a:pt x="16501" y="1091034"/>
                </a:lnTo>
                <a:lnTo>
                  <a:pt x="147890" y="987368"/>
                </a:lnTo>
                <a:lnTo>
                  <a:pt x="0" y="912930"/>
                </a:lnTo>
                <a:close/>
              </a:path>
            </a:pathLst>
          </a:cu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p:cNvSpPr txBox="1"/>
          <p:nvPr/>
        </p:nvSpPr>
        <p:spPr>
          <a:xfrm>
            <a:off x="2985446" y="7321949"/>
            <a:ext cx="1123384" cy="1553748"/>
          </a:xfrm>
          <a:prstGeom prst="rect">
            <a:avLst/>
          </a:prstGeom>
          <a:noFill/>
        </p:spPr>
        <p:txBody>
          <a:bodyPr vert="eaVert" wrap="square" rtlCol="0">
            <a:spAutoFit/>
          </a:bodyPr>
          <a:lstStyle/>
          <a:p>
            <a:r>
              <a:rPr lang="ja-JP" altLang="en-US" sz="1100" dirty="0">
                <a:latin typeface="メイリオ" panose="020B0604030504040204" pitchFamily="50" charset="-128"/>
                <a:ea typeface="メイリオ" panose="020B0604030504040204" pitchFamily="50" charset="-128"/>
              </a:rPr>
              <a:t>何も変わって</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ないじゃないか！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本当に工事したのか</a:t>
            </a:r>
            <a:r>
              <a:rPr kumimoji="1" lang="en-US" altLang="ja-JP" sz="11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クーリング・</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オフする！</a:t>
            </a:r>
            <a:endParaRPr kumimoji="1" lang="en-US" altLang="ja-JP" sz="1400" dirty="0">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204677" y="9046458"/>
            <a:ext cx="4735661" cy="523220"/>
          </a:xfrm>
          <a:prstGeom prst="rect">
            <a:avLst/>
          </a:prstGeom>
          <a:noFill/>
        </p:spPr>
        <p:txBody>
          <a:bodyPr vert="horz" wrap="square" rtlCol="0">
            <a:spAutoFit/>
          </a:bodyPr>
          <a:lstStyle/>
          <a:p>
            <a:pPr marL="285750" indent="-285750">
              <a:buFont typeface="Arial" panose="020B0604020202020204" pitchFamily="34" charset="0"/>
              <a:buChar char="•"/>
            </a:pPr>
            <a:r>
              <a:rPr lang="ja-JP" altLang="en-US" sz="1400" b="1" dirty="0">
                <a:solidFill>
                  <a:srgbClr val="FF0000"/>
                </a:solidFill>
                <a:latin typeface="メイリオ" panose="020B0604030504040204" pitchFamily="50" charset="-128"/>
                <a:ea typeface="メイリオ" panose="020B0604030504040204" pitchFamily="50" charset="-128"/>
              </a:rPr>
              <a:t>知らない人を安易に家</a:t>
            </a:r>
            <a:r>
              <a:rPr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屋根</a:t>
            </a:r>
            <a:r>
              <a:rPr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に上げないで！</a:t>
            </a:r>
            <a:br>
              <a:rPr lang="en-US" altLang="ja-JP" sz="1400" b="1" dirty="0">
                <a:solidFill>
                  <a:srgbClr val="FF0000"/>
                </a:solidFill>
                <a:latin typeface="メイリオ" panose="020B0604030504040204" pitchFamily="50" charset="-128"/>
                <a:ea typeface="メイリオ" panose="020B0604030504040204" pitchFamily="50" charset="-128"/>
              </a:rPr>
            </a:br>
            <a:r>
              <a:rPr lang="ja-JP" altLang="en-US" sz="1400" b="1" dirty="0">
                <a:latin typeface="メイリオ" panose="020B0604030504040204" pitchFamily="50" charset="-128"/>
                <a:ea typeface="メイリオ" panose="020B0604030504040204" pitchFamily="50" charset="-128"/>
              </a:rPr>
              <a:t>まずはインターフォンやドア越しで対応しましょう。</a:t>
            </a:r>
            <a:endParaRPr lang="en-US" altLang="ja-JP" sz="1400" b="1" dirty="0">
              <a:latin typeface="メイリオ" panose="020B0604030504040204" pitchFamily="50" charset="-128"/>
              <a:ea typeface="メイリオ" panose="020B0604030504040204" pitchFamily="50" charset="-128"/>
            </a:endParaRPr>
          </a:p>
        </p:txBody>
      </p:sp>
      <p:sp>
        <p:nvSpPr>
          <p:cNvPr id="92" name="正方形/長方形 91"/>
          <p:cNvSpPr/>
          <p:nvPr/>
        </p:nvSpPr>
        <p:spPr>
          <a:xfrm>
            <a:off x="209727" y="9604387"/>
            <a:ext cx="4728319" cy="338416"/>
          </a:xfrm>
          <a:prstGeom prst="rect">
            <a:avLst/>
          </a:prstGeom>
          <a:solidFill>
            <a:srgbClr val="FFFF9F"/>
          </a:solidFill>
          <a:ln w="101600"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183783" y="10002250"/>
            <a:ext cx="4743817" cy="482386"/>
          </a:xfrm>
          <a:prstGeom prst="rect">
            <a:avLst/>
          </a:prstGeom>
          <a:solidFill>
            <a:srgbClr val="FFFF9F"/>
          </a:solidFill>
          <a:ln w="101600"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p:cNvSpPr txBox="1"/>
          <p:nvPr/>
        </p:nvSpPr>
        <p:spPr>
          <a:xfrm>
            <a:off x="207281" y="9629293"/>
            <a:ext cx="4033011" cy="307777"/>
          </a:xfrm>
          <a:prstGeom prst="rect">
            <a:avLst/>
          </a:prstGeom>
          <a:noFill/>
        </p:spPr>
        <p:txBody>
          <a:bodyPr vert="horz" wrap="square" rtlCol="0">
            <a:spAutoFit/>
          </a:bodyPr>
          <a:lstStyle/>
          <a:p>
            <a:pPr marL="285750" indent="-285750">
              <a:buFont typeface="Arial" panose="020B0604020202020204" pitchFamily="34" charset="0"/>
              <a:buChar char="•"/>
            </a:pPr>
            <a:r>
              <a:rPr lang="ja-JP" altLang="en-US" sz="1400" b="1" dirty="0">
                <a:solidFill>
                  <a:srgbClr val="FF0000"/>
                </a:solidFill>
                <a:latin typeface="メイリオ" panose="020B0604030504040204" pitchFamily="50" charset="-128"/>
                <a:ea typeface="メイリオ" panose="020B0604030504040204" pitchFamily="50" charset="-128"/>
              </a:rPr>
              <a:t>契約「前」</a:t>
            </a:r>
            <a:r>
              <a:rPr lang="ja-JP" altLang="en-US" sz="1400" b="1" dirty="0">
                <a:latin typeface="メイリオ" panose="020B0604030504040204" pitchFamily="50" charset="-128"/>
                <a:ea typeface="メイリオ" panose="020B0604030504040204" pitchFamily="50" charset="-128"/>
              </a:rPr>
              <a:t>に家族や周囲に</a:t>
            </a:r>
            <a:r>
              <a:rPr lang="ja-JP" altLang="en-US" sz="1400" b="1" dirty="0">
                <a:solidFill>
                  <a:srgbClr val="FF0000"/>
                </a:solidFill>
                <a:latin typeface="メイリオ" panose="020B0604030504040204" pitchFamily="50" charset="-128"/>
                <a:ea typeface="メイリオ" panose="020B0604030504040204" pitchFamily="50" charset="-128"/>
              </a:rPr>
              <a:t>相談しよう！</a:t>
            </a:r>
            <a:endParaRPr lang="en-US" altLang="ja-JP" sz="1400" b="1" dirty="0">
              <a:solidFill>
                <a:srgbClr val="FF0000"/>
              </a:solidFill>
              <a:latin typeface="メイリオ" panose="020B0604030504040204" pitchFamily="50" charset="-128"/>
              <a:ea typeface="メイリオ" panose="020B0604030504040204" pitchFamily="50" charset="-128"/>
            </a:endParaRPr>
          </a:p>
        </p:txBody>
      </p:sp>
      <p:sp>
        <p:nvSpPr>
          <p:cNvPr id="100" name="テキスト ボックス 99"/>
          <p:cNvSpPr txBox="1"/>
          <p:nvPr/>
        </p:nvSpPr>
        <p:spPr>
          <a:xfrm>
            <a:off x="218707" y="10014745"/>
            <a:ext cx="4708893" cy="523220"/>
          </a:xfrm>
          <a:prstGeom prst="rect">
            <a:avLst/>
          </a:prstGeom>
          <a:noFill/>
        </p:spPr>
        <p:txBody>
          <a:bodyPr vert="horz" wrap="square" rtlCol="0">
            <a:spAutoFit/>
          </a:bodyPr>
          <a:lstStyle/>
          <a:p>
            <a:pPr marL="285750" indent="-285750">
              <a:buFont typeface="Arial" panose="020B0604020202020204" pitchFamily="34" charset="0"/>
              <a:buChar char="•"/>
            </a:pPr>
            <a:r>
              <a:rPr lang="ja-JP" altLang="en-US" sz="1400" b="1" dirty="0">
                <a:latin typeface="メイリオ" panose="020B0604030504040204" pitchFamily="50" charset="-128"/>
                <a:ea typeface="メイリオ" panose="020B0604030504040204" pitchFamily="50" charset="-128"/>
              </a:rPr>
              <a:t>修理が必要かな？と思っても焦って契約せず、複数　社から見積りを取り、しっかり検討しましょう。</a:t>
            </a:r>
            <a:endParaRPr lang="en-US" altLang="ja-JP" sz="1400" b="1" dirty="0">
              <a:latin typeface="メイリオ" panose="020B0604030504040204" pitchFamily="50" charset="-128"/>
              <a:ea typeface="メイリオ" panose="020B0604030504040204" pitchFamily="50" charset="-128"/>
            </a:endParaRPr>
          </a:p>
        </p:txBody>
      </p:sp>
      <p:sp>
        <p:nvSpPr>
          <p:cNvPr id="98" name="正方形/長方形 97"/>
          <p:cNvSpPr/>
          <p:nvPr/>
        </p:nvSpPr>
        <p:spPr>
          <a:xfrm>
            <a:off x="722371" y="459221"/>
            <a:ext cx="6288902" cy="523220"/>
          </a:xfrm>
          <a:prstGeom prst="rect">
            <a:avLst/>
          </a:prstGeom>
          <a:noFill/>
        </p:spPr>
        <p:txBody>
          <a:bodyPr wrap="none" lIns="91440" tIns="45720" rIns="91440" bIns="45720">
            <a:spAutoFit/>
          </a:bodyPr>
          <a:lstStyle/>
          <a:p>
            <a:pPr algn="ctr"/>
            <a:r>
              <a:rPr lang="ja-JP" altLang="en-US" sz="2800" b="1" dirty="0">
                <a:ln w="0"/>
                <a:latin typeface="メイリオ" panose="020B0604030504040204" pitchFamily="50" charset="-128"/>
                <a:ea typeface="メイリオ" panose="020B0604030504040204" pitchFamily="50" charset="-128"/>
              </a:rPr>
              <a:t>屋根修理工事</a:t>
            </a:r>
            <a:r>
              <a:rPr lang="ja-JP" altLang="en-US" sz="2000" b="1" dirty="0">
                <a:ln w="0"/>
                <a:latin typeface="メイリオ" panose="020B0604030504040204" pitchFamily="50" charset="-128"/>
                <a:ea typeface="メイリオ" panose="020B0604030504040204" pitchFamily="50" charset="-128"/>
              </a:rPr>
              <a:t>の</a:t>
            </a:r>
            <a:r>
              <a:rPr lang="ja-JP" altLang="en-US" sz="2800" b="1" dirty="0">
                <a:ln w="0"/>
                <a:latin typeface="メイリオ" panose="020B0604030504040204" pitchFamily="50" charset="-128"/>
                <a:ea typeface="メイリオ" panose="020B0604030504040204" pitchFamily="50" charset="-128"/>
              </a:rPr>
              <a:t>契約トラブル</a:t>
            </a:r>
            <a:r>
              <a:rPr lang="ja-JP" altLang="en-US" sz="2000" b="1" dirty="0">
                <a:ln w="0"/>
                <a:latin typeface="メイリオ" panose="020B0604030504040204" pitchFamily="50" charset="-128"/>
                <a:ea typeface="メイリオ" panose="020B0604030504040204" pitchFamily="50" charset="-128"/>
              </a:rPr>
              <a:t>に</a:t>
            </a:r>
            <a:r>
              <a:rPr lang="ja-JP" altLang="en-US" sz="2800" b="1" dirty="0">
                <a:ln w="0"/>
                <a:latin typeface="メイリオ" panose="020B0604030504040204" pitchFamily="50" charset="-128"/>
                <a:ea typeface="メイリオ" panose="020B0604030504040204" pitchFamily="50" charset="-128"/>
              </a:rPr>
              <a:t>注意！</a:t>
            </a:r>
            <a:endParaRPr lang="en-US" altLang="ja-JP" sz="2800" b="1" cap="none" spc="0" dirty="0">
              <a:ln w="0"/>
              <a:solidFill>
                <a:schemeClr val="tx1"/>
              </a:solidFill>
              <a:latin typeface="メイリオ" panose="020B0604030504040204" pitchFamily="50" charset="-128"/>
              <a:ea typeface="メイリオ" panose="020B0604030504040204" pitchFamily="50" charset="-128"/>
            </a:endParaRPr>
          </a:p>
        </p:txBody>
      </p:sp>
      <p:pic>
        <p:nvPicPr>
          <p:cNvPr id="75" name="図 74">
            <a:extLst>
              <a:ext uri="{FF2B5EF4-FFF2-40B4-BE49-F238E27FC236}">
                <a16:creationId xmlns:a16="http://schemas.microsoft.com/office/drawing/2014/main" id="{DD8E362F-8392-40CA-AB29-621DCF7FCD3B}"/>
              </a:ext>
            </a:extLst>
          </p:cNvPr>
          <p:cNvPicPr>
            <a:picLocks noChangeAspect="1"/>
          </p:cNvPicPr>
          <p:nvPr/>
        </p:nvPicPr>
        <p:blipFill rotWithShape="1">
          <a:blip r:embed="rId8" cstate="print">
            <a:extLst>
              <a:ext uri="{BEBA8EAE-BF5A-486C-A8C5-ECC9F3942E4B}">
                <a14:imgProps xmlns:a14="http://schemas.microsoft.com/office/drawing/2010/main">
                  <a14:imgLayer r:embed="rId9">
                    <a14:imgEffect>
                      <a14:backgroundRemoval t="2667" b="89867" l="9315" r="89315">
                        <a14:foregroundMark x1="21096" y1="9600" x2="41644" y2="9867"/>
                        <a14:foregroundMark x1="29315" y1="5600" x2="32055" y2="4533"/>
                        <a14:foregroundMark x1="35890" y1="40000" x2="39789" y2="40759"/>
                        <a14:foregroundMark x1="25479" y1="2667" x2="31233" y2="2933"/>
                        <a14:foregroundMark x1="39452" y1="40800" x2="39686" y2="40857"/>
                        <a14:foregroundMark x1="29863" y1="39733" x2="35616" y2="41600"/>
                        <a14:foregroundMark x1="24658" y1="42667" x2="31233" y2="42400"/>
                        <a14:foregroundMark x1="40274" y1="40533" x2="40274" y2="41067"/>
                        <a14:backgroundMark x1="24932" y1="64267" x2="39726" y2="67733"/>
                        <a14:backgroundMark x1="44932" y1="69867" x2="46027" y2="62667"/>
                        <a14:backgroundMark x1="45753" y1="48000" x2="36164" y2="64533"/>
                        <a14:backgroundMark x1="30411" y1="62667" x2="41096" y2="43467"/>
                        <a14:backgroundMark x1="51233" y1="47733" x2="43288" y2="62667"/>
                        <a14:backgroundMark x1="38497" y1="43713" x2="38082" y2="45600"/>
                        <a14:backgroundMark x1="46849" y1="82667" x2="60548" y2="83200"/>
                        <a14:backgroundMark x1="29590" y1="44978" x2="32055" y2="45600"/>
                        <a14:backgroundMark x1="38630" y1="41867" x2="39452" y2="42400"/>
                      </a14:backgroundRemoval>
                    </a14:imgEffect>
                  </a14:imgLayer>
                </a14:imgProps>
              </a:ext>
              <a:ext uri="{28A0092B-C50C-407E-A947-70E740481C1C}">
                <a14:useLocalDpi xmlns:a14="http://schemas.microsoft.com/office/drawing/2010/main" val="0"/>
              </a:ext>
            </a:extLst>
          </a:blip>
          <a:srcRect l="6957" t="-5287" r="46211" b="53034"/>
          <a:stretch/>
        </p:blipFill>
        <p:spPr>
          <a:xfrm rot="19670049">
            <a:off x="702729" y="7053461"/>
            <a:ext cx="514604" cy="536976"/>
          </a:xfrm>
          <a:prstGeom prst="ellipse">
            <a:avLst/>
          </a:prstGeom>
        </p:spPr>
      </p:pic>
      <p:sp>
        <p:nvSpPr>
          <p:cNvPr id="35" name="吹き出し: 円形 34">
            <a:extLst>
              <a:ext uri="{FF2B5EF4-FFF2-40B4-BE49-F238E27FC236}">
                <a16:creationId xmlns:a16="http://schemas.microsoft.com/office/drawing/2014/main" id="{9A5DDE87-FA12-4248-B690-D95B067866B9}"/>
              </a:ext>
            </a:extLst>
          </p:cNvPr>
          <p:cNvSpPr/>
          <p:nvPr/>
        </p:nvSpPr>
        <p:spPr>
          <a:xfrm>
            <a:off x="3137119" y="3972749"/>
            <a:ext cx="492443" cy="620506"/>
          </a:xfrm>
          <a:prstGeom prst="wedgeEllipseCallout">
            <a:avLst>
              <a:gd name="adj1" fmla="val -74992"/>
              <a:gd name="adj2" fmla="val 314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a:extLst>
              <a:ext uri="{FF2B5EF4-FFF2-40B4-BE49-F238E27FC236}">
                <a16:creationId xmlns:a16="http://schemas.microsoft.com/office/drawing/2014/main" id="{88A135AD-CD9E-4553-9AA1-7838150C9812}"/>
              </a:ext>
            </a:extLst>
          </p:cNvPr>
          <p:cNvSpPr txBox="1"/>
          <p:nvPr/>
        </p:nvSpPr>
        <p:spPr>
          <a:xfrm>
            <a:off x="3140748" y="4009328"/>
            <a:ext cx="492443" cy="630150"/>
          </a:xfrm>
          <a:prstGeom prst="rect">
            <a:avLst/>
          </a:prstGeom>
          <a:noFill/>
          <a:ln>
            <a:noFill/>
          </a:ln>
        </p:spPr>
        <p:txBody>
          <a:bodyPr vert="eaVert" wrap="square" rtlCol="0">
            <a:spAutoFit/>
          </a:bodyPr>
          <a:lstStyle/>
          <a:p>
            <a:r>
              <a:rPr lang="ja-JP" altLang="en-US" sz="1000" dirty="0">
                <a:latin typeface="メイリオ" panose="020B0604030504040204" pitchFamily="50" charset="-128"/>
                <a:ea typeface="メイリオ" panose="020B0604030504040204" pitchFamily="50" charset="-128"/>
              </a:rPr>
              <a:t>お願い</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します</a:t>
            </a:r>
            <a:endParaRPr lang="en-US" altLang="ja-JP"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440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図 54">
            <a:extLst>
              <a:ext uri="{FF2B5EF4-FFF2-40B4-BE49-F238E27FC236}">
                <a16:creationId xmlns:a16="http://schemas.microsoft.com/office/drawing/2014/main" id="{90383269-49E0-47FB-9315-3E650B9FED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 y="6628127"/>
            <a:ext cx="7578624" cy="3773523"/>
          </a:xfrm>
          <a:prstGeom prst="rect">
            <a:avLst/>
          </a:prstGeom>
        </p:spPr>
      </p:pic>
      <p:sp>
        <p:nvSpPr>
          <p:cNvPr id="74" name="正方形/長方形 73">
            <a:extLst>
              <a:ext uri="{FF2B5EF4-FFF2-40B4-BE49-F238E27FC236}">
                <a16:creationId xmlns:a16="http://schemas.microsoft.com/office/drawing/2014/main" id="{0D411D1B-BAB5-40F8-9444-02EEB6644EE4}"/>
              </a:ext>
            </a:extLst>
          </p:cNvPr>
          <p:cNvSpPr/>
          <p:nvPr/>
        </p:nvSpPr>
        <p:spPr>
          <a:xfrm>
            <a:off x="-9859" y="9515547"/>
            <a:ext cx="7579008" cy="11303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pic>
        <p:nvPicPr>
          <p:cNvPr id="57" name="図 56">
            <a:extLst>
              <a:ext uri="{FF2B5EF4-FFF2-40B4-BE49-F238E27FC236}">
                <a16:creationId xmlns:a16="http://schemas.microsoft.com/office/drawing/2014/main" id="{165DE3F0-B3AE-4D20-A769-96C0C1937BB2}"/>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5006" y="440021"/>
            <a:ext cx="7564143" cy="3773523"/>
          </a:xfrm>
          <a:prstGeom prst="rect">
            <a:avLst/>
          </a:prstGeom>
        </p:spPr>
      </p:pic>
      <p:sp>
        <p:nvSpPr>
          <p:cNvPr id="62" name="タイトル 1">
            <a:extLst>
              <a:ext uri="{FF2B5EF4-FFF2-40B4-BE49-F238E27FC236}">
                <a16:creationId xmlns:a16="http://schemas.microsoft.com/office/drawing/2014/main" id="{071ADDBF-5105-47F1-B320-D55BE2B71BB5}"/>
              </a:ext>
            </a:extLst>
          </p:cNvPr>
          <p:cNvSpPr>
            <a:spLocks noGrp="1"/>
          </p:cNvSpPr>
          <p:nvPr>
            <p:ph type="ctrTitle"/>
          </p:nvPr>
        </p:nvSpPr>
        <p:spPr>
          <a:xfrm>
            <a:off x="378055" y="274180"/>
            <a:ext cx="6414943" cy="720080"/>
          </a:xfrm>
          <a:noFill/>
          <a:effectLst/>
        </p:spPr>
        <p:txBody>
          <a:bodyPr>
            <a:noAutofit/>
          </a:bodyPr>
          <a:lstStyle/>
          <a:p>
            <a:pPr algn="dist"/>
            <a:r>
              <a:rPr kumimoji="1" lang="ja-JP" altLang="en-US" sz="2000" b="1" kern="0" spc="-100" dirty="0">
                <a:ln w="12700">
                  <a:noFill/>
                  <a:prstDash val="solid"/>
                  <a:miter lim="800000"/>
                </a:ln>
                <a:solidFill>
                  <a:srgbClr val="0070C0"/>
                </a:solidFill>
                <a:effectLst/>
                <a:latin typeface="メイリオ" panose="020B0604030504040204" pitchFamily="50" charset="-128"/>
                <a:ea typeface="メイリオ" panose="020B0604030504040204" pitchFamily="50" charset="-128"/>
              </a:rPr>
              <a:t>ご存じですか？ </a:t>
            </a:r>
            <a:r>
              <a:rPr kumimoji="1" lang="ja-JP" altLang="en-US" sz="3600" b="1" kern="0" spc="-100" dirty="0">
                <a:ln w="12700">
                  <a:noFill/>
                  <a:prstDash val="solid"/>
                  <a:miter lim="800000"/>
                </a:ln>
                <a:solidFill>
                  <a:srgbClr val="0070C0"/>
                </a:solidFill>
                <a:effectLst/>
                <a:latin typeface="メイリオ" panose="020B0604030504040204" pitchFamily="50" charset="-128"/>
                <a:ea typeface="メイリオ" panose="020B0604030504040204" pitchFamily="50" charset="-128"/>
              </a:rPr>
              <a:t>クーリング・オフ</a:t>
            </a:r>
            <a:r>
              <a:rPr lang="ja-JP" altLang="en-US" sz="3600" b="1" kern="0" spc="-100" dirty="0">
                <a:ln w="12700">
                  <a:noFill/>
                  <a:prstDash val="solid"/>
                  <a:miter lim="800000"/>
                </a:ln>
                <a:solidFill>
                  <a:srgbClr val="0070C0"/>
                </a:solidFill>
                <a:effectLst/>
                <a:latin typeface="メイリオ" panose="020B0604030504040204" pitchFamily="50" charset="-128"/>
                <a:ea typeface="メイリオ" panose="020B0604030504040204" pitchFamily="50" charset="-128"/>
              </a:rPr>
              <a:t>制度</a:t>
            </a:r>
            <a:endParaRPr kumimoji="1" lang="ja-JP" altLang="en-US" sz="3600" b="1" kern="0" spc="-100" dirty="0">
              <a:ln w="12700">
                <a:noFill/>
                <a:prstDash val="solid"/>
                <a:miter lim="800000"/>
              </a:ln>
              <a:solidFill>
                <a:srgbClr val="0070C0"/>
              </a:solidFill>
              <a:effectLst/>
              <a:latin typeface="メイリオ" panose="020B0604030504040204" pitchFamily="50" charset="-128"/>
              <a:ea typeface="メイリオ" panose="020B0604030504040204" pitchFamily="50" charset="-128"/>
            </a:endParaRPr>
          </a:p>
        </p:txBody>
      </p:sp>
      <p:grpSp>
        <p:nvGrpSpPr>
          <p:cNvPr id="66" name="グループ化 65">
            <a:extLst>
              <a:ext uri="{FF2B5EF4-FFF2-40B4-BE49-F238E27FC236}">
                <a16:creationId xmlns:a16="http://schemas.microsoft.com/office/drawing/2014/main" id="{960EA564-98E6-4527-B04D-E44A6C8DE511}"/>
              </a:ext>
            </a:extLst>
          </p:cNvPr>
          <p:cNvGrpSpPr/>
          <p:nvPr/>
        </p:nvGrpSpPr>
        <p:grpSpPr>
          <a:xfrm>
            <a:off x="391232" y="1394021"/>
            <a:ext cx="509954" cy="182852"/>
            <a:chOff x="5384811" y="529417"/>
            <a:chExt cx="736244" cy="263992"/>
          </a:xfrm>
        </p:grpSpPr>
        <p:sp>
          <p:nvSpPr>
            <p:cNvPr id="67" name="小波 19">
              <a:extLst>
                <a:ext uri="{FF2B5EF4-FFF2-40B4-BE49-F238E27FC236}">
                  <a16:creationId xmlns:a16="http://schemas.microsoft.com/office/drawing/2014/main" id="{C78D886B-777A-48EC-A339-7934BFC9694F}"/>
                </a:ext>
              </a:extLst>
            </p:cNvPr>
            <p:cNvSpPr/>
            <p:nvPr/>
          </p:nvSpPr>
          <p:spPr>
            <a:xfrm>
              <a:off x="5473190" y="625799"/>
              <a:ext cx="420634" cy="84689"/>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0F2D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sp>
          <p:nvSpPr>
            <p:cNvPr id="68" name="小波 19">
              <a:extLst>
                <a:ext uri="{FF2B5EF4-FFF2-40B4-BE49-F238E27FC236}">
                  <a16:creationId xmlns:a16="http://schemas.microsoft.com/office/drawing/2014/main" id="{3700A6DC-0738-4DB0-AB18-40D804791F41}"/>
                </a:ext>
              </a:extLst>
            </p:cNvPr>
            <p:cNvSpPr/>
            <p:nvPr/>
          </p:nvSpPr>
          <p:spPr>
            <a:xfrm>
              <a:off x="5512207" y="529417"/>
              <a:ext cx="608848" cy="87045"/>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0F2D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sp>
          <p:nvSpPr>
            <p:cNvPr id="72" name="小波 19">
              <a:extLst>
                <a:ext uri="{FF2B5EF4-FFF2-40B4-BE49-F238E27FC236}">
                  <a16:creationId xmlns:a16="http://schemas.microsoft.com/office/drawing/2014/main" id="{9C1B53C1-55E3-4F56-946E-FA77356EA819}"/>
                </a:ext>
              </a:extLst>
            </p:cNvPr>
            <p:cNvSpPr/>
            <p:nvPr/>
          </p:nvSpPr>
          <p:spPr>
            <a:xfrm>
              <a:off x="5384811" y="708720"/>
              <a:ext cx="499535" cy="84689"/>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0F2D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grpSp>
      <p:sp>
        <p:nvSpPr>
          <p:cNvPr id="94" name="テキスト ボックス 93">
            <a:extLst>
              <a:ext uri="{FF2B5EF4-FFF2-40B4-BE49-F238E27FC236}">
                <a16:creationId xmlns:a16="http://schemas.microsoft.com/office/drawing/2014/main" id="{898B53B3-BDD9-4139-938B-6E7FFED79B8D}"/>
              </a:ext>
            </a:extLst>
          </p:cNvPr>
          <p:cNvSpPr txBox="1"/>
          <p:nvPr/>
        </p:nvSpPr>
        <p:spPr>
          <a:xfrm>
            <a:off x="614269" y="889624"/>
            <a:ext cx="6405928" cy="461665"/>
          </a:xfrm>
          <a:prstGeom prst="rect">
            <a:avLst/>
          </a:prstGeom>
          <a:noFill/>
        </p:spPr>
        <p:txBody>
          <a:bodyPr wrap="square" rtlCol="0">
            <a:spAutoFit/>
          </a:bodyPr>
          <a:lstStyle/>
          <a:p>
            <a:pPr>
              <a:lnSpc>
                <a:spcPct val="120000"/>
              </a:lnSpc>
            </a:pPr>
            <a:r>
              <a:rPr lang="ja-JP" altLang="en-US" sz="1000" dirty="0">
                <a:solidFill>
                  <a:srgbClr val="002060"/>
                </a:solidFill>
                <a:effectLst>
                  <a:glow rad="254000">
                    <a:schemeClr val="bg1">
                      <a:alpha val="40000"/>
                    </a:schemeClr>
                  </a:glow>
                </a:effectLst>
                <a:latin typeface="メイリオ" panose="020B0604030504040204" pitchFamily="50" charset="-128"/>
                <a:ea typeface="メイリオ" panose="020B0604030504040204" pitchFamily="50" charset="-128"/>
              </a:rPr>
              <a:t>クーリング・オフとは、特定の取引において、商品やサービスの契約をした後でも冷静に考え直す期間を設け、一定期間内であれば消費者から無条件で申し込みの撤回や契約解除できる制度です。</a:t>
            </a:r>
            <a:endParaRPr lang="en-US" altLang="ja-JP" sz="1000" dirty="0">
              <a:solidFill>
                <a:srgbClr val="002060"/>
              </a:solidFill>
              <a:effectLst>
                <a:glow rad="254000">
                  <a:schemeClr val="bg1">
                    <a:alpha val="40000"/>
                  </a:schemeClr>
                </a:glow>
              </a:effectLst>
              <a:latin typeface="メイリオ" panose="020B0604030504040204" pitchFamily="50" charset="-128"/>
              <a:ea typeface="メイリオ" panose="020B0604030504040204" pitchFamily="50" charset="-128"/>
            </a:endParaRPr>
          </a:p>
        </p:txBody>
      </p:sp>
      <p:sp>
        <p:nvSpPr>
          <p:cNvPr id="95" name="テキスト ボックス 94">
            <a:extLst>
              <a:ext uri="{FF2B5EF4-FFF2-40B4-BE49-F238E27FC236}">
                <a16:creationId xmlns:a16="http://schemas.microsoft.com/office/drawing/2014/main" id="{3AFB8F49-7061-48F8-AA61-C38300992E53}"/>
              </a:ext>
            </a:extLst>
          </p:cNvPr>
          <p:cNvSpPr txBox="1"/>
          <p:nvPr/>
        </p:nvSpPr>
        <p:spPr>
          <a:xfrm>
            <a:off x="323453" y="5842808"/>
            <a:ext cx="4342865" cy="1089529"/>
          </a:xfrm>
          <a:prstGeom prst="rect">
            <a:avLst/>
          </a:prstGeom>
          <a:noFill/>
        </p:spPr>
        <p:txBody>
          <a:bodyPr wrap="square" rtlCol="0">
            <a:spAutoFit/>
          </a:bodyPr>
          <a:lstStyle/>
          <a:p>
            <a:pPr marL="228600" indent="-228600">
              <a:lnSpc>
                <a:spcPct val="120000"/>
              </a:lnSpc>
              <a:buFont typeface="+mj-lt"/>
              <a:buAutoNum type="arabicPeriod"/>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ハガキに必要事項を記入（下のハガキを参考にしてください）</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228600" indent="-228600">
              <a:lnSpc>
                <a:spcPct val="120000"/>
              </a:lnSpc>
              <a:buFont typeface="+mj-lt"/>
              <a:buAutoNum type="arabicPeriod"/>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記入したハガキを両面コピーする（手元に証拠として残す）。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228600" indent="-228600">
              <a:lnSpc>
                <a:spcPct val="120000"/>
              </a:lnSpc>
              <a:buFont typeface="+mj-lt"/>
              <a:buAutoNum type="arabicPeriod"/>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特定記録郵便や簡易書留（発信した記録が残る方法）で郵送する。</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　電子メールやファックス等でも可能です。送信メールやファックス原稿、</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　　専用フォームの場合はスクリーンショットなど送信した記録を残しましょう。</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　関係書類等は</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5</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年間保存しましょう。</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aphicFrame>
        <p:nvGraphicFramePr>
          <p:cNvPr id="106" name="表 105">
            <a:extLst>
              <a:ext uri="{FF2B5EF4-FFF2-40B4-BE49-F238E27FC236}">
                <a16:creationId xmlns:a16="http://schemas.microsoft.com/office/drawing/2014/main" id="{13FFAC85-B3C2-4333-88F7-1083BE70DD60}"/>
              </a:ext>
            </a:extLst>
          </p:cNvPr>
          <p:cNvGraphicFramePr>
            <a:graphicFrameLocks noGrp="1"/>
          </p:cNvGraphicFramePr>
          <p:nvPr>
            <p:extLst/>
          </p:nvPr>
        </p:nvGraphicFramePr>
        <p:xfrm>
          <a:off x="415276" y="1669051"/>
          <a:ext cx="4191372" cy="2741841"/>
        </p:xfrm>
        <a:graphic>
          <a:graphicData uri="http://schemas.openxmlformats.org/drawingml/2006/table">
            <a:tbl>
              <a:tblPr>
                <a:tableStyleId>{93296810-A885-4BE3-A3E7-6D5BEEA58F35}</a:tableStyleId>
              </a:tblPr>
              <a:tblGrid>
                <a:gridCol w="3337313">
                  <a:extLst>
                    <a:ext uri="{9D8B030D-6E8A-4147-A177-3AD203B41FA5}">
                      <a16:colId xmlns:a16="http://schemas.microsoft.com/office/drawing/2014/main" val="1803643446"/>
                    </a:ext>
                  </a:extLst>
                </a:gridCol>
                <a:gridCol w="854059">
                  <a:extLst>
                    <a:ext uri="{9D8B030D-6E8A-4147-A177-3AD203B41FA5}">
                      <a16:colId xmlns:a16="http://schemas.microsoft.com/office/drawing/2014/main" val="3258613371"/>
                    </a:ext>
                  </a:extLst>
                </a:gridCol>
              </a:tblGrid>
              <a:tr h="239170">
                <a:tc>
                  <a:txBody>
                    <a:bodyPr/>
                    <a:lstStyle/>
                    <a:p>
                      <a:pPr algn="ctr"/>
                      <a:r>
                        <a:rPr kumimoji="1" lang="ja-JP" altLang="en-US" sz="1050" b="1" dirty="0">
                          <a:solidFill>
                            <a:schemeClr val="bg1"/>
                          </a:solidFill>
                          <a:latin typeface="游ゴシック" panose="020B0400000000000000" pitchFamily="50" charset="-128"/>
                          <a:ea typeface="游ゴシック" panose="020B0400000000000000" pitchFamily="50" charset="-128"/>
                        </a:rPr>
                        <a:t>取引類型　</a:t>
                      </a:r>
                      <a:r>
                        <a:rPr kumimoji="1" lang="en-US" altLang="ja-JP" sz="900" b="1" dirty="0">
                          <a:solidFill>
                            <a:schemeClr val="bg1"/>
                          </a:solidFill>
                          <a:latin typeface="游ゴシック" panose="020B0400000000000000" pitchFamily="50" charset="-128"/>
                          <a:ea typeface="游ゴシック" panose="020B0400000000000000" pitchFamily="50" charset="-128"/>
                        </a:rPr>
                        <a:t>※</a:t>
                      </a:r>
                      <a:r>
                        <a:rPr kumimoji="1" lang="ja-JP" altLang="en-US" sz="900" b="1" dirty="0">
                          <a:solidFill>
                            <a:schemeClr val="bg1"/>
                          </a:solidFill>
                          <a:latin typeface="游ゴシック" panose="020B0400000000000000" pitchFamily="50" charset="-128"/>
                          <a:ea typeface="游ゴシック" panose="020B0400000000000000" pitchFamily="50" charset="-128"/>
                        </a:rPr>
                        <a:t>特定商取引法に基づく</a:t>
                      </a:r>
                    </a:p>
                  </a:txBody>
                  <a:tcPr>
                    <a:lnL w="12700" cap="flat" cmpd="sng" algn="ctr">
                      <a:solidFill>
                        <a:schemeClr val="accent6">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50000"/>
                      </a:schemeClr>
                    </a:solidFill>
                  </a:tcPr>
                </a:tc>
                <a:tc>
                  <a:txBody>
                    <a:bodyPr/>
                    <a:lstStyle/>
                    <a:p>
                      <a:pPr algn="ctr"/>
                      <a:r>
                        <a:rPr kumimoji="1" lang="ja-JP" altLang="en-US" sz="1050" b="1" dirty="0">
                          <a:solidFill>
                            <a:schemeClr val="bg1"/>
                          </a:solidFill>
                          <a:latin typeface="游ゴシック" panose="020B0400000000000000" pitchFamily="50" charset="-128"/>
                          <a:ea typeface="游ゴシック" panose="020B0400000000000000" pitchFamily="50" charset="-128"/>
                        </a:rPr>
                        <a:t>適用期間</a:t>
                      </a:r>
                    </a:p>
                  </a:txBody>
                  <a:tcPr>
                    <a:lnL w="12700" cap="flat" cmpd="sng" algn="ctr">
                      <a:no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3593232740"/>
                  </a:ext>
                </a:extLst>
              </a:tr>
              <a:tr h="543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訪問販売</a:t>
                      </a:r>
                      <a:endParaRPr lang="en-US" altLang="ja-JP" sz="1050" b="1"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メイリオ" panose="020B0604030504040204" pitchFamily="50" charset="-128"/>
                        <a:buChar char="※"/>
                        <a:tabLst/>
                        <a:defRPr/>
                      </a:pPr>
                      <a:r>
                        <a:rPr lang="ja-JP" altLang="en-US"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キャッチセールス・アポイントメントセールス・</a:t>
                      </a:r>
                      <a:br>
                        <a:rPr lang="en-US" altLang="ja-JP"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br>
                      <a:r>
                        <a:rPr lang="en-US" altLang="ja-JP"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SF</a:t>
                      </a:r>
                      <a:r>
                        <a:rPr lang="ja-JP" altLang="en-US"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商法では店舗販売も含む</a:t>
                      </a:r>
                      <a:endParaRPr lang="en-US" altLang="ja-JP"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８</a:t>
                      </a:r>
                      <a:r>
                        <a:rPr lang="ja-JP" altLang="en-US" sz="90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日間</a:t>
                      </a:r>
                      <a:endParaRPr lang="ja-JP" altLang="en-US" sz="105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861428839"/>
                  </a:ext>
                </a:extLst>
              </a:tr>
              <a:tr h="2391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電話勧誘販売</a:t>
                      </a:r>
                      <a:endParaRPr lang="en-US" altLang="ja-JP" sz="1050" b="1"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８</a:t>
                      </a:r>
                      <a:r>
                        <a:rPr lang="ja-JP" altLang="en-US"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日間</a:t>
                      </a:r>
                      <a:endParaRPr lang="ja-JP" altLang="en-US" sz="105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31202962"/>
                  </a:ext>
                </a:extLst>
              </a:tr>
              <a:tr h="239170">
                <a:tc>
                  <a:txBody>
                    <a:bodyPr/>
                    <a:lstStyle/>
                    <a:p>
                      <a:r>
                        <a:rPr kumimoji="1" lang="ja-JP" altLang="en-US" sz="1050" b="1" dirty="0">
                          <a:solidFill>
                            <a:schemeClr val="accent6">
                              <a:lumMod val="50000"/>
                            </a:schemeClr>
                          </a:solidFill>
                          <a:latin typeface="メイリオ" panose="020B0604030504040204" pitchFamily="50" charset="-128"/>
                          <a:ea typeface="メイリオ" panose="020B0604030504040204" pitchFamily="50" charset="-128"/>
                        </a:rPr>
                        <a:t>訪問購入</a:t>
                      </a:r>
                      <a:r>
                        <a:rPr kumimoji="1" lang="ja-JP" altLang="en-US" sz="900" b="0" dirty="0">
                          <a:solidFill>
                            <a:schemeClr val="accent6">
                              <a:lumMod val="50000"/>
                            </a:schemeClr>
                          </a:solidFill>
                          <a:latin typeface="メイリオ" panose="020B0604030504040204" pitchFamily="50" charset="-128"/>
                          <a:ea typeface="メイリオ" panose="020B0604030504040204" pitchFamily="50" charset="-128"/>
                        </a:rPr>
                        <a:t>（訪問買取）</a:t>
                      </a:r>
                      <a:endParaRPr kumimoji="1" lang="en-US" altLang="ja-JP" sz="1050" b="0" dirty="0">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40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８</a:t>
                      </a:r>
                      <a:r>
                        <a:rPr kumimoji="1" lang="ja-JP" altLang="en-US" sz="900" b="0" dirty="0">
                          <a:solidFill>
                            <a:schemeClr val="accent6">
                              <a:lumMod val="50000"/>
                            </a:schemeClr>
                          </a:solidFill>
                          <a:latin typeface="メイリオ" panose="020B0604030504040204" pitchFamily="50" charset="-128"/>
                          <a:ea typeface="メイリオ" panose="020B0604030504040204" pitchFamily="50" charset="-128"/>
                        </a:rPr>
                        <a:t>日間</a:t>
                      </a:r>
                      <a:endParaRPr kumimoji="1" lang="ja-JP" altLang="en-US" sz="1050" b="0" dirty="0">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4008598391"/>
                  </a:ext>
                </a:extLst>
              </a:tr>
              <a:tr h="391369">
                <a:tc>
                  <a:txBody>
                    <a:bodyPr/>
                    <a:lstStyle/>
                    <a:p>
                      <a:r>
                        <a:rPr lang="ja-JP" altLang="en-US" sz="105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連鎖販売取引</a:t>
                      </a:r>
                      <a:endParaRPr lang="en-US" altLang="ja-JP" sz="105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p>
                      <a:r>
                        <a:rPr lang="ja-JP" altLang="en-US" sz="105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a:t>
                      </a:r>
                      <a:r>
                        <a:rPr lang="ja-JP" altLang="en-US"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マルチ</a:t>
                      </a:r>
                      <a:r>
                        <a:rPr kumimoji="1" lang="ja-JP" altLang="en-US" sz="900" b="0" kern="120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cs typeface="+mn-cs"/>
                        </a:rPr>
                        <a:t>商法</a:t>
                      </a:r>
                      <a:r>
                        <a:rPr lang="ja-JP" altLang="en-US"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・ネットワークビジネス）</a:t>
                      </a:r>
                      <a:endParaRPr kumimoji="1" lang="ja-JP" altLang="en-US" sz="1050" b="0" dirty="0">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b="1"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20</a:t>
                      </a:r>
                      <a:r>
                        <a:rPr lang="ja-JP" altLang="en-US"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日間</a:t>
                      </a:r>
                      <a:endParaRPr kumimoji="1" lang="ja-JP" altLang="en-US" sz="1050" b="0" dirty="0">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67955638"/>
                  </a:ext>
                </a:extLst>
              </a:tr>
              <a:tr h="3913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業務提供誘引販売取引</a:t>
                      </a:r>
                      <a:endParaRPr lang="en-US" altLang="ja-JP" sz="105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（サイドビジネス商法、モニター商法等）</a:t>
                      </a:r>
                      <a:endParaRPr lang="en-US" altLang="ja-JP"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b="1"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20</a:t>
                      </a:r>
                      <a:r>
                        <a:rPr lang="ja-JP" altLang="en-US"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日間</a:t>
                      </a:r>
                      <a:endParaRPr kumimoji="1" lang="ja-JP" altLang="en-US" sz="1050" b="0" dirty="0">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571032621"/>
                  </a:ext>
                </a:extLst>
              </a:tr>
              <a:tr h="5343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特定継続的役務提供</a:t>
                      </a:r>
                      <a:endParaRPr lang="en-US" altLang="ja-JP" sz="1050" b="1"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メイリオ" panose="020B0604030504040204" pitchFamily="50" charset="-128"/>
                        <a:buChar char="※"/>
                        <a:tabLst/>
                        <a:defRPr/>
                      </a:pPr>
                      <a:r>
                        <a:rPr lang="ja-JP" altLang="en-US"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エステ・語学教室・家庭教師・学習塾・パソコン教室・</a:t>
                      </a:r>
                      <a:br>
                        <a:rPr lang="en-US" altLang="ja-JP"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br>
                      <a:r>
                        <a:rPr lang="ja-JP" altLang="en-US"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結婚相手紹介サービス・美容医療の一部</a:t>
                      </a:r>
                      <a:endParaRPr lang="en-US" altLang="ja-JP" sz="900" b="0" cap="none" spc="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r>
                        <a:rPr lang="ja-JP" altLang="en-US" sz="1400" b="1"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８</a:t>
                      </a:r>
                      <a:r>
                        <a:rPr lang="ja-JP" altLang="en-US" sz="900" b="0" dirty="0">
                          <a:ln w="12700">
                            <a:noFill/>
                            <a:prstDash val="solid"/>
                          </a:ln>
                          <a:solidFill>
                            <a:schemeClr val="accent6">
                              <a:lumMod val="50000"/>
                            </a:schemeClr>
                          </a:solidFill>
                          <a:latin typeface="メイリオ" panose="020B0604030504040204" pitchFamily="50" charset="-128"/>
                          <a:ea typeface="メイリオ" panose="020B0604030504040204" pitchFamily="50" charset="-128"/>
                        </a:rPr>
                        <a:t>日間</a:t>
                      </a:r>
                      <a:endParaRPr kumimoji="1" lang="ja-JP" altLang="en-US" sz="1050" b="0" dirty="0">
                        <a:solidFill>
                          <a:schemeClr val="accent6">
                            <a:lumMod val="50000"/>
                          </a:schemeClr>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62183384"/>
                  </a:ext>
                </a:extLst>
              </a:tr>
            </a:tbl>
          </a:graphicData>
        </a:graphic>
      </p:graphicFrame>
      <p:sp>
        <p:nvSpPr>
          <p:cNvPr id="108" name="正方形/長方形 107">
            <a:extLst>
              <a:ext uri="{FF2B5EF4-FFF2-40B4-BE49-F238E27FC236}">
                <a16:creationId xmlns:a16="http://schemas.microsoft.com/office/drawing/2014/main" id="{F6371809-B532-46D3-A0C8-BDA39953917D}"/>
              </a:ext>
            </a:extLst>
          </p:cNvPr>
          <p:cNvSpPr/>
          <p:nvPr/>
        </p:nvSpPr>
        <p:spPr>
          <a:xfrm>
            <a:off x="404682" y="6976690"/>
            <a:ext cx="2004771" cy="2304572"/>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800" dirty="0">
                <a:solidFill>
                  <a:schemeClr val="tx1"/>
                </a:solidFill>
                <a:latin typeface="メイリオ" panose="020B0604030504040204" pitchFamily="50" charset="-128"/>
                <a:ea typeface="メイリオ" panose="020B0604030504040204" pitchFamily="50" charset="-128"/>
              </a:rPr>
              <a:t>通知書</a:t>
            </a:r>
            <a:endParaRPr lang="en-US" altLang="ja-JP" sz="800" dirty="0">
              <a:solidFill>
                <a:schemeClr val="tx1"/>
              </a:solidFill>
              <a:latin typeface="メイリオ" panose="020B0604030504040204" pitchFamily="50" charset="-128"/>
              <a:ea typeface="メイリオ" panose="020B0604030504040204" pitchFamily="50" charset="-128"/>
            </a:endParaRPr>
          </a:p>
          <a:p>
            <a:endParaRPr kumimoji="1" lang="en-US" altLang="ja-JP" sz="4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次の契約を解除します。</a:t>
            </a:r>
            <a:endParaRPr kumimoji="1"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契約年月日　令和〇年〇月〇日</a:t>
            </a:r>
            <a:endParaRPr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商品名　　　　〇〇〇〇〇</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契約金額　　</a:t>
            </a:r>
            <a:r>
              <a:rPr lang="ja-JP" altLang="en-US" sz="8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メイリオ" panose="020B0604030504040204" pitchFamily="50" charset="-128"/>
                <a:ea typeface="メイリオ" panose="020B0604030504040204" pitchFamily="50" charset="-128"/>
              </a:rPr>
              <a:t>〇〇〇〇〇〇円</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販売会社        株式会社〇〇　</a:t>
            </a:r>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rPr>
              <a:t>営業所</a:t>
            </a:r>
            <a:endParaRPr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担当者〇〇〇〇氏</a:t>
            </a:r>
            <a:endParaRPr kumimoji="1"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■支払った代金〇〇〇</a:t>
            </a:r>
            <a:r>
              <a:rPr kumimoji="1" lang="ja-JP" altLang="en-US" sz="800" dirty="0">
                <a:solidFill>
                  <a:schemeClr val="tx1"/>
                </a:solidFill>
                <a:latin typeface="メイリオ" panose="020B0604030504040204" pitchFamily="50" charset="-128"/>
                <a:ea typeface="メイリオ" panose="020B0604030504040204" pitchFamily="50" charset="-128"/>
              </a:rPr>
              <a:t>円</a:t>
            </a:r>
            <a:r>
              <a:rPr lang="ja-JP" altLang="en-US" sz="800" dirty="0">
                <a:solidFill>
                  <a:schemeClr val="tx1"/>
                </a:solidFill>
                <a:latin typeface="メイリオ" panose="020B0604030504040204" pitchFamily="50" charset="-128"/>
                <a:ea typeface="メイリオ" panose="020B0604030504040204" pitchFamily="50" charset="-128"/>
              </a:rPr>
              <a:t>を</a:t>
            </a:r>
            <a:r>
              <a:rPr kumimoji="1" lang="ja-JP" altLang="en-US" sz="800" dirty="0">
                <a:solidFill>
                  <a:schemeClr val="tx1"/>
                </a:solidFill>
                <a:latin typeface="メイリオ" panose="020B0604030504040204" pitchFamily="50" charset="-128"/>
                <a:ea typeface="メイリオ" panose="020B0604030504040204" pitchFamily="50" charset="-128"/>
              </a:rPr>
              <a:t>速やかに</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メイリオ" panose="020B0604030504040204" pitchFamily="50" charset="-128"/>
                <a:ea typeface="メイリオ" panose="020B0604030504040204" pitchFamily="50" charset="-128"/>
              </a:rPr>
              <a:t>返してください。</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■商品を引き取ってください。</a:t>
            </a:r>
            <a:endParaRPr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■今後の勧誘は</a:t>
            </a:r>
            <a:r>
              <a:rPr lang="ja-JP" altLang="en-US" sz="800" dirty="0">
                <a:solidFill>
                  <a:schemeClr val="tx1"/>
                </a:solidFill>
                <a:latin typeface="メイリオ" panose="020B0604030504040204" pitchFamily="50" charset="-128"/>
                <a:ea typeface="メイリオ" panose="020B0604030504040204" pitchFamily="50" charset="-128"/>
              </a:rPr>
              <a:t>お断りします。</a:t>
            </a:r>
            <a:endParaRPr kumimoji="1" lang="en-US" altLang="ja-JP" sz="800" dirty="0">
              <a:solidFill>
                <a:schemeClr val="tx1"/>
              </a:solidFill>
              <a:latin typeface="メイリオ" panose="020B0604030504040204" pitchFamily="50" charset="-128"/>
              <a:ea typeface="メイリオ" panose="020B0604030504040204" pitchFamily="50" charset="-128"/>
            </a:endParaRPr>
          </a:p>
          <a:p>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令和〇年〇月〇日</a:t>
            </a:r>
            <a:endParaRPr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住所　埼玉県〇〇市〇〇町〇丁目〇</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氏名　〇〇〇〇</a:t>
            </a:r>
            <a:endParaRPr kumimoji="1" lang="ja-JP" altLang="en-US" sz="800" dirty="0">
              <a:solidFill>
                <a:schemeClr val="tx1"/>
              </a:solidFill>
              <a:latin typeface="メイリオ" panose="020B0604030504040204" pitchFamily="50" charset="-128"/>
              <a:ea typeface="メイリオ" panose="020B0604030504040204" pitchFamily="50" charset="-128"/>
            </a:endParaRPr>
          </a:p>
        </p:txBody>
      </p:sp>
      <p:sp>
        <p:nvSpPr>
          <p:cNvPr id="110" name="正方形/長方形 109">
            <a:extLst>
              <a:ext uri="{FF2B5EF4-FFF2-40B4-BE49-F238E27FC236}">
                <a16:creationId xmlns:a16="http://schemas.microsoft.com/office/drawing/2014/main" id="{063836D2-1C4E-4C29-9855-C37482523F3F}"/>
              </a:ext>
            </a:extLst>
          </p:cNvPr>
          <p:cNvSpPr/>
          <p:nvPr/>
        </p:nvSpPr>
        <p:spPr>
          <a:xfrm>
            <a:off x="2475020" y="6976691"/>
            <a:ext cx="2004770" cy="230425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800" dirty="0">
                <a:solidFill>
                  <a:schemeClr val="tx1"/>
                </a:solidFill>
                <a:latin typeface="メイリオ" panose="020B0604030504040204" pitchFamily="50" charset="-128"/>
                <a:ea typeface="メイリオ" panose="020B0604030504040204" pitchFamily="50" charset="-128"/>
              </a:rPr>
              <a:t>通知書</a:t>
            </a:r>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次の契約を解除します。</a:t>
            </a:r>
            <a:endParaRPr kumimoji="1"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契約年月日　令和〇年〇月〇日</a:t>
            </a:r>
            <a:endParaRPr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商品名　　　　〇〇〇〇〇</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契約金額　　</a:t>
            </a:r>
            <a:r>
              <a:rPr lang="ja-JP" altLang="en-US" sz="8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メイリオ" panose="020B0604030504040204" pitchFamily="50" charset="-128"/>
                <a:ea typeface="メイリオ" panose="020B0604030504040204" pitchFamily="50" charset="-128"/>
              </a:rPr>
              <a:t>〇〇〇〇〇〇円</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販売会社        株式会社〇〇　</a:t>
            </a:r>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rPr>
              <a:t>営業所</a:t>
            </a:r>
            <a:endParaRPr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担当者〇〇〇〇氏</a:t>
            </a:r>
            <a:endParaRPr kumimoji="1"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クレジット会社　　△△株式会社</a:t>
            </a:r>
            <a:endParaRPr lang="en-US" altLang="ja-JP" sz="800" dirty="0">
              <a:solidFill>
                <a:schemeClr val="tx1"/>
              </a:solidFill>
              <a:latin typeface="メイリオ" panose="020B0604030504040204" pitchFamily="50" charset="-128"/>
              <a:ea typeface="メイリオ" panose="020B0604030504040204" pitchFamily="50" charset="-128"/>
            </a:endParaRPr>
          </a:p>
          <a:p>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令和〇年〇月〇日</a:t>
            </a:r>
            <a:endParaRPr lang="en-US" altLang="ja-JP" sz="800"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住所　埼玉県〇〇市〇町〇丁目〇</a:t>
            </a:r>
            <a:endParaRPr kumimoji="1"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氏名　〇〇〇〇</a:t>
            </a:r>
            <a:endParaRPr kumimoji="1" lang="ja-JP" altLang="en-US" sz="800" dirty="0">
              <a:solidFill>
                <a:schemeClr val="tx1"/>
              </a:solidFill>
              <a:latin typeface="メイリオ" panose="020B0604030504040204" pitchFamily="50" charset="-128"/>
              <a:ea typeface="メイリオ" panose="020B0604030504040204" pitchFamily="50" charset="-128"/>
            </a:endParaRPr>
          </a:p>
        </p:txBody>
      </p:sp>
      <p:sp>
        <p:nvSpPr>
          <p:cNvPr id="117" name="正方形/長方形 116">
            <a:extLst>
              <a:ext uri="{FF2B5EF4-FFF2-40B4-BE49-F238E27FC236}">
                <a16:creationId xmlns:a16="http://schemas.microsoft.com/office/drawing/2014/main" id="{DA956C43-BEA7-46B8-80AC-1EC8D19FA5D9}"/>
              </a:ext>
            </a:extLst>
          </p:cNvPr>
          <p:cNvSpPr/>
          <p:nvPr/>
        </p:nvSpPr>
        <p:spPr>
          <a:xfrm>
            <a:off x="301371" y="9522370"/>
            <a:ext cx="5295281" cy="1237262"/>
          </a:xfrm>
          <a:prstGeom prst="rect">
            <a:avLst/>
          </a:prstGeom>
          <a:noFill/>
        </p:spPr>
        <p:txBody>
          <a:bodyPr wrap="square" lIns="91440" tIns="45720" rIns="91440" bIns="45720">
            <a:spAutoFit/>
          </a:bodyPr>
          <a:lstStyle/>
          <a:p>
            <a:pPr>
              <a:lnSpc>
                <a:spcPct val="120000"/>
              </a:lnSpc>
            </a:pPr>
            <a:r>
              <a:rPr lang="ja-JP" altLang="en-US" sz="1400" b="1" dirty="0">
                <a:ln w="3175">
                  <a:noFill/>
                  <a:prstDash val="solid"/>
                </a:ln>
                <a:solidFill>
                  <a:schemeClr val="bg1"/>
                </a:solidFill>
                <a:latin typeface="メイリオ" panose="020B0604030504040204" pitchFamily="50" charset="-128"/>
                <a:ea typeface="メイリオ" panose="020B0604030504040204" pitchFamily="50" charset="-128"/>
              </a:rPr>
              <a:t>埼玉県消費生活支援センター</a:t>
            </a:r>
            <a:endParaRPr lang="en-US" altLang="ja-JP" sz="1400" b="1" dirty="0">
              <a:ln w="3175">
                <a:noFill/>
                <a:prstDash val="solid"/>
              </a:ln>
              <a:solidFill>
                <a:schemeClr val="bg1"/>
              </a:solidFill>
              <a:latin typeface="メイリオ" panose="020B0604030504040204" pitchFamily="50" charset="-128"/>
              <a:ea typeface="メイリオ" panose="020B0604030504040204" pitchFamily="50" charset="-128"/>
            </a:endParaRPr>
          </a:p>
          <a:p>
            <a:pPr>
              <a:lnSpc>
                <a:spcPct val="120000"/>
              </a:lnSpc>
            </a:pPr>
            <a:r>
              <a:rPr lang="en-US" altLang="ja-JP" sz="1100" b="1" dirty="0">
                <a:ln w="12700">
                  <a:noFill/>
                  <a:prstDash val="solid"/>
                </a:ln>
                <a:solidFill>
                  <a:schemeClr val="bg1"/>
                </a:solidFill>
                <a:latin typeface="メイリオ" panose="020B0604030504040204" pitchFamily="50" charset="-128"/>
                <a:ea typeface="メイリオ" panose="020B0604030504040204" pitchFamily="50" charset="-128"/>
              </a:rPr>
              <a:t>【 </a:t>
            </a:r>
            <a:r>
              <a:rPr lang="ja-JP" altLang="en-US" sz="1100" b="1" dirty="0">
                <a:ln w="12700">
                  <a:noFill/>
                  <a:prstDash val="solid"/>
                </a:ln>
                <a:solidFill>
                  <a:schemeClr val="bg1"/>
                </a:solidFill>
                <a:latin typeface="メイリオ" panose="020B0604030504040204" pitchFamily="50" charset="-128"/>
                <a:ea typeface="メイリオ" panose="020B0604030504040204" pitchFamily="50" charset="-128"/>
              </a:rPr>
              <a:t>相談専用電話 </a:t>
            </a:r>
            <a:r>
              <a:rPr lang="en-US" altLang="ja-JP" sz="1100" b="1" dirty="0">
                <a:ln w="12700">
                  <a:noFill/>
                  <a:prstDash val="solid"/>
                </a:ln>
                <a:solidFill>
                  <a:schemeClr val="bg1"/>
                </a:solidFill>
                <a:latin typeface="メイリオ" panose="020B0604030504040204" pitchFamily="50" charset="-128"/>
                <a:ea typeface="メイリオ" panose="020B0604030504040204" pitchFamily="50" charset="-128"/>
              </a:rPr>
              <a:t>】</a:t>
            </a:r>
            <a:r>
              <a:rPr lang="ja-JP" altLang="en-US" sz="1100" b="1" dirty="0">
                <a:ln w="12700">
                  <a:noFill/>
                  <a:prstDash val="solid"/>
                </a:ln>
                <a:solidFill>
                  <a:schemeClr val="bg1"/>
                </a:solidFill>
                <a:latin typeface="メイリオ" panose="020B0604030504040204" pitchFamily="50" charset="-128"/>
                <a:ea typeface="メイリオ" panose="020B0604030504040204" pitchFamily="50" charset="-128"/>
              </a:rPr>
              <a:t> 川口</a:t>
            </a:r>
            <a:r>
              <a:rPr lang="ja-JP" altLang="en-US" sz="1100" dirty="0">
                <a:ln w="12700">
                  <a:noFill/>
                  <a:prstDash val="solid"/>
                </a:ln>
                <a:solidFill>
                  <a:schemeClr val="bg1"/>
                </a:solidFill>
                <a:latin typeface="メイリオ" panose="020B0604030504040204" pitchFamily="50" charset="-128"/>
                <a:ea typeface="メイリオ" panose="020B0604030504040204" pitchFamily="50" charset="-128"/>
              </a:rPr>
              <a:t>：</a:t>
            </a:r>
            <a:r>
              <a:rPr lang="en-US" altLang="ja-JP" sz="1100" b="1" dirty="0">
                <a:ln w="12700">
                  <a:noFill/>
                  <a:prstDash val="solid"/>
                </a:ln>
                <a:solidFill>
                  <a:schemeClr val="bg1"/>
                </a:solidFill>
                <a:latin typeface="メイリオ" panose="020B0604030504040204" pitchFamily="50" charset="-128"/>
                <a:ea typeface="メイリオ" panose="020B0604030504040204" pitchFamily="50" charset="-128"/>
              </a:rPr>
              <a:t>048-261-0999 </a:t>
            </a:r>
            <a:r>
              <a:rPr lang="ja-JP" altLang="en-US" sz="1100" b="1" dirty="0">
                <a:ln w="12700">
                  <a:noFill/>
                  <a:prstDash val="solid"/>
                </a:ln>
                <a:solidFill>
                  <a:schemeClr val="bg1"/>
                </a:solidFill>
                <a:latin typeface="メイリオ" panose="020B0604030504040204" pitchFamily="50" charset="-128"/>
                <a:ea typeface="メイリオ" panose="020B0604030504040204" pitchFamily="50" charset="-128"/>
              </a:rPr>
              <a:t>／ 熊谷：</a:t>
            </a:r>
            <a:r>
              <a:rPr lang="en-US" altLang="ja-JP" sz="1100" b="1" dirty="0">
                <a:ln w="12700">
                  <a:noFill/>
                  <a:prstDash val="solid"/>
                </a:ln>
                <a:solidFill>
                  <a:schemeClr val="bg1"/>
                </a:solidFill>
                <a:latin typeface="メイリオ" panose="020B0604030504040204" pitchFamily="50" charset="-128"/>
                <a:ea typeface="メイリオ" panose="020B0604030504040204" pitchFamily="50" charset="-128"/>
              </a:rPr>
              <a:t>048-524-0999</a:t>
            </a:r>
          </a:p>
          <a:p>
            <a:pPr>
              <a:lnSpc>
                <a:spcPct val="120000"/>
              </a:lnSpc>
            </a:pPr>
            <a:r>
              <a:rPr lang="en-US" altLang="ja-JP" sz="900" dirty="0">
                <a:solidFill>
                  <a:schemeClr val="bg1"/>
                </a:solidFill>
                <a:latin typeface="メイリオ" panose="020B0604030504040204" pitchFamily="50" charset="-128"/>
                <a:ea typeface="メイリオ" panose="020B0604030504040204" pitchFamily="50" charset="-128"/>
              </a:rPr>
              <a:t>                             </a:t>
            </a:r>
            <a:r>
              <a:rPr lang="ja-JP" altLang="en-US" sz="900" dirty="0">
                <a:solidFill>
                  <a:schemeClr val="bg1"/>
                </a:solidFill>
                <a:latin typeface="メイリオ" panose="020B0604030504040204" pitchFamily="50" charset="-128"/>
                <a:ea typeface="メイリオ" panose="020B0604030504040204" pitchFamily="50" charset="-128"/>
              </a:rPr>
              <a:t>　 </a:t>
            </a:r>
            <a:r>
              <a:rPr lang="ja-JP" altLang="ja-JP" sz="900" dirty="0">
                <a:solidFill>
                  <a:schemeClr val="bg1"/>
                </a:solidFill>
                <a:latin typeface="メイリオ" panose="020B0604030504040204" pitchFamily="50" charset="-128"/>
                <a:ea typeface="メイリオ" panose="020B0604030504040204" pitchFamily="50" charset="-128"/>
              </a:rPr>
              <a:t>受付時間</a:t>
            </a:r>
            <a:r>
              <a:rPr lang="en-US" altLang="ja-JP" sz="900" dirty="0">
                <a:solidFill>
                  <a:schemeClr val="bg1"/>
                </a:solidFill>
                <a:latin typeface="メイリオ" panose="020B0604030504040204" pitchFamily="50" charset="-128"/>
                <a:ea typeface="メイリオ" panose="020B0604030504040204" pitchFamily="50" charset="-128"/>
              </a:rPr>
              <a:t>:</a:t>
            </a:r>
            <a:r>
              <a:rPr lang="ja-JP" altLang="ja-JP" sz="900" dirty="0">
                <a:solidFill>
                  <a:schemeClr val="bg1"/>
                </a:solidFill>
                <a:latin typeface="メイリオ" panose="020B0604030504040204" pitchFamily="50" charset="-128"/>
                <a:ea typeface="メイリオ" panose="020B0604030504040204" pitchFamily="50" charset="-128"/>
              </a:rPr>
              <a:t>月～</a:t>
            </a:r>
            <a:r>
              <a:rPr lang="ja-JP" altLang="en-US" sz="900" dirty="0">
                <a:solidFill>
                  <a:schemeClr val="bg1"/>
                </a:solidFill>
                <a:latin typeface="メイリオ" panose="020B0604030504040204" pitchFamily="50" charset="-128"/>
                <a:ea typeface="メイリオ" panose="020B0604030504040204" pitchFamily="50" charset="-128"/>
              </a:rPr>
              <a:t>土　</a:t>
            </a:r>
            <a:r>
              <a:rPr lang="en-US" altLang="ja-JP" sz="900" dirty="0">
                <a:solidFill>
                  <a:schemeClr val="bg1"/>
                </a:solidFill>
                <a:latin typeface="メイリオ" panose="020B0604030504040204" pitchFamily="50" charset="-128"/>
                <a:ea typeface="メイリオ" panose="020B0604030504040204" pitchFamily="50" charset="-128"/>
              </a:rPr>
              <a:t>9</a:t>
            </a:r>
            <a:r>
              <a:rPr lang="ja-JP" altLang="ja-JP" sz="900" dirty="0">
                <a:solidFill>
                  <a:schemeClr val="bg1"/>
                </a:solidFill>
                <a:latin typeface="メイリオ" panose="020B0604030504040204" pitchFamily="50" charset="-128"/>
                <a:ea typeface="メイリオ" panose="020B0604030504040204" pitchFamily="50" charset="-128"/>
              </a:rPr>
              <a:t>：</a:t>
            </a:r>
            <a:r>
              <a:rPr lang="en-US" altLang="ja-JP" sz="900" dirty="0">
                <a:solidFill>
                  <a:schemeClr val="bg1"/>
                </a:solidFill>
                <a:latin typeface="メイリオ" panose="020B0604030504040204" pitchFamily="50" charset="-128"/>
                <a:ea typeface="メイリオ" panose="020B0604030504040204" pitchFamily="50" charset="-128"/>
              </a:rPr>
              <a:t>00</a:t>
            </a:r>
            <a:r>
              <a:rPr lang="ja-JP" altLang="ja-JP" sz="900" dirty="0">
                <a:solidFill>
                  <a:schemeClr val="bg1"/>
                </a:solidFill>
                <a:latin typeface="メイリオ" panose="020B0604030504040204" pitchFamily="50" charset="-128"/>
                <a:ea typeface="メイリオ" panose="020B0604030504040204" pitchFamily="50" charset="-128"/>
              </a:rPr>
              <a:t>～</a:t>
            </a:r>
            <a:r>
              <a:rPr lang="en-US" altLang="ja-JP" sz="900" dirty="0">
                <a:solidFill>
                  <a:schemeClr val="bg1"/>
                </a:solidFill>
                <a:latin typeface="メイリオ" panose="020B0604030504040204" pitchFamily="50" charset="-128"/>
                <a:ea typeface="メイリオ" panose="020B0604030504040204" pitchFamily="50" charset="-128"/>
              </a:rPr>
              <a:t>16</a:t>
            </a:r>
            <a:r>
              <a:rPr lang="ja-JP" altLang="ja-JP" sz="900" dirty="0">
                <a:solidFill>
                  <a:schemeClr val="bg1"/>
                </a:solidFill>
                <a:latin typeface="メイリオ" panose="020B0604030504040204" pitchFamily="50" charset="-128"/>
                <a:ea typeface="メイリオ" panose="020B0604030504040204" pitchFamily="50" charset="-128"/>
              </a:rPr>
              <a:t>：</a:t>
            </a:r>
            <a:r>
              <a:rPr lang="en-US" altLang="ja-JP" sz="900" dirty="0">
                <a:solidFill>
                  <a:schemeClr val="bg1"/>
                </a:solidFill>
                <a:latin typeface="メイリオ" panose="020B0604030504040204" pitchFamily="50" charset="-128"/>
                <a:ea typeface="メイリオ" panose="020B0604030504040204" pitchFamily="50" charset="-128"/>
              </a:rPr>
              <a:t>00</a:t>
            </a:r>
            <a:r>
              <a:rPr lang="ja-JP" altLang="en-US" sz="900" dirty="0">
                <a:solidFill>
                  <a:schemeClr val="bg1"/>
                </a:solidFill>
                <a:latin typeface="メイリオ" panose="020B0604030504040204" pitchFamily="50" charset="-128"/>
                <a:ea typeface="メイリオ" panose="020B0604030504040204" pitchFamily="50" charset="-128"/>
              </a:rPr>
              <a:t>（</a:t>
            </a:r>
            <a:r>
              <a:rPr lang="ja-JP" altLang="ja-JP" sz="900" dirty="0">
                <a:solidFill>
                  <a:schemeClr val="bg1"/>
                </a:solidFill>
                <a:latin typeface="メイリオ" panose="020B0604030504040204" pitchFamily="50" charset="-128"/>
                <a:ea typeface="メイリオ" panose="020B0604030504040204" pitchFamily="50" charset="-128"/>
              </a:rPr>
              <a:t>祝日・</a:t>
            </a:r>
            <a:r>
              <a:rPr lang="en-US" altLang="ja-JP" sz="900" dirty="0">
                <a:solidFill>
                  <a:schemeClr val="bg1"/>
                </a:solidFill>
                <a:latin typeface="メイリオ" panose="020B0604030504040204" pitchFamily="50" charset="-128"/>
                <a:ea typeface="メイリオ" panose="020B0604030504040204" pitchFamily="50" charset="-128"/>
              </a:rPr>
              <a:t>12</a:t>
            </a:r>
            <a:r>
              <a:rPr lang="ja-JP" altLang="ja-JP" sz="900" dirty="0">
                <a:solidFill>
                  <a:schemeClr val="bg1"/>
                </a:solidFill>
                <a:latin typeface="メイリオ" panose="020B0604030504040204" pitchFamily="50" charset="-128"/>
                <a:ea typeface="メイリオ" panose="020B0604030504040204" pitchFamily="50" charset="-128"/>
              </a:rPr>
              <a:t>月</a:t>
            </a:r>
            <a:r>
              <a:rPr lang="en-US" altLang="ja-JP" sz="900" dirty="0">
                <a:solidFill>
                  <a:schemeClr val="bg1"/>
                </a:solidFill>
                <a:latin typeface="メイリオ" panose="020B0604030504040204" pitchFamily="50" charset="-128"/>
                <a:ea typeface="メイリオ" panose="020B0604030504040204" pitchFamily="50" charset="-128"/>
              </a:rPr>
              <a:t>29</a:t>
            </a:r>
            <a:r>
              <a:rPr lang="ja-JP" altLang="ja-JP" sz="900" dirty="0">
                <a:solidFill>
                  <a:schemeClr val="bg1"/>
                </a:solidFill>
                <a:latin typeface="メイリオ" panose="020B0604030504040204" pitchFamily="50" charset="-128"/>
                <a:ea typeface="メイリオ" panose="020B0604030504040204" pitchFamily="50" charset="-128"/>
              </a:rPr>
              <a:t>日～</a:t>
            </a:r>
            <a:r>
              <a:rPr lang="en-US" altLang="ja-JP" sz="900" dirty="0">
                <a:solidFill>
                  <a:schemeClr val="bg1"/>
                </a:solidFill>
                <a:latin typeface="メイリオ" panose="020B0604030504040204" pitchFamily="50" charset="-128"/>
                <a:ea typeface="メイリオ" panose="020B0604030504040204" pitchFamily="50" charset="-128"/>
              </a:rPr>
              <a:t>1</a:t>
            </a:r>
            <a:r>
              <a:rPr lang="ja-JP" altLang="ja-JP" sz="900" dirty="0">
                <a:solidFill>
                  <a:schemeClr val="bg1"/>
                </a:solidFill>
                <a:latin typeface="メイリオ" panose="020B0604030504040204" pitchFamily="50" charset="-128"/>
                <a:ea typeface="メイリオ" panose="020B0604030504040204" pitchFamily="50" charset="-128"/>
              </a:rPr>
              <a:t>月</a:t>
            </a:r>
            <a:r>
              <a:rPr lang="en-US" altLang="ja-JP" sz="900" dirty="0">
                <a:solidFill>
                  <a:schemeClr val="bg1"/>
                </a:solidFill>
                <a:latin typeface="メイリオ" panose="020B0604030504040204" pitchFamily="50" charset="-128"/>
                <a:ea typeface="メイリオ" panose="020B0604030504040204" pitchFamily="50" charset="-128"/>
              </a:rPr>
              <a:t>3</a:t>
            </a:r>
            <a:r>
              <a:rPr lang="ja-JP" altLang="ja-JP" sz="900" dirty="0">
                <a:solidFill>
                  <a:schemeClr val="bg1"/>
                </a:solidFill>
                <a:latin typeface="メイリオ" panose="020B0604030504040204" pitchFamily="50" charset="-128"/>
                <a:ea typeface="メイリオ" panose="020B0604030504040204" pitchFamily="50" charset="-128"/>
              </a:rPr>
              <a:t>日を除く</a:t>
            </a:r>
            <a:r>
              <a:rPr lang="en-US" altLang="ja-JP" sz="900" dirty="0">
                <a:solidFill>
                  <a:schemeClr val="bg1"/>
                </a:solidFill>
                <a:latin typeface="メイリオ" panose="020B0604030504040204" pitchFamily="50" charset="-128"/>
                <a:ea typeface="メイリオ" panose="020B0604030504040204" pitchFamily="50" charset="-128"/>
              </a:rPr>
              <a:t> </a:t>
            </a:r>
            <a:r>
              <a:rPr lang="ja-JP" altLang="en-US" sz="900" dirty="0">
                <a:solidFill>
                  <a:schemeClr val="bg1"/>
                </a:solidFill>
                <a:latin typeface="メイリオ" panose="020B0604030504040204" pitchFamily="50" charset="-128"/>
                <a:ea typeface="メイリオ" panose="020B0604030504040204" pitchFamily="50" charset="-128"/>
              </a:rPr>
              <a:t>）</a:t>
            </a:r>
            <a:endParaRPr lang="en-US" altLang="ja-JP" sz="900" b="1" dirty="0">
              <a:ln w="12700">
                <a:noFill/>
                <a:prstDash val="solid"/>
              </a:ln>
              <a:solidFill>
                <a:schemeClr val="bg1"/>
              </a:solidFill>
              <a:latin typeface="メイリオ" panose="020B0604030504040204" pitchFamily="50" charset="-128"/>
              <a:ea typeface="メイリオ" panose="020B0604030504040204" pitchFamily="50" charset="-128"/>
            </a:endParaRPr>
          </a:p>
          <a:p>
            <a:pPr>
              <a:lnSpc>
                <a:spcPct val="120000"/>
              </a:lnSpc>
            </a:pPr>
            <a:r>
              <a:rPr lang="en-US" altLang="ja-JP" sz="900" dirty="0">
                <a:ln w="12700">
                  <a:noFill/>
                  <a:prstDash val="solid"/>
                </a:ln>
                <a:solidFill>
                  <a:schemeClr val="bg1"/>
                </a:solidFill>
                <a:latin typeface="メイリオ" panose="020B0604030504040204" pitchFamily="50" charset="-128"/>
                <a:ea typeface="メイリオ" panose="020B0604030504040204" pitchFamily="50" charset="-128"/>
              </a:rPr>
              <a:t>※ </a:t>
            </a:r>
            <a:r>
              <a:rPr lang="ja-JP" altLang="en-US" sz="900" dirty="0">
                <a:ln w="12700">
                  <a:noFill/>
                  <a:prstDash val="solid"/>
                </a:ln>
                <a:solidFill>
                  <a:schemeClr val="bg1"/>
                </a:solidFill>
                <a:latin typeface="メイリオ" panose="020B0604030504040204" pitchFamily="50" charset="-128"/>
                <a:ea typeface="メイリオ" panose="020B0604030504040204" pitchFamily="50" charset="-128"/>
              </a:rPr>
              <a:t>土曜日の来所相談は予約制です。詳しくはホームページでご確認ください。</a:t>
            </a:r>
            <a:endParaRPr lang="en-US" altLang="ja-JP" sz="900" dirty="0">
              <a:ln w="12700">
                <a:noFill/>
                <a:prstDash val="solid"/>
              </a:ln>
              <a:solidFill>
                <a:schemeClr val="bg1"/>
              </a:solidFill>
              <a:latin typeface="メイリオ" panose="020B0604030504040204" pitchFamily="50" charset="-128"/>
              <a:ea typeface="メイリオ" panose="020B0604030504040204" pitchFamily="50" charset="-128"/>
            </a:endParaRPr>
          </a:p>
          <a:p>
            <a:pPr>
              <a:lnSpc>
                <a:spcPct val="120000"/>
              </a:lnSpc>
            </a:pPr>
            <a:r>
              <a:rPr lang="en-US" altLang="ja-JP" sz="900" dirty="0">
                <a:ln w="12700">
                  <a:noFill/>
                  <a:prstDash val="solid"/>
                </a:ln>
                <a:solidFill>
                  <a:schemeClr val="bg1"/>
                </a:solidFill>
                <a:latin typeface="メイリオ" panose="020B0604030504040204" pitchFamily="50" charset="-128"/>
                <a:ea typeface="メイリオ" panose="020B0604030504040204" pitchFamily="50" charset="-128"/>
              </a:rPr>
              <a:t>※ </a:t>
            </a:r>
            <a:r>
              <a:rPr lang="ja-JP" altLang="en-US" sz="900" dirty="0">
                <a:ln w="12700">
                  <a:noFill/>
                  <a:prstDash val="solid"/>
                </a:ln>
                <a:solidFill>
                  <a:schemeClr val="bg1"/>
                </a:solidFill>
                <a:latin typeface="メイリオ" panose="020B0604030504040204" pitchFamily="50" charset="-128"/>
                <a:ea typeface="メイリオ" panose="020B0604030504040204" pitchFamily="50" charset="-128"/>
              </a:rPr>
              <a:t>消費者ホットライン「</a:t>
            </a:r>
            <a:r>
              <a:rPr lang="en-US" altLang="ja-JP" sz="900" dirty="0">
                <a:ln w="12700">
                  <a:noFill/>
                  <a:prstDash val="solid"/>
                </a:ln>
                <a:solidFill>
                  <a:schemeClr val="bg1"/>
                </a:solidFill>
                <a:latin typeface="メイリオ" panose="020B0604030504040204" pitchFamily="50" charset="-128"/>
                <a:ea typeface="メイリオ" panose="020B0604030504040204" pitchFamily="50" charset="-128"/>
              </a:rPr>
              <a:t>188 </a:t>
            </a:r>
            <a:r>
              <a:rPr lang="ja-JP" altLang="en-US" sz="900" dirty="0">
                <a:ln w="12700">
                  <a:noFill/>
                  <a:prstDash val="solid"/>
                </a:ln>
                <a:solidFill>
                  <a:schemeClr val="bg1"/>
                </a:solidFill>
                <a:latin typeface="メイリオ" panose="020B0604030504040204" pitchFamily="50" charset="-128"/>
                <a:ea typeface="メイリオ" panose="020B0604030504040204" pitchFamily="50" charset="-128"/>
              </a:rPr>
              <a:t>」もご利用ください。</a:t>
            </a:r>
          </a:p>
          <a:p>
            <a:endParaRPr lang="ja-JP" altLang="en-US" sz="1100" b="1" dirty="0">
              <a:ln w="3175">
                <a:noFill/>
                <a:prstDash val="solid"/>
              </a:ln>
              <a:solidFill>
                <a:schemeClr val="bg1"/>
              </a:solidFill>
              <a:latin typeface="メイリオ" panose="020B0604030504040204" pitchFamily="50" charset="-128"/>
              <a:ea typeface="メイリオ" panose="020B0604030504040204" pitchFamily="50" charset="-128"/>
            </a:endParaRPr>
          </a:p>
        </p:txBody>
      </p:sp>
      <p:sp>
        <p:nvSpPr>
          <p:cNvPr id="118" name="正方形/長方形 117">
            <a:extLst>
              <a:ext uri="{FF2B5EF4-FFF2-40B4-BE49-F238E27FC236}">
                <a16:creationId xmlns:a16="http://schemas.microsoft.com/office/drawing/2014/main" id="{972FFA42-03E6-4B2A-A25A-9111A6E06242}"/>
              </a:ext>
            </a:extLst>
          </p:cNvPr>
          <p:cNvSpPr/>
          <p:nvPr/>
        </p:nvSpPr>
        <p:spPr>
          <a:xfrm>
            <a:off x="325720" y="9904156"/>
            <a:ext cx="5897332" cy="269304"/>
          </a:xfrm>
          <a:prstGeom prst="rect">
            <a:avLst/>
          </a:prstGeom>
          <a:noFill/>
        </p:spPr>
        <p:txBody>
          <a:bodyPr wrap="square" lIns="91440" tIns="45720" rIns="91440" bIns="45720">
            <a:spAutoFit/>
          </a:bodyPr>
          <a:lstStyle/>
          <a:p>
            <a:pPr>
              <a:lnSpc>
                <a:spcPct val="120000"/>
              </a:lnSpc>
            </a:pPr>
            <a:endParaRPr lang="ja-JP" altLang="en-US" sz="1000" dirty="0">
              <a:ln w="12700">
                <a:noFill/>
                <a:prstDash val="solid"/>
              </a:ln>
              <a:solidFill>
                <a:schemeClr val="bg1"/>
              </a:solidFill>
              <a:latin typeface="メイリオ" panose="020B0604030504040204" pitchFamily="50" charset="-128"/>
              <a:ea typeface="メイリオ" panose="020B0604030504040204" pitchFamily="50" charset="-128"/>
            </a:endParaRPr>
          </a:p>
        </p:txBody>
      </p:sp>
      <p:sp>
        <p:nvSpPr>
          <p:cNvPr id="133" name="正方形/長方形 132">
            <a:extLst>
              <a:ext uri="{FF2B5EF4-FFF2-40B4-BE49-F238E27FC236}">
                <a16:creationId xmlns:a16="http://schemas.microsoft.com/office/drawing/2014/main" id="{9348BF6D-8624-4ACA-89E7-4A0E6C3129E3}"/>
              </a:ext>
            </a:extLst>
          </p:cNvPr>
          <p:cNvSpPr/>
          <p:nvPr/>
        </p:nvSpPr>
        <p:spPr>
          <a:xfrm>
            <a:off x="849883" y="1361429"/>
            <a:ext cx="3429000" cy="276999"/>
          </a:xfrm>
          <a:prstGeom prst="rect">
            <a:avLst/>
          </a:prstGeom>
        </p:spPr>
        <p:txBody>
          <a:bodyPr>
            <a:spAutoFit/>
          </a:bodyPr>
          <a:lstStyle/>
          <a:p>
            <a:r>
              <a:rPr lang="ja-JP" altLang="en-US" sz="1200" b="1" dirty="0">
                <a:solidFill>
                  <a:srgbClr val="002060"/>
                </a:solidFill>
                <a:effectLst>
                  <a:glow rad="469900">
                    <a:schemeClr val="bg1">
                      <a:alpha val="40000"/>
                    </a:schemeClr>
                  </a:glow>
                </a:effectLst>
                <a:latin typeface="メイリオ" panose="020B0604030504040204" pitchFamily="50" charset="-128"/>
                <a:ea typeface="メイリオ" panose="020B0604030504040204" pitchFamily="50" charset="-128"/>
              </a:rPr>
              <a:t>クーリング・オフができるものと適用期間</a:t>
            </a:r>
            <a:endParaRPr lang="en-US" altLang="ja-JP" sz="1200" b="1" dirty="0">
              <a:solidFill>
                <a:srgbClr val="002060"/>
              </a:solidFill>
              <a:effectLst>
                <a:glow rad="469900">
                  <a:schemeClr val="bg1">
                    <a:alpha val="40000"/>
                  </a:schemeClr>
                </a:glow>
              </a:effectLst>
              <a:latin typeface="メイリオ" panose="020B0604030504040204" pitchFamily="50" charset="-128"/>
              <a:ea typeface="メイリオ" panose="020B0604030504040204" pitchFamily="50" charset="-128"/>
            </a:endParaRPr>
          </a:p>
        </p:txBody>
      </p:sp>
      <p:sp>
        <p:nvSpPr>
          <p:cNvPr id="140" name="正方形/長方形 139">
            <a:extLst>
              <a:ext uri="{FF2B5EF4-FFF2-40B4-BE49-F238E27FC236}">
                <a16:creationId xmlns:a16="http://schemas.microsoft.com/office/drawing/2014/main" id="{D6594FAC-F9C1-4FB1-A1B9-917D26AE0163}"/>
              </a:ext>
            </a:extLst>
          </p:cNvPr>
          <p:cNvSpPr/>
          <p:nvPr/>
        </p:nvSpPr>
        <p:spPr>
          <a:xfrm>
            <a:off x="863333" y="5624702"/>
            <a:ext cx="3429000" cy="276999"/>
          </a:xfrm>
          <a:prstGeom prst="rect">
            <a:avLst/>
          </a:prstGeom>
        </p:spPr>
        <p:txBody>
          <a:bodyPr>
            <a:spAutoFit/>
          </a:bodyPr>
          <a:lstStyle/>
          <a:p>
            <a:r>
              <a:rPr lang="ja-JP" altLang="en-US" sz="1200" b="1" dirty="0">
                <a:solidFill>
                  <a:schemeClr val="accent6">
                    <a:lumMod val="75000"/>
                  </a:schemeClr>
                </a:solidFill>
                <a:latin typeface="メイリオ" panose="020B0604030504040204" pitchFamily="50" charset="-128"/>
                <a:ea typeface="メイリオ" panose="020B0604030504040204" pitchFamily="50" charset="-128"/>
              </a:rPr>
              <a:t>クーリング・オフの仕方</a:t>
            </a:r>
            <a:endParaRPr lang="en-US" altLang="ja-JP" sz="1200" b="1"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107" name="テキスト ボックス 106">
            <a:extLst>
              <a:ext uri="{FF2B5EF4-FFF2-40B4-BE49-F238E27FC236}">
                <a16:creationId xmlns:a16="http://schemas.microsoft.com/office/drawing/2014/main" id="{61EA2E0A-8A3F-444A-9AA6-81FEE6E6677D}"/>
              </a:ext>
            </a:extLst>
          </p:cNvPr>
          <p:cNvSpPr txBox="1"/>
          <p:nvPr/>
        </p:nvSpPr>
        <p:spPr>
          <a:xfrm>
            <a:off x="335366" y="4800897"/>
            <a:ext cx="4884631" cy="750205"/>
          </a:xfrm>
          <a:prstGeom prst="rect">
            <a:avLst/>
          </a:prstGeom>
        </p:spPr>
        <p:txBody>
          <a:bodyPr wrap="square">
            <a:spAutoFit/>
          </a:bodyPr>
          <a:lstStyle>
            <a:defPPr>
              <a:defRPr lang="ja-JP"/>
            </a:defPPr>
            <a:lvl1pPr marL="171450" indent="-171450">
              <a:buFont typeface="メイリオ" panose="020B0604030504040204" pitchFamily="50" charset="-128"/>
              <a:buChar char="※"/>
              <a:defRPr sz="800">
                <a:latin typeface="游ゴシック" panose="020B0400000000000000" pitchFamily="50" charset="-128"/>
                <a:ea typeface="游ゴシック" panose="020B0400000000000000" pitchFamily="50" charset="-128"/>
              </a:defRPr>
            </a:lvl1pPr>
          </a:lstStyle>
          <a:p>
            <a:pPr>
              <a:lnSpc>
                <a:spcPct val="120000"/>
              </a:lnSpc>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政令指定消耗品以外の商品は、使っていても事業者の送料負担でそのまま返品できる。</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工事契約で施工が完了していても代金を支払う義務はなく、「元に戻して」と言える。</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損害賠償・違約金等の支払い不要。</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訪問購入は、売ったものを返してもらえる。</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0C9E5330-90D6-4BD7-8318-E873B8A1299A}"/>
              </a:ext>
            </a:extLst>
          </p:cNvPr>
          <p:cNvSpPr txBox="1"/>
          <p:nvPr/>
        </p:nvSpPr>
        <p:spPr>
          <a:xfrm>
            <a:off x="717691" y="9280946"/>
            <a:ext cx="1246706" cy="246221"/>
          </a:xfrm>
          <a:prstGeom prst="rect">
            <a:avLst/>
          </a:prstGeom>
          <a:noFill/>
        </p:spPr>
        <p:txBody>
          <a:bodyPr wrap="square" rtlCol="0">
            <a:spAutoFit/>
          </a:bodyPr>
          <a:lstStyle/>
          <a:p>
            <a:pPr algn="ctr"/>
            <a:r>
              <a:rPr kumimoji="1" lang="ja-JP" altLang="en-US" sz="1000" b="1" dirty="0">
                <a:latin typeface="メイリオ" panose="020B0604030504040204" pitchFamily="50" charset="-128"/>
                <a:ea typeface="メイリオ" panose="020B0604030504040204" pitchFamily="50" charset="-128"/>
              </a:rPr>
              <a:t>販売会社宛て</a:t>
            </a:r>
          </a:p>
        </p:txBody>
      </p:sp>
      <p:sp>
        <p:nvSpPr>
          <p:cNvPr id="111" name="テキスト ボックス 110">
            <a:extLst>
              <a:ext uri="{FF2B5EF4-FFF2-40B4-BE49-F238E27FC236}">
                <a16:creationId xmlns:a16="http://schemas.microsoft.com/office/drawing/2014/main" id="{CBCFD67A-966A-4196-80A1-36837F3EF7DE}"/>
              </a:ext>
            </a:extLst>
          </p:cNvPr>
          <p:cNvSpPr txBox="1"/>
          <p:nvPr/>
        </p:nvSpPr>
        <p:spPr>
          <a:xfrm>
            <a:off x="2699717" y="9280946"/>
            <a:ext cx="1416262" cy="246221"/>
          </a:xfrm>
          <a:prstGeom prst="rect">
            <a:avLst/>
          </a:prstGeom>
          <a:noFill/>
        </p:spPr>
        <p:txBody>
          <a:bodyPr wrap="square" rtlCol="0">
            <a:spAutoFit/>
          </a:bodyPr>
          <a:lstStyle/>
          <a:p>
            <a:pPr algn="ctr"/>
            <a:r>
              <a:rPr lang="ja-JP" altLang="en-US" sz="1000" b="1" dirty="0">
                <a:latin typeface="メイリオ" panose="020B0604030504040204" pitchFamily="50" charset="-128"/>
                <a:ea typeface="メイリオ" panose="020B0604030504040204" pitchFamily="50" charset="-128"/>
              </a:rPr>
              <a:t>クレジット</a:t>
            </a:r>
            <a:r>
              <a:rPr kumimoji="1" lang="ja-JP" altLang="en-US" sz="1000" b="1" dirty="0">
                <a:latin typeface="メイリオ" panose="020B0604030504040204" pitchFamily="50" charset="-128"/>
                <a:ea typeface="メイリオ" panose="020B0604030504040204" pitchFamily="50" charset="-128"/>
              </a:rPr>
              <a:t>会社宛て</a:t>
            </a:r>
          </a:p>
        </p:txBody>
      </p:sp>
      <p:sp>
        <p:nvSpPr>
          <p:cNvPr id="14" name="四角形: 角を丸くする 13">
            <a:extLst>
              <a:ext uri="{FF2B5EF4-FFF2-40B4-BE49-F238E27FC236}">
                <a16:creationId xmlns:a16="http://schemas.microsoft.com/office/drawing/2014/main" id="{2AB2E53F-888C-4809-92F2-74319940B2CF}"/>
              </a:ext>
            </a:extLst>
          </p:cNvPr>
          <p:cNvSpPr/>
          <p:nvPr/>
        </p:nvSpPr>
        <p:spPr>
          <a:xfrm>
            <a:off x="4805547" y="5245335"/>
            <a:ext cx="2520000" cy="3390303"/>
          </a:xfrm>
          <a:prstGeom prst="roundRect">
            <a:avLst>
              <a:gd name="adj" fmla="val 5413"/>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04" name="テキスト ボックス 103">
            <a:extLst>
              <a:ext uri="{FF2B5EF4-FFF2-40B4-BE49-F238E27FC236}">
                <a16:creationId xmlns:a16="http://schemas.microsoft.com/office/drawing/2014/main" id="{F1E85C56-AA79-4BEF-A565-DF8008B84234}"/>
              </a:ext>
            </a:extLst>
          </p:cNvPr>
          <p:cNvSpPr txBox="1"/>
          <p:nvPr/>
        </p:nvSpPr>
        <p:spPr>
          <a:xfrm>
            <a:off x="4965146" y="5798765"/>
            <a:ext cx="2260841" cy="1015663"/>
          </a:xfrm>
          <a:prstGeom prst="rect">
            <a:avLst/>
          </a:prstGeom>
          <a:noFill/>
        </p:spPr>
        <p:txBody>
          <a:bodyPr wrap="square" rtlCol="0">
            <a:spAutoFit/>
          </a:bodyPr>
          <a:lstStyle/>
          <a:p>
            <a:pPr marL="171450" indent="-171450">
              <a:lnSpc>
                <a:spcPct val="120000"/>
              </a:lnSpc>
              <a:buFont typeface="Wingdings" panose="05000000000000000000" pitchFamily="2" charset="2"/>
              <a:buChar char="l"/>
            </a:pPr>
            <a:r>
              <a:rPr lang="ja-JP" altLang="en-US" sz="1000" dirty="0">
                <a:solidFill>
                  <a:srgbClr val="002060"/>
                </a:solidFill>
                <a:latin typeface="メイリオ" panose="020B0604030504040204" pitchFamily="50" charset="-128"/>
                <a:ea typeface="メイリオ" panose="020B0604030504040204" pitchFamily="50" charset="-128"/>
              </a:rPr>
              <a:t>店舗での購入</a:t>
            </a:r>
            <a:endParaRPr lang="en-US" altLang="ja-JP" sz="1000" dirty="0">
              <a:solidFill>
                <a:srgbClr val="002060"/>
              </a:solidFill>
              <a:latin typeface="メイリオ" panose="020B0604030504040204" pitchFamily="50" charset="-128"/>
              <a:ea typeface="メイリオ" panose="020B0604030504040204" pitchFamily="50" charset="-128"/>
            </a:endParaRPr>
          </a:p>
          <a:p>
            <a:pPr marL="171450" indent="-171450">
              <a:lnSpc>
                <a:spcPct val="120000"/>
              </a:lnSpc>
              <a:buFont typeface="Wingdings" panose="05000000000000000000" pitchFamily="2" charset="2"/>
              <a:buChar char="l"/>
            </a:pPr>
            <a:r>
              <a:rPr lang="ja-JP" altLang="en-US" sz="1000" dirty="0">
                <a:solidFill>
                  <a:srgbClr val="002060"/>
                </a:solidFill>
                <a:latin typeface="メイリオ" panose="020B0604030504040204" pitchFamily="50" charset="-128"/>
                <a:ea typeface="メイリオ" panose="020B0604030504040204" pitchFamily="50" charset="-128"/>
              </a:rPr>
              <a:t>開封・使用した政令指定消耗品</a:t>
            </a:r>
            <a:br>
              <a:rPr lang="en-US" altLang="ja-JP" sz="1000" dirty="0">
                <a:solidFill>
                  <a:srgbClr val="002060"/>
                </a:solidFill>
                <a:latin typeface="メイリオ" panose="020B0604030504040204" pitchFamily="50" charset="-128"/>
                <a:ea typeface="メイリオ" panose="020B0604030504040204" pitchFamily="50" charset="-128"/>
              </a:rPr>
            </a:br>
            <a:r>
              <a:rPr lang="ja-JP" altLang="en-US" sz="1000" dirty="0">
                <a:solidFill>
                  <a:srgbClr val="002060"/>
                </a:solidFill>
                <a:latin typeface="メイリオ" panose="020B0604030504040204" pitchFamily="50" charset="-128"/>
                <a:ea typeface="メイリオ" panose="020B0604030504040204" pitchFamily="50" charset="-128"/>
              </a:rPr>
              <a:t>（健康食品・化粧品・履物など）</a:t>
            </a:r>
            <a:endParaRPr lang="en-US" altLang="ja-JP" sz="1000" dirty="0">
              <a:solidFill>
                <a:srgbClr val="002060"/>
              </a:solidFill>
              <a:latin typeface="メイリオ" panose="020B0604030504040204" pitchFamily="50" charset="-128"/>
              <a:ea typeface="メイリオ" panose="020B0604030504040204" pitchFamily="50" charset="-128"/>
            </a:endParaRPr>
          </a:p>
          <a:p>
            <a:pPr marL="171450" indent="-171450">
              <a:lnSpc>
                <a:spcPct val="120000"/>
              </a:lnSpc>
              <a:buFont typeface="Wingdings" panose="05000000000000000000" pitchFamily="2" charset="2"/>
              <a:buChar char="l"/>
            </a:pPr>
            <a:r>
              <a:rPr lang="en-US" altLang="ja-JP" sz="1000" dirty="0">
                <a:solidFill>
                  <a:srgbClr val="002060"/>
                </a:solidFill>
                <a:latin typeface="メイリオ" panose="020B0604030504040204" pitchFamily="50" charset="-128"/>
                <a:ea typeface="メイリオ" panose="020B0604030504040204" pitchFamily="50" charset="-128"/>
              </a:rPr>
              <a:t>3,000</a:t>
            </a:r>
            <a:r>
              <a:rPr lang="ja-JP" altLang="en-US" sz="1000" dirty="0">
                <a:solidFill>
                  <a:srgbClr val="002060"/>
                </a:solidFill>
                <a:latin typeface="メイリオ" panose="020B0604030504040204" pitchFamily="50" charset="-128"/>
                <a:ea typeface="メイリオ" panose="020B0604030504040204" pitchFamily="50" charset="-128"/>
              </a:rPr>
              <a:t>円未満の現金取引　　</a:t>
            </a:r>
            <a:r>
              <a:rPr lang="en-US" altLang="ja-JP" sz="1000" dirty="0">
                <a:solidFill>
                  <a:srgbClr val="002060"/>
                </a:solidFill>
                <a:latin typeface="メイリオ" panose="020B0604030504040204" pitchFamily="50" charset="-128"/>
                <a:ea typeface="メイリオ" panose="020B0604030504040204" pitchFamily="50" charset="-128"/>
              </a:rPr>
              <a:t> </a:t>
            </a:r>
          </a:p>
          <a:p>
            <a:pPr marL="171450" indent="-171450">
              <a:lnSpc>
                <a:spcPct val="120000"/>
              </a:lnSpc>
              <a:buFont typeface="Wingdings" panose="05000000000000000000" pitchFamily="2" charset="2"/>
              <a:buChar char="l"/>
            </a:pPr>
            <a:r>
              <a:rPr lang="ja-JP" altLang="en-US" sz="1000" dirty="0">
                <a:solidFill>
                  <a:srgbClr val="002060"/>
                </a:solidFill>
                <a:latin typeface="メイリオ" panose="020B0604030504040204" pitchFamily="50" charset="-128"/>
                <a:ea typeface="メイリオ" panose="020B0604030504040204" pitchFamily="50" charset="-128"/>
              </a:rPr>
              <a:t>自動車（中古車・リース含む）　　</a:t>
            </a:r>
            <a:r>
              <a:rPr lang="en-US" altLang="ja-JP" sz="1000" dirty="0">
                <a:solidFill>
                  <a:srgbClr val="002060"/>
                </a:solidFill>
                <a:latin typeface="メイリオ" panose="020B0604030504040204" pitchFamily="50" charset="-128"/>
                <a:ea typeface="メイリオ" panose="020B0604030504040204" pitchFamily="50" charset="-128"/>
              </a:rPr>
              <a:t> </a:t>
            </a:r>
            <a:r>
              <a:rPr lang="ja-JP" altLang="en-US" sz="1000" dirty="0">
                <a:solidFill>
                  <a:srgbClr val="002060"/>
                </a:solidFill>
                <a:latin typeface="メイリオ" panose="020B0604030504040204" pitchFamily="50" charset="-128"/>
                <a:ea typeface="メイリオ" panose="020B0604030504040204" pitchFamily="50" charset="-128"/>
              </a:rPr>
              <a:t>　</a:t>
            </a:r>
            <a:endParaRPr kumimoji="1" lang="en-US" altLang="ja-JP" sz="1000" dirty="0">
              <a:solidFill>
                <a:srgbClr val="002060"/>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4811608" y="1593712"/>
            <a:ext cx="2520000" cy="3172692"/>
            <a:chOff x="4811608" y="1462602"/>
            <a:chExt cx="2520000" cy="3341355"/>
          </a:xfrm>
        </p:grpSpPr>
        <p:sp>
          <p:nvSpPr>
            <p:cNvPr id="142" name="四角形: 角を丸くする 141">
              <a:extLst>
                <a:ext uri="{FF2B5EF4-FFF2-40B4-BE49-F238E27FC236}">
                  <a16:creationId xmlns:a16="http://schemas.microsoft.com/office/drawing/2014/main" id="{8BC56E6C-0485-46DF-97B8-CB8A957FE90B}"/>
                </a:ext>
              </a:extLst>
            </p:cNvPr>
            <p:cNvSpPr/>
            <p:nvPr/>
          </p:nvSpPr>
          <p:spPr>
            <a:xfrm>
              <a:off x="4811608" y="1462602"/>
              <a:ext cx="2520000" cy="3341355"/>
            </a:xfrm>
            <a:prstGeom prst="roundRect">
              <a:avLst>
                <a:gd name="adj" fmla="val 5413"/>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46" name="テキスト ボックス 145">
              <a:extLst>
                <a:ext uri="{FF2B5EF4-FFF2-40B4-BE49-F238E27FC236}">
                  <a16:creationId xmlns:a16="http://schemas.microsoft.com/office/drawing/2014/main" id="{09F2FC0F-38A3-434A-A7B4-CC3C0C814017}"/>
                </a:ext>
              </a:extLst>
            </p:cNvPr>
            <p:cNvSpPr txBox="1"/>
            <p:nvPr/>
          </p:nvSpPr>
          <p:spPr>
            <a:xfrm>
              <a:off x="4964973" y="2009857"/>
              <a:ext cx="2160000" cy="2625519"/>
            </a:xfrm>
            <a:prstGeom prst="rect">
              <a:avLst/>
            </a:prstGeom>
            <a:noFill/>
          </p:spPr>
          <p:txBody>
            <a:bodyPr wrap="square" rtlCol="0">
              <a:spAutoFit/>
            </a:bodyPr>
            <a:lstStyle/>
            <a:p>
              <a:pPr marL="171450" indent="-171450">
                <a:lnSpc>
                  <a:spcPct val="120000"/>
                </a:lnSpc>
                <a:buFont typeface="Wingdings" panose="05000000000000000000" pitchFamily="2" charset="2"/>
                <a:buChar char="l"/>
              </a:pPr>
              <a:r>
                <a:rPr lang="ja-JP" altLang="en-US" sz="1000" dirty="0">
                  <a:solidFill>
                    <a:srgbClr val="002060"/>
                  </a:solidFill>
                  <a:latin typeface="メイリオ" panose="020B0604030504040204" pitchFamily="50" charset="-128"/>
                  <a:ea typeface="メイリオ" panose="020B0604030504040204" pitchFamily="50" charset="-128"/>
                </a:rPr>
                <a:t>適用期間は「買った日・契約した日から」ではなく、契約書などの</a:t>
              </a:r>
              <a:r>
                <a:rPr lang="ja-JP" altLang="en-US" sz="1000" b="1" dirty="0">
                  <a:solidFill>
                    <a:srgbClr val="FF0000"/>
                  </a:solidFill>
                  <a:latin typeface="メイリオ" panose="020B0604030504040204" pitchFamily="50" charset="-128"/>
                  <a:ea typeface="メイリオ" panose="020B0604030504040204" pitchFamily="50" charset="-128"/>
                </a:rPr>
                <a:t>法定書面を受け取ってから起算</a:t>
              </a:r>
              <a:r>
                <a:rPr lang="ja-JP" altLang="en-US" sz="1000" dirty="0">
                  <a:solidFill>
                    <a:srgbClr val="002060"/>
                  </a:solidFill>
                  <a:latin typeface="メイリオ" panose="020B0604030504040204" pitchFamily="50" charset="-128"/>
                  <a:ea typeface="メイリオ" panose="020B0604030504040204" pitchFamily="50" charset="-128"/>
                </a:rPr>
                <a:t>します。</a:t>
              </a:r>
              <a:endParaRPr lang="en-US" altLang="ja-JP" sz="1000" dirty="0">
                <a:solidFill>
                  <a:srgbClr val="002060"/>
                </a:solidFill>
                <a:latin typeface="メイリオ" panose="020B0604030504040204" pitchFamily="50" charset="-128"/>
                <a:ea typeface="メイリオ" panose="020B0604030504040204" pitchFamily="50" charset="-128"/>
              </a:endParaRPr>
            </a:p>
            <a:p>
              <a:pPr marL="171450" indent="-171450">
                <a:lnSpc>
                  <a:spcPct val="120000"/>
                </a:lnSpc>
                <a:buFont typeface="Wingdings" panose="05000000000000000000" pitchFamily="2" charset="2"/>
                <a:buChar char="l"/>
              </a:pPr>
              <a:r>
                <a:rPr lang="ja-JP" altLang="en-US" sz="1000" dirty="0">
                  <a:solidFill>
                    <a:srgbClr val="002060"/>
                  </a:solidFill>
                  <a:latin typeface="メイリオ" panose="020B0604030504040204" pitchFamily="50" charset="-128"/>
                  <a:ea typeface="メイリオ" panose="020B0604030504040204" pitchFamily="50" charset="-128"/>
                </a:rPr>
                <a:t>書面に不備があった、書面を交付されなかった、事業者のウソや脅しでクーリング・オフを妨害された場合は、改めて書面を受領した日から起算します。</a:t>
              </a:r>
              <a:endParaRPr lang="en-US" altLang="ja-JP" sz="1000" dirty="0">
                <a:solidFill>
                  <a:srgbClr val="002060"/>
                </a:solidFill>
                <a:latin typeface="メイリオ" panose="020B0604030504040204" pitchFamily="50" charset="-128"/>
                <a:ea typeface="メイリオ" panose="020B0604030504040204" pitchFamily="50" charset="-128"/>
              </a:endParaRPr>
            </a:p>
            <a:p>
              <a:pPr marL="171450" indent="-171450">
                <a:lnSpc>
                  <a:spcPct val="120000"/>
                </a:lnSpc>
                <a:buFont typeface="Wingdings" panose="05000000000000000000" pitchFamily="2" charset="2"/>
                <a:buChar char="l"/>
              </a:pPr>
              <a:r>
                <a:rPr lang="ja-JP" altLang="en-US" sz="1000" dirty="0">
                  <a:solidFill>
                    <a:srgbClr val="002060"/>
                  </a:solidFill>
                  <a:latin typeface="メイリオ" panose="020B0604030504040204" pitchFamily="50" charset="-128"/>
                  <a:ea typeface="メイリオ" panose="020B0604030504040204" pitchFamily="50" charset="-128"/>
                </a:rPr>
                <a:t>通知を発送した時に効力が生じます。通知が期間を過ぎてから事業者側へ到達したとしても問題ありません。</a:t>
              </a:r>
              <a:endParaRPr kumimoji="1" lang="en-US" altLang="ja-JP" sz="1000" dirty="0">
                <a:solidFill>
                  <a:srgbClr val="002060"/>
                </a:solidFill>
                <a:latin typeface="メイリオ" panose="020B0604030504040204" pitchFamily="50" charset="-128"/>
                <a:ea typeface="メイリオ" panose="020B0604030504040204" pitchFamily="50" charset="-128"/>
              </a:endParaRPr>
            </a:p>
          </p:txBody>
        </p:sp>
        <p:sp>
          <p:nvSpPr>
            <p:cNvPr id="156" name="正方形/長方形 155">
              <a:extLst>
                <a:ext uri="{FF2B5EF4-FFF2-40B4-BE49-F238E27FC236}">
                  <a16:creationId xmlns:a16="http://schemas.microsoft.com/office/drawing/2014/main" id="{6331A94C-4F0B-4AE2-8433-9FE31DDCD9AD}"/>
                </a:ext>
              </a:extLst>
            </p:cNvPr>
            <p:cNvSpPr/>
            <p:nvPr/>
          </p:nvSpPr>
          <p:spPr>
            <a:xfrm flipV="1">
              <a:off x="5013969" y="1840319"/>
              <a:ext cx="2160000" cy="75828"/>
            </a:xfrm>
            <a:prstGeom prst="rect">
              <a:avLst/>
            </a:prstGeom>
            <a:solidFill>
              <a:srgbClr val="ABC7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grpSp>
      <p:grpSp>
        <p:nvGrpSpPr>
          <p:cNvPr id="61" name="グループ化 60">
            <a:extLst>
              <a:ext uri="{FF2B5EF4-FFF2-40B4-BE49-F238E27FC236}">
                <a16:creationId xmlns:a16="http://schemas.microsoft.com/office/drawing/2014/main" id="{30D4BC32-C76A-4D64-ADAF-5888A2F43D38}"/>
              </a:ext>
            </a:extLst>
          </p:cNvPr>
          <p:cNvGrpSpPr/>
          <p:nvPr/>
        </p:nvGrpSpPr>
        <p:grpSpPr>
          <a:xfrm>
            <a:off x="419012" y="4577143"/>
            <a:ext cx="396389" cy="182852"/>
            <a:chOff x="5384811" y="529417"/>
            <a:chExt cx="736244" cy="263992"/>
          </a:xfrm>
        </p:grpSpPr>
        <p:sp>
          <p:nvSpPr>
            <p:cNvPr id="64" name="小波 19">
              <a:extLst>
                <a:ext uri="{FF2B5EF4-FFF2-40B4-BE49-F238E27FC236}">
                  <a16:creationId xmlns:a16="http://schemas.microsoft.com/office/drawing/2014/main" id="{7D6FE3FD-ED06-4629-8AC2-4B58E52DFFAB}"/>
                </a:ext>
              </a:extLst>
            </p:cNvPr>
            <p:cNvSpPr/>
            <p:nvPr/>
          </p:nvSpPr>
          <p:spPr>
            <a:xfrm>
              <a:off x="5473190" y="625799"/>
              <a:ext cx="420634" cy="84689"/>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406F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sp>
          <p:nvSpPr>
            <p:cNvPr id="65" name="小波 19">
              <a:extLst>
                <a:ext uri="{FF2B5EF4-FFF2-40B4-BE49-F238E27FC236}">
                  <a16:creationId xmlns:a16="http://schemas.microsoft.com/office/drawing/2014/main" id="{548B8086-87CC-44C3-B76B-0E601F521181}"/>
                </a:ext>
              </a:extLst>
            </p:cNvPr>
            <p:cNvSpPr/>
            <p:nvPr/>
          </p:nvSpPr>
          <p:spPr>
            <a:xfrm>
              <a:off x="5512207" y="529417"/>
              <a:ext cx="608848" cy="87045"/>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406F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sp>
          <p:nvSpPr>
            <p:cNvPr id="69" name="小波 19">
              <a:extLst>
                <a:ext uri="{FF2B5EF4-FFF2-40B4-BE49-F238E27FC236}">
                  <a16:creationId xmlns:a16="http://schemas.microsoft.com/office/drawing/2014/main" id="{3DEE2BD5-D7BA-4A84-8948-7BA503F03A43}"/>
                </a:ext>
              </a:extLst>
            </p:cNvPr>
            <p:cNvSpPr/>
            <p:nvPr/>
          </p:nvSpPr>
          <p:spPr>
            <a:xfrm>
              <a:off x="5384811" y="708720"/>
              <a:ext cx="499535" cy="84689"/>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406F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grpSp>
      <p:sp>
        <p:nvSpPr>
          <p:cNvPr id="70" name="正方形/長方形 69">
            <a:extLst>
              <a:ext uri="{FF2B5EF4-FFF2-40B4-BE49-F238E27FC236}">
                <a16:creationId xmlns:a16="http://schemas.microsoft.com/office/drawing/2014/main" id="{D6594FAC-F9C1-4FB1-A1B9-917D26AE0163}"/>
              </a:ext>
            </a:extLst>
          </p:cNvPr>
          <p:cNvSpPr/>
          <p:nvPr/>
        </p:nvSpPr>
        <p:spPr>
          <a:xfrm>
            <a:off x="877663" y="4544551"/>
            <a:ext cx="2665371" cy="276999"/>
          </a:xfrm>
          <a:prstGeom prst="rect">
            <a:avLst/>
          </a:prstGeom>
        </p:spPr>
        <p:txBody>
          <a:bodyPr wrap="square">
            <a:spAutoFit/>
          </a:bodyPr>
          <a:lstStyle/>
          <a:p>
            <a:r>
              <a:rPr lang="ja-JP" altLang="en-US" sz="1200" b="1" dirty="0">
                <a:solidFill>
                  <a:schemeClr val="accent6">
                    <a:lumMod val="75000"/>
                  </a:schemeClr>
                </a:solidFill>
                <a:latin typeface="メイリオ" panose="020B0604030504040204" pitchFamily="50" charset="-128"/>
                <a:ea typeface="メイリオ" panose="020B0604030504040204" pitchFamily="50" charset="-128"/>
              </a:rPr>
              <a:t>クーリング・オフの効果</a:t>
            </a:r>
            <a:endParaRPr lang="en-US" altLang="ja-JP" sz="1200" b="1"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4945613" y="6885167"/>
            <a:ext cx="2266726" cy="1560632"/>
          </a:xfrm>
          <a:prstGeom prst="roundRect">
            <a:avLst>
              <a:gd name="adj" fmla="val 12718"/>
            </a:avLst>
          </a:prstGeom>
          <a:solidFill>
            <a:schemeClr val="accent6">
              <a:lumMod val="40000"/>
              <a:lumOff val="6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71" name="正方形/長方形 70">
            <a:extLst>
              <a:ext uri="{FF2B5EF4-FFF2-40B4-BE49-F238E27FC236}">
                <a16:creationId xmlns:a16="http://schemas.microsoft.com/office/drawing/2014/main" id="{DB08D8B3-4D16-46DD-A053-1B6453C0A940}"/>
              </a:ext>
            </a:extLst>
          </p:cNvPr>
          <p:cNvSpPr/>
          <p:nvPr/>
        </p:nvSpPr>
        <p:spPr>
          <a:xfrm>
            <a:off x="4989704" y="6958320"/>
            <a:ext cx="2201805" cy="430887"/>
          </a:xfrm>
          <a:prstGeom prst="rect">
            <a:avLst/>
          </a:prstGeom>
        </p:spPr>
        <p:txBody>
          <a:bodyPr wrap="square">
            <a:spAutoFit/>
          </a:bodyPr>
          <a:lstStyle/>
          <a:p>
            <a:r>
              <a:rPr lang="ja-JP" altLang="en-US" sz="1100" b="1" dirty="0">
                <a:solidFill>
                  <a:srgbClr val="FF0000"/>
                </a:solidFill>
                <a:latin typeface="メイリオ" panose="020B0604030504040204" pitchFamily="50" charset="-128"/>
                <a:ea typeface="メイリオ" panose="020B0604030504040204" pitchFamily="50" charset="-128"/>
              </a:rPr>
              <a:t>通信販売は</a:t>
            </a:r>
            <a:endParaRPr lang="en-US" altLang="ja-JP" sz="1100" b="1" dirty="0">
              <a:solidFill>
                <a:srgbClr val="FF0000"/>
              </a:solidFill>
              <a:latin typeface="メイリオ" panose="020B0604030504040204" pitchFamily="50" charset="-128"/>
              <a:ea typeface="メイリオ" panose="020B0604030504040204" pitchFamily="50" charset="-128"/>
            </a:endParaRPr>
          </a:p>
          <a:p>
            <a:r>
              <a:rPr lang="ja-JP" altLang="en-US" sz="1100" b="1" dirty="0">
                <a:solidFill>
                  <a:srgbClr val="FF0000"/>
                </a:solidFill>
                <a:latin typeface="メイリオ" panose="020B0604030504040204" pitchFamily="50" charset="-128"/>
                <a:ea typeface="メイリオ" panose="020B0604030504040204" pitchFamily="50" charset="-128"/>
              </a:rPr>
              <a:t>　クーリング・オフできません</a:t>
            </a:r>
            <a:endParaRPr lang="en-US" altLang="ja-JP" sz="1100" b="1" dirty="0">
              <a:solidFill>
                <a:srgbClr val="FF0000"/>
              </a:solidFill>
              <a:latin typeface="メイリオ" panose="020B0604030504040204" pitchFamily="50" charset="-128"/>
              <a:ea typeface="メイリオ" panose="020B0604030504040204" pitchFamily="50" charset="-128"/>
            </a:endParaRPr>
          </a:p>
        </p:txBody>
      </p:sp>
      <p:sp>
        <p:nvSpPr>
          <p:cNvPr id="105" name="テキスト ボックス 104">
            <a:extLst>
              <a:ext uri="{FF2B5EF4-FFF2-40B4-BE49-F238E27FC236}">
                <a16:creationId xmlns:a16="http://schemas.microsoft.com/office/drawing/2014/main" id="{CB24C800-E93A-4A49-A765-19BFFAD2A269}"/>
              </a:ext>
            </a:extLst>
          </p:cNvPr>
          <p:cNvSpPr txBox="1"/>
          <p:nvPr/>
        </p:nvSpPr>
        <p:spPr>
          <a:xfrm>
            <a:off x="4955180" y="7370143"/>
            <a:ext cx="2225290" cy="1007968"/>
          </a:xfrm>
          <a:prstGeom prst="rect">
            <a:avLst/>
          </a:prstGeom>
          <a:noFill/>
        </p:spPr>
        <p:txBody>
          <a:bodyPr wrap="square" rtlCol="0">
            <a:spAutoFit/>
          </a:bodyPr>
          <a:lstStyle/>
          <a:p>
            <a:pPr>
              <a:lnSpc>
                <a:spcPct val="120000"/>
              </a:lnSpc>
            </a:pPr>
            <a:r>
              <a:rPr lang="ja-JP" altLang="en-US" sz="1000" dirty="0">
                <a:solidFill>
                  <a:srgbClr val="002060"/>
                </a:solidFill>
                <a:latin typeface="メイリオ" panose="020B0604030504040204" pitchFamily="50" charset="-128"/>
                <a:ea typeface="メイリオ" panose="020B0604030504040204" pitchFamily="50" charset="-128"/>
              </a:rPr>
              <a:t>返品や解約については、広告等に記載されている「返品特約」に従うことになります。</a:t>
            </a:r>
            <a:r>
              <a:rPr kumimoji="1" lang="ja-JP" altLang="en-US" sz="1000" dirty="0">
                <a:solidFill>
                  <a:srgbClr val="002060"/>
                </a:solidFill>
                <a:latin typeface="メイリオ" panose="020B0604030504040204" pitchFamily="50" charset="-128"/>
                <a:ea typeface="メイリオ" panose="020B0604030504040204" pitchFamily="50" charset="-128"/>
              </a:rPr>
              <a:t>記載がない場合は、商品が届いてから</a:t>
            </a:r>
            <a:r>
              <a:rPr kumimoji="1" lang="en-US" altLang="ja-JP" sz="1000" dirty="0">
                <a:solidFill>
                  <a:srgbClr val="002060"/>
                </a:solidFill>
                <a:latin typeface="メイリオ" panose="020B0604030504040204" pitchFamily="50" charset="-128"/>
                <a:ea typeface="メイリオ" panose="020B0604030504040204" pitchFamily="50" charset="-128"/>
              </a:rPr>
              <a:t>8</a:t>
            </a:r>
            <a:r>
              <a:rPr kumimoji="1" lang="ja-JP" altLang="en-US" sz="1000" dirty="0">
                <a:solidFill>
                  <a:srgbClr val="002060"/>
                </a:solidFill>
                <a:latin typeface="メイリオ" panose="020B0604030504040204" pitchFamily="50" charset="-128"/>
                <a:ea typeface="メイリオ" panose="020B0604030504040204" pitchFamily="50" charset="-128"/>
              </a:rPr>
              <a:t>日以内は、消費者の送料負担で返品ができます。</a:t>
            </a:r>
          </a:p>
        </p:txBody>
      </p:sp>
      <p:pic>
        <p:nvPicPr>
          <p:cNvPr id="63" name="図 62">
            <a:extLst>
              <a:ext uri="{FF2B5EF4-FFF2-40B4-BE49-F238E27FC236}">
                <a16:creationId xmlns:a16="http://schemas.microsoft.com/office/drawing/2014/main" id="{4B3F594D-1E98-4214-8362-E55EB564A2C4}"/>
              </a:ext>
            </a:extLst>
          </p:cNvPr>
          <p:cNvPicPr>
            <a:picLocks noChangeAspect="1"/>
          </p:cNvPicPr>
          <p:nvPr/>
        </p:nvPicPr>
        <p:blipFill rotWithShape="1">
          <a:blip r:embed="rId5" cstate="print">
            <a:extLst>
              <a:ext uri="{BEBA8EAE-BF5A-486C-A8C5-ECC9F3942E4B}">
                <a14:imgProps xmlns:a14="http://schemas.microsoft.com/office/drawing/2010/main">
                  <a14:imgLayer r:embed="rId6">
                    <a14:imgEffect>
                      <a14:backgroundRemoval t="2600" b="97400" l="2400" r="90000">
                        <a14:foregroundMark x1="24200" y1="42400" x2="30400" y2="69800"/>
                        <a14:foregroundMark x1="27800" y1="92200" x2="33600" y2="69400"/>
                        <a14:foregroundMark x1="70400" y1="55400" x2="75000" y2="60600"/>
                        <a14:foregroundMark x1="59000" y1="65200" x2="68800" y2="50600"/>
                        <a14:foregroundMark x1="18400" y1="83800" x2="27200" y2="69800"/>
                        <a14:foregroundMark x1="58000" y1="35600" x2="74000" y2="31400"/>
                        <a14:foregroundMark x1="69800" y1="42400" x2="72000" y2="31000"/>
                        <a14:foregroundMark x1="38400" y1="73600" x2="37400" y2="85000"/>
                      </a14:backgroundRemoval>
                    </a14:imgEffect>
                  </a14:imgLayer>
                </a14:imgProps>
              </a:ext>
              <a:ext uri="{28A0092B-C50C-407E-A947-70E740481C1C}">
                <a14:useLocalDpi xmlns:a14="http://schemas.microsoft.com/office/drawing/2010/main" val="0"/>
              </a:ext>
            </a:extLst>
          </a:blip>
          <a:srcRect t="9767" r="11371" b="9638"/>
          <a:stretch/>
        </p:blipFill>
        <p:spPr>
          <a:xfrm flipH="1">
            <a:off x="5942273" y="8260223"/>
            <a:ext cx="1384032" cy="1258580"/>
          </a:xfrm>
          <a:prstGeom prst="rect">
            <a:avLst/>
          </a:prstGeom>
        </p:spPr>
      </p:pic>
      <p:sp>
        <p:nvSpPr>
          <p:cNvPr id="47" name="正方形/長方形 46">
            <a:extLst>
              <a:ext uri="{FF2B5EF4-FFF2-40B4-BE49-F238E27FC236}">
                <a16:creationId xmlns:a16="http://schemas.microsoft.com/office/drawing/2014/main" id="{DB08D8B3-4D16-46DD-A053-1B6453C0A940}"/>
              </a:ext>
            </a:extLst>
          </p:cNvPr>
          <p:cNvSpPr/>
          <p:nvPr/>
        </p:nvSpPr>
        <p:spPr>
          <a:xfrm>
            <a:off x="5086740" y="1738949"/>
            <a:ext cx="2338209" cy="261610"/>
          </a:xfrm>
          <a:prstGeom prst="rect">
            <a:avLst/>
          </a:prstGeom>
        </p:spPr>
        <p:txBody>
          <a:bodyPr wrap="square">
            <a:spAutoFit/>
          </a:bodyPr>
          <a:lstStyle/>
          <a:p>
            <a:r>
              <a:rPr lang="ja-JP" altLang="en-US" sz="1100" b="1" dirty="0">
                <a:solidFill>
                  <a:srgbClr val="002060"/>
                </a:solidFill>
                <a:latin typeface="メイリオ" panose="020B0604030504040204" pitchFamily="50" charset="-128"/>
                <a:ea typeface="メイリオ" panose="020B0604030504040204" pitchFamily="50" charset="-128"/>
              </a:rPr>
              <a:t>クーリング・オフの基礎知識</a:t>
            </a:r>
            <a:endParaRPr lang="en-US" altLang="ja-JP" sz="1100" b="1" dirty="0">
              <a:solidFill>
                <a:srgbClr val="002060"/>
              </a:solidFill>
              <a:latin typeface="メイリオ" panose="020B0604030504040204" pitchFamily="50" charset="-128"/>
              <a:ea typeface="メイリオ" panose="020B0604030504040204" pitchFamily="50" charset="-128"/>
            </a:endParaRPr>
          </a:p>
        </p:txBody>
      </p:sp>
      <p:sp>
        <p:nvSpPr>
          <p:cNvPr id="48" name="正方形/長方形 47">
            <a:extLst>
              <a:ext uri="{FF2B5EF4-FFF2-40B4-BE49-F238E27FC236}">
                <a16:creationId xmlns:a16="http://schemas.microsoft.com/office/drawing/2014/main" id="{DB08D8B3-4D16-46DD-A053-1B6453C0A940}"/>
              </a:ext>
            </a:extLst>
          </p:cNvPr>
          <p:cNvSpPr/>
          <p:nvPr/>
        </p:nvSpPr>
        <p:spPr>
          <a:xfrm>
            <a:off x="5007047" y="5385093"/>
            <a:ext cx="2338209" cy="261610"/>
          </a:xfrm>
          <a:prstGeom prst="rect">
            <a:avLst/>
          </a:prstGeom>
        </p:spPr>
        <p:txBody>
          <a:bodyPr wrap="square">
            <a:spAutoFit/>
          </a:bodyPr>
          <a:lstStyle/>
          <a:p>
            <a:r>
              <a:rPr lang="ja-JP" altLang="en-US" sz="1100" b="1" dirty="0">
                <a:solidFill>
                  <a:srgbClr val="002060"/>
                </a:solidFill>
                <a:latin typeface="メイリオ" panose="020B0604030504040204" pitchFamily="50" charset="-128"/>
                <a:ea typeface="メイリオ" panose="020B0604030504040204" pitchFamily="50" charset="-128"/>
              </a:rPr>
              <a:t>クーリング・オフできないもの</a:t>
            </a:r>
            <a:endParaRPr lang="en-US" altLang="ja-JP" sz="1100" b="1" dirty="0">
              <a:solidFill>
                <a:srgbClr val="002060"/>
              </a:solidFill>
              <a:latin typeface="メイリオ" panose="020B0604030504040204" pitchFamily="50" charset="-128"/>
              <a:ea typeface="メイリオ" panose="020B0604030504040204" pitchFamily="50" charset="-128"/>
            </a:endParaRPr>
          </a:p>
        </p:txBody>
      </p:sp>
      <p:sp>
        <p:nvSpPr>
          <p:cNvPr id="49" name="正方形/長方形 48">
            <a:extLst>
              <a:ext uri="{FF2B5EF4-FFF2-40B4-BE49-F238E27FC236}">
                <a16:creationId xmlns:a16="http://schemas.microsoft.com/office/drawing/2014/main" id="{6331A94C-4F0B-4AE2-8433-9FE31DDCD9AD}"/>
              </a:ext>
            </a:extLst>
          </p:cNvPr>
          <p:cNvSpPr/>
          <p:nvPr/>
        </p:nvSpPr>
        <p:spPr>
          <a:xfrm flipV="1">
            <a:off x="5006185" y="5598638"/>
            <a:ext cx="2160000" cy="72000"/>
          </a:xfrm>
          <a:prstGeom prst="rect">
            <a:avLst/>
          </a:prstGeom>
          <a:solidFill>
            <a:srgbClr val="ABC7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39505" y="9636103"/>
            <a:ext cx="626400" cy="626400"/>
          </a:xfrm>
          <a:prstGeom prst="rect">
            <a:avLst/>
          </a:prstGeom>
        </p:spPr>
      </p:pic>
      <p:sp>
        <p:nvSpPr>
          <p:cNvPr id="50" name="正方形/長方形 49">
            <a:extLst>
              <a:ext uri="{FF2B5EF4-FFF2-40B4-BE49-F238E27FC236}">
                <a16:creationId xmlns:a16="http://schemas.microsoft.com/office/drawing/2014/main" id="{DA956C43-BEA7-46B8-80AC-1EC8D19FA5D9}"/>
              </a:ext>
            </a:extLst>
          </p:cNvPr>
          <p:cNvSpPr/>
          <p:nvPr/>
        </p:nvSpPr>
        <p:spPr>
          <a:xfrm>
            <a:off x="5748277" y="10280149"/>
            <a:ext cx="910436" cy="230832"/>
          </a:xfrm>
          <a:prstGeom prst="rect">
            <a:avLst/>
          </a:prstGeom>
          <a:noFill/>
        </p:spPr>
        <p:txBody>
          <a:bodyPr wrap="square" lIns="91440" tIns="45720" rIns="91440" bIns="45720">
            <a:spAutoFit/>
          </a:bodyPr>
          <a:lstStyle/>
          <a:p>
            <a:r>
              <a:rPr lang="ja-JP" altLang="en-US" sz="900" b="1" dirty="0">
                <a:ln w="3175">
                  <a:noFill/>
                  <a:prstDash val="solid"/>
                </a:ln>
                <a:solidFill>
                  <a:schemeClr val="bg1"/>
                </a:solidFill>
                <a:latin typeface="メイリオ" panose="020B0604030504040204" pitchFamily="50" charset="-128"/>
                <a:ea typeface="メイリオ" panose="020B0604030504040204" pitchFamily="50" charset="-128"/>
              </a:rPr>
              <a:t>ホームページ</a:t>
            </a:r>
          </a:p>
        </p:txBody>
      </p:sp>
      <p:sp>
        <p:nvSpPr>
          <p:cNvPr id="51" name="正方形/長方形 50">
            <a:extLst>
              <a:ext uri="{FF2B5EF4-FFF2-40B4-BE49-F238E27FC236}">
                <a16:creationId xmlns:a16="http://schemas.microsoft.com/office/drawing/2014/main" id="{DA956C43-BEA7-46B8-80AC-1EC8D19FA5D9}"/>
              </a:ext>
            </a:extLst>
          </p:cNvPr>
          <p:cNvSpPr/>
          <p:nvPr/>
        </p:nvSpPr>
        <p:spPr>
          <a:xfrm>
            <a:off x="6855089" y="10283256"/>
            <a:ext cx="387975" cy="233140"/>
          </a:xfrm>
          <a:prstGeom prst="rect">
            <a:avLst/>
          </a:prstGeom>
          <a:noFill/>
        </p:spPr>
        <p:txBody>
          <a:bodyPr wrap="square" lIns="91440" tIns="45720" rIns="91440" bIns="45720">
            <a:spAutoFit/>
          </a:bodyPr>
          <a:lstStyle/>
          <a:p>
            <a:r>
              <a:rPr lang="en-US" altLang="ja-JP" sz="900" b="1" dirty="0">
                <a:ln w="3175">
                  <a:noFill/>
                  <a:prstDash val="solid"/>
                </a:ln>
                <a:solidFill>
                  <a:schemeClr val="bg1"/>
                </a:solidFill>
                <a:latin typeface="メイリオ" panose="020B0604030504040204" pitchFamily="50" charset="-128"/>
                <a:ea typeface="メイリオ" panose="020B0604030504040204" pitchFamily="50" charset="-128"/>
              </a:rPr>
              <a:t>X</a:t>
            </a:r>
            <a:r>
              <a:rPr lang="ja-JP" altLang="en-US" sz="900" b="1" dirty="0">
                <a:ln w="3175">
                  <a:noFill/>
                  <a:prstDash val="solid"/>
                </a:ln>
                <a:solidFill>
                  <a:schemeClr val="bg1"/>
                </a:solidFill>
                <a:latin typeface="メイリオ" panose="020B0604030504040204" pitchFamily="50" charset="-128"/>
                <a:ea typeface="メイリオ" panose="020B0604030504040204" pitchFamily="50" charset="-128"/>
              </a:rPr>
              <a:t>　　</a:t>
            </a:r>
          </a:p>
        </p:txBody>
      </p:sp>
      <p:sp>
        <p:nvSpPr>
          <p:cNvPr id="5" name="角丸四角形吹き出し 4"/>
          <p:cNvSpPr/>
          <p:nvPr/>
        </p:nvSpPr>
        <p:spPr>
          <a:xfrm>
            <a:off x="4622310" y="8752341"/>
            <a:ext cx="1273758" cy="699535"/>
          </a:xfrm>
          <a:prstGeom prst="wedgeRoundRectCallout">
            <a:avLst>
              <a:gd name="adj1" fmla="val -74009"/>
              <a:gd name="adj2" fmla="val -18722"/>
              <a:gd name="adj3" fmla="val 16667"/>
            </a:avLst>
          </a:prstGeom>
          <a:solidFill>
            <a:schemeClr val="bg1"/>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クレジット契約をした場合は、</a:t>
            </a:r>
            <a:r>
              <a:rPr lang="ja-JP" altLang="en-US" sz="800" b="1" dirty="0">
                <a:solidFill>
                  <a:srgbClr val="FF0000"/>
                </a:solidFill>
                <a:latin typeface="メイリオ" panose="020B0604030504040204" pitchFamily="50" charset="-128"/>
                <a:ea typeface="メイリオ" panose="020B0604030504040204" pitchFamily="50" charset="-128"/>
              </a:rPr>
              <a:t>販売業者と</a:t>
            </a:r>
            <a:endParaRPr lang="en-US" altLang="ja-JP" sz="800" b="1" dirty="0">
              <a:solidFill>
                <a:srgbClr val="FF0000"/>
              </a:solidFill>
              <a:latin typeface="メイリオ" panose="020B0604030504040204" pitchFamily="50" charset="-128"/>
              <a:ea typeface="メイリオ" panose="020B0604030504040204" pitchFamily="50" charset="-128"/>
            </a:endParaRPr>
          </a:p>
          <a:p>
            <a:r>
              <a:rPr lang="ja-JP" altLang="en-US" sz="800" b="1" dirty="0">
                <a:solidFill>
                  <a:srgbClr val="FF0000"/>
                </a:solidFill>
                <a:latin typeface="メイリオ" panose="020B0604030504040204" pitchFamily="50" charset="-128"/>
                <a:ea typeface="メイリオ" panose="020B0604030504040204" pitchFamily="50" charset="-128"/>
              </a:rPr>
              <a:t>クレジット会社に</a:t>
            </a:r>
            <a:endParaRPr lang="en-US" altLang="ja-JP" sz="800" b="1" dirty="0">
              <a:solidFill>
                <a:srgbClr val="FF0000"/>
              </a:solidFill>
              <a:latin typeface="メイリオ" panose="020B0604030504040204" pitchFamily="50" charset="-128"/>
              <a:ea typeface="メイリオ" panose="020B0604030504040204" pitchFamily="50" charset="-128"/>
            </a:endParaRPr>
          </a:p>
          <a:p>
            <a:r>
              <a:rPr lang="ja-JP" altLang="en-US" sz="800" b="1" dirty="0">
                <a:solidFill>
                  <a:srgbClr val="FF0000"/>
                </a:solidFill>
                <a:latin typeface="メイリオ" panose="020B0604030504040204" pitchFamily="50" charset="-128"/>
                <a:ea typeface="メイリオ" panose="020B0604030504040204" pitchFamily="50" charset="-128"/>
              </a:rPr>
              <a:t>同時に通知</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する。</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52" name="グループ化 51">
            <a:extLst>
              <a:ext uri="{FF2B5EF4-FFF2-40B4-BE49-F238E27FC236}">
                <a16:creationId xmlns:a16="http://schemas.microsoft.com/office/drawing/2014/main" id="{30D4BC32-C76A-4D64-ADAF-5888A2F43D38}"/>
              </a:ext>
            </a:extLst>
          </p:cNvPr>
          <p:cNvGrpSpPr/>
          <p:nvPr/>
        </p:nvGrpSpPr>
        <p:grpSpPr>
          <a:xfrm>
            <a:off x="411719" y="5649993"/>
            <a:ext cx="396389" cy="182852"/>
            <a:chOff x="5384811" y="529417"/>
            <a:chExt cx="736244" cy="263992"/>
          </a:xfrm>
        </p:grpSpPr>
        <p:sp>
          <p:nvSpPr>
            <p:cNvPr id="53" name="小波 19">
              <a:extLst>
                <a:ext uri="{FF2B5EF4-FFF2-40B4-BE49-F238E27FC236}">
                  <a16:creationId xmlns:a16="http://schemas.microsoft.com/office/drawing/2014/main" id="{7D6FE3FD-ED06-4629-8AC2-4B58E52DFFAB}"/>
                </a:ext>
              </a:extLst>
            </p:cNvPr>
            <p:cNvSpPr/>
            <p:nvPr/>
          </p:nvSpPr>
          <p:spPr>
            <a:xfrm>
              <a:off x="5473190" y="625799"/>
              <a:ext cx="420634" cy="84689"/>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406F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sp>
          <p:nvSpPr>
            <p:cNvPr id="54" name="小波 19">
              <a:extLst>
                <a:ext uri="{FF2B5EF4-FFF2-40B4-BE49-F238E27FC236}">
                  <a16:creationId xmlns:a16="http://schemas.microsoft.com/office/drawing/2014/main" id="{548B8086-87CC-44C3-B76B-0E601F521181}"/>
                </a:ext>
              </a:extLst>
            </p:cNvPr>
            <p:cNvSpPr/>
            <p:nvPr/>
          </p:nvSpPr>
          <p:spPr>
            <a:xfrm>
              <a:off x="5512207" y="529417"/>
              <a:ext cx="608848" cy="87045"/>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406F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sp>
          <p:nvSpPr>
            <p:cNvPr id="56" name="小波 19">
              <a:extLst>
                <a:ext uri="{FF2B5EF4-FFF2-40B4-BE49-F238E27FC236}">
                  <a16:creationId xmlns:a16="http://schemas.microsoft.com/office/drawing/2014/main" id="{3DEE2BD5-D7BA-4A84-8948-7BA503F03A43}"/>
                </a:ext>
              </a:extLst>
            </p:cNvPr>
            <p:cNvSpPr/>
            <p:nvPr/>
          </p:nvSpPr>
          <p:spPr>
            <a:xfrm>
              <a:off x="5384811" y="708720"/>
              <a:ext cx="499535" cy="84689"/>
            </a:xfrm>
            <a:custGeom>
              <a:avLst/>
              <a:gdLst>
                <a:gd name="connsiteX0" fmla="*/ 0 w 2555634"/>
                <a:gd name="connsiteY0" fmla="*/ 22183 h 354920"/>
                <a:gd name="connsiteX1" fmla="*/ 1277817 w 2555634"/>
                <a:gd name="connsiteY1" fmla="*/ 22183 h 354920"/>
                <a:gd name="connsiteX2" fmla="*/ 2555634 w 2555634"/>
                <a:gd name="connsiteY2" fmla="*/ 22183 h 354920"/>
                <a:gd name="connsiteX3" fmla="*/ 2555634 w 2555634"/>
                <a:gd name="connsiteY3" fmla="*/ 332738 h 354920"/>
                <a:gd name="connsiteX4" fmla="*/ 1277817 w 2555634"/>
                <a:gd name="connsiteY4" fmla="*/ 332738 h 354920"/>
                <a:gd name="connsiteX5" fmla="*/ 0 w 2555634"/>
                <a:gd name="connsiteY5" fmla="*/ 332738 h 354920"/>
                <a:gd name="connsiteX6" fmla="*/ 0 w 2555634"/>
                <a:gd name="connsiteY6" fmla="*/ 22183 h 354920"/>
                <a:gd name="connsiteX0" fmla="*/ 0 w 2555634"/>
                <a:gd name="connsiteY0" fmla="*/ 21346 h 353245"/>
                <a:gd name="connsiteX1" fmla="*/ 1277817 w 2555634"/>
                <a:gd name="connsiteY1" fmla="*/ 21346 h 353245"/>
                <a:gd name="connsiteX2" fmla="*/ 2555634 w 2555634"/>
                <a:gd name="connsiteY2" fmla="*/ 21346 h 353245"/>
                <a:gd name="connsiteX3" fmla="*/ 2555634 w 2555634"/>
                <a:gd name="connsiteY3" fmla="*/ 331901 h 353245"/>
                <a:gd name="connsiteX4" fmla="*/ 1277817 w 2555634"/>
                <a:gd name="connsiteY4" fmla="*/ 331901 h 353245"/>
                <a:gd name="connsiteX5" fmla="*/ 0 w 2555634"/>
                <a:gd name="connsiteY5" fmla="*/ 331901 h 353245"/>
                <a:gd name="connsiteX6" fmla="*/ 0 w 2555634"/>
                <a:gd name="connsiteY6" fmla="*/ 21346 h 353245"/>
                <a:gd name="connsiteX0" fmla="*/ 0 w 2555634"/>
                <a:gd name="connsiteY0" fmla="*/ 21346 h 482151"/>
                <a:gd name="connsiteX1" fmla="*/ 1277817 w 2555634"/>
                <a:gd name="connsiteY1" fmla="*/ 21346 h 482151"/>
                <a:gd name="connsiteX2" fmla="*/ 2555634 w 2555634"/>
                <a:gd name="connsiteY2" fmla="*/ 21346 h 482151"/>
                <a:gd name="connsiteX3" fmla="*/ 2555634 w 2555634"/>
                <a:gd name="connsiteY3" fmla="*/ 331901 h 482151"/>
                <a:gd name="connsiteX4" fmla="*/ 1277817 w 2555634"/>
                <a:gd name="connsiteY4" fmla="*/ 331901 h 482151"/>
                <a:gd name="connsiteX5" fmla="*/ 0 w 2555634"/>
                <a:gd name="connsiteY5" fmla="*/ 331901 h 482151"/>
                <a:gd name="connsiteX6" fmla="*/ 0 w 2555634"/>
                <a:gd name="connsiteY6" fmla="*/ 21346 h 482151"/>
                <a:gd name="connsiteX0" fmla="*/ 0 w 2555634"/>
                <a:gd name="connsiteY0" fmla="*/ 160714 h 621519"/>
                <a:gd name="connsiteX1" fmla="*/ 1277817 w 2555634"/>
                <a:gd name="connsiteY1" fmla="*/ 160714 h 621519"/>
                <a:gd name="connsiteX2" fmla="*/ 2555634 w 2555634"/>
                <a:gd name="connsiteY2" fmla="*/ 160714 h 621519"/>
                <a:gd name="connsiteX3" fmla="*/ 2555634 w 2555634"/>
                <a:gd name="connsiteY3" fmla="*/ 471269 h 621519"/>
                <a:gd name="connsiteX4" fmla="*/ 1277817 w 2555634"/>
                <a:gd name="connsiteY4" fmla="*/ 471269 h 621519"/>
                <a:gd name="connsiteX5" fmla="*/ 0 w 2555634"/>
                <a:gd name="connsiteY5" fmla="*/ 471269 h 621519"/>
                <a:gd name="connsiteX6" fmla="*/ 0 w 2555634"/>
                <a:gd name="connsiteY6" fmla="*/ 160714 h 621519"/>
                <a:gd name="connsiteX0" fmla="*/ 0 w 2555634"/>
                <a:gd name="connsiteY0" fmla="*/ 141896 h 602701"/>
                <a:gd name="connsiteX1" fmla="*/ 1277817 w 2555634"/>
                <a:gd name="connsiteY1" fmla="*/ 141896 h 602701"/>
                <a:gd name="connsiteX2" fmla="*/ 2555634 w 2555634"/>
                <a:gd name="connsiteY2" fmla="*/ 141896 h 602701"/>
                <a:gd name="connsiteX3" fmla="*/ 2555634 w 2555634"/>
                <a:gd name="connsiteY3" fmla="*/ 452451 h 602701"/>
                <a:gd name="connsiteX4" fmla="*/ 1277817 w 2555634"/>
                <a:gd name="connsiteY4" fmla="*/ 452451 h 602701"/>
                <a:gd name="connsiteX5" fmla="*/ 0 w 2555634"/>
                <a:gd name="connsiteY5" fmla="*/ 452451 h 602701"/>
                <a:gd name="connsiteX6" fmla="*/ 0 w 2555634"/>
                <a:gd name="connsiteY6" fmla="*/ 141896 h 602701"/>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10555 h 460805"/>
                <a:gd name="connsiteX1" fmla="*/ 1277817 w 2555634"/>
                <a:gd name="connsiteY1" fmla="*/ 0 h 460805"/>
                <a:gd name="connsiteX2" fmla="*/ 2555634 w 2555634"/>
                <a:gd name="connsiteY2" fmla="*/ 0 h 460805"/>
                <a:gd name="connsiteX3" fmla="*/ 2555634 w 2555634"/>
                <a:gd name="connsiteY3" fmla="*/ 310555 h 460805"/>
                <a:gd name="connsiteX4" fmla="*/ 1277817 w 2555634"/>
                <a:gd name="connsiteY4" fmla="*/ 310555 h 460805"/>
                <a:gd name="connsiteX5" fmla="*/ 0 w 2555634"/>
                <a:gd name="connsiteY5" fmla="*/ 310555 h 460805"/>
                <a:gd name="connsiteX0" fmla="*/ 0 w 2555634"/>
                <a:gd name="connsiteY0" fmla="*/ 351902 h 502152"/>
                <a:gd name="connsiteX1" fmla="*/ 1277817 w 2555634"/>
                <a:gd name="connsiteY1" fmla="*/ 41347 h 502152"/>
                <a:gd name="connsiteX2" fmla="*/ 2555634 w 2555634"/>
                <a:gd name="connsiteY2" fmla="*/ 41347 h 502152"/>
                <a:gd name="connsiteX3" fmla="*/ 2555634 w 2555634"/>
                <a:gd name="connsiteY3" fmla="*/ 351902 h 502152"/>
                <a:gd name="connsiteX4" fmla="*/ 1277817 w 2555634"/>
                <a:gd name="connsiteY4" fmla="*/ 351902 h 502152"/>
                <a:gd name="connsiteX5" fmla="*/ 0 w 2555634"/>
                <a:gd name="connsiteY5" fmla="*/ 351902 h 502152"/>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5593"/>
                <a:gd name="connsiteX1" fmla="*/ 1277817 w 2555634"/>
                <a:gd name="connsiteY1" fmla="*/ 41347 h 355593"/>
                <a:gd name="connsiteX2" fmla="*/ 2555634 w 2555634"/>
                <a:gd name="connsiteY2" fmla="*/ 41347 h 355593"/>
                <a:gd name="connsiteX3" fmla="*/ 1277817 w 2555634"/>
                <a:gd name="connsiteY3" fmla="*/ 351902 h 355593"/>
                <a:gd name="connsiteX4" fmla="*/ 0 w 2555634"/>
                <a:gd name="connsiteY4" fmla="*/ 351902 h 355593"/>
                <a:gd name="connsiteX0" fmla="*/ 0 w 2555634"/>
                <a:gd name="connsiteY0" fmla="*/ 351902 h 351902"/>
                <a:gd name="connsiteX1" fmla="*/ 1277817 w 2555634"/>
                <a:gd name="connsiteY1" fmla="*/ 41347 h 351902"/>
                <a:gd name="connsiteX2" fmla="*/ 2555634 w 2555634"/>
                <a:gd name="connsiteY2" fmla="*/ 41347 h 351902"/>
                <a:gd name="connsiteX3" fmla="*/ 1277817 w 2555634"/>
                <a:gd name="connsiteY3" fmla="*/ 351902 h 351902"/>
                <a:gd name="connsiteX4" fmla="*/ 0 w 2555634"/>
                <a:gd name="connsiteY4" fmla="*/ 351902 h 351902"/>
                <a:gd name="connsiteX0" fmla="*/ 0 w 2555634"/>
                <a:gd name="connsiteY0" fmla="*/ 351902 h 445299"/>
                <a:gd name="connsiteX1" fmla="*/ 1277817 w 2555634"/>
                <a:gd name="connsiteY1" fmla="*/ 41347 h 445299"/>
                <a:gd name="connsiteX2" fmla="*/ 2555634 w 2555634"/>
                <a:gd name="connsiteY2" fmla="*/ 41347 h 445299"/>
                <a:gd name="connsiteX3" fmla="*/ 1277817 w 2555634"/>
                <a:gd name="connsiteY3" fmla="*/ 351902 h 445299"/>
                <a:gd name="connsiteX4" fmla="*/ 0 w 2555634"/>
                <a:gd name="connsiteY4" fmla="*/ 351902 h 445299"/>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561141"/>
                <a:gd name="connsiteX1" fmla="*/ 1277817 w 2555634"/>
                <a:gd name="connsiteY1" fmla="*/ 157189 h 561141"/>
                <a:gd name="connsiteX2" fmla="*/ 2555634 w 2555634"/>
                <a:gd name="connsiteY2" fmla="*/ 157189 h 561141"/>
                <a:gd name="connsiteX3" fmla="*/ 1277817 w 2555634"/>
                <a:gd name="connsiteY3" fmla="*/ 467744 h 561141"/>
                <a:gd name="connsiteX4" fmla="*/ 0 w 2555634"/>
                <a:gd name="connsiteY4" fmla="*/ 467744 h 561141"/>
                <a:gd name="connsiteX0" fmla="*/ 0 w 2555634"/>
                <a:gd name="connsiteY0" fmla="*/ 467744 h 476497"/>
                <a:gd name="connsiteX1" fmla="*/ 1277817 w 2555634"/>
                <a:gd name="connsiteY1" fmla="*/ 157189 h 476497"/>
                <a:gd name="connsiteX2" fmla="*/ 2555634 w 2555634"/>
                <a:gd name="connsiteY2" fmla="*/ 157189 h 476497"/>
                <a:gd name="connsiteX3" fmla="*/ 1320680 w 2555634"/>
                <a:gd name="connsiteY3" fmla="*/ 343919 h 476497"/>
                <a:gd name="connsiteX4" fmla="*/ 0 w 2555634"/>
                <a:gd name="connsiteY4" fmla="*/ 467744 h 476497"/>
                <a:gd name="connsiteX0" fmla="*/ 0 w 2555634"/>
                <a:gd name="connsiteY0" fmla="*/ 440974 h 449727"/>
                <a:gd name="connsiteX1" fmla="*/ 1325442 w 2555634"/>
                <a:gd name="connsiteY1" fmla="*/ 168519 h 449727"/>
                <a:gd name="connsiteX2" fmla="*/ 2555634 w 2555634"/>
                <a:gd name="connsiteY2" fmla="*/ 130419 h 449727"/>
                <a:gd name="connsiteX3" fmla="*/ 1320680 w 2555634"/>
                <a:gd name="connsiteY3" fmla="*/ 317149 h 449727"/>
                <a:gd name="connsiteX4" fmla="*/ 0 w 2555634"/>
                <a:gd name="connsiteY4" fmla="*/ 440974 h 449727"/>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28409 h 437162"/>
                <a:gd name="connsiteX1" fmla="*/ 1325442 w 2555634"/>
                <a:gd name="connsiteY1" fmla="*/ 155954 h 437162"/>
                <a:gd name="connsiteX2" fmla="*/ 2555634 w 2555634"/>
                <a:gd name="connsiteY2" fmla="*/ 117854 h 437162"/>
                <a:gd name="connsiteX3" fmla="*/ 1320680 w 2555634"/>
                <a:gd name="connsiteY3" fmla="*/ 304584 h 437162"/>
                <a:gd name="connsiteX4" fmla="*/ 0 w 2555634"/>
                <a:gd name="connsiteY4" fmla="*/ 428409 h 437162"/>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 name="connsiteX0" fmla="*/ 0 w 2555634"/>
                <a:gd name="connsiteY0" fmla="*/ 404252 h 413005"/>
                <a:gd name="connsiteX1" fmla="*/ 1325442 w 2555634"/>
                <a:gd name="connsiteY1" fmla="*/ 131797 h 413005"/>
                <a:gd name="connsiteX2" fmla="*/ 2555634 w 2555634"/>
                <a:gd name="connsiteY2" fmla="*/ 93697 h 413005"/>
                <a:gd name="connsiteX3" fmla="*/ 1320680 w 2555634"/>
                <a:gd name="connsiteY3" fmla="*/ 280427 h 413005"/>
                <a:gd name="connsiteX4" fmla="*/ 0 w 2555634"/>
                <a:gd name="connsiteY4" fmla="*/ 404252 h 413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634" h="413005">
                  <a:moveTo>
                    <a:pt x="0" y="404252"/>
                  </a:moveTo>
                  <a:cubicBezTo>
                    <a:pt x="564051" y="48321"/>
                    <a:pt x="732816" y="-145685"/>
                    <a:pt x="1325442" y="131797"/>
                  </a:cubicBezTo>
                  <a:cubicBezTo>
                    <a:pt x="1918068" y="409279"/>
                    <a:pt x="2120170" y="329564"/>
                    <a:pt x="2555634" y="93697"/>
                  </a:cubicBezTo>
                  <a:cubicBezTo>
                    <a:pt x="2205895" y="492489"/>
                    <a:pt x="1927594" y="472184"/>
                    <a:pt x="1320680" y="280427"/>
                  </a:cubicBezTo>
                  <a:cubicBezTo>
                    <a:pt x="589941" y="6705"/>
                    <a:pt x="221152" y="339835"/>
                    <a:pt x="0" y="404252"/>
                  </a:cubicBezTo>
                  <a:close/>
                </a:path>
              </a:pathLst>
            </a:custGeom>
            <a:solidFill>
              <a:srgbClr val="406F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メイリオ" panose="020B0604030504040204" pitchFamily="50" charset="-128"/>
                <a:ea typeface="メイリオ" panose="020B0604030504040204" pitchFamily="50" charset="-128"/>
              </a:endParaRPr>
            </a:p>
          </p:txBody>
        </p:sp>
      </p:grpSp>
      <p:pic>
        <p:nvPicPr>
          <p:cNvPr id="58" name="図 57">
            <a:extLst>
              <a:ext uri="{FF2B5EF4-FFF2-40B4-BE49-F238E27FC236}">
                <a16:creationId xmlns:a16="http://schemas.microsoft.com/office/drawing/2014/main" id="{27417974-5C60-421F-8BD1-217A648F969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56549" y="9633435"/>
            <a:ext cx="626400" cy="626400"/>
          </a:xfrm>
          <a:prstGeom prst="rect">
            <a:avLst/>
          </a:prstGeom>
        </p:spPr>
      </p:pic>
    </p:spTree>
    <p:extLst>
      <p:ext uri="{BB962C8B-B14F-4D97-AF65-F5344CB8AC3E}">
        <p14:creationId xmlns:p14="http://schemas.microsoft.com/office/powerpoint/2010/main" val="41956984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AB5B470C-206A-4E43-B23E-49149D8042C3}" vid="{18EB2EDB-8088-4B5C-9601-5A76D6698FA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縞模様</Template>
  <TotalTime>461</TotalTime>
  <Words>1463</Words>
  <Application>Microsoft Office PowerPoint</Application>
  <PresentationFormat>ユーザー設定</PresentationFormat>
  <Paragraphs>160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メイリオ</vt:lpstr>
      <vt:lpstr>游ゴシック</vt:lpstr>
      <vt:lpstr>Arial</vt:lpstr>
      <vt:lpstr>Wingdings</vt:lpstr>
      <vt:lpstr>Office テーマ</vt:lpstr>
      <vt:lpstr>PowerPoint プレゼンテーション</vt:lpstr>
      <vt:lpstr>ご存じですか？ クーリング・オフ制度</vt:lpstr>
    </vt:vector>
  </TitlesOfParts>
  <Company>埼玉県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埼玉県</dc:creator>
  <cp:lastModifiedBy>藤井桃子</cp:lastModifiedBy>
  <cp:revision>50</cp:revision>
  <cp:lastPrinted>2024-06-03T04:33:15Z</cp:lastPrinted>
  <dcterms:created xsi:type="dcterms:W3CDTF">2023-08-30T02:13:33Z</dcterms:created>
  <dcterms:modified xsi:type="dcterms:W3CDTF">2024-06-03T04:33:41Z</dcterms:modified>
</cp:coreProperties>
</file>