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theme/theme6.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9" r:id="rId4"/>
    <p:sldMasterId id="2147483708" r:id="rId5"/>
    <p:sldMasterId id="2147483745" r:id="rId6"/>
    <p:sldMasterId id="2147483736" r:id="rId7"/>
    <p:sldMasterId id="2147483728" r:id="rId8"/>
    <p:sldMasterId id="2147483750" r:id="rId9"/>
    <p:sldMasterId id="2147483753" r:id="rId10"/>
  </p:sldMasterIdLst>
  <p:notesMasterIdLst>
    <p:notesMasterId r:id="rId12"/>
  </p:notesMasterIdLst>
  <p:handoutMasterIdLst>
    <p:handoutMasterId r:id="rId13"/>
  </p:handoutMasterIdLst>
  <p:sldIdLst>
    <p:sldId id="445" r:id="rId11"/>
  </p:sldIdLst>
  <p:sldSz cx="9906000" cy="6858000" type="A4"/>
  <p:notesSz cx="6858000" cy="9144000"/>
  <p:defaultTextStyle>
    <a:defPPr>
      <a:defRPr lang="ja-JP"/>
    </a:defPPr>
    <a:lvl1pPr marL="0" algn="l" defTabSz="925880" rtl="0" eaLnBrk="1" latinLnBrk="0" hangingPunct="1">
      <a:defRPr kumimoji="1" sz="1822" kern="1200">
        <a:solidFill>
          <a:schemeClr val="tx1"/>
        </a:solidFill>
        <a:latin typeface="+mn-lt"/>
        <a:ea typeface="+mn-ea"/>
        <a:cs typeface="+mn-cs"/>
      </a:defRPr>
    </a:lvl1pPr>
    <a:lvl2pPr marL="462940" algn="l" defTabSz="925880" rtl="0" eaLnBrk="1" latinLnBrk="0" hangingPunct="1">
      <a:defRPr kumimoji="1" sz="1822" kern="1200">
        <a:solidFill>
          <a:schemeClr val="tx1"/>
        </a:solidFill>
        <a:latin typeface="+mn-lt"/>
        <a:ea typeface="+mn-ea"/>
        <a:cs typeface="+mn-cs"/>
      </a:defRPr>
    </a:lvl2pPr>
    <a:lvl3pPr marL="925880" algn="l" defTabSz="925880" rtl="0" eaLnBrk="1" latinLnBrk="0" hangingPunct="1">
      <a:defRPr kumimoji="1" sz="1822" kern="1200">
        <a:solidFill>
          <a:schemeClr val="tx1"/>
        </a:solidFill>
        <a:latin typeface="+mn-lt"/>
        <a:ea typeface="+mn-ea"/>
        <a:cs typeface="+mn-cs"/>
      </a:defRPr>
    </a:lvl3pPr>
    <a:lvl4pPr marL="1388820" algn="l" defTabSz="925880" rtl="0" eaLnBrk="1" latinLnBrk="0" hangingPunct="1">
      <a:defRPr kumimoji="1" sz="1822" kern="1200">
        <a:solidFill>
          <a:schemeClr val="tx1"/>
        </a:solidFill>
        <a:latin typeface="+mn-lt"/>
        <a:ea typeface="+mn-ea"/>
        <a:cs typeface="+mn-cs"/>
      </a:defRPr>
    </a:lvl4pPr>
    <a:lvl5pPr marL="1851759" algn="l" defTabSz="925880" rtl="0" eaLnBrk="1" latinLnBrk="0" hangingPunct="1">
      <a:defRPr kumimoji="1" sz="1822" kern="1200">
        <a:solidFill>
          <a:schemeClr val="tx1"/>
        </a:solidFill>
        <a:latin typeface="+mn-lt"/>
        <a:ea typeface="+mn-ea"/>
        <a:cs typeface="+mn-cs"/>
      </a:defRPr>
    </a:lvl5pPr>
    <a:lvl6pPr marL="2314699" algn="l" defTabSz="925880" rtl="0" eaLnBrk="1" latinLnBrk="0" hangingPunct="1">
      <a:defRPr kumimoji="1" sz="1822" kern="1200">
        <a:solidFill>
          <a:schemeClr val="tx1"/>
        </a:solidFill>
        <a:latin typeface="+mn-lt"/>
        <a:ea typeface="+mn-ea"/>
        <a:cs typeface="+mn-cs"/>
      </a:defRPr>
    </a:lvl6pPr>
    <a:lvl7pPr marL="2777640" algn="l" defTabSz="925880" rtl="0" eaLnBrk="1" latinLnBrk="0" hangingPunct="1">
      <a:defRPr kumimoji="1" sz="1822" kern="1200">
        <a:solidFill>
          <a:schemeClr val="tx1"/>
        </a:solidFill>
        <a:latin typeface="+mn-lt"/>
        <a:ea typeface="+mn-ea"/>
        <a:cs typeface="+mn-cs"/>
      </a:defRPr>
    </a:lvl7pPr>
    <a:lvl8pPr marL="3240579" algn="l" defTabSz="925880" rtl="0" eaLnBrk="1" latinLnBrk="0" hangingPunct="1">
      <a:defRPr kumimoji="1" sz="1822" kern="1200">
        <a:solidFill>
          <a:schemeClr val="tx1"/>
        </a:solidFill>
        <a:latin typeface="+mn-lt"/>
        <a:ea typeface="+mn-ea"/>
        <a:cs typeface="+mn-cs"/>
      </a:defRPr>
    </a:lvl8pPr>
    <a:lvl9pPr marL="3703519" algn="l" defTabSz="925880" rtl="0" eaLnBrk="1" latinLnBrk="0" hangingPunct="1">
      <a:defRPr kumimoji="1" sz="1822"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12"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oizumi" initials="k"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F0000"/>
    <a:srgbClr val="009900"/>
    <a:srgbClr val="0066FF"/>
    <a:srgbClr val="FF9933"/>
    <a:srgbClr val="83B254"/>
    <a:srgbClr val="FF7C80"/>
    <a:srgbClr val="735B00"/>
    <a:srgbClr val="FFFFFF"/>
    <a:srgbClr val="000000"/>
    <a:srgbClr val="6785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06799F8-075E-4A3A-A7F6-7FBC6576F1A4}" styleName="テーマ スタイル 2 - アクセント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テーマ スタイル 2 - アクセント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770" autoAdjust="0"/>
    <p:restoredTop sz="94424" autoAdjust="0"/>
  </p:normalViewPr>
  <p:slideViewPr>
    <p:cSldViewPr snapToGrid="0" snapToObjects="1">
      <p:cViewPr varScale="1">
        <p:scale>
          <a:sx n="116" d="100"/>
          <a:sy n="116" d="100"/>
        </p:scale>
        <p:origin x="1524" y="108"/>
      </p:cViewPr>
      <p:guideLst>
        <p:guide orient="horz" pos="1412"/>
        <p:guide pos="312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0" d="100"/>
          <a:sy n="90" d="100"/>
        </p:scale>
        <p:origin x="3696"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Master" Target="slideMasters/slideMaster7.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4" name="フッター プレースホルダー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DDF4258-8B54-E846-A716-B40C4AB7CB0A}" type="slidenum">
              <a:rPr kumimoji="1" lang="ja-JP" altLang="en-US" smtClean="0"/>
              <a:t>‹#›</a:t>
            </a:fld>
            <a:endParaRPr kumimoji="1" lang="ja-JP" altLang="en-US"/>
          </a:p>
        </p:txBody>
      </p:sp>
    </p:spTree>
    <p:extLst>
      <p:ext uri="{BB962C8B-B14F-4D97-AF65-F5344CB8AC3E}">
        <p14:creationId xmlns:p14="http://schemas.microsoft.com/office/powerpoint/2010/main" val="20603726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7B8588-1665-0A4A-AD47-68FFFFC620D1}" type="datetimeFigureOut">
              <a:rPr kumimoji="1" lang="ja-JP" altLang="en-US" smtClean="0"/>
              <a:t>2023/1/26</a:t>
            </a:fld>
            <a:endParaRPr kumimoji="1" lang="ja-JP" altLang="en-US"/>
          </a:p>
        </p:txBody>
      </p:sp>
      <p:sp>
        <p:nvSpPr>
          <p:cNvPr id="4" name="スライド イメージ プレースホルダー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9AAED7-EB68-B44B-A29A-E9CFE7A1147D}" type="slidenum">
              <a:rPr kumimoji="1" lang="ja-JP" altLang="en-US" smtClean="0"/>
              <a:t>‹#›</a:t>
            </a:fld>
            <a:endParaRPr kumimoji="1" lang="ja-JP" altLang="en-US"/>
          </a:p>
        </p:txBody>
      </p:sp>
    </p:spTree>
    <p:extLst>
      <p:ext uri="{BB962C8B-B14F-4D97-AF65-F5344CB8AC3E}">
        <p14:creationId xmlns:p14="http://schemas.microsoft.com/office/powerpoint/2010/main" val="241394081"/>
      </p:ext>
    </p:extLst>
  </p:cSld>
  <p:clrMap bg1="lt1" tx1="dk1" bg2="lt2" tx2="dk2" accent1="accent1" accent2="accent2" accent3="accent3" accent4="accent4" accent5="accent5" accent6="accent6" hlink="hlink" folHlink="folHlink"/>
  <p:notesStyle>
    <a:lvl1pPr marL="0" algn="l" defTabSz="925880" rtl="0" eaLnBrk="1" latinLnBrk="0" hangingPunct="1">
      <a:defRPr kumimoji="1" sz="1215" kern="1200">
        <a:solidFill>
          <a:schemeClr val="tx1"/>
        </a:solidFill>
        <a:latin typeface="+mn-lt"/>
        <a:ea typeface="+mn-ea"/>
        <a:cs typeface="+mn-cs"/>
      </a:defRPr>
    </a:lvl1pPr>
    <a:lvl2pPr marL="462940" algn="l" defTabSz="925880" rtl="0" eaLnBrk="1" latinLnBrk="0" hangingPunct="1">
      <a:defRPr kumimoji="1" sz="1215" kern="1200">
        <a:solidFill>
          <a:schemeClr val="tx1"/>
        </a:solidFill>
        <a:latin typeface="+mn-lt"/>
        <a:ea typeface="+mn-ea"/>
        <a:cs typeface="+mn-cs"/>
      </a:defRPr>
    </a:lvl2pPr>
    <a:lvl3pPr marL="925880" algn="l" defTabSz="925880" rtl="0" eaLnBrk="1" latinLnBrk="0" hangingPunct="1">
      <a:defRPr kumimoji="1" sz="1215" kern="1200">
        <a:solidFill>
          <a:schemeClr val="tx1"/>
        </a:solidFill>
        <a:latin typeface="+mn-lt"/>
        <a:ea typeface="+mn-ea"/>
        <a:cs typeface="+mn-cs"/>
      </a:defRPr>
    </a:lvl3pPr>
    <a:lvl4pPr marL="1388820" algn="l" defTabSz="925880" rtl="0" eaLnBrk="1" latinLnBrk="0" hangingPunct="1">
      <a:defRPr kumimoji="1" sz="1215" kern="1200">
        <a:solidFill>
          <a:schemeClr val="tx1"/>
        </a:solidFill>
        <a:latin typeface="+mn-lt"/>
        <a:ea typeface="+mn-ea"/>
        <a:cs typeface="+mn-cs"/>
      </a:defRPr>
    </a:lvl4pPr>
    <a:lvl5pPr marL="1851759" algn="l" defTabSz="925880" rtl="0" eaLnBrk="1" latinLnBrk="0" hangingPunct="1">
      <a:defRPr kumimoji="1" sz="1215" kern="1200">
        <a:solidFill>
          <a:schemeClr val="tx1"/>
        </a:solidFill>
        <a:latin typeface="+mn-lt"/>
        <a:ea typeface="+mn-ea"/>
        <a:cs typeface="+mn-cs"/>
      </a:defRPr>
    </a:lvl5pPr>
    <a:lvl6pPr marL="2314699" algn="l" defTabSz="925880" rtl="0" eaLnBrk="1" latinLnBrk="0" hangingPunct="1">
      <a:defRPr kumimoji="1" sz="1215" kern="1200">
        <a:solidFill>
          <a:schemeClr val="tx1"/>
        </a:solidFill>
        <a:latin typeface="+mn-lt"/>
        <a:ea typeface="+mn-ea"/>
        <a:cs typeface="+mn-cs"/>
      </a:defRPr>
    </a:lvl6pPr>
    <a:lvl7pPr marL="2777640" algn="l" defTabSz="925880" rtl="0" eaLnBrk="1" latinLnBrk="0" hangingPunct="1">
      <a:defRPr kumimoji="1" sz="1215" kern="1200">
        <a:solidFill>
          <a:schemeClr val="tx1"/>
        </a:solidFill>
        <a:latin typeface="+mn-lt"/>
        <a:ea typeface="+mn-ea"/>
        <a:cs typeface="+mn-cs"/>
      </a:defRPr>
    </a:lvl7pPr>
    <a:lvl8pPr marL="3240579" algn="l" defTabSz="925880" rtl="0" eaLnBrk="1" latinLnBrk="0" hangingPunct="1">
      <a:defRPr kumimoji="1" sz="1215" kern="1200">
        <a:solidFill>
          <a:schemeClr val="tx1"/>
        </a:solidFill>
        <a:latin typeface="+mn-lt"/>
        <a:ea typeface="+mn-ea"/>
        <a:cs typeface="+mn-cs"/>
      </a:defRPr>
    </a:lvl8pPr>
    <a:lvl9pPr marL="3703519" algn="l" defTabSz="925880" rtl="0" eaLnBrk="1" latinLnBrk="0" hangingPunct="1">
      <a:defRPr kumimoji="1" sz="1215"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表紙B">
    <p:spTree>
      <p:nvGrpSpPr>
        <p:cNvPr id="1" name=""/>
        <p:cNvGrpSpPr/>
        <p:nvPr/>
      </p:nvGrpSpPr>
      <p:grpSpPr>
        <a:xfrm>
          <a:off x="0" y="0"/>
          <a:ext cx="0" cy="0"/>
          <a:chOff x="0" y="0"/>
          <a:chExt cx="0" cy="0"/>
        </a:xfrm>
      </p:grpSpPr>
      <p:sp>
        <p:nvSpPr>
          <p:cNvPr id="11" name="正方形/長方形 10"/>
          <p:cNvSpPr/>
          <p:nvPr userDrawn="1"/>
        </p:nvSpPr>
        <p:spPr>
          <a:xfrm>
            <a:off x="1" y="4714043"/>
            <a:ext cx="9906000" cy="215475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b="0" i="0" dirty="0">
              <a:latin typeface="Meiryo UI" panose="020B0604030504040204" pitchFamily="50" charset="-128"/>
              <a:ea typeface="Meiryo UI" panose="020B0604030504040204" pitchFamily="50" charset="-128"/>
            </a:endParaRPr>
          </a:p>
        </p:txBody>
      </p:sp>
      <p:pic>
        <p:nvPicPr>
          <p:cNvPr id="13" name="図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21200"/>
            <a:ext cx="3575998" cy="6436801"/>
          </a:xfrm>
          <a:prstGeom prst="rect">
            <a:avLst/>
          </a:prstGeom>
        </p:spPr>
      </p:pic>
      <p:sp>
        <p:nvSpPr>
          <p:cNvPr id="12" name="タイトル 1"/>
          <p:cNvSpPr>
            <a:spLocks noGrp="1"/>
          </p:cNvSpPr>
          <p:nvPr>
            <p:ph type="title" hasCustomPrompt="1"/>
          </p:nvPr>
        </p:nvSpPr>
        <p:spPr>
          <a:xfrm>
            <a:off x="2207568" y="4810096"/>
            <a:ext cx="7642112" cy="988424"/>
          </a:xfrm>
          <a:prstGeom prst="rect">
            <a:avLst/>
          </a:prstGeom>
          <a:effectLst/>
        </p:spPr>
        <p:txBody>
          <a:bodyPr anchor="t">
            <a:normAutofit/>
          </a:bodyPr>
          <a:lstStyle>
            <a:lvl1pPr>
              <a:defRPr lang="ja-JP" altLang="en-US" sz="2400" b="1" spc="0" dirty="0" smtClean="0">
                <a:solidFill>
                  <a:srgbClr val="FFFFFF"/>
                </a:solidFill>
                <a:latin typeface="BIZ UDPゴシック" panose="020B0400000000000000" pitchFamily="50" charset="-128"/>
                <a:ea typeface="BIZ UDPゴシック" panose="020B0400000000000000" pitchFamily="50" charset="-128"/>
              </a:defRPr>
            </a:lvl1pPr>
          </a:lstStyle>
          <a:p>
            <a:pPr marL="0" lvl="0" indent="0" fontAlgn="ctr">
              <a:spcBef>
                <a:spcPts val="0"/>
              </a:spcBef>
              <a:buFont typeface="Arial" pitchFamily="34" charset="0"/>
              <a:buNone/>
            </a:pPr>
            <a:r>
              <a:rPr kumimoji="1" lang="ja-JP" altLang="en-US" dirty="0"/>
              <a:t>［タイトル］</a:t>
            </a:r>
          </a:p>
        </p:txBody>
      </p:sp>
      <p:pic>
        <p:nvPicPr>
          <p:cNvPr id="16" name="図 15">
            <a:extLst>
              <a:ext uri="{FF2B5EF4-FFF2-40B4-BE49-F238E27FC236}">
                <a16:creationId xmlns:a16="http://schemas.microsoft.com/office/drawing/2014/main" id="{A6047BE2-75E4-8743-8BCD-19E0EC5A22EE}"/>
              </a:ext>
            </a:extLst>
          </p:cNvPr>
          <p:cNvPicPr>
            <a:picLocks noChangeAspect="1"/>
          </p:cNvPicPr>
          <p:nvPr userDrawn="1"/>
        </p:nvPicPr>
        <p:blipFill>
          <a:blip r:embed="rId3"/>
          <a:stretch>
            <a:fillRect/>
          </a:stretch>
        </p:blipFill>
        <p:spPr>
          <a:xfrm>
            <a:off x="7064375" y="254000"/>
            <a:ext cx="2635200" cy="902800"/>
          </a:xfrm>
          <a:prstGeom prst="rect">
            <a:avLst/>
          </a:prstGeom>
        </p:spPr>
      </p:pic>
      <p:sp>
        <p:nvSpPr>
          <p:cNvPr id="7" name="TextBox 12"/>
          <p:cNvSpPr txBox="1"/>
          <p:nvPr userDrawn="1"/>
        </p:nvSpPr>
        <p:spPr>
          <a:xfrm>
            <a:off x="6283569" y="6724937"/>
            <a:ext cx="3566111" cy="123111"/>
          </a:xfrm>
          <a:prstGeom prst="rect">
            <a:avLst/>
          </a:prstGeom>
          <a:noFill/>
        </p:spPr>
        <p:txBody>
          <a:bodyPr wrap="square" tIns="0" bIns="0">
            <a:spAutoFit/>
          </a:bodyPr>
          <a:lstStyle/>
          <a:p>
            <a:pPr marL="0" marR="0" indent="0" algn="r" defTabSz="609555" rtl="0" eaLnBrk="1" fontAlgn="auto" latinLnBrk="0" hangingPunct="1">
              <a:lnSpc>
                <a:spcPct val="100000"/>
              </a:lnSpc>
              <a:spcBef>
                <a:spcPts val="0"/>
              </a:spcBef>
              <a:spcAft>
                <a:spcPts val="0"/>
              </a:spcAft>
              <a:buClrTx/>
              <a:buSzTx/>
              <a:buFontTx/>
              <a:buNone/>
              <a:tabLst/>
              <a:defRPr/>
            </a:pPr>
            <a:r>
              <a:rPr kumimoji="0" lang="en-US" altLang="ja-JP" sz="800" b="0" i="0" dirty="0">
                <a:solidFill>
                  <a:schemeClr val="tx1"/>
                </a:solidFill>
                <a:latin typeface="+mn-lt"/>
                <a:ea typeface="Meiryo UI" panose="020B0604030504040204" pitchFamily="50" charset="-128"/>
                <a:cs typeface="Meiryo UI" pitchFamily="50" charset="-128"/>
              </a:rPr>
              <a:t>© 2022 </a:t>
            </a:r>
            <a:r>
              <a:rPr kumimoji="0" lang="en-US" altLang="ja-JP" sz="800" b="0" i="0" dirty="0">
                <a:solidFill>
                  <a:srgbClr val="FFFFFF"/>
                </a:solidFill>
                <a:latin typeface="+mn-lt"/>
                <a:ea typeface="HGPGothicE" charset="-128"/>
                <a:cs typeface="Meiryo UI" pitchFamily="50" charset="-128"/>
              </a:rPr>
              <a:t>NTT DATA INSTITUTE OF MANAGEMENT CONSULTING, Inc.</a:t>
            </a:r>
            <a:endParaRPr kumimoji="0" lang="en-US" altLang="ja-JP" sz="800" b="0" i="0" dirty="0">
              <a:solidFill>
                <a:schemeClr val="tx1"/>
              </a:solidFill>
              <a:latin typeface="+mn-lt"/>
              <a:ea typeface="Meiryo UI" panose="020B0604030504040204" pitchFamily="50" charset="-128"/>
              <a:cs typeface="Meiryo UI" pitchFamily="50" charset="-128"/>
            </a:endParaRPr>
          </a:p>
        </p:txBody>
      </p:sp>
      <p:pic>
        <p:nvPicPr>
          <p:cNvPr id="8" name="図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618168" y="586441"/>
            <a:ext cx="6520091" cy="4890068"/>
          </a:xfrm>
          <a:prstGeom prst="rect">
            <a:avLst/>
          </a:prstGeom>
        </p:spPr>
      </p:pic>
    </p:spTree>
    <p:extLst>
      <p:ext uri="{BB962C8B-B14F-4D97-AF65-F5344CB8AC3E}">
        <p14:creationId xmlns:p14="http://schemas.microsoft.com/office/powerpoint/2010/main" val="1066665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5878" y="1709739"/>
            <a:ext cx="8543925" cy="2852737"/>
          </a:xfrm>
        </p:spPr>
        <p:txBody>
          <a:bodyPr anchor="b"/>
          <a:lstStyle>
            <a:lvl1pPr>
              <a:defRPr sz="4875"/>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75878" y="4589464"/>
            <a:ext cx="8543925" cy="1500187"/>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89993BF6-19EB-45AD-8F93-CEF18EE02220}" type="datetimeFigureOut">
              <a:rPr kumimoji="1" lang="ja-JP" altLang="en-US" smtClean="0"/>
              <a:t>2023/1/26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7AD8E84-943D-4743-BC28-8EA30F4633E4}" type="slidenum">
              <a:rPr kumimoji="1" lang="ja-JP" altLang="en-US" smtClean="0"/>
              <a:t>‹#›</a:t>
            </a:fld>
            <a:endParaRPr kumimoji="1" lang="ja-JP" altLang="en-US"/>
          </a:p>
        </p:txBody>
      </p:sp>
    </p:spTree>
    <p:extLst>
      <p:ext uri="{BB962C8B-B14F-4D97-AF65-F5344CB8AC3E}">
        <p14:creationId xmlns:p14="http://schemas.microsoft.com/office/powerpoint/2010/main" val="3762378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81038" y="1825625"/>
            <a:ext cx="42100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14913" y="1825625"/>
            <a:ext cx="42100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89993BF6-19EB-45AD-8F93-CEF18EE02220}" type="datetimeFigureOut">
              <a:rPr kumimoji="1" lang="ja-JP" altLang="en-US" smtClean="0"/>
              <a:t>2023/1/26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7AD8E84-943D-4743-BC28-8EA30F4633E4}" type="slidenum">
              <a:rPr kumimoji="1" lang="ja-JP" altLang="en-US" smtClean="0"/>
              <a:t>‹#›</a:t>
            </a:fld>
            <a:endParaRPr kumimoji="1" lang="ja-JP" altLang="en-US"/>
          </a:p>
        </p:txBody>
      </p:sp>
    </p:spTree>
    <p:extLst>
      <p:ext uri="{BB962C8B-B14F-4D97-AF65-F5344CB8AC3E}">
        <p14:creationId xmlns:p14="http://schemas.microsoft.com/office/powerpoint/2010/main" val="26078874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365126"/>
            <a:ext cx="8543925"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82328" y="2505075"/>
            <a:ext cx="4190702"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14913" y="2505075"/>
            <a:ext cx="4211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89993BF6-19EB-45AD-8F93-CEF18EE02220}" type="datetimeFigureOut">
              <a:rPr kumimoji="1" lang="ja-JP" altLang="en-US" smtClean="0"/>
              <a:t>2023/1/26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B7AD8E84-943D-4743-BC28-8EA30F4633E4}" type="slidenum">
              <a:rPr kumimoji="1" lang="ja-JP" altLang="en-US" smtClean="0"/>
              <a:t>‹#›</a:t>
            </a:fld>
            <a:endParaRPr kumimoji="1" lang="ja-JP" altLang="en-US"/>
          </a:p>
        </p:txBody>
      </p:sp>
    </p:spTree>
    <p:extLst>
      <p:ext uri="{BB962C8B-B14F-4D97-AF65-F5344CB8AC3E}">
        <p14:creationId xmlns:p14="http://schemas.microsoft.com/office/powerpoint/2010/main" val="13544626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89993BF6-19EB-45AD-8F93-CEF18EE02220}" type="datetimeFigureOut">
              <a:rPr kumimoji="1" lang="ja-JP" altLang="en-US" smtClean="0"/>
              <a:t>2023/1/26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B7AD8E84-943D-4743-BC28-8EA30F4633E4}" type="slidenum">
              <a:rPr kumimoji="1" lang="ja-JP" altLang="en-US" smtClean="0"/>
              <a:t>‹#›</a:t>
            </a:fld>
            <a:endParaRPr kumimoji="1" lang="ja-JP" altLang="en-US"/>
          </a:p>
        </p:txBody>
      </p:sp>
    </p:spTree>
    <p:extLst>
      <p:ext uri="{BB962C8B-B14F-4D97-AF65-F5344CB8AC3E}">
        <p14:creationId xmlns:p14="http://schemas.microsoft.com/office/powerpoint/2010/main" val="3860660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5" name="正方形/長方形 4"/>
          <p:cNvSpPr/>
          <p:nvPr userDrawn="1"/>
        </p:nvSpPr>
        <p:spPr>
          <a:xfrm>
            <a:off x="0" y="775263"/>
            <a:ext cx="9906000" cy="108000"/>
          </a:xfrm>
          <a:prstGeom prst="rect">
            <a:avLst/>
          </a:prstGeom>
          <a:solidFill>
            <a:schemeClr val="tx1">
              <a:lumMod val="65000"/>
              <a:lumOff val="3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80"/>
          </a:p>
        </p:txBody>
      </p:sp>
    </p:spTree>
    <p:extLst>
      <p:ext uri="{BB962C8B-B14F-4D97-AF65-F5344CB8AC3E}">
        <p14:creationId xmlns:p14="http://schemas.microsoft.com/office/powerpoint/2010/main" val="4279907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sp>
        <p:nvSpPr>
          <p:cNvPr id="5" name="正方形/長方形 4"/>
          <p:cNvSpPr/>
          <p:nvPr userDrawn="1"/>
        </p:nvSpPr>
        <p:spPr>
          <a:xfrm>
            <a:off x="0" y="775263"/>
            <a:ext cx="9906000" cy="108000"/>
          </a:xfrm>
          <a:prstGeom prst="rect">
            <a:avLst/>
          </a:prstGeom>
          <a:solidFill>
            <a:schemeClr val="tx1">
              <a:lumMod val="65000"/>
              <a:lumOff val="3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80"/>
          </a:p>
        </p:txBody>
      </p:sp>
    </p:spTree>
    <p:extLst>
      <p:ext uri="{BB962C8B-B14F-4D97-AF65-F5344CB8AC3E}">
        <p14:creationId xmlns:p14="http://schemas.microsoft.com/office/powerpoint/2010/main" val="38259739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457200"/>
            <a:ext cx="3194943" cy="1600200"/>
          </a:xfrm>
        </p:spPr>
        <p:txBody>
          <a:bodyPr anchor="b"/>
          <a:lstStyle>
            <a:lvl1pPr>
              <a:defRPr sz="2600"/>
            </a:lvl1pPr>
          </a:lstStyle>
          <a:p>
            <a:r>
              <a:rPr kumimoji="1" lang="ja-JP" altLang="en-US"/>
              <a:t>マスター タイトルの書式設定</a:t>
            </a:r>
          </a:p>
        </p:txBody>
      </p:sp>
      <p:sp>
        <p:nvSpPr>
          <p:cNvPr id="3" name="コンテンツ プレースホルダー 2"/>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89993BF6-19EB-45AD-8F93-CEF18EE02220}" type="datetimeFigureOut">
              <a:rPr kumimoji="1" lang="ja-JP" altLang="en-US" smtClean="0"/>
              <a:t>2023/1/26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7AD8E84-943D-4743-BC28-8EA30F4633E4}" type="slidenum">
              <a:rPr kumimoji="1" lang="ja-JP" altLang="en-US" smtClean="0"/>
              <a:t>‹#›</a:t>
            </a:fld>
            <a:endParaRPr kumimoji="1" lang="ja-JP" altLang="en-US"/>
          </a:p>
        </p:txBody>
      </p:sp>
    </p:spTree>
    <p:extLst>
      <p:ext uri="{BB962C8B-B14F-4D97-AF65-F5344CB8AC3E}">
        <p14:creationId xmlns:p14="http://schemas.microsoft.com/office/powerpoint/2010/main" val="34741371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457200"/>
            <a:ext cx="3194943" cy="1600200"/>
          </a:xfrm>
        </p:spPr>
        <p:txBody>
          <a:bodyPr anchor="b"/>
          <a:lstStyle>
            <a:lvl1pPr>
              <a:defRPr sz="2600"/>
            </a:lvl1pPr>
          </a:lstStyle>
          <a:p>
            <a:r>
              <a:rPr kumimoji="1" lang="ja-JP" altLang="en-US"/>
              <a:t>マスター タイトルの書式設定</a:t>
            </a:r>
          </a:p>
        </p:txBody>
      </p:sp>
      <p:sp>
        <p:nvSpPr>
          <p:cNvPr id="3" name="図プレースホルダー 2"/>
          <p:cNvSpPr>
            <a:spLocks noGrp="1"/>
          </p:cNvSpPr>
          <p:nvPr>
            <p:ph type="pic" idx="1"/>
          </p:nvPr>
        </p:nvSpPr>
        <p:spPr>
          <a:xfrm>
            <a:off x="4211340" y="987426"/>
            <a:ext cx="5014913" cy="4873625"/>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endParaRPr kumimoji="1" lang="ja-JP" altLang="en-US"/>
          </a:p>
        </p:txBody>
      </p:sp>
      <p:sp>
        <p:nvSpPr>
          <p:cNvPr id="4" name="テキスト プレースホルダー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89993BF6-19EB-45AD-8F93-CEF18EE02220}" type="datetimeFigureOut">
              <a:rPr kumimoji="1" lang="ja-JP" altLang="en-US" smtClean="0"/>
              <a:t>2023/1/26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7AD8E84-943D-4743-BC28-8EA30F4633E4}" type="slidenum">
              <a:rPr kumimoji="1" lang="ja-JP" altLang="en-US" smtClean="0"/>
              <a:t>‹#›</a:t>
            </a:fld>
            <a:endParaRPr kumimoji="1" lang="ja-JP" altLang="en-US"/>
          </a:p>
        </p:txBody>
      </p:sp>
    </p:spTree>
    <p:extLst>
      <p:ext uri="{BB962C8B-B14F-4D97-AF65-F5344CB8AC3E}">
        <p14:creationId xmlns:p14="http://schemas.microsoft.com/office/powerpoint/2010/main" val="7881821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9993BF6-19EB-45AD-8F93-CEF18EE02220}" type="datetimeFigureOut">
              <a:rPr kumimoji="1" lang="ja-JP" altLang="en-US" smtClean="0"/>
              <a:t>2023/1/26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7AD8E84-943D-4743-BC28-8EA30F4633E4}" type="slidenum">
              <a:rPr kumimoji="1" lang="ja-JP" altLang="en-US" smtClean="0"/>
              <a:t>‹#›</a:t>
            </a:fld>
            <a:endParaRPr kumimoji="1" lang="ja-JP" altLang="en-US"/>
          </a:p>
        </p:txBody>
      </p:sp>
    </p:spTree>
    <p:extLst>
      <p:ext uri="{BB962C8B-B14F-4D97-AF65-F5344CB8AC3E}">
        <p14:creationId xmlns:p14="http://schemas.microsoft.com/office/powerpoint/2010/main" val="40466941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8981" y="365125"/>
            <a:ext cx="2135981"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81037" y="365125"/>
            <a:ext cx="6284119"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9993BF6-19EB-45AD-8F93-CEF18EE02220}" type="datetimeFigureOut">
              <a:rPr kumimoji="1" lang="ja-JP" altLang="en-US" smtClean="0"/>
              <a:t>2023/1/26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7AD8E84-943D-4743-BC28-8EA30F4633E4}" type="slidenum">
              <a:rPr kumimoji="1" lang="ja-JP" altLang="en-US" smtClean="0"/>
              <a:t>‹#›</a:t>
            </a:fld>
            <a:endParaRPr kumimoji="1" lang="ja-JP" altLang="en-US"/>
          </a:p>
        </p:txBody>
      </p:sp>
    </p:spTree>
    <p:extLst>
      <p:ext uri="{BB962C8B-B14F-4D97-AF65-F5344CB8AC3E}">
        <p14:creationId xmlns:p14="http://schemas.microsoft.com/office/powerpoint/2010/main" val="2072893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次A">
    <p:spTree>
      <p:nvGrpSpPr>
        <p:cNvPr id="1" name=""/>
        <p:cNvGrpSpPr/>
        <p:nvPr/>
      </p:nvGrpSpPr>
      <p:grpSpPr>
        <a:xfrm>
          <a:off x="0" y="0"/>
          <a:ext cx="0" cy="0"/>
          <a:chOff x="0" y="0"/>
          <a:chExt cx="0" cy="0"/>
        </a:xfrm>
      </p:grpSpPr>
      <p:sp>
        <p:nvSpPr>
          <p:cNvPr id="4" name="テキスト プレースホルダー 3">
            <a:extLst>
              <a:ext uri="{FF2B5EF4-FFF2-40B4-BE49-F238E27FC236}">
                <a16:creationId xmlns:a16="http://schemas.microsoft.com/office/drawing/2014/main" id="{06ACBF3F-D8C8-49E5-AED6-9B2012FC0A11}"/>
              </a:ext>
            </a:extLst>
          </p:cNvPr>
          <p:cNvSpPr>
            <a:spLocks noGrp="1"/>
          </p:cNvSpPr>
          <p:nvPr>
            <p:ph type="body" sz="quarter" idx="11" hasCustomPrompt="1"/>
          </p:nvPr>
        </p:nvSpPr>
        <p:spPr>
          <a:xfrm>
            <a:off x="471488" y="908050"/>
            <a:ext cx="8946000" cy="5256000"/>
          </a:xfrm>
          <a:prstGeom prst="rect">
            <a:avLst/>
          </a:prstGeom>
        </p:spPr>
        <p:txBody>
          <a:bodyPr/>
          <a:lstStyle>
            <a:lvl1pPr marL="0" indent="0">
              <a:buNone/>
              <a:defRPr sz="2000">
                <a:solidFill>
                  <a:schemeClr val="bg1"/>
                </a:solidFill>
                <a:latin typeface="BIZ UDPゴシック" panose="020B0400000000000000" pitchFamily="50" charset="-128"/>
                <a:ea typeface="BIZ UDPゴシック" panose="020B0400000000000000" pitchFamily="50" charset="-128"/>
              </a:defRPr>
            </a:lvl1pPr>
            <a:lvl2pPr>
              <a:defRPr sz="2000">
                <a:latin typeface="Meiryo UI" panose="020B0604030504040204" pitchFamily="50" charset="-128"/>
                <a:ea typeface="Meiryo UI" panose="020B0604030504040204" pitchFamily="50" charset="-128"/>
              </a:defRPr>
            </a:lvl2pPr>
            <a:lvl3pPr>
              <a:defRPr sz="2000">
                <a:latin typeface="Meiryo UI" panose="020B0604030504040204" pitchFamily="50" charset="-128"/>
                <a:ea typeface="Meiryo UI" panose="020B0604030504040204" pitchFamily="50" charset="-128"/>
              </a:defRPr>
            </a:lvl3pPr>
            <a:lvl4pPr>
              <a:defRPr sz="2000">
                <a:latin typeface="Meiryo UI" panose="020B0604030504040204" pitchFamily="50" charset="-128"/>
                <a:ea typeface="Meiryo UI" panose="020B0604030504040204" pitchFamily="50" charset="-128"/>
              </a:defRPr>
            </a:lvl4pPr>
            <a:lvl5pPr>
              <a:defRPr sz="2000">
                <a:latin typeface="Meiryo UI" panose="020B0604030504040204" pitchFamily="50" charset="-128"/>
                <a:ea typeface="Meiryo UI" panose="020B0604030504040204" pitchFamily="50" charset="-128"/>
              </a:defRPr>
            </a:lvl5pPr>
          </a:lstStyle>
          <a:p>
            <a:pPr lvl="0"/>
            <a:r>
              <a:rPr kumimoji="1" lang="ja-JP" altLang="en-US" dirty="0"/>
              <a:t>１．</a:t>
            </a:r>
            <a:endParaRPr kumimoji="1" lang="en-US" altLang="ja-JP" dirty="0"/>
          </a:p>
          <a:p>
            <a:pPr lvl="0"/>
            <a:r>
              <a:rPr kumimoji="1" lang="ja-JP" altLang="en-US" dirty="0"/>
              <a:t>２．</a:t>
            </a:r>
            <a:endParaRPr kumimoji="1" lang="en-US" altLang="ja-JP" dirty="0"/>
          </a:p>
          <a:p>
            <a:pPr lvl="0"/>
            <a:r>
              <a:rPr kumimoji="1" lang="ja-JP" altLang="en-US" dirty="0"/>
              <a:t>３．</a:t>
            </a:r>
            <a:endParaRPr kumimoji="1" lang="en-US" altLang="ja-JP" dirty="0"/>
          </a:p>
          <a:p>
            <a:pPr lvl="0"/>
            <a:r>
              <a:rPr kumimoji="1" lang="ja-JP" altLang="en-US" dirty="0"/>
              <a:t>４．</a:t>
            </a:r>
            <a:endParaRPr kumimoji="1" lang="en-US" altLang="ja-JP" dirty="0"/>
          </a:p>
          <a:p>
            <a:pPr lvl="0"/>
            <a:r>
              <a:rPr kumimoji="1" lang="ja-JP" altLang="en-US" dirty="0"/>
              <a:t>５．</a:t>
            </a:r>
            <a:endParaRPr kumimoji="1" lang="en-US" altLang="ja-JP" dirty="0"/>
          </a:p>
        </p:txBody>
      </p:sp>
      <p:sp>
        <p:nvSpPr>
          <p:cNvPr id="8" name="タイトル 1"/>
          <p:cNvSpPr>
            <a:spLocks noGrp="1"/>
          </p:cNvSpPr>
          <p:nvPr>
            <p:ph type="title" hasCustomPrompt="1"/>
          </p:nvPr>
        </p:nvSpPr>
        <p:spPr>
          <a:xfrm>
            <a:off x="172186" y="2902"/>
            <a:ext cx="9578639" cy="730799"/>
          </a:xfrm>
          <a:prstGeom prst="rect">
            <a:avLst/>
          </a:prstGeom>
        </p:spPr>
        <p:txBody>
          <a:bodyPr tIns="108000" anchor="ctr" anchorCtr="0">
            <a:normAutofit/>
          </a:bodyPr>
          <a:lstStyle>
            <a:lvl1pPr>
              <a:defRPr lang="ja-JP" altLang="en-US" sz="2400" b="1" spc="0" dirty="0" smtClean="0">
                <a:solidFill>
                  <a:schemeClr val="bg1"/>
                </a:solidFill>
                <a:latin typeface="BIZ UDPゴシック" panose="020B0400000000000000" pitchFamily="50" charset="-128"/>
                <a:ea typeface="BIZ UDPゴシック" panose="020B0400000000000000" pitchFamily="50" charset="-128"/>
                <a:cs typeface="Arial"/>
              </a:defRPr>
            </a:lvl1pPr>
          </a:lstStyle>
          <a:p>
            <a:pPr marL="226468" marR="0" lvl="0" indent="-226468" defTabSz="609555" latinLnBrk="0">
              <a:lnSpc>
                <a:spcPct val="100000"/>
              </a:lnSpc>
              <a:spcBef>
                <a:spcPct val="20000"/>
              </a:spcBef>
              <a:buClrTx/>
              <a:buSzTx/>
              <a:buFont typeface="+mj-lt"/>
              <a:buNone/>
              <a:tabLst/>
            </a:pPr>
            <a:r>
              <a:rPr kumimoji="1" lang="ja-JP" altLang="en-US" dirty="0"/>
              <a:t>［目次］</a:t>
            </a:r>
          </a:p>
        </p:txBody>
      </p:sp>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65711" y="6486264"/>
            <a:ext cx="1159714" cy="295200"/>
          </a:xfrm>
          <a:prstGeom prst="rect">
            <a:avLst/>
          </a:prstGeom>
        </p:spPr>
      </p:pic>
      <p:sp>
        <p:nvSpPr>
          <p:cNvPr id="7" name="TextBox 16"/>
          <p:cNvSpPr txBox="1"/>
          <p:nvPr userDrawn="1"/>
        </p:nvSpPr>
        <p:spPr>
          <a:xfrm>
            <a:off x="4680937" y="6551483"/>
            <a:ext cx="544563" cy="184666"/>
          </a:xfrm>
          <a:prstGeom prst="rect">
            <a:avLst/>
          </a:prstGeom>
          <a:noFill/>
        </p:spPr>
        <p:txBody>
          <a:bodyPr wrap="square" tIns="0" bIns="0">
            <a:spAutoFit/>
          </a:bodyPr>
          <a:lstStyle/>
          <a:p>
            <a:pPr algn="ctr" fontAlgn="auto">
              <a:spcBef>
                <a:spcPts val="0"/>
              </a:spcBef>
              <a:spcAft>
                <a:spcPts val="0"/>
              </a:spcAft>
              <a:defRPr/>
            </a:pPr>
            <a:fld id="{0F9AC1C8-10F2-4A77-9A6E-9375F974715F}" type="slidenum">
              <a:rPr lang="en-US" sz="1200" b="0" i="0">
                <a:solidFill>
                  <a:srgbClr val="000000"/>
                </a:solidFill>
                <a:latin typeface="+mn-lt"/>
                <a:ea typeface="Meiryo UI" panose="020B0604030504040204" pitchFamily="50" charset="-128"/>
                <a:cs typeface="HGPGothicE" charset="-128"/>
              </a:rPr>
              <a:pPr algn="ctr" fontAlgn="auto">
                <a:spcBef>
                  <a:spcPts val="0"/>
                </a:spcBef>
                <a:spcAft>
                  <a:spcPts val="0"/>
                </a:spcAft>
                <a:defRPr/>
              </a:pPr>
              <a:t>‹#›</a:t>
            </a:fld>
            <a:endParaRPr lang="en-US" sz="1200" b="0" i="0" dirty="0">
              <a:solidFill>
                <a:srgbClr val="000000"/>
              </a:solidFill>
              <a:latin typeface="+mn-lt"/>
              <a:ea typeface="Meiryo UI" panose="020B0604030504040204" pitchFamily="50" charset="-128"/>
              <a:cs typeface="HGPGothicE" charset="-128"/>
            </a:endParaRPr>
          </a:p>
        </p:txBody>
      </p:sp>
      <p:sp>
        <p:nvSpPr>
          <p:cNvPr id="9" name="TextBox 12"/>
          <p:cNvSpPr txBox="1"/>
          <p:nvPr userDrawn="1"/>
        </p:nvSpPr>
        <p:spPr>
          <a:xfrm>
            <a:off x="1318620" y="6578004"/>
            <a:ext cx="3457775" cy="123111"/>
          </a:xfrm>
          <a:prstGeom prst="rect">
            <a:avLst/>
          </a:prstGeom>
          <a:noFill/>
        </p:spPr>
        <p:txBody>
          <a:bodyPr wrap="square" tIns="0" bIns="0">
            <a:spAutoFit/>
          </a:bodyPr>
          <a:lstStyle/>
          <a:p>
            <a:pPr marL="0" marR="0" lvl="0" indent="0" algn="l" defTabSz="609555" rtl="0" eaLnBrk="1" fontAlgn="auto" latinLnBrk="0" hangingPunct="1">
              <a:lnSpc>
                <a:spcPct val="100000"/>
              </a:lnSpc>
              <a:spcBef>
                <a:spcPts val="0"/>
              </a:spcBef>
              <a:spcAft>
                <a:spcPts val="0"/>
              </a:spcAft>
              <a:buClrTx/>
              <a:buSzTx/>
              <a:buFontTx/>
              <a:buNone/>
              <a:tabLst/>
              <a:defRPr/>
            </a:pPr>
            <a:r>
              <a:rPr kumimoji="0" lang="en-US" altLang="ja-JP" sz="800" b="0" i="0" dirty="0">
                <a:solidFill>
                  <a:schemeClr val="bg1"/>
                </a:solidFill>
                <a:latin typeface="+mn-lt"/>
                <a:ea typeface="Meiryo UI" panose="020B0604030504040204" pitchFamily="50" charset="-128"/>
                <a:cs typeface="Meiryo UI" pitchFamily="50" charset="-128"/>
              </a:rPr>
              <a:t>© 2022 </a:t>
            </a:r>
            <a:r>
              <a:rPr kumimoji="0" lang="en-US" altLang="ja-JP" sz="800" b="0" i="0" dirty="0">
                <a:solidFill>
                  <a:schemeClr val="bg1"/>
                </a:solidFill>
                <a:latin typeface="+mn-lt"/>
                <a:ea typeface="HGPGothicE" charset="-128"/>
                <a:cs typeface="Meiryo UI" pitchFamily="50" charset="-128"/>
              </a:rPr>
              <a:t>NTT DATA INSTITUTE OF MANAGEMENT CONSULTING, Inc.</a:t>
            </a:r>
            <a:endParaRPr kumimoji="0" lang="en-US" altLang="ja-JP" sz="800" b="0" i="0" dirty="0">
              <a:solidFill>
                <a:schemeClr val="bg1"/>
              </a:solidFill>
              <a:latin typeface="+mn-lt"/>
              <a:ea typeface="Meiryo UI" panose="020B0604030504040204" pitchFamily="50" charset="-128"/>
              <a:cs typeface="Meiryo UI" pitchFamily="50" charset="-128"/>
            </a:endParaRPr>
          </a:p>
        </p:txBody>
      </p:sp>
    </p:spTree>
    <p:extLst>
      <p:ext uri="{BB962C8B-B14F-4D97-AF65-F5344CB8AC3E}">
        <p14:creationId xmlns:p14="http://schemas.microsoft.com/office/powerpoint/2010/main" val="904602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中扉A">
    <p:bg>
      <p:bgPr>
        <a:solidFill>
          <a:srgbClr val="6785C1"/>
        </a:solidFill>
        <a:effectLst/>
      </p:bgPr>
    </p:bg>
    <p:spTree>
      <p:nvGrpSpPr>
        <p:cNvPr id="1" name=""/>
        <p:cNvGrpSpPr/>
        <p:nvPr/>
      </p:nvGrpSpPr>
      <p:grpSpPr>
        <a:xfrm>
          <a:off x="0" y="0"/>
          <a:ext cx="0" cy="0"/>
          <a:chOff x="0" y="0"/>
          <a:chExt cx="0" cy="0"/>
        </a:xfrm>
      </p:grpSpPr>
      <p:sp>
        <p:nvSpPr>
          <p:cNvPr id="11" name="Freeform 5">
            <a:extLst>
              <a:ext uri="{FF2B5EF4-FFF2-40B4-BE49-F238E27FC236}">
                <a16:creationId xmlns:a16="http://schemas.microsoft.com/office/drawing/2014/main" id="{998ED156-1AB5-4B96-BB64-69BB7DD751EA}"/>
              </a:ext>
            </a:extLst>
          </p:cNvPr>
          <p:cNvSpPr>
            <a:spLocks/>
          </p:cNvSpPr>
          <p:nvPr userDrawn="1"/>
        </p:nvSpPr>
        <p:spPr bwMode="auto">
          <a:xfrm>
            <a:off x="2580" y="0"/>
            <a:ext cx="4244809" cy="6858000"/>
          </a:xfrm>
          <a:custGeom>
            <a:avLst/>
            <a:gdLst>
              <a:gd name="T0" fmla="*/ 1111 w 1691"/>
              <a:gd name="T1" fmla="*/ 1108 h 2215"/>
              <a:gd name="T2" fmla="*/ 1108 w 1691"/>
              <a:gd name="T3" fmla="*/ 1108 h 2215"/>
              <a:gd name="T4" fmla="*/ 1108 w 1691"/>
              <a:gd name="T5" fmla="*/ 1102 h 2215"/>
              <a:gd name="T6" fmla="*/ 815 w 1691"/>
              <a:gd name="T7" fmla="*/ 569 h 2215"/>
              <a:gd name="T8" fmla="*/ 0 w 1691"/>
              <a:gd name="T9" fmla="*/ 0 h 2215"/>
              <a:gd name="T10" fmla="*/ 0 w 1691"/>
              <a:gd name="T11" fmla="*/ 1108 h 2215"/>
              <a:gd name="T12" fmla="*/ 0 w 1691"/>
              <a:gd name="T13" fmla="*/ 1213 h 2215"/>
              <a:gd name="T14" fmla="*/ 34 w 1691"/>
              <a:gd name="T15" fmla="*/ 1257 h 2215"/>
              <a:gd name="T16" fmla="*/ 522 w 1691"/>
              <a:gd name="T17" fmla="*/ 2215 h 2215"/>
              <a:gd name="T18" fmla="*/ 1108 w 1691"/>
              <a:gd name="T19" fmla="*/ 2215 h 2215"/>
              <a:gd name="T20" fmla="*/ 1691 w 1691"/>
              <a:gd name="T21" fmla="*/ 2215 h 2215"/>
              <a:gd name="T22" fmla="*/ 1111 w 1691"/>
              <a:gd name="T23" fmla="*/ 1108 h 2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91" h="2215">
                <a:moveTo>
                  <a:pt x="1111" y="1108"/>
                </a:moveTo>
                <a:cubicBezTo>
                  <a:pt x="1108" y="1108"/>
                  <a:pt x="1108" y="1108"/>
                  <a:pt x="1108" y="1108"/>
                </a:cubicBezTo>
                <a:cubicBezTo>
                  <a:pt x="1108" y="1102"/>
                  <a:pt x="1108" y="1102"/>
                  <a:pt x="1108" y="1102"/>
                </a:cubicBezTo>
                <a:cubicBezTo>
                  <a:pt x="965" y="833"/>
                  <a:pt x="857" y="635"/>
                  <a:pt x="815" y="569"/>
                </a:cubicBezTo>
                <a:cubicBezTo>
                  <a:pt x="624" y="269"/>
                  <a:pt x="397" y="50"/>
                  <a:pt x="0" y="0"/>
                </a:cubicBezTo>
                <a:cubicBezTo>
                  <a:pt x="0" y="1108"/>
                  <a:pt x="0" y="1108"/>
                  <a:pt x="0" y="1108"/>
                </a:cubicBezTo>
                <a:cubicBezTo>
                  <a:pt x="0" y="1213"/>
                  <a:pt x="0" y="1213"/>
                  <a:pt x="0" y="1213"/>
                </a:cubicBezTo>
                <a:cubicBezTo>
                  <a:pt x="13" y="1224"/>
                  <a:pt x="24" y="1239"/>
                  <a:pt x="34" y="1257"/>
                </a:cubicBezTo>
                <a:cubicBezTo>
                  <a:pt x="42" y="1273"/>
                  <a:pt x="250" y="1684"/>
                  <a:pt x="522" y="2215"/>
                </a:cubicBezTo>
                <a:cubicBezTo>
                  <a:pt x="1108" y="2215"/>
                  <a:pt x="1108" y="2215"/>
                  <a:pt x="1108" y="2215"/>
                </a:cubicBezTo>
                <a:cubicBezTo>
                  <a:pt x="1691" y="2215"/>
                  <a:pt x="1691" y="2215"/>
                  <a:pt x="1691" y="2215"/>
                </a:cubicBezTo>
                <a:cubicBezTo>
                  <a:pt x="1483" y="1814"/>
                  <a:pt x="1274" y="1415"/>
                  <a:pt x="1111" y="1108"/>
                </a:cubicBezTo>
                <a:close/>
              </a:path>
            </a:pathLst>
          </a:custGeom>
          <a:solidFill>
            <a:srgbClr val="7792C7"/>
          </a:solidFill>
          <a:ln>
            <a:noFill/>
          </a:ln>
        </p:spPr>
        <p:txBody>
          <a:bodyPr vert="horz" wrap="square" lIns="74295" tIns="37148" rIns="74295" bIns="37148" numCol="1" anchor="t" anchorCtr="0" compatLnSpc="1">
            <a:prstTxWarp prst="textNoShape">
              <a:avLst/>
            </a:prstTxWarp>
          </a:bodyPr>
          <a:lstStyle/>
          <a:p>
            <a:endParaRPr lang="en-US" sz="1480">
              <a:latin typeface="Meiryo UI" panose="020B0604030504040204" pitchFamily="50" charset="-128"/>
              <a:ea typeface="Meiryo UI" panose="020B0604030504040204" pitchFamily="50" charset="-128"/>
            </a:endParaRPr>
          </a:p>
        </p:txBody>
      </p:sp>
      <p:sp>
        <p:nvSpPr>
          <p:cNvPr id="8" name="Slide Number Placeholder 2">
            <a:extLst>
              <a:ext uri="{FF2B5EF4-FFF2-40B4-BE49-F238E27FC236}">
                <a16:creationId xmlns:a16="http://schemas.microsoft.com/office/drawing/2014/main" id="{D6DFEA91-6D5D-4821-BB70-31F926CD2D1E}"/>
              </a:ext>
            </a:extLst>
          </p:cNvPr>
          <p:cNvSpPr>
            <a:spLocks noGrp="1"/>
          </p:cNvSpPr>
          <p:nvPr>
            <p:ph type="sldNum" sz="quarter" idx="11"/>
          </p:nvPr>
        </p:nvSpPr>
        <p:spPr>
          <a:xfrm>
            <a:off x="4681823" y="6556248"/>
            <a:ext cx="542354" cy="182880"/>
          </a:xfrm>
          <a:prstGeom prst="rect">
            <a:avLst/>
          </a:prstGeom>
        </p:spPr>
        <p:txBody>
          <a:bodyPr anchor="ctr"/>
          <a:lstStyle>
            <a:lvl1pPr>
              <a:defRPr sz="1200">
                <a:solidFill>
                  <a:srgbClr val="FFFFFF"/>
                </a:solidFill>
                <a:latin typeface="Meiryo UI" panose="020B0604030504040204" pitchFamily="50" charset="-128"/>
                <a:ea typeface="Meiryo UI" panose="020B0604030504040204" pitchFamily="50" charset="-128"/>
              </a:defRPr>
            </a:lvl1pPr>
          </a:lstStyle>
          <a:p>
            <a:pPr algn="ctr"/>
            <a:fld id="{92EA2340-BE12-4138-BE15-7C339B03EB4B}" type="slidenum">
              <a:rPr lang="en-US" smtClean="0"/>
              <a:pPr algn="ctr"/>
              <a:t>‹#›</a:t>
            </a:fld>
            <a:endParaRPr lang="en-US" dirty="0"/>
          </a:p>
        </p:txBody>
      </p:sp>
      <p:sp>
        <p:nvSpPr>
          <p:cNvPr id="9" name="Text Placeholder 2">
            <a:extLst>
              <a:ext uri="{FF2B5EF4-FFF2-40B4-BE49-F238E27FC236}">
                <a16:creationId xmlns:a16="http://schemas.microsoft.com/office/drawing/2014/main" id="{34AEFB69-85BA-4D0C-BFA2-34ABA6779977}"/>
              </a:ext>
            </a:extLst>
          </p:cNvPr>
          <p:cNvSpPr>
            <a:spLocks noGrp="1"/>
          </p:cNvSpPr>
          <p:nvPr>
            <p:ph type="body" sz="quarter" idx="12" hasCustomPrompt="1"/>
          </p:nvPr>
        </p:nvSpPr>
        <p:spPr>
          <a:xfrm>
            <a:off x="3219450" y="1295400"/>
            <a:ext cx="6129338" cy="4343400"/>
          </a:xfrm>
          <a:prstGeom prst="rect">
            <a:avLst/>
          </a:prstGeom>
        </p:spPr>
        <p:txBody>
          <a:bodyPr anchor="ctr"/>
          <a:lstStyle>
            <a:lvl1pPr marL="0" indent="0" algn="ctr">
              <a:buNone/>
              <a:defRPr sz="2800" b="1" baseline="0">
                <a:solidFill>
                  <a:schemeClr val="tx1"/>
                </a:solidFill>
                <a:latin typeface="Arial" panose="020B0604020202020204" pitchFamily="34" charset="0"/>
                <a:ea typeface="BIZ UDPゴシック" panose="020B0400000000000000" pitchFamily="50" charset="-128"/>
              </a:defRPr>
            </a:lvl1pPr>
            <a:lvl2pPr marL="495264" indent="0">
              <a:buNone/>
              <a:defRPr>
                <a:solidFill>
                  <a:schemeClr val="bg1"/>
                </a:solidFill>
              </a:defRPr>
            </a:lvl2pPr>
            <a:lvl3pPr marL="990526" indent="0">
              <a:buNone/>
              <a:defRPr>
                <a:solidFill>
                  <a:schemeClr val="bg1"/>
                </a:solidFill>
              </a:defRPr>
            </a:lvl3pPr>
            <a:lvl4pPr marL="1485788" indent="0">
              <a:buNone/>
              <a:defRPr>
                <a:solidFill>
                  <a:schemeClr val="bg1"/>
                </a:solidFill>
              </a:defRPr>
            </a:lvl4pPr>
            <a:lvl5pPr marL="1981051" indent="0">
              <a:buNone/>
              <a:defRPr>
                <a:solidFill>
                  <a:schemeClr val="bg1"/>
                </a:solidFill>
              </a:defRPr>
            </a:lvl5pPr>
          </a:lstStyle>
          <a:p>
            <a:pPr lvl="0"/>
            <a:r>
              <a:rPr lang="en-US" dirty="0"/>
              <a:t>[</a:t>
            </a:r>
            <a:r>
              <a:rPr lang="ja-JP" altLang="en-US" dirty="0"/>
              <a:t>タイトル</a:t>
            </a:r>
            <a:r>
              <a:rPr lang="en-US" dirty="0"/>
              <a:t>]</a:t>
            </a:r>
          </a:p>
        </p:txBody>
      </p:sp>
      <p:sp>
        <p:nvSpPr>
          <p:cNvPr id="10" name="TextBox 12"/>
          <p:cNvSpPr txBox="1"/>
          <p:nvPr userDrawn="1"/>
        </p:nvSpPr>
        <p:spPr>
          <a:xfrm>
            <a:off x="581296" y="6593331"/>
            <a:ext cx="3463166" cy="123111"/>
          </a:xfrm>
          <a:prstGeom prst="rect">
            <a:avLst/>
          </a:prstGeom>
          <a:noFill/>
        </p:spPr>
        <p:txBody>
          <a:bodyPr wrap="square" tIns="0" bIns="0">
            <a:spAutoFit/>
          </a:bodyPr>
          <a:lstStyle/>
          <a:p>
            <a:pPr marL="0" marR="0" lvl="0" indent="0" algn="l" defTabSz="495263" rtl="0" eaLnBrk="1" fontAlgn="auto" latinLnBrk="0" hangingPunct="1">
              <a:lnSpc>
                <a:spcPct val="100000"/>
              </a:lnSpc>
              <a:spcBef>
                <a:spcPts val="0"/>
              </a:spcBef>
              <a:spcAft>
                <a:spcPts val="0"/>
              </a:spcAft>
              <a:buClrTx/>
              <a:buSzTx/>
              <a:buFontTx/>
              <a:buNone/>
              <a:tabLst/>
              <a:defRPr/>
            </a:pPr>
            <a:r>
              <a:rPr kumimoji="0" lang="en-US" altLang="ja-JP" sz="800" b="0" i="0" dirty="0">
                <a:solidFill>
                  <a:srgbClr val="FFFFFF"/>
                </a:solidFill>
                <a:latin typeface="Meiryo UI" panose="020B0604030504040204" pitchFamily="50" charset="-128"/>
                <a:ea typeface="Meiryo UI" panose="020B0604030504040204" pitchFamily="50" charset="-128"/>
                <a:cs typeface="Meiryo UI" pitchFamily="50" charset="-128"/>
              </a:rPr>
              <a:t>© 2022 </a:t>
            </a:r>
            <a:r>
              <a:rPr kumimoji="0" lang="en-US" altLang="ja-JP" sz="800" b="0" i="0" dirty="0">
                <a:solidFill>
                  <a:schemeClr val="tx1"/>
                </a:solidFill>
                <a:latin typeface="HGPGothicE" charset="-128"/>
                <a:ea typeface="HGPGothicE" charset="-128"/>
                <a:cs typeface="Meiryo UI" pitchFamily="50" charset="-128"/>
              </a:rPr>
              <a:t>NTT DATA INSTITUTE </a:t>
            </a:r>
            <a:r>
              <a:rPr kumimoji="0" lang="en-US" altLang="ja-JP" sz="800" b="0" i="0" dirty="0">
                <a:solidFill>
                  <a:schemeClr val="tx1"/>
                </a:solidFill>
                <a:latin typeface="+mn-lt"/>
                <a:ea typeface="HGPGothicE" charset="-128"/>
                <a:cs typeface="Meiryo UI" pitchFamily="50" charset="-128"/>
              </a:rPr>
              <a:t>OF</a:t>
            </a:r>
            <a:r>
              <a:rPr kumimoji="0" lang="en-US" altLang="ja-JP" sz="800" b="0" i="0" dirty="0">
                <a:solidFill>
                  <a:schemeClr val="tx1"/>
                </a:solidFill>
                <a:latin typeface="HGPGothicE" charset="-128"/>
                <a:ea typeface="HGPGothicE" charset="-128"/>
                <a:cs typeface="Meiryo UI" pitchFamily="50" charset="-128"/>
              </a:rPr>
              <a:t> MANAGEMENT CONSULTING, Inc.</a:t>
            </a:r>
            <a:endParaRPr kumimoji="0" lang="en-US" altLang="ja-JP" sz="800" b="0" i="0" dirty="0">
              <a:solidFill>
                <a:schemeClr val="tx1"/>
              </a:solidFill>
              <a:latin typeface="Meiryo UI" panose="020B0604030504040204" pitchFamily="50" charset="-128"/>
              <a:ea typeface="Meiryo UI" panose="020B0604030504040204" pitchFamily="50" charset="-128"/>
              <a:cs typeface="Meiryo UI" pitchFamily="50" charset="-128"/>
            </a:endParaRPr>
          </a:p>
        </p:txBody>
      </p:sp>
      <p:pic>
        <p:nvPicPr>
          <p:cNvPr id="13" name="図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63091" y="6499388"/>
            <a:ext cx="1178351" cy="296174"/>
          </a:xfrm>
          <a:prstGeom prst="rect">
            <a:avLst/>
          </a:prstGeom>
        </p:spPr>
      </p:pic>
    </p:spTree>
    <p:extLst>
      <p:ext uri="{BB962C8B-B14F-4D97-AF65-F5344CB8AC3E}">
        <p14:creationId xmlns:p14="http://schemas.microsoft.com/office/powerpoint/2010/main" val="2381094016"/>
      </p:ext>
    </p:extLst>
  </p:cSld>
  <p:clrMapOvr>
    <a:masterClrMapping/>
  </p:clrMapOvr>
  <p:extLst mod="1">
    <p:ext uri="{DCECCB84-F9BA-43D5-87BE-67443E8EF086}">
      <p15:sldGuideLst xmlns:p15="http://schemas.microsoft.com/office/powerpoint/2012/main">
        <p15:guide id="1" pos="3840">
          <p15:clr>
            <a:srgbClr val="FBAE40"/>
          </p15:clr>
        </p15:guide>
        <p15:guide id="2" pos="192">
          <p15:clr>
            <a:srgbClr val="FBAE40"/>
          </p15:clr>
        </p15:guide>
        <p15:guide id="3" pos="748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コンテンツA">
    <p:spTree>
      <p:nvGrpSpPr>
        <p:cNvPr id="1" name=""/>
        <p:cNvGrpSpPr/>
        <p:nvPr/>
      </p:nvGrpSpPr>
      <p:grpSpPr>
        <a:xfrm>
          <a:off x="0" y="0"/>
          <a:ext cx="0" cy="0"/>
          <a:chOff x="0" y="0"/>
          <a:chExt cx="0" cy="0"/>
        </a:xfrm>
      </p:grpSpPr>
      <p:sp>
        <p:nvSpPr>
          <p:cNvPr id="5" name="Rectangle 20"/>
          <p:cNvSpPr/>
          <p:nvPr userDrawn="1"/>
        </p:nvSpPr>
        <p:spPr>
          <a:xfrm>
            <a:off x="0" y="0"/>
            <a:ext cx="9906000" cy="733702"/>
          </a:xfrm>
          <a:prstGeom prst="rect">
            <a:avLst/>
          </a:prstGeom>
          <a:solidFill>
            <a:srgbClr val="6785C1"/>
          </a:solidFill>
          <a:ln>
            <a:noFill/>
          </a:ln>
          <a:effectLst/>
        </p:spPr>
        <p:style>
          <a:lnRef idx="1">
            <a:schemeClr val="accent1"/>
          </a:lnRef>
          <a:fillRef idx="3">
            <a:schemeClr val="accent1"/>
          </a:fillRef>
          <a:effectRef idx="2">
            <a:schemeClr val="accent1"/>
          </a:effectRef>
          <a:fontRef idx="minor">
            <a:schemeClr val="lt1"/>
          </a:fontRef>
        </p:style>
        <p:txBody>
          <a:bodyPr lIns="68270" tIns="35100" rIns="68270" bIns="34135" rtlCol="0" anchor="ctr">
            <a:normAutofit/>
          </a:bodyPr>
          <a:lstStyle/>
          <a:p>
            <a:pPr algn="ctr"/>
            <a:endParaRPr lang="en-US" sz="1480" dirty="0"/>
          </a:p>
        </p:txBody>
      </p:sp>
      <p:sp>
        <p:nvSpPr>
          <p:cNvPr id="11" name="タイトル 1"/>
          <p:cNvSpPr>
            <a:spLocks noGrp="1"/>
          </p:cNvSpPr>
          <p:nvPr>
            <p:ph type="title" hasCustomPrompt="1"/>
          </p:nvPr>
        </p:nvSpPr>
        <p:spPr>
          <a:xfrm>
            <a:off x="139903" y="0"/>
            <a:ext cx="9623250" cy="722902"/>
          </a:xfrm>
          <a:prstGeom prst="rect">
            <a:avLst/>
          </a:prstGeom>
        </p:spPr>
        <p:txBody>
          <a:bodyPr tIns="108000" anchor="ctr" anchorCtr="0">
            <a:normAutofit/>
          </a:bodyPr>
          <a:lstStyle>
            <a:lvl1pPr marL="0" indent="0">
              <a:defRPr kumimoji="1" lang="ja-JP" altLang="en-US" sz="2400" b="1" i="0" kern="1200" spc="0" baseline="0" dirty="0">
                <a:solidFill>
                  <a:schemeClr val="bg1"/>
                </a:solidFill>
                <a:latin typeface="Arial" panose="020B0604020202020204" pitchFamily="34" charset="0"/>
                <a:ea typeface="BIZ UDPゴシック" panose="020B0400000000000000" pitchFamily="50" charset="-128"/>
                <a:cs typeface="Arial"/>
              </a:defRPr>
            </a:lvl1pPr>
          </a:lstStyle>
          <a:p>
            <a:pPr marL="184005" marR="0" lvl="0" indent="-184005" algn="l" defTabSz="495263" rtl="0" eaLnBrk="1" fontAlgn="base" latinLnBrk="0" hangingPunct="1">
              <a:lnSpc>
                <a:spcPct val="100000"/>
              </a:lnSpc>
              <a:spcBef>
                <a:spcPct val="20000"/>
              </a:spcBef>
              <a:spcAft>
                <a:spcPct val="0"/>
              </a:spcAft>
              <a:buClrTx/>
              <a:buSzTx/>
              <a:buFont typeface="+mj-lt"/>
              <a:buNone/>
              <a:tabLst/>
            </a:pPr>
            <a:r>
              <a:rPr kumimoji="1" lang="ja-JP" altLang="en-US" dirty="0"/>
              <a:t>［タイトル］</a:t>
            </a:r>
          </a:p>
        </p:txBody>
      </p:sp>
      <p:sp>
        <p:nvSpPr>
          <p:cNvPr id="3" name="テキスト プレースホルダー 2">
            <a:extLst>
              <a:ext uri="{FF2B5EF4-FFF2-40B4-BE49-F238E27FC236}">
                <a16:creationId xmlns:a16="http://schemas.microsoft.com/office/drawing/2014/main" id="{3DC7A6FB-DEB1-4E3B-A893-0522D7EE017D}"/>
              </a:ext>
            </a:extLst>
          </p:cNvPr>
          <p:cNvSpPr>
            <a:spLocks noGrp="1"/>
          </p:cNvSpPr>
          <p:nvPr>
            <p:ph type="body" sz="quarter" idx="10" hasCustomPrompt="1"/>
          </p:nvPr>
        </p:nvSpPr>
        <p:spPr>
          <a:xfrm>
            <a:off x="436790" y="908050"/>
            <a:ext cx="9029475" cy="5256000"/>
          </a:xfrm>
          <a:prstGeom prst="rect">
            <a:avLst/>
          </a:prstGeom>
        </p:spPr>
        <p:txBody>
          <a:bodyPr/>
          <a:lstStyle>
            <a:lvl1pPr marL="0" indent="0">
              <a:buNone/>
              <a:defRPr sz="2000" baseline="0">
                <a:latin typeface="Arial" panose="020B0604020202020204" pitchFamily="34" charset="0"/>
                <a:ea typeface="BIZ UDPゴシック" panose="020B0400000000000000" pitchFamily="50" charset="-128"/>
              </a:defRPr>
            </a:lvl1pPr>
            <a:lvl2pPr>
              <a:defRPr sz="2000" baseline="0">
                <a:latin typeface="Arial" panose="020B0604020202020204" pitchFamily="34" charset="0"/>
                <a:ea typeface="BIZ UDPゴシック" panose="020B0400000000000000" pitchFamily="50" charset="-128"/>
              </a:defRPr>
            </a:lvl2pPr>
            <a:lvl3pPr>
              <a:defRPr sz="2000" baseline="0">
                <a:latin typeface="Arial" panose="020B0604020202020204" pitchFamily="34" charset="0"/>
                <a:ea typeface="BIZ UDPゴシック" panose="020B0400000000000000" pitchFamily="50" charset="-128"/>
              </a:defRPr>
            </a:lvl3pPr>
            <a:lvl4pPr>
              <a:defRPr sz="2000" baseline="0">
                <a:latin typeface="Arial" panose="020B0604020202020204" pitchFamily="34" charset="0"/>
                <a:ea typeface="BIZ UDPゴシック" panose="020B0400000000000000" pitchFamily="50" charset="-128"/>
              </a:defRPr>
            </a:lvl4pPr>
            <a:lvl5pPr>
              <a:defRPr sz="2000" baseline="0">
                <a:latin typeface="Arial" panose="020B0604020202020204" pitchFamily="34" charset="0"/>
                <a:ea typeface="BIZ UDPゴシック" panose="020B0400000000000000" pitchFamily="50" charset="-128"/>
              </a:defRPr>
            </a:lvl5pPr>
          </a:lstStyle>
          <a:p>
            <a:pPr lvl="0"/>
            <a:r>
              <a:rPr kumimoji="1" lang="ja-JP" altLang="en-US" dirty="0"/>
              <a:t>テキストの入力</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2" name="Rectangle 17"/>
          <p:cNvSpPr/>
          <p:nvPr userDrawn="1"/>
        </p:nvSpPr>
        <p:spPr>
          <a:xfrm>
            <a:off x="0" y="6434124"/>
            <a:ext cx="9906000" cy="424800"/>
          </a:xfrm>
          <a:prstGeom prst="rect">
            <a:avLst/>
          </a:prstGeom>
          <a:solidFill>
            <a:srgbClr val="6785C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950" b="0" i="0" dirty="0">
              <a:solidFill>
                <a:schemeClr val="tx1"/>
              </a:solidFill>
              <a:latin typeface="HGPGothicE" charset="-128"/>
              <a:ea typeface="HGPGothicE" charset="-128"/>
            </a:endParaRPr>
          </a:p>
        </p:txBody>
      </p:sp>
      <p:sp>
        <p:nvSpPr>
          <p:cNvPr id="14" name="TextBox 12"/>
          <p:cNvSpPr txBox="1"/>
          <p:nvPr userDrawn="1"/>
        </p:nvSpPr>
        <p:spPr>
          <a:xfrm>
            <a:off x="581296" y="6593331"/>
            <a:ext cx="3639012" cy="123111"/>
          </a:xfrm>
          <a:prstGeom prst="rect">
            <a:avLst/>
          </a:prstGeom>
          <a:noFill/>
        </p:spPr>
        <p:txBody>
          <a:bodyPr wrap="square" tIns="0" bIns="0">
            <a:spAutoFit/>
          </a:bodyPr>
          <a:lstStyle/>
          <a:p>
            <a:pPr marL="0" marR="0" lvl="0" indent="0" algn="l" defTabSz="495263" rtl="0" eaLnBrk="1" fontAlgn="auto" latinLnBrk="0" hangingPunct="1">
              <a:lnSpc>
                <a:spcPct val="100000"/>
              </a:lnSpc>
              <a:spcBef>
                <a:spcPts val="0"/>
              </a:spcBef>
              <a:spcAft>
                <a:spcPts val="0"/>
              </a:spcAft>
              <a:buClrTx/>
              <a:buSzTx/>
              <a:buFontTx/>
              <a:buNone/>
              <a:tabLst/>
              <a:defRPr/>
            </a:pPr>
            <a:r>
              <a:rPr kumimoji="0" lang="en-US" altLang="ja-JP" sz="800" b="0" i="0" dirty="0">
                <a:solidFill>
                  <a:schemeClr val="bg1"/>
                </a:solidFill>
                <a:latin typeface="Arial" panose="020B0604020202020204" pitchFamily="34" charset="0"/>
                <a:ea typeface="Meiryo UI" panose="020B0604030504040204" pitchFamily="50" charset="-128"/>
                <a:cs typeface="Arial" panose="020B0604020202020204" pitchFamily="34" charset="0"/>
              </a:rPr>
              <a:t>© 2022 </a:t>
            </a:r>
            <a:r>
              <a:rPr kumimoji="0" lang="en-US" altLang="ja-JP" sz="800" b="0" i="0" dirty="0">
                <a:solidFill>
                  <a:schemeClr val="bg1"/>
                </a:solidFill>
                <a:latin typeface="Arial" panose="020B0604020202020204" pitchFamily="34" charset="0"/>
                <a:ea typeface="HGPGothicE" charset="-128"/>
                <a:cs typeface="Arial" panose="020B0604020202020204" pitchFamily="34" charset="0"/>
              </a:rPr>
              <a:t>NTT DATA INSTITUTE OF MANAGEMENT CONSULTING, Inc.</a:t>
            </a:r>
            <a:endParaRPr kumimoji="0" lang="en-US" altLang="ja-JP" sz="800" b="0" i="0" dirty="0">
              <a:solidFill>
                <a:schemeClr val="bg1"/>
              </a:solidFill>
              <a:latin typeface="Arial" panose="020B0604020202020204" pitchFamily="34" charset="0"/>
              <a:ea typeface="Meiryo UI" panose="020B0604030504040204" pitchFamily="50" charset="-128"/>
              <a:cs typeface="Arial" panose="020B0604020202020204" pitchFamily="34" charset="0"/>
            </a:endParaRPr>
          </a:p>
        </p:txBody>
      </p:sp>
      <p:sp>
        <p:nvSpPr>
          <p:cNvPr id="15" name="TextBox 16"/>
          <p:cNvSpPr txBox="1"/>
          <p:nvPr userDrawn="1"/>
        </p:nvSpPr>
        <p:spPr>
          <a:xfrm>
            <a:off x="4680937" y="6551483"/>
            <a:ext cx="544563" cy="184666"/>
          </a:xfrm>
          <a:prstGeom prst="rect">
            <a:avLst/>
          </a:prstGeom>
          <a:noFill/>
        </p:spPr>
        <p:txBody>
          <a:bodyPr wrap="square" tIns="0" bIns="0">
            <a:spAutoFit/>
          </a:bodyPr>
          <a:lstStyle/>
          <a:p>
            <a:pPr algn="ctr" fontAlgn="auto">
              <a:spcBef>
                <a:spcPts val="0"/>
              </a:spcBef>
              <a:spcAft>
                <a:spcPts val="0"/>
              </a:spcAft>
              <a:defRPr/>
            </a:pPr>
            <a:fld id="{0F9AC1C8-10F2-4A77-9A6E-9375F974715F}" type="slidenum">
              <a:rPr lang="en-US" sz="1200" b="0" i="0">
                <a:solidFill>
                  <a:schemeClr val="bg1"/>
                </a:solidFill>
                <a:latin typeface="Arial" panose="020B0604020202020204" pitchFamily="34" charset="0"/>
                <a:ea typeface="Meiryo UI" panose="020B0604030504040204" pitchFamily="50" charset="-128"/>
                <a:cs typeface="Arial" panose="020B0604020202020204" pitchFamily="34" charset="0"/>
              </a:rPr>
              <a:pPr algn="ctr" fontAlgn="auto">
                <a:spcBef>
                  <a:spcPts val="0"/>
                </a:spcBef>
                <a:spcAft>
                  <a:spcPts val="0"/>
                </a:spcAft>
                <a:defRPr/>
              </a:pPr>
              <a:t>‹#›</a:t>
            </a:fld>
            <a:endParaRPr lang="en-US" sz="1200" b="0" i="0" dirty="0">
              <a:solidFill>
                <a:schemeClr val="bg1"/>
              </a:solidFill>
              <a:latin typeface="Arial" panose="020B0604020202020204" pitchFamily="34" charset="0"/>
              <a:ea typeface="Meiryo UI" panose="020B0604030504040204" pitchFamily="50" charset="-128"/>
              <a:cs typeface="Arial" panose="020B0604020202020204" pitchFamily="34" charset="0"/>
            </a:endParaRPr>
          </a:p>
        </p:txBody>
      </p:sp>
      <p:pic>
        <p:nvPicPr>
          <p:cNvPr id="9" name="図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63091" y="6499388"/>
            <a:ext cx="1178351" cy="296174"/>
          </a:xfrm>
          <a:prstGeom prst="rect">
            <a:avLst/>
          </a:prstGeom>
        </p:spPr>
      </p:pic>
    </p:spTree>
    <p:extLst>
      <p:ext uri="{BB962C8B-B14F-4D97-AF65-F5344CB8AC3E}">
        <p14:creationId xmlns:p14="http://schemas.microsoft.com/office/powerpoint/2010/main" val="3662933658"/>
      </p:ext>
    </p:extLst>
  </p:cSld>
  <p:clrMapOvr>
    <a:masterClrMapping/>
  </p:clrMapOvr>
  <p:extLst mod="1">
    <p:ext uri="{DCECCB84-F9BA-43D5-87BE-67443E8EF086}">
      <p15:sldGuideLst xmlns:p15="http://schemas.microsoft.com/office/powerpoint/2012/main">
        <p15:guide id="1" orient="horz" pos="572">
          <p15:clr>
            <a:srgbClr val="FBAE40"/>
          </p15:clr>
        </p15:guide>
        <p15:guide id="2" pos="32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コンテンツA">
    <p:spTree>
      <p:nvGrpSpPr>
        <p:cNvPr id="1" name=""/>
        <p:cNvGrpSpPr/>
        <p:nvPr/>
      </p:nvGrpSpPr>
      <p:grpSpPr>
        <a:xfrm>
          <a:off x="0" y="0"/>
          <a:ext cx="0" cy="0"/>
          <a:chOff x="0" y="0"/>
          <a:chExt cx="0" cy="0"/>
        </a:xfrm>
      </p:grpSpPr>
      <p:sp>
        <p:nvSpPr>
          <p:cNvPr id="5" name="Rectangle 20"/>
          <p:cNvSpPr/>
          <p:nvPr userDrawn="1"/>
        </p:nvSpPr>
        <p:spPr>
          <a:xfrm>
            <a:off x="0" y="0"/>
            <a:ext cx="9906000" cy="733702"/>
          </a:xfrm>
          <a:prstGeom prst="rect">
            <a:avLst/>
          </a:prstGeom>
          <a:solidFill>
            <a:srgbClr val="6785C1"/>
          </a:solidFill>
          <a:ln>
            <a:noFill/>
          </a:ln>
          <a:effectLst/>
        </p:spPr>
        <p:style>
          <a:lnRef idx="1">
            <a:schemeClr val="accent1"/>
          </a:lnRef>
          <a:fillRef idx="3">
            <a:schemeClr val="accent1"/>
          </a:fillRef>
          <a:effectRef idx="2">
            <a:schemeClr val="accent1"/>
          </a:effectRef>
          <a:fontRef idx="minor">
            <a:schemeClr val="lt1"/>
          </a:fontRef>
        </p:style>
        <p:txBody>
          <a:bodyPr lIns="68270" tIns="35100" rIns="68270" bIns="34135" rtlCol="0" anchor="ctr">
            <a:normAutofit/>
          </a:bodyPr>
          <a:lstStyle/>
          <a:p>
            <a:pPr algn="ctr"/>
            <a:endParaRPr lang="en-US" sz="1480" dirty="0"/>
          </a:p>
        </p:txBody>
      </p:sp>
      <p:sp>
        <p:nvSpPr>
          <p:cNvPr id="11" name="タイトル 1"/>
          <p:cNvSpPr>
            <a:spLocks noGrp="1"/>
          </p:cNvSpPr>
          <p:nvPr>
            <p:ph type="title" hasCustomPrompt="1"/>
          </p:nvPr>
        </p:nvSpPr>
        <p:spPr>
          <a:xfrm>
            <a:off x="139903" y="0"/>
            <a:ext cx="9623250" cy="722902"/>
          </a:xfrm>
          <a:prstGeom prst="rect">
            <a:avLst/>
          </a:prstGeom>
        </p:spPr>
        <p:txBody>
          <a:bodyPr tIns="108000" anchor="ctr" anchorCtr="0">
            <a:normAutofit/>
          </a:bodyPr>
          <a:lstStyle>
            <a:lvl1pPr marL="0" indent="0">
              <a:defRPr kumimoji="1" lang="ja-JP" altLang="en-US" sz="2400" b="1" i="0" kern="1200" spc="0" baseline="0" dirty="0">
                <a:solidFill>
                  <a:schemeClr val="bg1"/>
                </a:solidFill>
                <a:latin typeface="Arial" panose="020B0604020202020204" pitchFamily="34" charset="0"/>
                <a:ea typeface="BIZ UDPゴシック" panose="020B0400000000000000" pitchFamily="50" charset="-128"/>
                <a:cs typeface="Arial"/>
              </a:defRPr>
            </a:lvl1pPr>
          </a:lstStyle>
          <a:p>
            <a:pPr marL="184005" marR="0" lvl="0" indent="-184005" algn="l" defTabSz="495263" rtl="0" eaLnBrk="1" fontAlgn="base" latinLnBrk="0" hangingPunct="1">
              <a:lnSpc>
                <a:spcPct val="100000"/>
              </a:lnSpc>
              <a:spcBef>
                <a:spcPct val="20000"/>
              </a:spcBef>
              <a:spcAft>
                <a:spcPct val="0"/>
              </a:spcAft>
              <a:buClrTx/>
              <a:buSzTx/>
              <a:buFont typeface="+mj-lt"/>
              <a:buNone/>
              <a:tabLst/>
            </a:pPr>
            <a:r>
              <a:rPr kumimoji="1" lang="ja-JP" altLang="en-US" dirty="0"/>
              <a:t>［タイトル］</a:t>
            </a:r>
          </a:p>
        </p:txBody>
      </p:sp>
      <p:sp>
        <p:nvSpPr>
          <p:cNvPr id="12" name="Rectangle 17"/>
          <p:cNvSpPr/>
          <p:nvPr userDrawn="1"/>
        </p:nvSpPr>
        <p:spPr>
          <a:xfrm>
            <a:off x="0" y="6434124"/>
            <a:ext cx="9906000" cy="424800"/>
          </a:xfrm>
          <a:prstGeom prst="rect">
            <a:avLst/>
          </a:prstGeom>
          <a:solidFill>
            <a:srgbClr val="6785C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950" b="0" i="0" dirty="0">
              <a:solidFill>
                <a:schemeClr val="tx1"/>
              </a:solidFill>
              <a:latin typeface="HGPGothicE" charset="-128"/>
              <a:ea typeface="HGPGothicE" charset="-128"/>
            </a:endParaRPr>
          </a:p>
        </p:txBody>
      </p:sp>
      <p:sp>
        <p:nvSpPr>
          <p:cNvPr id="14" name="TextBox 12"/>
          <p:cNvSpPr txBox="1"/>
          <p:nvPr userDrawn="1"/>
        </p:nvSpPr>
        <p:spPr>
          <a:xfrm>
            <a:off x="581296" y="6593331"/>
            <a:ext cx="3639012" cy="123111"/>
          </a:xfrm>
          <a:prstGeom prst="rect">
            <a:avLst/>
          </a:prstGeom>
          <a:noFill/>
        </p:spPr>
        <p:txBody>
          <a:bodyPr wrap="square" tIns="0" bIns="0">
            <a:spAutoFit/>
          </a:bodyPr>
          <a:lstStyle/>
          <a:p>
            <a:pPr marL="0" marR="0" lvl="0" indent="0" algn="l" defTabSz="495263" rtl="0" eaLnBrk="1" fontAlgn="auto" latinLnBrk="0" hangingPunct="1">
              <a:lnSpc>
                <a:spcPct val="100000"/>
              </a:lnSpc>
              <a:spcBef>
                <a:spcPts val="0"/>
              </a:spcBef>
              <a:spcAft>
                <a:spcPts val="0"/>
              </a:spcAft>
              <a:buClrTx/>
              <a:buSzTx/>
              <a:buFontTx/>
              <a:buNone/>
              <a:tabLst/>
              <a:defRPr/>
            </a:pPr>
            <a:r>
              <a:rPr kumimoji="0" lang="en-US" altLang="ja-JP" sz="800" b="0" i="0" dirty="0">
                <a:solidFill>
                  <a:schemeClr val="bg1"/>
                </a:solidFill>
                <a:latin typeface="Arial" panose="020B0604020202020204" pitchFamily="34" charset="0"/>
                <a:ea typeface="Meiryo UI" panose="020B0604030504040204" pitchFamily="50" charset="-128"/>
                <a:cs typeface="Arial" panose="020B0604020202020204" pitchFamily="34" charset="0"/>
              </a:rPr>
              <a:t>© 2022 </a:t>
            </a:r>
            <a:r>
              <a:rPr kumimoji="0" lang="en-US" altLang="ja-JP" sz="800" b="0" i="0" dirty="0">
                <a:solidFill>
                  <a:schemeClr val="bg1"/>
                </a:solidFill>
                <a:latin typeface="Arial" panose="020B0604020202020204" pitchFamily="34" charset="0"/>
                <a:ea typeface="HGPGothicE" charset="-128"/>
                <a:cs typeface="Arial" panose="020B0604020202020204" pitchFamily="34" charset="0"/>
              </a:rPr>
              <a:t>NTT DATA INSTITUTE OF MANAGEMENT CONSULTING, Inc.</a:t>
            </a:r>
            <a:endParaRPr kumimoji="0" lang="en-US" altLang="ja-JP" sz="800" b="0" i="0" dirty="0">
              <a:solidFill>
                <a:schemeClr val="bg1"/>
              </a:solidFill>
              <a:latin typeface="Arial" panose="020B0604020202020204" pitchFamily="34" charset="0"/>
              <a:ea typeface="Meiryo UI" panose="020B0604030504040204" pitchFamily="50" charset="-128"/>
              <a:cs typeface="Arial" panose="020B0604020202020204" pitchFamily="34" charset="0"/>
            </a:endParaRPr>
          </a:p>
        </p:txBody>
      </p:sp>
      <p:sp>
        <p:nvSpPr>
          <p:cNvPr id="15" name="TextBox 16"/>
          <p:cNvSpPr txBox="1"/>
          <p:nvPr userDrawn="1"/>
        </p:nvSpPr>
        <p:spPr>
          <a:xfrm>
            <a:off x="4680937" y="6551483"/>
            <a:ext cx="544563" cy="184666"/>
          </a:xfrm>
          <a:prstGeom prst="rect">
            <a:avLst/>
          </a:prstGeom>
          <a:noFill/>
        </p:spPr>
        <p:txBody>
          <a:bodyPr wrap="square" tIns="0" bIns="0">
            <a:spAutoFit/>
          </a:bodyPr>
          <a:lstStyle/>
          <a:p>
            <a:pPr algn="ctr" fontAlgn="auto">
              <a:spcBef>
                <a:spcPts val="0"/>
              </a:spcBef>
              <a:spcAft>
                <a:spcPts val="0"/>
              </a:spcAft>
              <a:defRPr/>
            </a:pPr>
            <a:fld id="{0F9AC1C8-10F2-4A77-9A6E-9375F974715F}" type="slidenum">
              <a:rPr lang="en-US" sz="1200" b="0" i="0">
                <a:solidFill>
                  <a:schemeClr val="bg1"/>
                </a:solidFill>
                <a:latin typeface="Arial" panose="020B0604020202020204" pitchFamily="34" charset="0"/>
                <a:ea typeface="Meiryo UI" panose="020B0604030504040204" pitchFamily="50" charset="-128"/>
                <a:cs typeface="Arial" panose="020B0604020202020204" pitchFamily="34" charset="0"/>
              </a:rPr>
              <a:pPr algn="ctr" fontAlgn="auto">
                <a:spcBef>
                  <a:spcPts val="0"/>
                </a:spcBef>
                <a:spcAft>
                  <a:spcPts val="0"/>
                </a:spcAft>
                <a:defRPr/>
              </a:pPr>
              <a:t>‹#›</a:t>
            </a:fld>
            <a:endParaRPr lang="en-US" sz="1200" b="0" i="0" dirty="0">
              <a:solidFill>
                <a:schemeClr val="bg1"/>
              </a:solidFill>
              <a:latin typeface="Arial" panose="020B0604020202020204" pitchFamily="34" charset="0"/>
              <a:ea typeface="Meiryo UI" panose="020B0604030504040204" pitchFamily="50" charset="-128"/>
              <a:cs typeface="Arial" panose="020B0604020202020204" pitchFamily="34" charset="0"/>
            </a:endParaRPr>
          </a:p>
        </p:txBody>
      </p:sp>
      <p:pic>
        <p:nvPicPr>
          <p:cNvPr id="9" name="図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63091" y="6499388"/>
            <a:ext cx="1178351" cy="296174"/>
          </a:xfrm>
          <a:prstGeom prst="rect">
            <a:avLst/>
          </a:prstGeom>
        </p:spPr>
      </p:pic>
      <p:sp>
        <p:nvSpPr>
          <p:cNvPr id="10" name="テキスト ボックス 9"/>
          <p:cNvSpPr txBox="1"/>
          <p:nvPr userDrawn="1"/>
        </p:nvSpPr>
        <p:spPr>
          <a:xfrm>
            <a:off x="148142" y="841985"/>
            <a:ext cx="405884" cy="1427233"/>
          </a:xfrm>
          <a:prstGeom prst="rect">
            <a:avLst/>
          </a:prstGeom>
          <a:solidFill>
            <a:schemeClr val="accent4">
              <a:lumMod val="60000"/>
              <a:lumOff val="40000"/>
            </a:schemeClr>
          </a:solidFill>
          <a:ln>
            <a:solidFill>
              <a:schemeClr val="accent4">
                <a:lumMod val="60000"/>
                <a:lumOff val="40000"/>
              </a:schemeClr>
            </a:solidFill>
          </a:ln>
        </p:spPr>
        <p:txBody>
          <a:bodyPr wrap="square" lIns="0" tIns="0" rIns="0" bIns="0" rtlCol="0" anchor="ctr" anchorCtr="0">
            <a:noAutofit/>
          </a:bodyPr>
          <a:lstStyle/>
          <a:p>
            <a:pPr algn="ctr"/>
            <a:r>
              <a:rPr lang="ja-JP" altLang="en-US" sz="700" b="1" dirty="0">
                <a:latin typeface="Meiryo UI" panose="020B0604030504040204" pitchFamily="50" charset="-128"/>
                <a:ea typeface="Meiryo UI" panose="020B0604030504040204" pitchFamily="50" charset="-128"/>
              </a:rPr>
              <a:t>チーム</a:t>
            </a:r>
            <a:endParaRPr lang="en-US" altLang="ja-JP" sz="700" b="1" dirty="0">
              <a:latin typeface="Meiryo UI" panose="020B0604030504040204" pitchFamily="50" charset="-128"/>
              <a:ea typeface="Meiryo UI" panose="020B0604030504040204" pitchFamily="50" charset="-128"/>
            </a:endParaRPr>
          </a:p>
        </p:txBody>
      </p:sp>
      <p:sp>
        <p:nvSpPr>
          <p:cNvPr id="13" name="テキスト ボックス 12"/>
          <p:cNvSpPr txBox="1"/>
          <p:nvPr userDrawn="1"/>
        </p:nvSpPr>
        <p:spPr>
          <a:xfrm>
            <a:off x="148142" y="2371219"/>
            <a:ext cx="405884" cy="2018429"/>
          </a:xfrm>
          <a:prstGeom prst="rect">
            <a:avLst/>
          </a:prstGeom>
          <a:solidFill>
            <a:schemeClr val="accent2">
              <a:lumMod val="60000"/>
              <a:lumOff val="40000"/>
            </a:schemeClr>
          </a:solidFill>
          <a:ln>
            <a:solidFill>
              <a:schemeClr val="accent2">
                <a:lumMod val="60000"/>
                <a:lumOff val="40000"/>
              </a:schemeClr>
            </a:solidFill>
          </a:ln>
        </p:spPr>
        <p:txBody>
          <a:bodyPr wrap="square" lIns="0" tIns="0" rIns="0" bIns="0" rtlCol="0" anchor="ctr" anchorCtr="0">
            <a:noAutofit/>
          </a:bodyPr>
          <a:lstStyle/>
          <a:p>
            <a:pPr algn="ctr"/>
            <a:r>
              <a:rPr lang="ja-JP" altLang="en-US" sz="700" b="1" dirty="0">
                <a:latin typeface="Meiryo UI" panose="020B0604030504040204" pitchFamily="50" charset="-128"/>
                <a:ea typeface="Meiryo UI" panose="020B0604030504040204" pitchFamily="50" charset="-128"/>
              </a:rPr>
              <a:t>企業</a:t>
            </a:r>
            <a:endParaRPr lang="en-US" altLang="ja-JP" sz="700" b="1" dirty="0">
              <a:latin typeface="Meiryo UI" panose="020B0604030504040204" pitchFamily="50" charset="-128"/>
              <a:ea typeface="Meiryo UI" panose="020B0604030504040204" pitchFamily="50" charset="-128"/>
            </a:endParaRPr>
          </a:p>
        </p:txBody>
      </p:sp>
      <p:sp>
        <p:nvSpPr>
          <p:cNvPr id="16" name="テキスト ボックス 15"/>
          <p:cNvSpPr txBox="1"/>
          <p:nvPr userDrawn="1"/>
        </p:nvSpPr>
        <p:spPr>
          <a:xfrm>
            <a:off x="148142" y="5483655"/>
            <a:ext cx="405884" cy="882313"/>
          </a:xfrm>
          <a:prstGeom prst="rect">
            <a:avLst/>
          </a:prstGeom>
          <a:solidFill>
            <a:schemeClr val="accent5">
              <a:lumMod val="60000"/>
              <a:lumOff val="40000"/>
            </a:schemeClr>
          </a:solidFill>
          <a:ln>
            <a:solidFill>
              <a:schemeClr val="accent5">
                <a:lumMod val="60000"/>
                <a:lumOff val="40000"/>
              </a:schemeClr>
            </a:solidFill>
          </a:ln>
        </p:spPr>
        <p:txBody>
          <a:bodyPr wrap="square" lIns="0" tIns="0" rIns="0" bIns="0" rtlCol="0" anchor="ctr" anchorCtr="0">
            <a:noAutofit/>
          </a:bodyPr>
          <a:lstStyle/>
          <a:p>
            <a:pPr algn="ctr"/>
            <a:r>
              <a:rPr lang="ja-JP" altLang="en-US" sz="700" b="1" dirty="0">
                <a:latin typeface="Meiryo UI" panose="020B0604030504040204" pitchFamily="50" charset="-128"/>
                <a:ea typeface="Meiryo UI" panose="020B0604030504040204" pitchFamily="50" charset="-128"/>
              </a:rPr>
              <a:t>自治体</a:t>
            </a:r>
            <a:endParaRPr lang="en-US" altLang="ja-JP" sz="700" b="1" dirty="0">
              <a:latin typeface="Meiryo UI" panose="020B0604030504040204" pitchFamily="50" charset="-128"/>
              <a:ea typeface="Meiryo UI" panose="020B0604030504040204" pitchFamily="50" charset="-128"/>
            </a:endParaRPr>
          </a:p>
        </p:txBody>
      </p:sp>
      <p:sp>
        <p:nvSpPr>
          <p:cNvPr id="17" name="テキスト ボックス 16"/>
          <p:cNvSpPr txBox="1"/>
          <p:nvPr userDrawn="1"/>
        </p:nvSpPr>
        <p:spPr>
          <a:xfrm>
            <a:off x="148142" y="4457804"/>
            <a:ext cx="405884" cy="929391"/>
          </a:xfrm>
          <a:prstGeom prst="rect">
            <a:avLst/>
          </a:prstGeom>
          <a:solidFill>
            <a:schemeClr val="accent3">
              <a:lumMod val="60000"/>
              <a:lumOff val="40000"/>
            </a:schemeClr>
          </a:solidFill>
          <a:ln>
            <a:solidFill>
              <a:schemeClr val="accent3">
                <a:lumMod val="60000"/>
                <a:lumOff val="40000"/>
              </a:schemeClr>
            </a:solidFill>
          </a:ln>
        </p:spPr>
        <p:txBody>
          <a:bodyPr wrap="square" lIns="0" tIns="0" rIns="0" bIns="0" rtlCol="0" anchor="ctr" anchorCtr="0">
            <a:noAutofit/>
          </a:bodyPr>
          <a:lstStyle/>
          <a:p>
            <a:pPr algn="ctr"/>
            <a:r>
              <a:rPr lang="ja-JP" altLang="en-US" sz="700" b="1" dirty="0">
                <a:latin typeface="Meiryo UI" panose="020B0604030504040204" pitchFamily="50" charset="-128"/>
                <a:ea typeface="Meiryo UI" panose="020B0604030504040204" pitchFamily="50" charset="-128"/>
              </a:rPr>
              <a:t>関連企業</a:t>
            </a:r>
            <a:endParaRPr lang="en-US" altLang="ja-JP" sz="700" b="1" dirty="0">
              <a:latin typeface="Meiryo UI" panose="020B0604030504040204" pitchFamily="50" charset="-128"/>
              <a:ea typeface="Meiryo UI" panose="020B0604030504040204" pitchFamily="50" charset="-128"/>
            </a:endParaRPr>
          </a:p>
          <a:p>
            <a:pPr algn="ctr"/>
            <a:r>
              <a:rPr lang="ja-JP" altLang="en-US" sz="700" b="1" dirty="0">
                <a:latin typeface="Meiryo UI" panose="020B0604030504040204" pitchFamily="50" charset="-128"/>
                <a:ea typeface="Meiryo UI" panose="020B0604030504040204" pitchFamily="50" charset="-128"/>
              </a:rPr>
              <a:t>団体等</a:t>
            </a:r>
            <a:endParaRPr lang="en-US" altLang="ja-JP" sz="700" b="1" dirty="0">
              <a:latin typeface="Meiryo UI" panose="020B0604030504040204" pitchFamily="50" charset="-128"/>
              <a:ea typeface="Meiryo UI" panose="020B0604030504040204" pitchFamily="50" charset="-128"/>
            </a:endParaRPr>
          </a:p>
        </p:txBody>
      </p:sp>
      <p:sp>
        <p:nvSpPr>
          <p:cNvPr id="18" name="テキスト ボックス 17"/>
          <p:cNvSpPr txBox="1"/>
          <p:nvPr userDrawn="1"/>
        </p:nvSpPr>
        <p:spPr>
          <a:xfrm>
            <a:off x="554026" y="841985"/>
            <a:ext cx="9217365" cy="1427233"/>
          </a:xfrm>
          <a:prstGeom prst="rect">
            <a:avLst/>
          </a:prstGeom>
          <a:solidFill>
            <a:schemeClr val="accent4">
              <a:lumMod val="20000"/>
              <a:lumOff val="80000"/>
            </a:schemeClr>
          </a:solidFill>
          <a:ln>
            <a:solidFill>
              <a:schemeClr val="accent4">
                <a:lumMod val="60000"/>
                <a:lumOff val="40000"/>
              </a:schemeClr>
            </a:solidFill>
          </a:ln>
        </p:spPr>
        <p:txBody>
          <a:bodyPr wrap="square" lIns="36000" tIns="36000" rIns="36000" bIns="36000" rtlCol="0" anchor="ctr" anchorCtr="0">
            <a:noAutofit/>
          </a:bodyPr>
          <a:lstStyle/>
          <a:p>
            <a:pPr algn="ctr"/>
            <a:endParaRPr lang="en-US" altLang="ja-JP" sz="900" dirty="0">
              <a:latin typeface="Meiryo UI" panose="020B0604030504040204" pitchFamily="50" charset="-128"/>
              <a:ea typeface="Meiryo UI" panose="020B0604030504040204" pitchFamily="50" charset="-128"/>
            </a:endParaRPr>
          </a:p>
        </p:txBody>
      </p:sp>
      <p:sp>
        <p:nvSpPr>
          <p:cNvPr id="19" name="テキスト ボックス 18"/>
          <p:cNvSpPr txBox="1"/>
          <p:nvPr userDrawn="1"/>
        </p:nvSpPr>
        <p:spPr>
          <a:xfrm>
            <a:off x="554026" y="2371219"/>
            <a:ext cx="9217365" cy="2018429"/>
          </a:xfrm>
          <a:prstGeom prst="rect">
            <a:avLst/>
          </a:prstGeom>
          <a:solidFill>
            <a:schemeClr val="accent2">
              <a:lumMod val="20000"/>
              <a:lumOff val="80000"/>
            </a:schemeClr>
          </a:solidFill>
          <a:ln>
            <a:solidFill>
              <a:schemeClr val="accent2">
                <a:lumMod val="60000"/>
                <a:lumOff val="40000"/>
              </a:schemeClr>
            </a:solidFill>
          </a:ln>
        </p:spPr>
        <p:txBody>
          <a:bodyPr wrap="square" lIns="36000" tIns="36000" rIns="36000" bIns="36000" rtlCol="0" anchor="ctr" anchorCtr="0">
            <a:noAutofit/>
          </a:bodyPr>
          <a:lstStyle/>
          <a:p>
            <a:pPr algn="ctr"/>
            <a:endParaRPr lang="en-US" altLang="ja-JP" sz="900" dirty="0">
              <a:latin typeface="Meiryo UI" panose="020B0604030504040204" pitchFamily="50" charset="-128"/>
              <a:ea typeface="Meiryo UI" panose="020B0604030504040204" pitchFamily="50" charset="-128"/>
            </a:endParaRPr>
          </a:p>
        </p:txBody>
      </p:sp>
      <p:sp>
        <p:nvSpPr>
          <p:cNvPr id="20" name="テキスト ボックス 19"/>
          <p:cNvSpPr txBox="1"/>
          <p:nvPr userDrawn="1"/>
        </p:nvSpPr>
        <p:spPr>
          <a:xfrm>
            <a:off x="554026" y="5483655"/>
            <a:ext cx="9217365" cy="882313"/>
          </a:xfrm>
          <a:prstGeom prst="rect">
            <a:avLst/>
          </a:prstGeom>
          <a:solidFill>
            <a:schemeClr val="accent5">
              <a:lumMod val="20000"/>
              <a:lumOff val="80000"/>
            </a:schemeClr>
          </a:solidFill>
          <a:ln>
            <a:solidFill>
              <a:schemeClr val="accent5">
                <a:lumMod val="60000"/>
                <a:lumOff val="40000"/>
              </a:schemeClr>
            </a:solidFill>
          </a:ln>
        </p:spPr>
        <p:txBody>
          <a:bodyPr wrap="square" lIns="36000" tIns="36000" rIns="36000" bIns="36000" rtlCol="0" anchor="ctr" anchorCtr="0">
            <a:noAutofit/>
          </a:bodyPr>
          <a:lstStyle/>
          <a:p>
            <a:pPr algn="ctr"/>
            <a:endParaRPr lang="en-US" altLang="ja-JP" sz="900" dirty="0">
              <a:latin typeface="Meiryo UI" panose="020B0604030504040204" pitchFamily="50" charset="-128"/>
              <a:ea typeface="Meiryo UI" panose="020B0604030504040204" pitchFamily="50" charset="-128"/>
            </a:endParaRPr>
          </a:p>
        </p:txBody>
      </p:sp>
      <p:sp>
        <p:nvSpPr>
          <p:cNvPr id="21" name="テキスト ボックス 20"/>
          <p:cNvSpPr txBox="1"/>
          <p:nvPr userDrawn="1"/>
        </p:nvSpPr>
        <p:spPr>
          <a:xfrm>
            <a:off x="554026" y="4457804"/>
            <a:ext cx="9217365" cy="929391"/>
          </a:xfrm>
          <a:prstGeom prst="rect">
            <a:avLst/>
          </a:prstGeom>
          <a:solidFill>
            <a:schemeClr val="accent3">
              <a:lumMod val="20000"/>
              <a:lumOff val="80000"/>
            </a:schemeClr>
          </a:solidFill>
          <a:ln>
            <a:solidFill>
              <a:schemeClr val="accent3">
                <a:lumMod val="60000"/>
                <a:lumOff val="40000"/>
              </a:schemeClr>
            </a:solidFill>
          </a:ln>
        </p:spPr>
        <p:txBody>
          <a:bodyPr wrap="square" lIns="36000" tIns="36000" rIns="36000" bIns="36000" rtlCol="0" anchor="ctr" anchorCtr="0">
            <a:noAutofit/>
          </a:bodyPr>
          <a:lstStyle/>
          <a:p>
            <a:pPr algn="ctr"/>
            <a:endParaRPr lang="en-US" altLang="ja-JP"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60908814"/>
      </p:ext>
    </p:extLst>
  </p:cSld>
  <p:clrMapOvr>
    <a:masterClrMapping/>
  </p:clrMapOvr>
  <p:extLst mod="1">
    <p:ext uri="{DCECCB84-F9BA-43D5-87BE-67443E8EF086}">
      <p15:sldGuideLst xmlns:p15="http://schemas.microsoft.com/office/powerpoint/2012/main">
        <p15:guide id="1" orient="horz" pos="572">
          <p15:clr>
            <a:srgbClr val="FBAE40"/>
          </p15:clr>
        </p15:guide>
        <p15:guide id="2" pos="325">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裏表紙A">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ACADA7E2-D9D3-BC40-8FC4-799425A0472E}"/>
              </a:ext>
            </a:extLst>
          </p:cNvPr>
          <p:cNvPicPr>
            <a:picLocks noChangeAspect="1"/>
          </p:cNvPicPr>
          <p:nvPr userDrawn="1"/>
        </p:nvPicPr>
        <p:blipFill>
          <a:blip r:embed="rId2"/>
          <a:stretch>
            <a:fillRect/>
          </a:stretch>
        </p:blipFill>
        <p:spPr>
          <a:xfrm>
            <a:off x="2890200" y="2715950"/>
            <a:ext cx="4125600" cy="1413400"/>
          </a:xfrm>
          <a:prstGeom prst="rect">
            <a:avLst/>
          </a:prstGeom>
        </p:spPr>
      </p:pic>
      <p:sp>
        <p:nvSpPr>
          <p:cNvPr id="4" name="TextBox 12"/>
          <p:cNvSpPr txBox="1"/>
          <p:nvPr userDrawn="1"/>
        </p:nvSpPr>
        <p:spPr>
          <a:xfrm>
            <a:off x="6236677" y="6580944"/>
            <a:ext cx="3566111" cy="123111"/>
          </a:xfrm>
          <a:prstGeom prst="rect">
            <a:avLst/>
          </a:prstGeom>
          <a:noFill/>
        </p:spPr>
        <p:txBody>
          <a:bodyPr wrap="square" tIns="0" bIns="0">
            <a:spAutoFit/>
          </a:bodyPr>
          <a:lstStyle/>
          <a:p>
            <a:pPr marL="0" marR="0" indent="0" algn="r" defTabSz="609555" rtl="0" eaLnBrk="1" fontAlgn="auto" latinLnBrk="0" hangingPunct="1">
              <a:lnSpc>
                <a:spcPct val="100000"/>
              </a:lnSpc>
              <a:spcBef>
                <a:spcPts val="0"/>
              </a:spcBef>
              <a:spcAft>
                <a:spcPts val="0"/>
              </a:spcAft>
              <a:buClrTx/>
              <a:buSzTx/>
              <a:buFontTx/>
              <a:buNone/>
              <a:tabLst/>
              <a:defRPr/>
            </a:pPr>
            <a:r>
              <a:rPr kumimoji="0" lang="en-US" altLang="ja-JP" sz="800" b="0" i="0" dirty="0">
                <a:solidFill>
                  <a:schemeClr val="bg1"/>
                </a:solidFill>
                <a:latin typeface="+mn-lt"/>
                <a:ea typeface="Meiryo UI" panose="020B0604030504040204" pitchFamily="50" charset="-128"/>
                <a:cs typeface="Meiryo UI" pitchFamily="50" charset="-128"/>
              </a:rPr>
              <a:t>© 2022 </a:t>
            </a:r>
            <a:r>
              <a:rPr kumimoji="0" lang="en-US" altLang="ja-JP" sz="800" b="0" i="0" dirty="0">
                <a:solidFill>
                  <a:schemeClr val="bg1"/>
                </a:solidFill>
                <a:latin typeface="+mn-lt"/>
                <a:ea typeface="HGPGothicE" charset="-128"/>
                <a:cs typeface="Meiryo UI" pitchFamily="50" charset="-128"/>
              </a:rPr>
              <a:t>NTT DATA INSTITUTE OF MANAGEMENT CONSULTING, Inc.</a:t>
            </a:r>
            <a:endParaRPr kumimoji="0" lang="en-US" altLang="ja-JP" sz="800" b="0" i="0" dirty="0">
              <a:solidFill>
                <a:schemeClr val="bg1"/>
              </a:solidFill>
              <a:latin typeface="+mn-lt"/>
              <a:ea typeface="Meiryo UI" panose="020B0604030504040204" pitchFamily="50" charset="-128"/>
              <a:cs typeface="Meiryo UI" pitchFamily="50" charset="-128"/>
            </a:endParaRPr>
          </a:p>
        </p:txBody>
      </p:sp>
    </p:spTree>
    <p:extLst>
      <p:ext uri="{BB962C8B-B14F-4D97-AF65-F5344CB8AC3E}">
        <p14:creationId xmlns:p14="http://schemas.microsoft.com/office/powerpoint/2010/main" val="273770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コンテンツA">
    <p:spTree>
      <p:nvGrpSpPr>
        <p:cNvPr id="1" name=""/>
        <p:cNvGrpSpPr/>
        <p:nvPr/>
      </p:nvGrpSpPr>
      <p:grpSpPr>
        <a:xfrm>
          <a:off x="0" y="0"/>
          <a:ext cx="0" cy="0"/>
          <a:chOff x="0" y="0"/>
          <a:chExt cx="0" cy="0"/>
        </a:xfrm>
      </p:grpSpPr>
      <p:sp>
        <p:nvSpPr>
          <p:cNvPr id="5" name="Rectangle 20"/>
          <p:cNvSpPr/>
          <p:nvPr userDrawn="1"/>
        </p:nvSpPr>
        <p:spPr>
          <a:xfrm>
            <a:off x="0" y="0"/>
            <a:ext cx="9906000" cy="733702"/>
          </a:xfrm>
          <a:prstGeom prst="rect">
            <a:avLst/>
          </a:prstGeom>
          <a:solidFill>
            <a:srgbClr val="6785C1"/>
          </a:solidFill>
          <a:ln>
            <a:noFill/>
          </a:ln>
          <a:effectLst/>
        </p:spPr>
        <p:style>
          <a:lnRef idx="1">
            <a:schemeClr val="accent1"/>
          </a:lnRef>
          <a:fillRef idx="3">
            <a:schemeClr val="accent1"/>
          </a:fillRef>
          <a:effectRef idx="2">
            <a:schemeClr val="accent1"/>
          </a:effectRef>
          <a:fontRef idx="minor">
            <a:schemeClr val="lt1"/>
          </a:fontRef>
        </p:style>
        <p:txBody>
          <a:bodyPr lIns="68270" tIns="35100" rIns="68270" bIns="34135" rtlCol="0" anchor="ctr">
            <a:normAutofit/>
          </a:bodyPr>
          <a:lstStyle/>
          <a:p>
            <a:pPr algn="ctr"/>
            <a:endParaRPr lang="en-US" sz="1480" dirty="0"/>
          </a:p>
        </p:txBody>
      </p:sp>
      <p:sp>
        <p:nvSpPr>
          <p:cNvPr id="11" name="タイトル 1"/>
          <p:cNvSpPr>
            <a:spLocks noGrp="1"/>
          </p:cNvSpPr>
          <p:nvPr>
            <p:ph type="title" hasCustomPrompt="1"/>
          </p:nvPr>
        </p:nvSpPr>
        <p:spPr>
          <a:xfrm>
            <a:off x="139903" y="0"/>
            <a:ext cx="9623250" cy="722902"/>
          </a:xfrm>
          <a:prstGeom prst="rect">
            <a:avLst/>
          </a:prstGeom>
        </p:spPr>
        <p:txBody>
          <a:bodyPr tIns="108000" anchor="ctr" anchorCtr="0">
            <a:normAutofit/>
          </a:bodyPr>
          <a:lstStyle>
            <a:lvl1pPr marL="0" indent="0">
              <a:defRPr kumimoji="1" lang="ja-JP" altLang="en-US" sz="2400" b="1" i="0" kern="1200" spc="0" baseline="0" dirty="0">
                <a:solidFill>
                  <a:schemeClr val="bg1"/>
                </a:solidFill>
                <a:latin typeface="Arial" panose="020B0604020202020204" pitchFamily="34" charset="0"/>
                <a:ea typeface="BIZ UDPゴシック" panose="020B0400000000000000" pitchFamily="50" charset="-128"/>
                <a:cs typeface="Arial"/>
              </a:defRPr>
            </a:lvl1pPr>
          </a:lstStyle>
          <a:p>
            <a:pPr marL="183997" marR="0" lvl="0" indent="-183997" algn="l" defTabSz="495242" rtl="0" eaLnBrk="1" fontAlgn="base" latinLnBrk="0" hangingPunct="1">
              <a:lnSpc>
                <a:spcPct val="100000"/>
              </a:lnSpc>
              <a:spcBef>
                <a:spcPct val="20000"/>
              </a:spcBef>
              <a:spcAft>
                <a:spcPct val="0"/>
              </a:spcAft>
              <a:buClrTx/>
              <a:buSzTx/>
              <a:buFont typeface="+mj-lt"/>
              <a:buNone/>
              <a:tabLst/>
            </a:pPr>
            <a:r>
              <a:rPr kumimoji="1" lang="ja-JP" altLang="en-US" dirty="0"/>
              <a:t>［タイトル］</a:t>
            </a:r>
          </a:p>
        </p:txBody>
      </p:sp>
      <p:sp>
        <p:nvSpPr>
          <p:cNvPr id="3" name="テキスト プレースホルダー 2">
            <a:extLst>
              <a:ext uri="{FF2B5EF4-FFF2-40B4-BE49-F238E27FC236}">
                <a16:creationId xmlns:a16="http://schemas.microsoft.com/office/drawing/2014/main" id="{3DC7A6FB-DEB1-4E3B-A893-0522D7EE017D}"/>
              </a:ext>
            </a:extLst>
          </p:cNvPr>
          <p:cNvSpPr>
            <a:spLocks noGrp="1"/>
          </p:cNvSpPr>
          <p:nvPr>
            <p:ph type="body" sz="quarter" idx="10" hasCustomPrompt="1"/>
          </p:nvPr>
        </p:nvSpPr>
        <p:spPr>
          <a:xfrm>
            <a:off x="436791" y="908050"/>
            <a:ext cx="9029475" cy="5256000"/>
          </a:xfrm>
          <a:prstGeom prst="rect">
            <a:avLst/>
          </a:prstGeom>
        </p:spPr>
        <p:txBody>
          <a:bodyPr/>
          <a:lstStyle>
            <a:lvl1pPr marL="0" indent="0">
              <a:buNone/>
              <a:defRPr sz="2000" baseline="0">
                <a:latin typeface="Arial" panose="020B0604020202020204" pitchFamily="34" charset="0"/>
                <a:ea typeface="BIZ UDPゴシック" panose="020B0400000000000000" pitchFamily="50" charset="-128"/>
              </a:defRPr>
            </a:lvl1pPr>
            <a:lvl2pPr>
              <a:defRPr sz="2000" baseline="0">
                <a:latin typeface="Arial" panose="020B0604020202020204" pitchFamily="34" charset="0"/>
                <a:ea typeface="BIZ UDPゴシック" panose="020B0400000000000000" pitchFamily="50" charset="-128"/>
              </a:defRPr>
            </a:lvl2pPr>
            <a:lvl3pPr>
              <a:defRPr sz="2000" baseline="0">
                <a:latin typeface="Arial" panose="020B0604020202020204" pitchFamily="34" charset="0"/>
                <a:ea typeface="BIZ UDPゴシック" panose="020B0400000000000000" pitchFamily="50" charset="-128"/>
              </a:defRPr>
            </a:lvl3pPr>
            <a:lvl4pPr>
              <a:defRPr sz="2000" baseline="0">
                <a:latin typeface="Arial" panose="020B0604020202020204" pitchFamily="34" charset="0"/>
                <a:ea typeface="BIZ UDPゴシック" panose="020B0400000000000000" pitchFamily="50" charset="-128"/>
              </a:defRPr>
            </a:lvl4pPr>
            <a:lvl5pPr>
              <a:defRPr sz="2000" baseline="0">
                <a:latin typeface="Arial" panose="020B0604020202020204" pitchFamily="34" charset="0"/>
                <a:ea typeface="BIZ UDPゴシック" panose="020B0400000000000000" pitchFamily="50" charset="-128"/>
              </a:defRPr>
            </a:lvl5pPr>
          </a:lstStyle>
          <a:p>
            <a:pPr lvl="0"/>
            <a:r>
              <a:rPr kumimoji="1" lang="ja-JP" altLang="en-US" dirty="0"/>
              <a:t>テキストの入力</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2" name="Rectangle 17"/>
          <p:cNvSpPr/>
          <p:nvPr userDrawn="1"/>
        </p:nvSpPr>
        <p:spPr>
          <a:xfrm>
            <a:off x="0" y="6434124"/>
            <a:ext cx="9906000" cy="424800"/>
          </a:xfrm>
          <a:prstGeom prst="rect">
            <a:avLst/>
          </a:prstGeom>
          <a:solidFill>
            <a:srgbClr val="6785C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950" b="0" i="0" dirty="0">
              <a:solidFill>
                <a:schemeClr val="tx1"/>
              </a:solidFill>
              <a:latin typeface="HGPGothicE" charset="-128"/>
              <a:ea typeface="HGPGothicE" charset="-128"/>
            </a:endParaRPr>
          </a:p>
        </p:txBody>
      </p:sp>
      <p:sp>
        <p:nvSpPr>
          <p:cNvPr id="14" name="TextBox 12"/>
          <p:cNvSpPr txBox="1"/>
          <p:nvPr userDrawn="1"/>
        </p:nvSpPr>
        <p:spPr>
          <a:xfrm>
            <a:off x="581296" y="6593331"/>
            <a:ext cx="3639012" cy="123111"/>
          </a:xfrm>
          <a:prstGeom prst="rect">
            <a:avLst/>
          </a:prstGeom>
          <a:noFill/>
        </p:spPr>
        <p:txBody>
          <a:bodyPr wrap="square" tIns="0" bIns="0">
            <a:spAutoFit/>
          </a:bodyPr>
          <a:lstStyle/>
          <a:p>
            <a:pPr marL="0" marR="0" lvl="0" indent="0" algn="l" defTabSz="495242" rtl="0" eaLnBrk="1" fontAlgn="auto" latinLnBrk="0" hangingPunct="1">
              <a:lnSpc>
                <a:spcPct val="100000"/>
              </a:lnSpc>
              <a:spcBef>
                <a:spcPts val="0"/>
              </a:spcBef>
              <a:spcAft>
                <a:spcPts val="0"/>
              </a:spcAft>
              <a:buClrTx/>
              <a:buSzTx/>
              <a:buFontTx/>
              <a:buNone/>
              <a:tabLst/>
              <a:defRPr/>
            </a:pPr>
            <a:r>
              <a:rPr kumimoji="0" lang="en-US" altLang="ja-JP" sz="800" b="0" i="0" dirty="0">
                <a:solidFill>
                  <a:schemeClr val="bg1"/>
                </a:solidFill>
                <a:latin typeface="Arial" panose="020B0604020202020204" pitchFamily="34" charset="0"/>
                <a:ea typeface="Meiryo UI" panose="020B0604030504040204" pitchFamily="50" charset="-128"/>
                <a:cs typeface="Arial" panose="020B0604020202020204" pitchFamily="34" charset="0"/>
              </a:rPr>
              <a:t>© 2022 </a:t>
            </a:r>
            <a:r>
              <a:rPr kumimoji="0" lang="en-US" altLang="ja-JP" sz="800" b="0" i="0" dirty="0">
                <a:solidFill>
                  <a:schemeClr val="bg1"/>
                </a:solidFill>
                <a:latin typeface="Arial" panose="020B0604020202020204" pitchFamily="34" charset="0"/>
                <a:ea typeface="HGPGothicE" charset="-128"/>
                <a:cs typeface="Arial" panose="020B0604020202020204" pitchFamily="34" charset="0"/>
              </a:rPr>
              <a:t>NTT DATA INSTITUTE OF MANAGEMENT CONSULTING, Inc.</a:t>
            </a:r>
            <a:endParaRPr kumimoji="0" lang="en-US" altLang="ja-JP" sz="800" b="0" i="0" dirty="0">
              <a:solidFill>
                <a:schemeClr val="bg1"/>
              </a:solidFill>
              <a:latin typeface="Arial" panose="020B0604020202020204" pitchFamily="34" charset="0"/>
              <a:ea typeface="Meiryo UI" panose="020B0604030504040204" pitchFamily="50" charset="-128"/>
              <a:cs typeface="Arial" panose="020B0604020202020204" pitchFamily="34" charset="0"/>
            </a:endParaRPr>
          </a:p>
        </p:txBody>
      </p:sp>
      <p:sp>
        <p:nvSpPr>
          <p:cNvPr id="15" name="TextBox 16"/>
          <p:cNvSpPr txBox="1"/>
          <p:nvPr userDrawn="1"/>
        </p:nvSpPr>
        <p:spPr>
          <a:xfrm>
            <a:off x="4680938" y="6551483"/>
            <a:ext cx="544563" cy="184666"/>
          </a:xfrm>
          <a:prstGeom prst="rect">
            <a:avLst/>
          </a:prstGeom>
          <a:noFill/>
        </p:spPr>
        <p:txBody>
          <a:bodyPr wrap="square" tIns="0" bIns="0">
            <a:spAutoFit/>
          </a:bodyPr>
          <a:lstStyle/>
          <a:p>
            <a:pPr algn="ctr" fontAlgn="auto">
              <a:spcBef>
                <a:spcPts val="0"/>
              </a:spcBef>
              <a:spcAft>
                <a:spcPts val="0"/>
              </a:spcAft>
              <a:defRPr/>
            </a:pPr>
            <a:fld id="{0F9AC1C8-10F2-4A77-9A6E-9375F974715F}" type="slidenum">
              <a:rPr lang="en-US" sz="1200" b="0" i="0">
                <a:solidFill>
                  <a:schemeClr val="bg1"/>
                </a:solidFill>
                <a:latin typeface="Arial" panose="020B0604020202020204" pitchFamily="34" charset="0"/>
                <a:ea typeface="Meiryo UI" panose="020B0604030504040204" pitchFamily="50" charset="-128"/>
                <a:cs typeface="Arial" panose="020B0604020202020204" pitchFamily="34" charset="0"/>
              </a:rPr>
              <a:pPr algn="ctr" fontAlgn="auto">
                <a:spcBef>
                  <a:spcPts val="0"/>
                </a:spcBef>
                <a:spcAft>
                  <a:spcPts val="0"/>
                </a:spcAft>
                <a:defRPr/>
              </a:pPr>
              <a:t>‹#›</a:t>
            </a:fld>
            <a:endParaRPr lang="en-US" sz="1200" b="0" i="0" dirty="0">
              <a:solidFill>
                <a:schemeClr val="bg1"/>
              </a:solidFill>
              <a:latin typeface="Arial" panose="020B0604020202020204" pitchFamily="34" charset="0"/>
              <a:ea typeface="Meiryo UI" panose="020B0604030504040204" pitchFamily="50" charset="-128"/>
              <a:cs typeface="Arial" panose="020B0604020202020204" pitchFamily="34" charset="0"/>
            </a:endParaRPr>
          </a:p>
        </p:txBody>
      </p:sp>
      <p:pic>
        <p:nvPicPr>
          <p:cNvPr id="9" name="図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63092" y="6499388"/>
            <a:ext cx="1178350" cy="296174"/>
          </a:xfrm>
          <a:prstGeom prst="rect">
            <a:avLst/>
          </a:prstGeom>
        </p:spPr>
      </p:pic>
    </p:spTree>
    <p:extLst>
      <p:ext uri="{BB962C8B-B14F-4D97-AF65-F5344CB8AC3E}">
        <p14:creationId xmlns:p14="http://schemas.microsoft.com/office/powerpoint/2010/main" val="421453189"/>
      </p:ext>
    </p:extLst>
  </p:cSld>
  <p:clrMapOvr>
    <a:masterClrMapping/>
  </p:clrMapOvr>
  <p:extLst mod="1">
    <p:ext uri="{DCECCB84-F9BA-43D5-87BE-67443E8EF086}">
      <p15:sldGuideLst xmlns:p15="http://schemas.microsoft.com/office/powerpoint/2012/main">
        <p15:guide id="1" orient="horz" pos="572">
          <p15:clr>
            <a:srgbClr val="FBAE40"/>
          </p15:clr>
        </p15:guide>
        <p15:guide id="2" pos="325">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38250" y="1122363"/>
            <a:ext cx="7429500" cy="2387600"/>
          </a:xfrm>
        </p:spPr>
        <p:txBody>
          <a:bodyPr anchor="b"/>
          <a:lstStyle>
            <a:lvl1pPr algn="ctr">
              <a:defRPr sz="4875"/>
            </a:lvl1pPr>
          </a:lstStyle>
          <a:p>
            <a:r>
              <a:rPr kumimoji="1" lang="ja-JP" altLang="en-US"/>
              <a:t>マスター タイトルの書式設定</a:t>
            </a:r>
          </a:p>
        </p:txBody>
      </p:sp>
      <p:sp>
        <p:nvSpPr>
          <p:cNvPr id="3" name="サブタイトル 2"/>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89993BF6-19EB-45AD-8F93-CEF18EE02220}" type="datetimeFigureOut">
              <a:rPr kumimoji="1" lang="ja-JP" altLang="en-US" smtClean="0"/>
              <a:t>2023/1/26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7AD8E84-943D-4743-BC28-8EA30F4633E4}" type="slidenum">
              <a:rPr kumimoji="1" lang="ja-JP" altLang="en-US" smtClean="0"/>
              <a:t>‹#›</a:t>
            </a:fld>
            <a:endParaRPr kumimoji="1" lang="ja-JP" altLang="en-US"/>
          </a:p>
        </p:txBody>
      </p:sp>
    </p:spTree>
    <p:extLst>
      <p:ext uri="{BB962C8B-B14F-4D97-AF65-F5344CB8AC3E}">
        <p14:creationId xmlns:p14="http://schemas.microsoft.com/office/powerpoint/2010/main" val="20768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9993BF6-19EB-45AD-8F93-CEF18EE02220}" type="datetimeFigureOut">
              <a:rPr kumimoji="1" lang="ja-JP" altLang="en-US" smtClean="0"/>
              <a:t>2023/1/26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7AD8E84-943D-4743-BC28-8EA30F4633E4}" type="slidenum">
              <a:rPr kumimoji="1" lang="ja-JP" altLang="en-US" smtClean="0"/>
              <a:t>‹#›</a:t>
            </a:fld>
            <a:endParaRPr kumimoji="1" lang="ja-JP" altLang="en-US"/>
          </a:p>
        </p:txBody>
      </p:sp>
    </p:spTree>
    <p:extLst>
      <p:ext uri="{BB962C8B-B14F-4D97-AF65-F5344CB8AC3E}">
        <p14:creationId xmlns:p14="http://schemas.microsoft.com/office/powerpoint/2010/main" val="236659373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5.xml"/><Relationship Id="rId1" Type="http://schemas.openxmlformats.org/officeDocument/2006/relationships/slideLayout" Target="../slideLayouts/slideLayout6.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7.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687312"/>
      </p:ext>
    </p:extLst>
  </p:cSld>
  <p:clrMap bg1="lt1" tx1="dk1" bg2="lt2" tx2="dk2" accent1="accent1" accent2="accent2" accent3="accent3" accent4="accent4" accent5="accent5" accent6="accent6" hlink="hlink" folHlink="folHlink"/>
  <p:sldLayoutIdLst>
    <p:sldLayoutId id="2147483718" r:id="rId1"/>
  </p:sldLayoutIdLst>
  <p:hf hdr="0" ftr="0" dt="0"/>
  <p:txStyles>
    <p:titleStyle>
      <a:lvl1pPr algn="l" defTabSz="484862" rtl="0" eaLnBrk="1" fontAlgn="base" hangingPunct="1">
        <a:spcBef>
          <a:spcPct val="0"/>
        </a:spcBef>
        <a:spcAft>
          <a:spcPct val="0"/>
        </a:spcAft>
        <a:defRPr kumimoji="1" sz="1909" b="0" i="0" kern="1200" spc="160" baseline="0">
          <a:solidFill>
            <a:srgbClr val="404040"/>
          </a:solidFill>
          <a:latin typeface="HGPGothicE" charset="-128"/>
          <a:ea typeface="HGPGothicE" charset="-128"/>
          <a:cs typeface="HGPGothicE" charset="-128"/>
        </a:defRPr>
      </a:lvl1pPr>
      <a:lvl2pPr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2pPr>
      <a:lvl3pPr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3pPr>
      <a:lvl4pPr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4pPr>
      <a:lvl5pPr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5pPr>
      <a:lvl6pPr marL="484862"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6pPr>
      <a:lvl7pPr marL="969727"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7pPr>
      <a:lvl8pPr marL="1454588"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8pPr>
      <a:lvl9pPr marL="1939450"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9pPr>
    </p:titleStyle>
    <p:bodyStyle>
      <a:lvl1pPr marL="180141" indent="-180141" algn="l" defTabSz="484862" rtl="0" eaLnBrk="1" fontAlgn="base" hangingPunct="1">
        <a:spcBef>
          <a:spcPct val="20000"/>
        </a:spcBef>
        <a:spcAft>
          <a:spcPct val="0"/>
        </a:spcAft>
        <a:buFont typeface="Arial" pitchFamily="34" charset="0"/>
        <a:buChar char="•"/>
        <a:defRPr kumimoji="1" sz="2545" kern="1200">
          <a:solidFill>
            <a:schemeClr val="tx1"/>
          </a:solidFill>
          <a:latin typeface="Arial"/>
          <a:ea typeface="+mn-ea"/>
          <a:cs typeface="Arial"/>
        </a:defRPr>
      </a:lvl1pPr>
      <a:lvl2pPr marL="723926" indent="-239063" algn="l" defTabSz="484862" rtl="0" eaLnBrk="1" fontAlgn="base" hangingPunct="1">
        <a:spcBef>
          <a:spcPct val="20000"/>
        </a:spcBef>
        <a:spcAft>
          <a:spcPct val="0"/>
        </a:spcAft>
        <a:buFont typeface="Arial" pitchFamily="34" charset="0"/>
        <a:buChar char="–"/>
        <a:defRPr kumimoji="1" sz="2121" kern="1200">
          <a:solidFill>
            <a:schemeClr val="tx1"/>
          </a:solidFill>
          <a:latin typeface="Arial"/>
          <a:ea typeface="+mn-ea"/>
          <a:cs typeface="Arial"/>
        </a:defRPr>
      </a:lvl2pPr>
      <a:lvl3pPr marL="1156599" indent="-186874" algn="l" defTabSz="484862" rtl="0" eaLnBrk="1" fontAlgn="base" hangingPunct="1">
        <a:spcBef>
          <a:spcPct val="20000"/>
        </a:spcBef>
        <a:spcAft>
          <a:spcPct val="0"/>
        </a:spcAft>
        <a:buFont typeface="Arial" pitchFamily="34" charset="0"/>
        <a:buChar char="•"/>
        <a:defRPr kumimoji="1" sz="2121" kern="1200">
          <a:solidFill>
            <a:schemeClr val="tx1"/>
          </a:solidFill>
          <a:latin typeface="Arial"/>
          <a:ea typeface="+mn-ea"/>
          <a:cs typeface="Arial"/>
        </a:defRPr>
      </a:lvl3pPr>
      <a:lvl4pPr marL="1638094" indent="-183509" algn="l" defTabSz="484862" rtl="0" eaLnBrk="1" fontAlgn="base" hangingPunct="1">
        <a:spcBef>
          <a:spcPct val="20000"/>
        </a:spcBef>
        <a:spcAft>
          <a:spcPct val="0"/>
        </a:spcAft>
        <a:buFont typeface="Arial" pitchFamily="34" charset="0"/>
        <a:buChar char="–"/>
        <a:defRPr kumimoji="1" sz="2121" kern="1200">
          <a:solidFill>
            <a:schemeClr val="tx1"/>
          </a:solidFill>
          <a:latin typeface="Arial"/>
          <a:ea typeface="+mn-ea"/>
          <a:cs typeface="Arial"/>
        </a:defRPr>
      </a:lvl4pPr>
      <a:lvl5pPr marL="2121273" indent="-181825" algn="l" defTabSz="484862" rtl="0" eaLnBrk="1" fontAlgn="base" hangingPunct="1">
        <a:spcBef>
          <a:spcPct val="20000"/>
        </a:spcBef>
        <a:spcAft>
          <a:spcPct val="0"/>
        </a:spcAft>
        <a:buFont typeface="Arial" pitchFamily="34" charset="0"/>
        <a:buChar char="»"/>
        <a:defRPr kumimoji="1" sz="2121" kern="1200">
          <a:solidFill>
            <a:schemeClr val="tx1"/>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p:bodyStyle>
    <p:otherStyle>
      <a:defPPr>
        <a:defRPr lang="en-US"/>
      </a:defPPr>
      <a:lvl1pPr marL="0" algn="l" defTabSz="484862" rtl="0" eaLnBrk="1" latinLnBrk="0" hangingPunct="1">
        <a:defRPr kumimoji="1" sz="1909" kern="1200">
          <a:solidFill>
            <a:schemeClr val="tx1"/>
          </a:solidFill>
          <a:latin typeface="+mn-lt"/>
          <a:ea typeface="+mn-ea"/>
          <a:cs typeface="+mn-cs"/>
        </a:defRPr>
      </a:lvl1pPr>
      <a:lvl2pPr marL="484862" algn="l" defTabSz="484862" rtl="0" eaLnBrk="1" latinLnBrk="0" hangingPunct="1">
        <a:defRPr kumimoji="1" sz="1909" kern="1200">
          <a:solidFill>
            <a:schemeClr val="tx1"/>
          </a:solidFill>
          <a:latin typeface="+mn-lt"/>
          <a:ea typeface="+mn-ea"/>
          <a:cs typeface="+mn-cs"/>
        </a:defRPr>
      </a:lvl2pPr>
      <a:lvl3pPr marL="969727" algn="l" defTabSz="484862" rtl="0" eaLnBrk="1" latinLnBrk="0" hangingPunct="1">
        <a:defRPr kumimoji="1" sz="1909" kern="1200">
          <a:solidFill>
            <a:schemeClr val="tx1"/>
          </a:solidFill>
          <a:latin typeface="+mn-lt"/>
          <a:ea typeface="+mn-ea"/>
          <a:cs typeface="+mn-cs"/>
        </a:defRPr>
      </a:lvl3pPr>
      <a:lvl4pPr marL="1454588" algn="l" defTabSz="484862" rtl="0" eaLnBrk="1" latinLnBrk="0" hangingPunct="1">
        <a:defRPr kumimoji="1" sz="1909" kern="1200">
          <a:solidFill>
            <a:schemeClr val="tx1"/>
          </a:solidFill>
          <a:latin typeface="+mn-lt"/>
          <a:ea typeface="+mn-ea"/>
          <a:cs typeface="+mn-cs"/>
        </a:defRPr>
      </a:lvl4pPr>
      <a:lvl5pPr marL="1939450" algn="l" defTabSz="484862" rtl="0" eaLnBrk="1" latinLnBrk="0" hangingPunct="1">
        <a:defRPr kumimoji="1" sz="1909" kern="1200">
          <a:solidFill>
            <a:schemeClr val="tx1"/>
          </a:solidFill>
          <a:latin typeface="+mn-lt"/>
          <a:ea typeface="+mn-ea"/>
          <a:cs typeface="+mn-cs"/>
        </a:defRPr>
      </a:lvl5pPr>
      <a:lvl6pPr marL="2424313" algn="l" defTabSz="484862" rtl="0" eaLnBrk="1" latinLnBrk="0" hangingPunct="1">
        <a:defRPr kumimoji="1" sz="1909" kern="1200">
          <a:solidFill>
            <a:schemeClr val="tx1"/>
          </a:solidFill>
          <a:latin typeface="+mn-lt"/>
          <a:ea typeface="+mn-ea"/>
          <a:cs typeface="+mn-cs"/>
        </a:defRPr>
      </a:lvl6pPr>
      <a:lvl7pPr marL="2909175" algn="l" defTabSz="484862" rtl="0" eaLnBrk="1" latinLnBrk="0" hangingPunct="1">
        <a:defRPr kumimoji="1" sz="1909" kern="1200">
          <a:solidFill>
            <a:schemeClr val="tx1"/>
          </a:solidFill>
          <a:latin typeface="+mn-lt"/>
          <a:ea typeface="+mn-ea"/>
          <a:cs typeface="+mn-cs"/>
        </a:defRPr>
      </a:lvl7pPr>
      <a:lvl8pPr marL="3394036" algn="l" defTabSz="484862" rtl="0" eaLnBrk="1" latinLnBrk="0" hangingPunct="1">
        <a:defRPr kumimoji="1" sz="1909" kern="1200">
          <a:solidFill>
            <a:schemeClr val="tx1"/>
          </a:solidFill>
          <a:latin typeface="+mn-lt"/>
          <a:ea typeface="+mn-ea"/>
          <a:cs typeface="+mn-cs"/>
        </a:defRPr>
      </a:lvl8pPr>
      <a:lvl9pPr marL="3878899" algn="l" defTabSz="484862" rtl="0" eaLnBrk="1" latinLnBrk="0" hangingPunct="1">
        <a:defRPr kumimoji="1" sz="190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83" userDrawn="1">
          <p15:clr>
            <a:srgbClr val="F26B43"/>
          </p15:clr>
        </p15:guide>
        <p15:guide id="2" pos="312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11" name="図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3113690"/>
            <a:ext cx="2080171" cy="3744310"/>
          </a:xfrm>
          <a:prstGeom prst="rect">
            <a:avLst/>
          </a:prstGeom>
        </p:spPr>
      </p:pic>
    </p:spTree>
    <p:extLst>
      <p:ext uri="{BB962C8B-B14F-4D97-AF65-F5344CB8AC3E}">
        <p14:creationId xmlns:p14="http://schemas.microsoft.com/office/powerpoint/2010/main" val="3767183153"/>
      </p:ext>
    </p:extLst>
  </p:cSld>
  <p:clrMap bg1="lt1" tx1="dk1" bg2="lt2" tx2="dk2" accent1="accent1" accent2="accent2" accent3="accent3" accent4="accent4" accent5="accent5" accent6="accent6" hlink="hlink" folHlink="folHlink"/>
  <p:sldLayoutIdLst>
    <p:sldLayoutId id="2147483713" r:id="rId1"/>
  </p:sldLayoutIdLst>
  <p:hf hdr="0" ftr="0" dt="0"/>
  <p:txStyles>
    <p:titleStyle>
      <a:lvl1pPr algn="l" defTabSz="484862" rtl="0" eaLnBrk="1" fontAlgn="base" hangingPunct="1">
        <a:spcBef>
          <a:spcPct val="0"/>
        </a:spcBef>
        <a:spcAft>
          <a:spcPct val="0"/>
        </a:spcAft>
        <a:defRPr kumimoji="1" sz="1909" b="0" i="0" kern="1200" spc="160" baseline="0">
          <a:solidFill>
            <a:srgbClr val="404040"/>
          </a:solidFill>
          <a:latin typeface="HGPGothicE" charset="-128"/>
          <a:ea typeface="HGPGothicE" charset="-128"/>
          <a:cs typeface="HGPGothicE" charset="-128"/>
        </a:defRPr>
      </a:lvl1pPr>
      <a:lvl2pPr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2pPr>
      <a:lvl3pPr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3pPr>
      <a:lvl4pPr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4pPr>
      <a:lvl5pPr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5pPr>
      <a:lvl6pPr marL="484862"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6pPr>
      <a:lvl7pPr marL="969727"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7pPr>
      <a:lvl8pPr marL="1454588"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8pPr>
      <a:lvl9pPr marL="1939450"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9pPr>
    </p:titleStyle>
    <p:bodyStyle>
      <a:lvl1pPr marL="180141" indent="-180141" algn="l" defTabSz="484862" rtl="0" eaLnBrk="1" fontAlgn="base" hangingPunct="1">
        <a:spcBef>
          <a:spcPct val="20000"/>
        </a:spcBef>
        <a:spcAft>
          <a:spcPct val="0"/>
        </a:spcAft>
        <a:buFont typeface="Arial" pitchFamily="34" charset="0"/>
        <a:buChar char="•"/>
        <a:defRPr kumimoji="1" sz="2545" kern="1200">
          <a:solidFill>
            <a:schemeClr val="tx1"/>
          </a:solidFill>
          <a:latin typeface="Arial"/>
          <a:ea typeface="+mn-ea"/>
          <a:cs typeface="Arial"/>
        </a:defRPr>
      </a:lvl1pPr>
      <a:lvl2pPr marL="723926" indent="-239063" algn="l" defTabSz="484862" rtl="0" eaLnBrk="1" fontAlgn="base" hangingPunct="1">
        <a:spcBef>
          <a:spcPct val="20000"/>
        </a:spcBef>
        <a:spcAft>
          <a:spcPct val="0"/>
        </a:spcAft>
        <a:buFont typeface="Arial" pitchFamily="34" charset="0"/>
        <a:buChar char="–"/>
        <a:defRPr kumimoji="1" sz="2121" kern="1200">
          <a:solidFill>
            <a:schemeClr val="tx1"/>
          </a:solidFill>
          <a:latin typeface="Arial"/>
          <a:ea typeface="+mn-ea"/>
          <a:cs typeface="Arial"/>
        </a:defRPr>
      </a:lvl2pPr>
      <a:lvl3pPr marL="1156599" indent="-186874" algn="l" defTabSz="484862" rtl="0" eaLnBrk="1" fontAlgn="base" hangingPunct="1">
        <a:spcBef>
          <a:spcPct val="20000"/>
        </a:spcBef>
        <a:spcAft>
          <a:spcPct val="0"/>
        </a:spcAft>
        <a:buFont typeface="Arial" pitchFamily="34" charset="0"/>
        <a:buChar char="•"/>
        <a:defRPr kumimoji="1" sz="2121" kern="1200">
          <a:solidFill>
            <a:schemeClr val="tx1"/>
          </a:solidFill>
          <a:latin typeface="Arial"/>
          <a:ea typeface="+mn-ea"/>
          <a:cs typeface="Arial"/>
        </a:defRPr>
      </a:lvl3pPr>
      <a:lvl4pPr marL="1638094" indent="-183509" algn="l" defTabSz="484862" rtl="0" eaLnBrk="1" fontAlgn="base" hangingPunct="1">
        <a:spcBef>
          <a:spcPct val="20000"/>
        </a:spcBef>
        <a:spcAft>
          <a:spcPct val="0"/>
        </a:spcAft>
        <a:buFont typeface="Arial" pitchFamily="34" charset="0"/>
        <a:buChar char="–"/>
        <a:defRPr kumimoji="1" sz="2121" kern="1200">
          <a:solidFill>
            <a:schemeClr val="tx1"/>
          </a:solidFill>
          <a:latin typeface="Arial"/>
          <a:ea typeface="+mn-ea"/>
          <a:cs typeface="Arial"/>
        </a:defRPr>
      </a:lvl4pPr>
      <a:lvl5pPr marL="2121273" indent="-181825" algn="l" defTabSz="484862" rtl="0" eaLnBrk="1" fontAlgn="base" hangingPunct="1">
        <a:spcBef>
          <a:spcPct val="20000"/>
        </a:spcBef>
        <a:spcAft>
          <a:spcPct val="0"/>
        </a:spcAft>
        <a:buFont typeface="Arial" pitchFamily="34" charset="0"/>
        <a:buChar char="»"/>
        <a:defRPr kumimoji="1" sz="2121" kern="1200">
          <a:solidFill>
            <a:schemeClr val="tx1"/>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p:bodyStyle>
    <p:otherStyle>
      <a:defPPr>
        <a:defRPr lang="en-US"/>
      </a:defPPr>
      <a:lvl1pPr marL="0" algn="l" defTabSz="484862" rtl="0" eaLnBrk="1" latinLnBrk="0" hangingPunct="1">
        <a:defRPr kumimoji="1" sz="1909" kern="1200">
          <a:solidFill>
            <a:schemeClr val="tx1"/>
          </a:solidFill>
          <a:latin typeface="+mn-lt"/>
          <a:ea typeface="+mn-ea"/>
          <a:cs typeface="+mn-cs"/>
        </a:defRPr>
      </a:lvl1pPr>
      <a:lvl2pPr marL="484862" algn="l" defTabSz="484862" rtl="0" eaLnBrk="1" latinLnBrk="0" hangingPunct="1">
        <a:defRPr kumimoji="1" sz="1909" kern="1200">
          <a:solidFill>
            <a:schemeClr val="tx1"/>
          </a:solidFill>
          <a:latin typeface="+mn-lt"/>
          <a:ea typeface="+mn-ea"/>
          <a:cs typeface="+mn-cs"/>
        </a:defRPr>
      </a:lvl2pPr>
      <a:lvl3pPr marL="969727" algn="l" defTabSz="484862" rtl="0" eaLnBrk="1" latinLnBrk="0" hangingPunct="1">
        <a:defRPr kumimoji="1" sz="1909" kern="1200">
          <a:solidFill>
            <a:schemeClr val="tx1"/>
          </a:solidFill>
          <a:latin typeface="+mn-lt"/>
          <a:ea typeface="+mn-ea"/>
          <a:cs typeface="+mn-cs"/>
        </a:defRPr>
      </a:lvl3pPr>
      <a:lvl4pPr marL="1454588" algn="l" defTabSz="484862" rtl="0" eaLnBrk="1" latinLnBrk="0" hangingPunct="1">
        <a:defRPr kumimoji="1" sz="1909" kern="1200">
          <a:solidFill>
            <a:schemeClr val="tx1"/>
          </a:solidFill>
          <a:latin typeface="+mn-lt"/>
          <a:ea typeface="+mn-ea"/>
          <a:cs typeface="+mn-cs"/>
        </a:defRPr>
      </a:lvl4pPr>
      <a:lvl5pPr marL="1939450" algn="l" defTabSz="484862" rtl="0" eaLnBrk="1" latinLnBrk="0" hangingPunct="1">
        <a:defRPr kumimoji="1" sz="1909" kern="1200">
          <a:solidFill>
            <a:schemeClr val="tx1"/>
          </a:solidFill>
          <a:latin typeface="+mn-lt"/>
          <a:ea typeface="+mn-ea"/>
          <a:cs typeface="+mn-cs"/>
        </a:defRPr>
      </a:lvl5pPr>
      <a:lvl6pPr marL="2424313" algn="l" defTabSz="484862" rtl="0" eaLnBrk="1" latinLnBrk="0" hangingPunct="1">
        <a:defRPr kumimoji="1" sz="1909" kern="1200">
          <a:solidFill>
            <a:schemeClr val="tx1"/>
          </a:solidFill>
          <a:latin typeface="+mn-lt"/>
          <a:ea typeface="+mn-ea"/>
          <a:cs typeface="+mn-cs"/>
        </a:defRPr>
      </a:lvl6pPr>
      <a:lvl7pPr marL="2909175" algn="l" defTabSz="484862" rtl="0" eaLnBrk="1" latinLnBrk="0" hangingPunct="1">
        <a:defRPr kumimoji="1" sz="1909" kern="1200">
          <a:solidFill>
            <a:schemeClr val="tx1"/>
          </a:solidFill>
          <a:latin typeface="+mn-lt"/>
          <a:ea typeface="+mn-ea"/>
          <a:cs typeface="+mn-cs"/>
        </a:defRPr>
      </a:lvl7pPr>
      <a:lvl8pPr marL="3394036" algn="l" defTabSz="484862" rtl="0" eaLnBrk="1" latinLnBrk="0" hangingPunct="1">
        <a:defRPr kumimoji="1" sz="1909" kern="1200">
          <a:solidFill>
            <a:schemeClr val="tx1"/>
          </a:solidFill>
          <a:latin typeface="+mn-lt"/>
          <a:ea typeface="+mn-ea"/>
          <a:cs typeface="+mn-cs"/>
        </a:defRPr>
      </a:lvl8pPr>
      <a:lvl9pPr marL="3878899" algn="l" defTabSz="484862" rtl="0" eaLnBrk="1" latinLnBrk="0" hangingPunct="1">
        <a:defRPr kumimoji="1" sz="190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83">
          <p15:clr>
            <a:srgbClr val="F26B43"/>
          </p15:clr>
        </p15:guide>
        <p15:guide id="2" pos="312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0731072"/>
      </p:ext>
    </p:extLst>
  </p:cSld>
  <p:clrMap bg1="lt1" tx1="dk1" bg2="lt2" tx2="dk2" accent1="accent1" accent2="accent2" accent3="accent3" accent4="accent4" accent5="accent5" accent6="accent6" hlink="hlink" folHlink="folHlink"/>
  <p:sldLayoutIdLst>
    <p:sldLayoutId id="2147483746" r:id="rId1"/>
  </p:sldLayoutIdLst>
  <p:hf hdr="0" ftr="0" dt="0"/>
  <p:txStyles>
    <p:title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p:bodyStyle>
    <p:otherStyle>
      <a:defPPr>
        <a:defRPr lang="ja-JP"/>
      </a:defPPr>
      <a:lvl1pPr marL="0" algn="l" defTabSz="742950" rtl="0" eaLnBrk="1" latinLnBrk="0" hangingPunct="1">
        <a:defRPr kumimoji="1" sz="1463" kern="1200">
          <a:solidFill>
            <a:schemeClr val="tx1"/>
          </a:solidFill>
          <a:latin typeface="+mn-lt"/>
          <a:ea typeface="+mn-ea"/>
          <a:cs typeface="+mn-cs"/>
        </a:defRPr>
      </a:lvl1pPr>
      <a:lvl2pPr marL="371475" algn="l" defTabSz="742950" rtl="0" eaLnBrk="1" latinLnBrk="0" hangingPunct="1">
        <a:defRPr kumimoji="1" sz="1463" kern="1200">
          <a:solidFill>
            <a:schemeClr val="tx1"/>
          </a:solidFill>
          <a:latin typeface="+mn-lt"/>
          <a:ea typeface="+mn-ea"/>
          <a:cs typeface="+mn-cs"/>
        </a:defRPr>
      </a:lvl2pPr>
      <a:lvl3pPr marL="742950" algn="l" defTabSz="742950" rtl="0" eaLnBrk="1" latinLnBrk="0" hangingPunct="1">
        <a:defRPr kumimoji="1" sz="1463" kern="1200">
          <a:solidFill>
            <a:schemeClr val="tx1"/>
          </a:solidFill>
          <a:latin typeface="+mn-lt"/>
          <a:ea typeface="+mn-ea"/>
          <a:cs typeface="+mn-cs"/>
        </a:defRPr>
      </a:lvl3pPr>
      <a:lvl4pPr marL="1114425" algn="l" defTabSz="742950" rtl="0" eaLnBrk="1" latinLnBrk="0" hangingPunct="1">
        <a:defRPr kumimoji="1" sz="1463" kern="1200">
          <a:solidFill>
            <a:schemeClr val="tx1"/>
          </a:solidFill>
          <a:latin typeface="+mn-lt"/>
          <a:ea typeface="+mn-ea"/>
          <a:cs typeface="+mn-cs"/>
        </a:defRPr>
      </a:lvl4pPr>
      <a:lvl5pPr marL="1485900" algn="l" defTabSz="742950" rtl="0" eaLnBrk="1" latinLnBrk="0" hangingPunct="1">
        <a:defRPr kumimoji="1" sz="1463" kern="1200">
          <a:solidFill>
            <a:schemeClr val="tx1"/>
          </a:solidFill>
          <a:latin typeface="+mn-lt"/>
          <a:ea typeface="+mn-ea"/>
          <a:cs typeface="+mn-cs"/>
        </a:defRPr>
      </a:lvl5pPr>
      <a:lvl6pPr marL="1857375" algn="l" defTabSz="742950" rtl="0" eaLnBrk="1" latinLnBrk="0" hangingPunct="1">
        <a:defRPr kumimoji="1" sz="1463" kern="1200">
          <a:solidFill>
            <a:schemeClr val="tx1"/>
          </a:solidFill>
          <a:latin typeface="+mn-lt"/>
          <a:ea typeface="+mn-ea"/>
          <a:cs typeface="+mn-cs"/>
        </a:defRPr>
      </a:lvl6pPr>
      <a:lvl7pPr marL="2228850" algn="l" defTabSz="742950" rtl="0" eaLnBrk="1" latinLnBrk="0" hangingPunct="1">
        <a:defRPr kumimoji="1" sz="1463" kern="1200">
          <a:solidFill>
            <a:schemeClr val="tx1"/>
          </a:solidFill>
          <a:latin typeface="+mn-lt"/>
          <a:ea typeface="+mn-ea"/>
          <a:cs typeface="+mn-cs"/>
        </a:defRPr>
      </a:lvl7pPr>
      <a:lvl8pPr marL="2600325" algn="l" defTabSz="742950" rtl="0" eaLnBrk="1" latinLnBrk="0" hangingPunct="1">
        <a:defRPr kumimoji="1" sz="1463" kern="1200">
          <a:solidFill>
            <a:schemeClr val="tx1"/>
          </a:solidFill>
          <a:latin typeface="+mn-lt"/>
          <a:ea typeface="+mn-ea"/>
          <a:cs typeface="+mn-cs"/>
        </a:defRPr>
      </a:lvl8pPr>
      <a:lvl9pPr marL="2971800" algn="l" defTabSz="742950" rtl="0" eaLnBrk="1" latinLnBrk="0" hangingPunct="1">
        <a:defRPr kumimoji="1" sz="146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8485586"/>
      </p:ext>
    </p:extLst>
  </p:cSld>
  <p:clrMap bg1="dk1" tx1="lt1" bg2="dk2" tx2="lt2" accent1="accent1" accent2="accent2" accent3="accent3" accent4="accent4" accent5="accent5" accent6="accent6" hlink="hlink" folHlink="folHlink"/>
  <p:sldLayoutIdLst>
    <p:sldLayoutId id="2147483737" r:id="rId1"/>
    <p:sldLayoutId id="2147483749" r:id="rId2"/>
  </p:sldLayoutIdLst>
  <p:hf hdr="0" ftr="0" dt="0"/>
  <p:txStyles>
    <p:title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p:bodyStyle>
    <p:otherStyle>
      <a:defPPr>
        <a:defRPr lang="ja-JP"/>
      </a:defPPr>
      <a:lvl1pPr marL="0" algn="l" defTabSz="742950" rtl="0" eaLnBrk="1" latinLnBrk="0" hangingPunct="1">
        <a:defRPr kumimoji="1" sz="1463" kern="1200">
          <a:solidFill>
            <a:schemeClr val="tx1"/>
          </a:solidFill>
          <a:latin typeface="+mn-lt"/>
          <a:ea typeface="+mn-ea"/>
          <a:cs typeface="+mn-cs"/>
        </a:defRPr>
      </a:lvl1pPr>
      <a:lvl2pPr marL="371475" algn="l" defTabSz="742950" rtl="0" eaLnBrk="1" latinLnBrk="0" hangingPunct="1">
        <a:defRPr kumimoji="1" sz="1463" kern="1200">
          <a:solidFill>
            <a:schemeClr val="tx1"/>
          </a:solidFill>
          <a:latin typeface="+mn-lt"/>
          <a:ea typeface="+mn-ea"/>
          <a:cs typeface="+mn-cs"/>
        </a:defRPr>
      </a:lvl2pPr>
      <a:lvl3pPr marL="742950" algn="l" defTabSz="742950" rtl="0" eaLnBrk="1" latinLnBrk="0" hangingPunct="1">
        <a:defRPr kumimoji="1" sz="1463" kern="1200">
          <a:solidFill>
            <a:schemeClr val="tx1"/>
          </a:solidFill>
          <a:latin typeface="+mn-lt"/>
          <a:ea typeface="+mn-ea"/>
          <a:cs typeface="+mn-cs"/>
        </a:defRPr>
      </a:lvl3pPr>
      <a:lvl4pPr marL="1114425" algn="l" defTabSz="742950" rtl="0" eaLnBrk="1" latinLnBrk="0" hangingPunct="1">
        <a:defRPr kumimoji="1" sz="1463" kern="1200">
          <a:solidFill>
            <a:schemeClr val="tx1"/>
          </a:solidFill>
          <a:latin typeface="+mn-lt"/>
          <a:ea typeface="+mn-ea"/>
          <a:cs typeface="+mn-cs"/>
        </a:defRPr>
      </a:lvl4pPr>
      <a:lvl5pPr marL="1485900" algn="l" defTabSz="742950" rtl="0" eaLnBrk="1" latinLnBrk="0" hangingPunct="1">
        <a:defRPr kumimoji="1" sz="1463" kern="1200">
          <a:solidFill>
            <a:schemeClr val="tx1"/>
          </a:solidFill>
          <a:latin typeface="+mn-lt"/>
          <a:ea typeface="+mn-ea"/>
          <a:cs typeface="+mn-cs"/>
        </a:defRPr>
      </a:lvl5pPr>
      <a:lvl6pPr marL="1857375" algn="l" defTabSz="742950" rtl="0" eaLnBrk="1" latinLnBrk="0" hangingPunct="1">
        <a:defRPr kumimoji="1" sz="1463" kern="1200">
          <a:solidFill>
            <a:schemeClr val="tx1"/>
          </a:solidFill>
          <a:latin typeface="+mn-lt"/>
          <a:ea typeface="+mn-ea"/>
          <a:cs typeface="+mn-cs"/>
        </a:defRPr>
      </a:lvl6pPr>
      <a:lvl7pPr marL="2228850" algn="l" defTabSz="742950" rtl="0" eaLnBrk="1" latinLnBrk="0" hangingPunct="1">
        <a:defRPr kumimoji="1" sz="1463" kern="1200">
          <a:solidFill>
            <a:schemeClr val="tx1"/>
          </a:solidFill>
          <a:latin typeface="+mn-lt"/>
          <a:ea typeface="+mn-ea"/>
          <a:cs typeface="+mn-cs"/>
        </a:defRPr>
      </a:lvl7pPr>
      <a:lvl8pPr marL="2600325" algn="l" defTabSz="742950" rtl="0" eaLnBrk="1" latinLnBrk="0" hangingPunct="1">
        <a:defRPr kumimoji="1" sz="1463" kern="1200">
          <a:solidFill>
            <a:schemeClr val="tx1"/>
          </a:solidFill>
          <a:latin typeface="+mn-lt"/>
          <a:ea typeface="+mn-ea"/>
          <a:cs typeface="+mn-cs"/>
        </a:defRPr>
      </a:lvl8pPr>
      <a:lvl9pPr marL="2971800" algn="l" defTabSz="742950" rtl="0" eaLnBrk="1" latinLnBrk="0" hangingPunct="1">
        <a:defRPr kumimoji="1" sz="1463"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11" name="図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3113690"/>
            <a:ext cx="2080171" cy="3744310"/>
          </a:xfrm>
          <a:prstGeom prst="rect">
            <a:avLst/>
          </a:prstGeom>
        </p:spPr>
      </p:pic>
    </p:spTree>
    <p:extLst>
      <p:ext uri="{BB962C8B-B14F-4D97-AF65-F5344CB8AC3E}">
        <p14:creationId xmlns:p14="http://schemas.microsoft.com/office/powerpoint/2010/main" val="3356824949"/>
      </p:ext>
    </p:extLst>
  </p:cSld>
  <p:clrMap bg1="lt1" tx1="dk1" bg2="lt2" tx2="dk2" accent1="accent1" accent2="accent2" accent3="accent3" accent4="accent4" accent5="accent5" accent6="accent6" hlink="hlink" folHlink="folHlink"/>
  <p:sldLayoutIdLst>
    <p:sldLayoutId id="2147483743" r:id="rId1"/>
  </p:sldLayoutIdLst>
  <p:hf hdr="0" ftr="0" dt="0"/>
  <p:txStyles>
    <p:titleStyle>
      <a:lvl1pPr algn="l" defTabSz="484862" rtl="0" eaLnBrk="1" fontAlgn="base" hangingPunct="1">
        <a:spcBef>
          <a:spcPct val="0"/>
        </a:spcBef>
        <a:spcAft>
          <a:spcPct val="0"/>
        </a:spcAft>
        <a:defRPr kumimoji="1" sz="1909" b="0" i="0" kern="1200" spc="160" baseline="0">
          <a:solidFill>
            <a:srgbClr val="404040"/>
          </a:solidFill>
          <a:latin typeface="HGPGothicE" charset="-128"/>
          <a:ea typeface="HGPGothicE" charset="-128"/>
          <a:cs typeface="HGPGothicE" charset="-128"/>
        </a:defRPr>
      </a:lvl1pPr>
      <a:lvl2pPr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2pPr>
      <a:lvl3pPr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3pPr>
      <a:lvl4pPr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4pPr>
      <a:lvl5pPr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5pPr>
      <a:lvl6pPr marL="484862"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6pPr>
      <a:lvl7pPr marL="969727"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7pPr>
      <a:lvl8pPr marL="1454588"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8pPr>
      <a:lvl9pPr marL="1939450"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9pPr>
    </p:titleStyle>
    <p:bodyStyle>
      <a:lvl1pPr marL="180141" indent="-180141" algn="l" defTabSz="484862" rtl="0" eaLnBrk="1" fontAlgn="base" hangingPunct="1">
        <a:spcBef>
          <a:spcPct val="20000"/>
        </a:spcBef>
        <a:spcAft>
          <a:spcPct val="0"/>
        </a:spcAft>
        <a:buFont typeface="Arial" pitchFamily="34" charset="0"/>
        <a:buChar char="•"/>
        <a:defRPr kumimoji="1" sz="2545" kern="1200">
          <a:solidFill>
            <a:schemeClr val="tx1"/>
          </a:solidFill>
          <a:latin typeface="Arial"/>
          <a:ea typeface="+mn-ea"/>
          <a:cs typeface="Arial"/>
        </a:defRPr>
      </a:lvl1pPr>
      <a:lvl2pPr marL="723926" indent="-239063" algn="l" defTabSz="484862" rtl="0" eaLnBrk="1" fontAlgn="base" hangingPunct="1">
        <a:spcBef>
          <a:spcPct val="20000"/>
        </a:spcBef>
        <a:spcAft>
          <a:spcPct val="0"/>
        </a:spcAft>
        <a:buFont typeface="Arial" pitchFamily="34" charset="0"/>
        <a:buChar char="–"/>
        <a:defRPr kumimoji="1" sz="2121" kern="1200">
          <a:solidFill>
            <a:schemeClr val="tx1"/>
          </a:solidFill>
          <a:latin typeface="Arial"/>
          <a:ea typeface="+mn-ea"/>
          <a:cs typeface="Arial"/>
        </a:defRPr>
      </a:lvl2pPr>
      <a:lvl3pPr marL="1156599" indent="-186874" algn="l" defTabSz="484862" rtl="0" eaLnBrk="1" fontAlgn="base" hangingPunct="1">
        <a:spcBef>
          <a:spcPct val="20000"/>
        </a:spcBef>
        <a:spcAft>
          <a:spcPct val="0"/>
        </a:spcAft>
        <a:buFont typeface="Arial" pitchFamily="34" charset="0"/>
        <a:buChar char="•"/>
        <a:defRPr kumimoji="1" sz="2121" kern="1200">
          <a:solidFill>
            <a:schemeClr val="tx1"/>
          </a:solidFill>
          <a:latin typeface="Arial"/>
          <a:ea typeface="+mn-ea"/>
          <a:cs typeface="Arial"/>
        </a:defRPr>
      </a:lvl3pPr>
      <a:lvl4pPr marL="1638094" indent="-183509" algn="l" defTabSz="484862" rtl="0" eaLnBrk="1" fontAlgn="base" hangingPunct="1">
        <a:spcBef>
          <a:spcPct val="20000"/>
        </a:spcBef>
        <a:spcAft>
          <a:spcPct val="0"/>
        </a:spcAft>
        <a:buFont typeface="Arial" pitchFamily="34" charset="0"/>
        <a:buChar char="–"/>
        <a:defRPr kumimoji="1" sz="2121" kern="1200">
          <a:solidFill>
            <a:schemeClr val="tx1"/>
          </a:solidFill>
          <a:latin typeface="Arial"/>
          <a:ea typeface="+mn-ea"/>
          <a:cs typeface="Arial"/>
        </a:defRPr>
      </a:lvl4pPr>
      <a:lvl5pPr marL="2121273" indent="-181825" algn="l" defTabSz="484862" rtl="0" eaLnBrk="1" fontAlgn="base" hangingPunct="1">
        <a:spcBef>
          <a:spcPct val="20000"/>
        </a:spcBef>
        <a:spcAft>
          <a:spcPct val="0"/>
        </a:spcAft>
        <a:buFont typeface="Arial" pitchFamily="34" charset="0"/>
        <a:buChar char="»"/>
        <a:defRPr kumimoji="1" sz="2121" kern="1200">
          <a:solidFill>
            <a:schemeClr val="tx1"/>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p:bodyStyle>
    <p:otherStyle>
      <a:defPPr>
        <a:defRPr lang="en-US"/>
      </a:defPPr>
      <a:lvl1pPr marL="0" algn="l" defTabSz="484862" rtl="0" eaLnBrk="1" latinLnBrk="0" hangingPunct="1">
        <a:defRPr kumimoji="1" sz="1909" kern="1200">
          <a:solidFill>
            <a:schemeClr val="tx1"/>
          </a:solidFill>
          <a:latin typeface="+mn-lt"/>
          <a:ea typeface="+mn-ea"/>
          <a:cs typeface="+mn-cs"/>
        </a:defRPr>
      </a:lvl1pPr>
      <a:lvl2pPr marL="484862" algn="l" defTabSz="484862" rtl="0" eaLnBrk="1" latinLnBrk="0" hangingPunct="1">
        <a:defRPr kumimoji="1" sz="1909" kern="1200">
          <a:solidFill>
            <a:schemeClr val="tx1"/>
          </a:solidFill>
          <a:latin typeface="+mn-lt"/>
          <a:ea typeface="+mn-ea"/>
          <a:cs typeface="+mn-cs"/>
        </a:defRPr>
      </a:lvl2pPr>
      <a:lvl3pPr marL="969727" algn="l" defTabSz="484862" rtl="0" eaLnBrk="1" latinLnBrk="0" hangingPunct="1">
        <a:defRPr kumimoji="1" sz="1909" kern="1200">
          <a:solidFill>
            <a:schemeClr val="tx1"/>
          </a:solidFill>
          <a:latin typeface="+mn-lt"/>
          <a:ea typeface="+mn-ea"/>
          <a:cs typeface="+mn-cs"/>
        </a:defRPr>
      </a:lvl3pPr>
      <a:lvl4pPr marL="1454588" algn="l" defTabSz="484862" rtl="0" eaLnBrk="1" latinLnBrk="0" hangingPunct="1">
        <a:defRPr kumimoji="1" sz="1909" kern="1200">
          <a:solidFill>
            <a:schemeClr val="tx1"/>
          </a:solidFill>
          <a:latin typeface="+mn-lt"/>
          <a:ea typeface="+mn-ea"/>
          <a:cs typeface="+mn-cs"/>
        </a:defRPr>
      </a:lvl4pPr>
      <a:lvl5pPr marL="1939450" algn="l" defTabSz="484862" rtl="0" eaLnBrk="1" latinLnBrk="0" hangingPunct="1">
        <a:defRPr kumimoji="1" sz="1909" kern="1200">
          <a:solidFill>
            <a:schemeClr val="tx1"/>
          </a:solidFill>
          <a:latin typeface="+mn-lt"/>
          <a:ea typeface="+mn-ea"/>
          <a:cs typeface="+mn-cs"/>
        </a:defRPr>
      </a:lvl5pPr>
      <a:lvl6pPr marL="2424313" algn="l" defTabSz="484862" rtl="0" eaLnBrk="1" latinLnBrk="0" hangingPunct="1">
        <a:defRPr kumimoji="1" sz="1909" kern="1200">
          <a:solidFill>
            <a:schemeClr val="tx1"/>
          </a:solidFill>
          <a:latin typeface="+mn-lt"/>
          <a:ea typeface="+mn-ea"/>
          <a:cs typeface="+mn-cs"/>
        </a:defRPr>
      </a:lvl6pPr>
      <a:lvl7pPr marL="2909175" algn="l" defTabSz="484862" rtl="0" eaLnBrk="1" latinLnBrk="0" hangingPunct="1">
        <a:defRPr kumimoji="1" sz="1909" kern="1200">
          <a:solidFill>
            <a:schemeClr val="tx1"/>
          </a:solidFill>
          <a:latin typeface="+mn-lt"/>
          <a:ea typeface="+mn-ea"/>
          <a:cs typeface="+mn-cs"/>
        </a:defRPr>
      </a:lvl7pPr>
      <a:lvl8pPr marL="3394036" algn="l" defTabSz="484862" rtl="0" eaLnBrk="1" latinLnBrk="0" hangingPunct="1">
        <a:defRPr kumimoji="1" sz="1909" kern="1200">
          <a:solidFill>
            <a:schemeClr val="tx1"/>
          </a:solidFill>
          <a:latin typeface="+mn-lt"/>
          <a:ea typeface="+mn-ea"/>
          <a:cs typeface="+mn-cs"/>
        </a:defRPr>
      </a:lvl8pPr>
      <a:lvl9pPr marL="3878899" algn="l" defTabSz="484862" rtl="0" eaLnBrk="1" latinLnBrk="0" hangingPunct="1">
        <a:defRPr kumimoji="1" sz="190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83">
          <p15:clr>
            <a:srgbClr val="F26B43"/>
          </p15:clr>
        </p15:guide>
        <p15:guide id="2" pos="312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4546357"/>
      </p:ext>
    </p:extLst>
  </p:cSld>
  <p:clrMap bg1="dk1" tx1="lt1" bg2="dk2" tx2="lt2" accent1="accent1" accent2="accent2" accent3="accent3" accent4="accent4" accent5="accent5" accent6="accent6" hlink="hlink" folHlink="folHlink"/>
  <p:sldLayoutIdLst>
    <p:sldLayoutId id="2147483751" r:id="rId1"/>
  </p:sldLayoutIdLst>
  <p:hf hdr="0" ftr="0" dt="0"/>
  <p:txStyles>
    <p:titleStyle>
      <a:lvl1pPr algn="l" defTabSz="742919" rtl="0" eaLnBrk="1" latinLnBrk="0" hangingPunct="1">
        <a:lnSpc>
          <a:spcPct val="90000"/>
        </a:lnSpc>
        <a:spcBef>
          <a:spcPct val="0"/>
        </a:spcBef>
        <a:buNone/>
        <a:defRPr kumimoji="1" sz="3575" kern="1200">
          <a:solidFill>
            <a:schemeClr val="tx1"/>
          </a:solidFill>
          <a:latin typeface="+mj-lt"/>
          <a:ea typeface="+mj-ea"/>
          <a:cs typeface="+mj-cs"/>
        </a:defRPr>
      </a:lvl1pPr>
    </p:titleStyle>
    <p:bodyStyle>
      <a:lvl1pPr marL="185730" indent="-185730" algn="l" defTabSz="742919"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189" indent="-185730" algn="l" defTabSz="742919"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49" indent="-185730" algn="l" defTabSz="742919"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08" indent="-185730" algn="l" defTabSz="74291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568" indent="-185730" algn="l" defTabSz="74291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027" indent="-185730" algn="l" defTabSz="74291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487" indent="-185730" algn="l" defTabSz="74291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5946" indent="-185730" algn="l" defTabSz="74291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406" indent="-185730" algn="l" defTabSz="74291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p:bodyStyle>
    <p:otherStyle>
      <a:defPPr>
        <a:defRPr lang="ja-JP"/>
      </a:defPPr>
      <a:lvl1pPr marL="0" algn="l" defTabSz="742919" rtl="0" eaLnBrk="1" latinLnBrk="0" hangingPunct="1">
        <a:defRPr kumimoji="1" sz="1463" kern="1200">
          <a:solidFill>
            <a:schemeClr val="tx1"/>
          </a:solidFill>
          <a:latin typeface="+mn-lt"/>
          <a:ea typeface="+mn-ea"/>
          <a:cs typeface="+mn-cs"/>
        </a:defRPr>
      </a:lvl1pPr>
      <a:lvl2pPr marL="371459" algn="l" defTabSz="742919" rtl="0" eaLnBrk="1" latinLnBrk="0" hangingPunct="1">
        <a:defRPr kumimoji="1" sz="1463" kern="1200">
          <a:solidFill>
            <a:schemeClr val="tx1"/>
          </a:solidFill>
          <a:latin typeface="+mn-lt"/>
          <a:ea typeface="+mn-ea"/>
          <a:cs typeface="+mn-cs"/>
        </a:defRPr>
      </a:lvl2pPr>
      <a:lvl3pPr marL="742919" algn="l" defTabSz="742919" rtl="0" eaLnBrk="1" latinLnBrk="0" hangingPunct="1">
        <a:defRPr kumimoji="1" sz="1463" kern="1200">
          <a:solidFill>
            <a:schemeClr val="tx1"/>
          </a:solidFill>
          <a:latin typeface="+mn-lt"/>
          <a:ea typeface="+mn-ea"/>
          <a:cs typeface="+mn-cs"/>
        </a:defRPr>
      </a:lvl3pPr>
      <a:lvl4pPr marL="1114378" algn="l" defTabSz="742919" rtl="0" eaLnBrk="1" latinLnBrk="0" hangingPunct="1">
        <a:defRPr kumimoji="1" sz="1463" kern="1200">
          <a:solidFill>
            <a:schemeClr val="tx1"/>
          </a:solidFill>
          <a:latin typeface="+mn-lt"/>
          <a:ea typeface="+mn-ea"/>
          <a:cs typeface="+mn-cs"/>
        </a:defRPr>
      </a:lvl4pPr>
      <a:lvl5pPr marL="1485838" algn="l" defTabSz="742919" rtl="0" eaLnBrk="1" latinLnBrk="0" hangingPunct="1">
        <a:defRPr kumimoji="1" sz="1463" kern="1200">
          <a:solidFill>
            <a:schemeClr val="tx1"/>
          </a:solidFill>
          <a:latin typeface="+mn-lt"/>
          <a:ea typeface="+mn-ea"/>
          <a:cs typeface="+mn-cs"/>
        </a:defRPr>
      </a:lvl5pPr>
      <a:lvl6pPr marL="1857297" algn="l" defTabSz="742919" rtl="0" eaLnBrk="1" latinLnBrk="0" hangingPunct="1">
        <a:defRPr kumimoji="1" sz="1463" kern="1200">
          <a:solidFill>
            <a:schemeClr val="tx1"/>
          </a:solidFill>
          <a:latin typeface="+mn-lt"/>
          <a:ea typeface="+mn-ea"/>
          <a:cs typeface="+mn-cs"/>
        </a:defRPr>
      </a:lvl6pPr>
      <a:lvl7pPr marL="2228757" algn="l" defTabSz="742919" rtl="0" eaLnBrk="1" latinLnBrk="0" hangingPunct="1">
        <a:defRPr kumimoji="1" sz="1463" kern="1200">
          <a:solidFill>
            <a:schemeClr val="tx1"/>
          </a:solidFill>
          <a:latin typeface="+mn-lt"/>
          <a:ea typeface="+mn-ea"/>
          <a:cs typeface="+mn-cs"/>
        </a:defRPr>
      </a:lvl7pPr>
      <a:lvl8pPr marL="2600216" algn="l" defTabSz="742919" rtl="0" eaLnBrk="1" latinLnBrk="0" hangingPunct="1">
        <a:defRPr kumimoji="1" sz="1463" kern="1200">
          <a:solidFill>
            <a:schemeClr val="tx1"/>
          </a:solidFill>
          <a:latin typeface="+mn-lt"/>
          <a:ea typeface="+mn-ea"/>
          <a:cs typeface="+mn-cs"/>
        </a:defRPr>
      </a:lvl8pPr>
      <a:lvl9pPr marL="2971676" algn="l" defTabSz="742919" rtl="0" eaLnBrk="1" latinLnBrk="0" hangingPunct="1">
        <a:defRPr kumimoji="1" sz="1463"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fld id="{89993BF6-19EB-45AD-8F93-CEF18EE02220}" type="datetimeFigureOut">
              <a:rPr kumimoji="1" lang="ja-JP" altLang="en-US" smtClean="0"/>
              <a:t>2023/1/26</a:t>
            </a:fld>
            <a:endParaRPr kumimoji="1" lang="ja-JP" altLang="en-US"/>
          </a:p>
        </p:txBody>
      </p:sp>
      <p:sp>
        <p:nvSpPr>
          <p:cNvPr id="5" name="フッター プレースホルダー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B7AD8E84-943D-4743-BC28-8EA30F4633E4}" type="slidenum">
              <a:rPr kumimoji="1" lang="ja-JP" altLang="en-US" smtClean="0"/>
              <a:t>‹#›</a:t>
            </a:fld>
            <a:endParaRPr kumimoji="1" lang="ja-JP" altLang="en-US"/>
          </a:p>
        </p:txBody>
      </p:sp>
    </p:spTree>
    <p:extLst>
      <p:ext uri="{BB962C8B-B14F-4D97-AF65-F5344CB8AC3E}">
        <p14:creationId xmlns:p14="http://schemas.microsoft.com/office/powerpoint/2010/main" val="894193626"/>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5" r:id="rId8"/>
    <p:sldLayoutId id="2147483761" r:id="rId9"/>
    <p:sldLayoutId id="2147483762" r:id="rId10"/>
    <p:sldLayoutId id="2147483763" r:id="rId11"/>
    <p:sldLayoutId id="2147483764" r:id="rId12"/>
  </p:sldLayoutIdLst>
  <p:txStyles>
    <p:title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p:bodyStyle>
    <p:otherStyle>
      <a:defPPr>
        <a:defRPr lang="ja-JP"/>
      </a:defPPr>
      <a:lvl1pPr marL="0" algn="l" defTabSz="742950" rtl="0" eaLnBrk="1" latinLnBrk="0" hangingPunct="1">
        <a:defRPr kumimoji="1" sz="1463" kern="1200">
          <a:solidFill>
            <a:schemeClr val="tx1"/>
          </a:solidFill>
          <a:latin typeface="+mn-lt"/>
          <a:ea typeface="+mn-ea"/>
          <a:cs typeface="+mn-cs"/>
        </a:defRPr>
      </a:lvl1pPr>
      <a:lvl2pPr marL="371475" algn="l" defTabSz="742950" rtl="0" eaLnBrk="1" latinLnBrk="0" hangingPunct="1">
        <a:defRPr kumimoji="1" sz="1463" kern="1200">
          <a:solidFill>
            <a:schemeClr val="tx1"/>
          </a:solidFill>
          <a:latin typeface="+mn-lt"/>
          <a:ea typeface="+mn-ea"/>
          <a:cs typeface="+mn-cs"/>
        </a:defRPr>
      </a:lvl2pPr>
      <a:lvl3pPr marL="742950" algn="l" defTabSz="742950" rtl="0" eaLnBrk="1" latinLnBrk="0" hangingPunct="1">
        <a:defRPr kumimoji="1" sz="1463" kern="1200">
          <a:solidFill>
            <a:schemeClr val="tx1"/>
          </a:solidFill>
          <a:latin typeface="+mn-lt"/>
          <a:ea typeface="+mn-ea"/>
          <a:cs typeface="+mn-cs"/>
        </a:defRPr>
      </a:lvl3pPr>
      <a:lvl4pPr marL="1114425" algn="l" defTabSz="742950" rtl="0" eaLnBrk="1" latinLnBrk="0" hangingPunct="1">
        <a:defRPr kumimoji="1" sz="1463" kern="1200">
          <a:solidFill>
            <a:schemeClr val="tx1"/>
          </a:solidFill>
          <a:latin typeface="+mn-lt"/>
          <a:ea typeface="+mn-ea"/>
          <a:cs typeface="+mn-cs"/>
        </a:defRPr>
      </a:lvl4pPr>
      <a:lvl5pPr marL="1485900" algn="l" defTabSz="742950" rtl="0" eaLnBrk="1" latinLnBrk="0" hangingPunct="1">
        <a:defRPr kumimoji="1" sz="1463" kern="1200">
          <a:solidFill>
            <a:schemeClr val="tx1"/>
          </a:solidFill>
          <a:latin typeface="+mn-lt"/>
          <a:ea typeface="+mn-ea"/>
          <a:cs typeface="+mn-cs"/>
        </a:defRPr>
      </a:lvl5pPr>
      <a:lvl6pPr marL="1857375" algn="l" defTabSz="742950" rtl="0" eaLnBrk="1" latinLnBrk="0" hangingPunct="1">
        <a:defRPr kumimoji="1" sz="1463" kern="1200">
          <a:solidFill>
            <a:schemeClr val="tx1"/>
          </a:solidFill>
          <a:latin typeface="+mn-lt"/>
          <a:ea typeface="+mn-ea"/>
          <a:cs typeface="+mn-cs"/>
        </a:defRPr>
      </a:lvl6pPr>
      <a:lvl7pPr marL="2228850" algn="l" defTabSz="742950" rtl="0" eaLnBrk="1" latinLnBrk="0" hangingPunct="1">
        <a:defRPr kumimoji="1" sz="1463" kern="1200">
          <a:solidFill>
            <a:schemeClr val="tx1"/>
          </a:solidFill>
          <a:latin typeface="+mn-lt"/>
          <a:ea typeface="+mn-ea"/>
          <a:cs typeface="+mn-cs"/>
        </a:defRPr>
      </a:lvl7pPr>
      <a:lvl8pPr marL="2600325" algn="l" defTabSz="742950" rtl="0" eaLnBrk="1" latinLnBrk="0" hangingPunct="1">
        <a:defRPr kumimoji="1" sz="1463" kern="1200">
          <a:solidFill>
            <a:schemeClr val="tx1"/>
          </a:solidFill>
          <a:latin typeface="+mn-lt"/>
          <a:ea typeface="+mn-ea"/>
          <a:cs typeface="+mn-cs"/>
        </a:defRPr>
      </a:lvl8pPr>
      <a:lvl9pPr marL="2971800" algn="l" defTabSz="742950" rtl="0" eaLnBrk="1" latinLnBrk="0" hangingPunct="1">
        <a:defRPr kumimoji="1"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テキスト ボックス 19"/>
          <p:cNvSpPr txBox="1"/>
          <p:nvPr/>
        </p:nvSpPr>
        <p:spPr>
          <a:xfrm>
            <a:off x="0" y="-92333"/>
            <a:ext cx="9906000" cy="892552"/>
          </a:xfrm>
          <a:prstGeom prst="rect">
            <a:avLst/>
          </a:prstGeom>
          <a:solidFill>
            <a:schemeClr val="bg1"/>
          </a:solidFill>
        </p:spPr>
        <p:txBody>
          <a:bodyPr wrap="square" rtlCol="0" anchor="ctr">
            <a:spAutoFit/>
          </a:bodyPr>
          <a:lstStyle/>
          <a:p>
            <a:pPr algn="ctr"/>
            <a:r>
              <a:rPr lang="ja-JP" altLang="en-US" sz="1600" b="1" dirty="0">
                <a:solidFill>
                  <a:schemeClr val="accent4">
                    <a:lumMod val="50000"/>
                  </a:schemeClr>
                </a:solidFill>
                <a:latin typeface="BIZ UDPゴシック" panose="020B0400000000000000" pitchFamily="50" charset="-128"/>
                <a:ea typeface="BIZ UDPゴシック" panose="020B0400000000000000" pitchFamily="50" charset="-128"/>
              </a:rPr>
              <a:t>スポーツビジネスネットワーク埼玉（スポ</a:t>
            </a:r>
            <a:r>
              <a:rPr lang="en-US" altLang="ja-JP" sz="1600" b="1" dirty="0">
                <a:solidFill>
                  <a:schemeClr val="accent4">
                    <a:lumMod val="50000"/>
                  </a:schemeClr>
                </a:solidFill>
                <a:latin typeface="BIZ UDPゴシック" panose="020B0400000000000000" pitchFamily="50" charset="-128"/>
                <a:ea typeface="BIZ UDPゴシック" panose="020B0400000000000000" pitchFamily="50" charset="-128"/>
              </a:rPr>
              <a:t>Biz</a:t>
            </a:r>
            <a:r>
              <a:rPr lang="ja-JP" altLang="en-US" sz="1600" b="1" dirty="0">
                <a:solidFill>
                  <a:schemeClr val="accent4">
                    <a:lumMod val="50000"/>
                  </a:schemeClr>
                </a:solidFill>
                <a:latin typeface="BIZ UDPゴシック" panose="020B0400000000000000" pitchFamily="50" charset="-128"/>
                <a:ea typeface="BIZ UDPゴシック" panose="020B0400000000000000" pitchFamily="50" charset="-128"/>
              </a:rPr>
              <a:t>埼玉）</a:t>
            </a:r>
            <a:endParaRPr lang="en-US" altLang="ja-JP" sz="1600" b="1" dirty="0">
              <a:solidFill>
                <a:schemeClr val="accent4">
                  <a:lumMod val="50000"/>
                </a:schemeClr>
              </a:solidFill>
              <a:latin typeface="BIZ UDPゴシック" panose="020B0400000000000000" pitchFamily="50" charset="-128"/>
              <a:ea typeface="BIZ UDPゴシック" panose="020B0400000000000000" pitchFamily="50" charset="-128"/>
            </a:endParaRPr>
          </a:p>
          <a:p>
            <a:pPr algn="ctr"/>
            <a:r>
              <a:rPr lang="en-US" altLang="ja-JP" sz="3600" b="1" dirty="0">
                <a:solidFill>
                  <a:schemeClr val="accent4">
                    <a:lumMod val="50000"/>
                  </a:schemeClr>
                </a:solidFill>
                <a:latin typeface="BIZ UDPゴシック" panose="020B0400000000000000" pitchFamily="50" charset="-128"/>
                <a:ea typeface="BIZ UDPゴシック" panose="020B0400000000000000" pitchFamily="50" charset="-128"/>
              </a:rPr>
              <a:t>Meetup#02</a:t>
            </a:r>
            <a:r>
              <a:rPr lang="ja-JP" altLang="en-US" sz="3600" b="1" dirty="0">
                <a:solidFill>
                  <a:schemeClr val="accent4">
                    <a:lumMod val="50000"/>
                  </a:schemeClr>
                </a:solidFill>
                <a:latin typeface="BIZ UDPゴシック" panose="020B0400000000000000" pitchFamily="50" charset="-128"/>
                <a:ea typeface="BIZ UDPゴシック" panose="020B0400000000000000" pitchFamily="50" charset="-128"/>
              </a:rPr>
              <a:t>　開催結果</a:t>
            </a:r>
          </a:p>
        </p:txBody>
      </p:sp>
      <p:sp>
        <p:nvSpPr>
          <p:cNvPr id="28" name="正方形/長方形 27"/>
          <p:cNvSpPr/>
          <p:nvPr/>
        </p:nvSpPr>
        <p:spPr>
          <a:xfrm>
            <a:off x="482935" y="1172095"/>
            <a:ext cx="9101640" cy="5336769"/>
          </a:xfrm>
          <a:prstGeom prst="rect">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44000" rtlCol="0" anchor="t"/>
          <a:lstStyle/>
          <a:p>
            <a:r>
              <a:rPr kumimoji="1" lang="ja-JP" altLang="en-US" sz="1400" dirty="0">
                <a:solidFill>
                  <a:schemeClr val="accent3">
                    <a:lumMod val="50000"/>
                  </a:schemeClr>
                </a:solidFill>
                <a:latin typeface="BIZ UDPゴシック" panose="020B0400000000000000" pitchFamily="50" charset="-128"/>
                <a:ea typeface="BIZ UDPゴシック" panose="020B0400000000000000" pitchFamily="50" charset="-128"/>
              </a:rPr>
              <a:t>　</a:t>
            </a:r>
            <a:endParaRPr kumimoji="1" lang="en-US" altLang="ja-JP" sz="1400" dirty="0">
              <a:solidFill>
                <a:schemeClr val="accent3">
                  <a:lumMod val="50000"/>
                </a:schemeClr>
              </a:solidFill>
              <a:latin typeface="BIZ UDPゴシック" panose="020B0400000000000000" pitchFamily="50" charset="-128"/>
              <a:ea typeface="BIZ UDPゴシック" panose="020B0400000000000000" pitchFamily="50" charset="-128"/>
            </a:endParaRPr>
          </a:p>
          <a:p>
            <a:r>
              <a:rPr lang="ja-JP" altLang="en-US" sz="1400" b="1" dirty="0">
                <a:solidFill>
                  <a:schemeClr val="accent3">
                    <a:lumMod val="50000"/>
                  </a:schemeClr>
                </a:solidFill>
                <a:latin typeface="BIZ UDPゴシック" panose="020B0400000000000000" pitchFamily="50" charset="-128"/>
                <a:ea typeface="BIZ UDPゴシック" panose="020B0400000000000000" pitchFamily="50" charset="-128"/>
              </a:rPr>
              <a:t>■日時：</a:t>
            </a:r>
            <a:r>
              <a:rPr lang="en-US" altLang="ja-JP" sz="1400" b="1" dirty="0">
                <a:solidFill>
                  <a:schemeClr val="accent3">
                    <a:lumMod val="50000"/>
                  </a:schemeClr>
                </a:solidFill>
                <a:latin typeface="BIZ UDPゴシック" panose="020B0400000000000000" pitchFamily="50" charset="-128"/>
                <a:ea typeface="BIZ UDPゴシック" panose="020B0400000000000000" pitchFamily="50" charset="-128"/>
              </a:rPr>
              <a:t>2022</a:t>
            </a:r>
            <a:r>
              <a:rPr lang="ja-JP" altLang="en-US" sz="1400" b="1" dirty="0">
                <a:solidFill>
                  <a:schemeClr val="accent3">
                    <a:lumMod val="50000"/>
                  </a:schemeClr>
                </a:solidFill>
                <a:latin typeface="BIZ UDPゴシック" panose="020B0400000000000000" pitchFamily="50" charset="-128"/>
                <a:ea typeface="BIZ UDPゴシック" panose="020B0400000000000000" pitchFamily="50" charset="-128"/>
              </a:rPr>
              <a:t>年</a:t>
            </a:r>
            <a:r>
              <a:rPr lang="en-US" altLang="ja-JP" sz="1400" b="1" dirty="0">
                <a:solidFill>
                  <a:schemeClr val="accent3">
                    <a:lumMod val="50000"/>
                  </a:schemeClr>
                </a:solidFill>
                <a:latin typeface="BIZ UDPゴシック" panose="020B0400000000000000" pitchFamily="50" charset="-128"/>
                <a:ea typeface="BIZ UDPゴシック" panose="020B0400000000000000" pitchFamily="50" charset="-128"/>
              </a:rPr>
              <a:t>10</a:t>
            </a:r>
            <a:r>
              <a:rPr lang="ja-JP" altLang="en-US" sz="1400" b="1" dirty="0">
                <a:solidFill>
                  <a:schemeClr val="accent3">
                    <a:lumMod val="50000"/>
                  </a:schemeClr>
                </a:solidFill>
                <a:latin typeface="BIZ UDPゴシック" panose="020B0400000000000000" pitchFamily="50" charset="-128"/>
                <a:ea typeface="BIZ UDPゴシック" panose="020B0400000000000000" pitchFamily="50" charset="-128"/>
              </a:rPr>
              <a:t>月</a:t>
            </a:r>
            <a:r>
              <a:rPr lang="en-US" altLang="ja-JP" sz="1400" b="1" dirty="0">
                <a:solidFill>
                  <a:schemeClr val="accent3">
                    <a:lumMod val="50000"/>
                  </a:schemeClr>
                </a:solidFill>
                <a:latin typeface="BIZ UDPゴシック" panose="020B0400000000000000" pitchFamily="50" charset="-128"/>
                <a:ea typeface="BIZ UDPゴシック" panose="020B0400000000000000" pitchFamily="50" charset="-128"/>
              </a:rPr>
              <a:t>14</a:t>
            </a:r>
            <a:r>
              <a:rPr lang="ja-JP" altLang="en-US" sz="1400" b="1" dirty="0">
                <a:solidFill>
                  <a:schemeClr val="accent3">
                    <a:lumMod val="50000"/>
                  </a:schemeClr>
                </a:solidFill>
                <a:latin typeface="BIZ UDPゴシック" panose="020B0400000000000000" pitchFamily="50" charset="-128"/>
                <a:ea typeface="BIZ UDPゴシック" panose="020B0400000000000000" pitchFamily="50" charset="-128"/>
              </a:rPr>
              <a:t>日（金）</a:t>
            </a:r>
            <a:endParaRPr lang="en-US" altLang="ja-JP" sz="1400" b="1" dirty="0">
              <a:solidFill>
                <a:schemeClr val="accent3">
                  <a:lumMod val="50000"/>
                </a:schemeClr>
              </a:solidFill>
              <a:latin typeface="BIZ UDPゴシック" panose="020B0400000000000000" pitchFamily="50" charset="-128"/>
              <a:ea typeface="BIZ UDPゴシック" panose="020B0400000000000000" pitchFamily="50" charset="-128"/>
            </a:endParaRPr>
          </a:p>
          <a:p>
            <a:endParaRPr kumimoji="1" lang="en-US" altLang="ja-JP" sz="1400" dirty="0">
              <a:solidFill>
                <a:schemeClr val="accent3">
                  <a:lumMod val="50000"/>
                </a:schemeClr>
              </a:solidFill>
              <a:latin typeface="BIZ UDPゴシック" panose="020B0400000000000000" pitchFamily="50" charset="-128"/>
              <a:ea typeface="BIZ UDPゴシック" panose="020B0400000000000000" pitchFamily="50" charset="-128"/>
            </a:endParaRPr>
          </a:p>
          <a:p>
            <a:r>
              <a:rPr lang="ja-JP" altLang="en-US" sz="1400" b="1" dirty="0">
                <a:solidFill>
                  <a:schemeClr val="accent3">
                    <a:lumMod val="50000"/>
                  </a:schemeClr>
                </a:solidFill>
                <a:latin typeface="BIZ UDPゴシック" panose="020B0400000000000000" pitchFamily="50" charset="-128"/>
                <a:ea typeface="BIZ UDPゴシック" panose="020B0400000000000000" pitchFamily="50" charset="-128"/>
              </a:rPr>
              <a:t>■場所：オンライン（</a:t>
            </a:r>
            <a:r>
              <a:rPr lang="en-US" altLang="ja-JP" sz="1400" b="1" dirty="0">
                <a:solidFill>
                  <a:schemeClr val="accent3">
                    <a:lumMod val="50000"/>
                  </a:schemeClr>
                </a:solidFill>
                <a:latin typeface="BIZ UDPゴシック" panose="020B0400000000000000" pitchFamily="50" charset="-128"/>
                <a:ea typeface="BIZ UDPゴシック" panose="020B0400000000000000" pitchFamily="50" charset="-128"/>
              </a:rPr>
              <a:t>Zoom</a:t>
            </a:r>
            <a:r>
              <a:rPr lang="ja-JP" altLang="en-US" sz="1400" b="1" dirty="0">
                <a:solidFill>
                  <a:schemeClr val="accent3">
                    <a:lumMod val="50000"/>
                  </a:schemeClr>
                </a:solidFill>
                <a:latin typeface="BIZ UDPゴシック" panose="020B0400000000000000" pitchFamily="50" charset="-128"/>
                <a:ea typeface="BIZ UDPゴシック" panose="020B0400000000000000" pitchFamily="50" charset="-128"/>
              </a:rPr>
              <a:t>ミーティング）</a:t>
            </a:r>
            <a:endParaRPr lang="en-US" altLang="ja-JP" sz="1400" b="1" dirty="0">
              <a:solidFill>
                <a:schemeClr val="accent3">
                  <a:lumMod val="50000"/>
                </a:schemeClr>
              </a:solidFill>
              <a:latin typeface="BIZ UDPゴシック" panose="020B0400000000000000" pitchFamily="50" charset="-128"/>
              <a:ea typeface="BIZ UDPゴシック" panose="020B0400000000000000" pitchFamily="50" charset="-128"/>
            </a:endParaRPr>
          </a:p>
          <a:p>
            <a:endParaRPr kumimoji="1" lang="en-US" altLang="ja-JP" sz="1400" dirty="0">
              <a:solidFill>
                <a:schemeClr val="accent3">
                  <a:lumMod val="50000"/>
                </a:schemeClr>
              </a:solidFill>
              <a:latin typeface="BIZ UDPゴシック" panose="020B0400000000000000" pitchFamily="50" charset="-128"/>
              <a:ea typeface="BIZ UDPゴシック" panose="020B0400000000000000" pitchFamily="50" charset="-128"/>
            </a:endParaRPr>
          </a:p>
          <a:p>
            <a:r>
              <a:rPr kumimoji="1" lang="ja-JP" altLang="en-US" sz="1400" b="1" dirty="0">
                <a:solidFill>
                  <a:schemeClr val="accent3">
                    <a:lumMod val="50000"/>
                  </a:schemeClr>
                </a:solidFill>
                <a:latin typeface="BIZ UDPゴシック" panose="020B0400000000000000" pitchFamily="50" charset="-128"/>
                <a:ea typeface="BIZ UDPゴシック" panose="020B0400000000000000" pitchFamily="50" charset="-128"/>
              </a:rPr>
              <a:t>■内容：</a:t>
            </a:r>
            <a:endParaRPr kumimoji="1" lang="en-US" altLang="ja-JP" sz="1400" b="1" dirty="0">
              <a:solidFill>
                <a:schemeClr val="accent3">
                  <a:lumMod val="50000"/>
                </a:schemeClr>
              </a:solidFill>
              <a:latin typeface="BIZ UDPゴシック" panose="020B0400000000000000" pitchFamily="50" charset="-128"/>
              <a:ea typeface="BIZ UDPゴシック" panose="020B0400000000000000" pitchFamily="50" charset="-128"/>
            </a:endParaRPr>
          </a:p>
          <a:p>
            <a:endParaRPr kumimoji="1" lang="en-US" altLang="ja-JP" sz="1400" u="sng" dirty="0">
              <a:solidFill>
                <a:schemeClr val="accent3">
                  <a:lumMod val="50000"/>
                </a:schemeClr>
              </a:solidFill>
              <a:latin typeface="BIZ UDPゴシック" panose="020B0400000000000000" pitchFamily="50" charset="-128"/>
              <a:ea typeface="BIZ UDPゴシック" panose="020B0400000000000000" pitchFamily="50" charset="-128"/>
            </a:endParaRPr>
          </a:p>
          <a:p>
            <a:r>
              <a:rPr lang="ja-JP" altLang="en-US" sz="1400" dirty="0">
                <a:solidFill>
                  <a:schemeClr val="accent3">
                    <a:lumMod val="50000"/>
                  </a:schemeClr>
                </a:solidFill>
                <a:latin typeface="BIZ UDPゴシック" panose="020B0400000000000000" pitchFamily="50" charset="-128"/>
                <a:ea typeface="BIZ UDPゴシック" panose="020B0400000000000000" pitchFamily="50" charset="-128"/>
              </a:rPr>
              <a:t>　</a:t>
            </a:r>
            <a:r>
              <a:rPr lang="ja-JP" altLang="en-US" sz="1400" u="sng" dirty="0">
                <a:solidFill>
                  <a:schemeClr val="tx1"/>
                </a:solidFill>
                <a:latin typeface="BIZ UDPゴシック" panose="020B0400000000000000" pitchFamily="50" charset="-128"/>
                <a:ea typeface="BIZ UDPゴシック" panose="020B0400000000000000" pitchFamily="50" charset="-128"/>
              </a:rPr>
              <a:t>１．</a:t>
            </a:r>
            <a:r>
              <a:rPr kumimoji="1" lang="ja-JP" altLang="en-US" sz="1400" u="sng" dirty="0">
                <a:solidFill>
                  <a:schemeClr val="tx1"/>
                </a:solidFill>
                <a:latin typeface="BIZ UDPゴシック" panose="020B0400000000000000" pitchFamily="50" charset="-128"/>
                <a:ea typeface="BIZ UDPゴシック" panose="020B0400000000000000" pitchFamily="50" charset="-128"/>
              </a:rPr>
              <a:t>開会＆テーマの解説</a:t>
            </a:r>
            <a:endParaRPr kumimoji="1" lang="en-US" altLang="ja-JP" sz="1400" u="sng" dirty="0">
              <a:solidFill>
                <a:schemeClr val="tx1"/>
              </a:solidFill>
              <a:latin typeface="BIZ UDPゴシック" panose="020B0400000000000000" pitchFamily="50" charset="-128"/>
              <a:ea typeface="BIZ UDPゴシック" panose="020B0400000000000000" pitchFamily="50" charset="-128"/>
            </a:endParaRPr>
          </a:p>
          <a:p>
            <a:r>
              <a:rPr kumimoji="1" lang="ja-JP" altLang="en-US" sz="1400" dirty="0">
                <a:solidFill>
                  <a:schemeClr val="tx1"/>
                </a:solidFill>
                <a:latin typeface="BIZ UDPゴシック" panose="020B0400000000000000" pitchFamily="50" charset="-128"/>
                <a:ea typeface="BIZ UDPゴシック" panose="020B0400000000000000" pitchFamily="50" charset="-128"/>
              </a:rPr>
              <a:t>　　　　　◆テーマ：スポーツ競技の振興とビジネス機会の創出</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400" dirty="0">
                <a:solidFill>
                  <a:schemeClr val="tx1"/>
                </a:solidFill>
                <a:latin typeface="BIZ UDPゴシック" panose="020B0400000000000000" pitchFamily="50" charset="-128"/>
                <a:ea typeface="BIZ UDPゴシック" panose="020B0400000000000000" pitchFamily="50" charset="-128"/>
              </a:rPr>
              <a:t>　　</a:t>
            </a:r>
            <a:r>
              <a:rPr kumimoji="1" lang="ja-JP" altLang="en-US" sz="1400" u="sng" dirty="0">
                <a:solidFill>
                  <a:schemeClr val="tx1"/>
                </a:solidFill>
                <a:latin typeface="BIZ UDPゴシック" panose="020B0400000000000000" pitchFamily="50" charset="-128"/>
                <a:ea typeface="BIZ UDPゴシック" panose="020B0400000000000000" pitchFamily="50" charset="-128"/>
              </a:rPr>
              <a:t>２．県内の実践事例紹介</a:t>
            </a:r>
            <a:endParaRPr kumimoji="1" lang="en-US" altLang="ja-JP" sz="1400" u="sng" dirty="0">
              <a:solidFill>
                <a:schemeClr val="tx1"/>
              </a:solidFill>
              <a:latin typeface="BIZ UDPゴシック" panose="020B0400000000000000" pitchFamily="50" charset="-128"/>
              <a:ea typeface="BIZ UDPゴシック" panose="020B0400000000000000" pitchFamily="50" charset="-128"/>
            </a:endParaRPr>
          </a:p>
          <a:p>
            <a:r>
              <a:rPr kumimoji="1" lang="ja-JP" altLang="en-US" sz="1400" dirty="0">
                <a:solidFill>
                  <a:schemeClr val="tx1"/>
                </a:solidFill>
                <a:latin typeface="BIZ UDPゴシック" panose="020B0400000000000000" pitchFamily="50" charset="-128"/>
                <a:ea typeface="BIZ UDPゴシック" panose="020B0400000000000000" pitchFamily="50" charset="-128"/>
              </a:rPr>
              <a:t>　　　　　◆実践事例①「競技団体が考える未来構想～地元企業との連携により～」</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400" dirty="0">
                <a:solidFill>
                  <a:schemeClr val="tx1"/>
                </a:solidFill>
                <a:latin typeface="BIZ UDPゴシック" panose="020B0400000000000000" pitchFamily="50" charset="-128"/>
                <a:ea typeface="BIZ UDPゴシック" panose="020B0400000000000000" pitchFamily="50" charset="-128"/>
              </a:rPr>
              <a:t>　　　　　　　　　　　　　　（一社）埼玉県バスケットボール協会</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400" dirty="0">
                <a:solidFill>
                  <a:schemeClr val="tx1"/>
                </a:solidFill>
                <a:latin typeface="BIZ UDPゴシック" panose="020B0400000000000000" pitchFamily="50" charset="-128"/>
                <a:ea typeface="BIZ UDPゴシック" panose="020B0400000000000000" pitchFamily="50" charset="-128"/>
              </a:rPr>
              <a:t>　　　　　　　　　　　　　　理事</a:t>
            </a:r>
            <a:r>
              <a:rPr kumimoji="1" lang="en-US" altLang="ja-JP" sz="1400" dirty="0">
                <a:solidFill>
                  <a:schemeClr val="tx1"/>
                </a:solidFill>
                <a:latin typeface="BIZ UDPゴシック" panose="020B0400000000000000" pitchFamily="50" charset="-128"/>
                <a:ea typeface="BIZ UDPゴシック" panose="020B0400000000000000" pitchFamily="50" charset="-128"/>
              </a:rPr>
              <a:t>/</a:t>
            </a:r>
            <a:r>
              <a:rPr kumimoji="1" lang="ja-JP" altLang="en-US" sz="1400" dirty="0">
                <a:solidFill>
                  <a:schemeClr val="tx1"/>
                </a:solidFill>
                <a:latin typeface="BIZ UDPゴシック" panose="020B0400000000000000" pitchFamily="50" charset="-128"/>
                <a:ea typeface="BIZ UDPゴシック" panose="020B0400000000000000" pitchFamily="50" charset="-128"/>
              </a:rPr>
              <a:t>渉外事業部長　桶本 正 氏</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400" dirty="0">
                <a:solidFill>
                  <a:schemeClr val="tx1"/>
                </a:solidFill>
                <a:latin typeface="BIZ UDPゴシック" panose="020B0400000000000000" pitchFamily="50" charset="-128"/>
                <a:ea typeface="BIZ UDPゴシック" panose="020B0400000000000000" pitchFamily="50" charset="-128"/>
              </a:rPr>
              <a:t>　　　　　　　　　　　</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400" dirty="0">
                <a:solidFill>
                  <a:schemeClr val="tx1"/>
                </a:solidFill>
                <a:latin typeface="BIZ UDPゴシック" panose="020B0400000000000000" pitchFamily="50" charset="-128"/>
                <a:ea typeface="BIZ UDPゴシック" panose="020B0400000000000000" pitchFamily="50" charset="-128"/>
              </a:rPr>
              <a:t>　　　　　◆実践事例②　「温浴ビジネスから野球ビジネスへの新規参入</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400" dirty="0">
                <a:solidFill>
                  <a:schemeClr val="tx1"/>
                </a:solidFill>
                <a:latin typeface="BIZ UDPゴシック" panose="020B0400000000000000" pitchFamily="50" charset="-128"/>
                <a:ea typeface="BIZ UDPゴシック" panose="020B0400000000000000" pitchFamily="50" charset="-128"/>
              </a:rPr>
              <a:t>　　　　　　　　　～野球を通じた地域振興と新たなスポーツ・エンタメ体験の創出～」</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400" dirty="0">
                <a:solidFill>
                  <a:schemeClr val="tx1"/>
                </a:solidFill>
                <a:latin typeface="BIZ UDPゴシック" panose="020B0400000000000000" pitchFamily="50" charset="-128"/>
                <a:ea typeface="BIZ UDPゴシック" panose="020B0400000000000000" pitchFamily="50" charset="-128"/>
              </a:rPr>
              <a:t>　　　　　　　　　　　　　（株）温泉道場</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400" dirty="0">
                <a:solidFill>
                  <a:schemeClr val="tx1"/>
                </a:solidFill>
                <a:latin typeface="BIZ UDPゴシック" panose="020B0400000000000000" pitchFamily="50" charset="-128"/>
                <a:ea typeface="BIZ UDPゴシック" panose="020B0400000000000000" pitchFamily="50" charset="-128"/>
              </a:rPr>
              <a:t>　　　　　　　　　　　　　　執行役員　松山 浩隆 氏</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400" dirty="0">
                <a:solidFill>
                  <a:schemeClr val="tx1"/>
                </a:solidFill>
                <a:latin typeface="BIZ UDPゴシック" panose="020B0400000000000000" pitchFamily="50" charset="-128"/>
                <a:ea typeface="BIZ UDPゴシック" panose="020B0400000000000000" pitchFamily="50" charset="-128"/>
              </a:rPr>
              <a:t>　</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400" dirty="0">
                <a:solidFill>
                  <a:schemeClr val="tx1"/>
                </a:solidFill>
                <a:latin typeface="BIZ UDPゴシック" panose="020B0400000000000000" pitchFamily="50" charset="-128"/>
                <a:ea typeface="BIZ UDPゴシック" panose="020B0400000000000000" pitchFamily="50" charset="-128"/>
              </a:rPr>
              <a:t>　</a:t>
            </a:r>
            <a:r>
              <a:rPr kumimoji="1" lang="ja-JP" altLang="en-US" sz="1400" u="sng" dirty="0">
                <a:solidFill>
                  <a:schemeClr val="tx1"/>
                </a:solidFill>
                <a:latin typeface="BIZ UDPゴシック" panose="020B0400000000000000" pitchFamily="50" charset="-128"/>
                <a:ea typeface="BIZ UDPゴシック" panose="020B0400000000000000" pitchFamily="50" charset="-128"/>
              </a:rPr>
              <a:t>３．テーマに沿ったワーキング</a:t>
            </a:r>
            <a:endParaRPr kumimoji="1" lang="en-US" altLang="ja-JP" sz="1400" u="sng" dirty="0">
              <a:solidFill>
                <a:schemeClr val="tx1"/>
              </a:solidFill>
              <a:latin typeface="BIZ UDPゴシック" panose="020B0400000000000000" pitchFamily="50" charset="-128"/>
              <a:ea typeface="BIZ UDPゴシック" panose="020B0400000000000000" pitchFamily="50" charset="-128"/>
            </a:endParaRPr>
          </a:p>
          <a:p>
            <a:r>
              <a:rPr lang="ja-JP" altLang="en-US" sz="1400" dirty="0">
                <a:solidFill>
                  <a:schemeClr val="tx1"/>
                </a:solidFill>
                <a:latin typeface="BIZ UDPゴシック" panose="020B0400000000000000" pitchFamily="50" charset="-128"/>
                <a:ea typeface="BIZ UDPゴシック" panose="020B0400000000000000" pitchFamily="50" charset="-128"/>
              </a:rPr>
              <a:t>　　　　　◆Ｑ１．特定のスポーツ競技の振興の支援により企業の事業活動や商品・サービスを</a:t>
            </a:r>
            <a:r>
              <a:rPr lang="en-US" altLang="ja-JP" sz="1400" dirty="0">
                <a:solidFill>
                  <a:schemeClr val="tx1"/>
                </a:solidFill>
                <a:latin typeface="BIZ UDPゴシック" panose="020B0400000000000000" pitchFamily="50" charset="-128"/>
                <a:ea typeface="BIZ UDPゴシック" panose="020B0400000000000000" pitchFamily="50" charset="-128"/>
              </a:rPr>
              <a:t>PR</a:t>
            </a:r>
            <a:r>
              <a:rPr lang="ja-JP" altLang="en-US" sz="1400" dirty="0">
                <a:solidFill>
                  <a:schemeClr val="tx1"/>
                </a:solidFill>
                <a:latin typeface="BIZ UDPゴシック" panose="020B0400000000000000" pitchFamily="50" charset="-128"/>
                <a:ea typeface="BIZ UDPゴシック" panose="020B0400000000000000" pitchFamily="50" charset="-128"/>
              </a:rPr>
              <a:t>・販促するには？</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p>
            <a:r>
              <a:rPr lang="ja-JP" altLang="en-US" sz="1400" dirty="0">
                <a:solidFill>
                  <a:schemeClr val="tx1"/>
                </a:solidFill>
                <a:latin typeface="BIZ UDPゴシック" panose="020B0400000000000000" pitchFamily="50" charset="-128"/>
                <a:ea typeface="BIZ UDPゴシック" panose="020B0400000000000000" pitchFamily="50" charset="-128"/>
              </a:rPr>
              <a:t>　　　　　◆</a:t>
            </a:r>
            <a:r>
              <a:rPr lang="en-US" altLang="ja-JP" sz="1400" dirty="0">
                <a:solidFill>
                  <a:schemeClr val="tx1"/>
                </a:solidFill>
                <a:latin typeface="BIZ UDPゴシック" panose="020B0400000000000000" pitchFamily="50" charset="-128"/>
                <a:ea typeface="BIZ UDPゴシック" panose="020B0400000000000000" pitchFamily="50" charset="-128"/>
              </a:rPr>
              <a:t>Q2.</a:t>
            </a:r>
            <a:r>
              <a:rPr lang="ja-JP" altLang="en-US" sz="1400" dirty="0">
                <a:solidFill>
                  <a:schemeClr val="tx1"/>
                </a:solidFill>
                <a:latin typeface="BIZ UDPゴシック" panose="020B0400000000000000" pitchFamily="50" charset="-128"/>
                <a:ea typeface="BIZ UDPゴシック" panose="020B0400000000000000" pitchFamily="50" charset="-128"/>
              </a:rPr>
              <a:t>特定のスポーツ競技の振興を企業の売上拡大や事業開発につなげるには？</a:t>
            </a:r>
          </a:p>
          <a:p>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pic>
        <p:nvPicPr>
          <p:cNvPr id="29" name="図 28"/>
          <p:cNvPicPr>
            <a:picLocks noChangeAspect="1"/>
          </p:cNvPicPr>
          <p:nvPr/>
        </p:nvPicPr>
        <p:blipFill rotWithShape="1">
          <a:blip r:embed="rId2">
            <a:extLst>
              <a:ext uri="{28A0092B-C50C-407E-A947-70E740481C1C}">
                <a14:useLocalDpi xmlns:a14="http://schemas.microsoft.com/office/drawing/2010/main" val="0"/>
              </a:ext>
            </a:extLst>
          </a:blip>
          <a:srcRect t="8338"/>
          <a:stretch/>
        </p:blipFill>
        <p:spPr>
          <a:xfrm>
            <a:off x="7403550" y="3256879"/>
            <a:ext cx="1050494" cy="1238683"/>
          </a:xfrm>
          <a:prstGeom prst="rect">
            <a:avLst/>
          </a:prstGeom>
          <a:ln>
            <a:noFill/>
          </a:ln>
        </p:spPr>
      </p:pic>
      <p:pic>
        <p:nvPicPr>
          <p:cNvPr id="30" name="図 29"/>
          <p:cNvPicPr>
            <a:picLocks noChangeAspect="1"/>
          </p:cNvPicPr>
          <p:nvPr/>
        </p:nvPicPr>
        <p:blipFill rotWithShape="1">
          <a:blip r:embed="rId3">
            <a:extLst>
              <a:ext uri="{28A0092B-C50C-407E-A947-70E740481C1C}">
                <a14:useLocalDpi xmlns:a14="http://schemas.microsoft.com/office/drawing/2010/main" val="0"/>
              </a:ext>
            </a:extLst>
          </a:blip>
          <a:srcRect l="12948" t="5466" r="13232" b="13296"/>
          <a:stretch/>
        </p:blipFill>
        <p:spPr>
          <a:xfrm>
            <a:off x="7403550" y="4578690"/>
            <a:ext cx="1059852" cy="1166340"/>
          </a:xfrm>
          <a:prstGeom prst="rect">
            <a:avLst/>
          </a:prstGeom>
          <a:ln>
            <a:noFill/>
          </a:ln>
          <a:scene3d>
            <a:camera prst="orthographicFront"/>
            <a:lightRig rig="threePt" dir="t">
              <a:rot lat="0" lon="0" rev="0"/>
            </a:lightRig>
          </a:scene3d>
          <a:sp3d>
            <a:bevelT w="0" h="0"/>
          </a:sp3d>
        </p:spPr>
      </p:pic>
    </p:spTree>
    <p:extLst>
      <p:ext uri="{BB962C8B-B14F-4D97-AF65-F5344CB8AC3E}">
        <p14:creationId xmlns:p14="http://schemas.microsoft.com/office/powerpoint/2010/main" val="3013110353"/>
      </p:ext>
    </p:extLst>
  </p:cSld>
  <p:clrMapOvr>
    <a:masterClrMapping/>
  </p:clrMapOvr>
</p:sld>
</file>

<file path=ppt/theme/theme1.xml><?xml version="1.0" encoding="utf-8"?>
<a:theme xmlns:a="http://schemas.openxmlformats.org/drawingml/2006/main" name="表紙">
  <a:themeElements>
    <a:clrScheme name="NTT DATA Image Colors">
      <a:dk1>
        <a:srgbClr val="FFFFFF"/>
      </a:dk1>
      <a:lt1>
        <a:srgbClr val="404040"/>
      </a:lt1>
      <a:dk2>
        <a:srgbClr val="0080B1"/>
      </a:dk2>
      <a:lt2>
        <a:srgbClr val="0F1C50"/>
      </a:lt2>
      <a:accent1>
        <a:srgbClr val="C2CEE6"/>
      </a:accent1>
      <a:accent2>
        <a:srgbClr val="6785C1"/>
      </a:accent2>
      <a:accent3>
        <a:srgbClr val="E6B600"/>
      </a:accent3>
      <a:accent4>
        <a:srgbClr val="BC4328"/>
      </a:accent4>
      <a:accent5>
        <a:srgbClr val="83B254"/>
      </a:accent5>
      <a:accent6>
        <a:srgbClr val="AA3C80"/>
      </a:accent6>
      <a:hlink>
        <a:srgbClr val="0000FF"/>
      </a:hlink>
      <a:folHlink>
        <a:srgbClr val="800080"/>
      </a:folHlink>
    </a:clrScheme>
    <a:fontScheme name="Recommended Typefaces">
      <a:majorFont>
        <a:latin typeface="Arial"/>
        <a:ea typeface="Meiryo UI"/>
        <a:cs typeface=""/>
      </a:majorFont>
      <a:minorFont>
        <a:latin typeface="Arial"/>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lumMod val="75000"/>
            </a:schemeClr>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kumimoji="1"/>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プレゼンテーション2" id="{B6710A25-F3F0-439A-BFE0-4360FC5EA5C4}" vid="{A6841FF8-70A1-4EBF-BAF8-A86BAB0A509C}"/>
    </a:ext>
  </a:extLst>
</a:theme>
</file>

<file path=ppt/theme/theme2.xml><?xml version="1.0" encoding="utf-8"?>
<a:theme xmlns:a="http://schemas.openxmlformats.org/drawingml/2006/main" name="目次">
  <a:themeElements>
    <a:clrScheme name="NTT DATA Image Colors">
      <a:dk1>
        <a:srgbClr val="FFFFFF"/>
      </a:dk1>
      <a:lt1>
        <a:srgbClr val="404040"/>
      </a:lt1>
      <a:dk2>
        <a:srgbClr val="0080B1"/>
      </a:dk2>
      <a:lt2>
        <a:srgbClr val="0F1C50"/>
      </a:lt2>
      <a:accent1>
        <a:srgbClr val="C2CEE6"/>
      </a:accent1>
      <a:accent2>
        <a:srgbClr val="6785C1"/>
      </a:accent2>
      <a:accent3>
        <a:srgbClr val="E6B600"/>
      </a:accent3>
      <a:accent4>
        <a:srgbClr val="BC4328"/>
      </a:accent4>
      <a:accent5>
        <a:srgbClr val="83B254"/>
      </a:accent5>
      <a:accent6>
        <a:srgbClr val="AA3C80"/>
      </a:accent6>
      <a:hlink>
        <a:srgbClr val="0000FF"/>
      </a:hlink>
      <a:folHlink>
        <a:srgbClr val="800080"/>
      </a:folHlink>
    </a:clrScheme>
    <a:fontScheme name="Recommended Typefaces">
      <a:majorFont>
        <a:latin typeface="Arial"/>
        <a:ea typeface="Meiryo UI"/>
        <a:cs typeface=""/>
      </a:majorFont>
      <a:minorFont>
        <a:latin typeface="Arial"/>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lumMod val="75000"/>
            </a:schemeClr>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kumimoji="1"/>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プレゼンテーション2" id="{B6710A25-F3F0-439A-BFE0-4360FC5EA5C4}" vid="{2C207ACC-CB6E-44EE-B759-C62D3890731F}"/>
    </a:ext>
  </a:extLst>
</a:theme>
</file>

<file path=ppt/theme/theme3.xml><?xml version="1.0" encoding="utf-8"?>
<a:theme xmlns:a="http://schemas.openxmlformats.org/drawingml/2006/main" name="中扉">
  <a:themeElements>
    <a:clrScheme name="NTT DATA Image Colors">
      <a:dk1>
        <a:srgbClr val="FFFFFF"/>
      </a:dk1>
      <a:lt1>
        <a:srgbClr val="404040"/>
      </a:lt1>
      <a:dk2>
        <a:srgbClr val="0080B1"/>
      </a:dk2>
      <a:lt2>
        <a:srgbClr val="0F1C50"/>
      </a:lt2>
      <a:accent1>
        <a:srgbClr val="C2CEE6"/>
      </a:accent1>
      <a:accent2>
        <a:srgbClr val="6785C1"/>
      </a:accent2>
      <a:accent3>
        <a:srgbClr val="E6B600"/>
      </a:accent3>
      <a:accent4>
        <a:srgbClr val="BC4328"/>
      </a:accent4>
      <a:accent5>
        <a:srgbClr val="83B254"/>
      </a:accent5>
      <a:accent6>
        <a:srgbClr val="AA3C80"/>
      </a:accent6>
      <a:hlink>
        <a:srgbClr val="0000FF"/>
      </a:hlink>
      <a:folHlink>
        <a:srgbClr val="800080"/>
      </a:folHlink>
    </a:clrScheme>
    <a:fontScheme name="ユーザー定義 1">
      <a:majorFont>
        <a:latin typeface="Arial"/>
        <a:ea typeface="BIZ UDPゴシック"/>
        <a:cs typeface=""/>
      </a:majorFont>
      <a:minorFont>
        <a:latin typeface="Arial"/>
        <a:ea typeface="BIZ UDP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プレゼンテーション2" id="{B6710A25-F3F0-439A-BFE0-4360FC5EA5C4}" vid="{8ECC0898-4C87-4370-BDB5-3B8E53AB6990}"/>
    </a:ext>
  </a:extLst>
</a:theme>
</file>

<file path=ppt/theme/theme4.xml><?xml version="1.0" encoding="utf-8"?>
<a:theme xmlns:a="http://schemas.openxmlformats.org/drawingml/2006/main" name="レイアウト">
  <a:themeElements>
    <a:clrScheme name="NTT DATA Image Colors">
      <a:dk1>
        <a:srgbClr val="FFFFFF"/>
      </a:dk1>
      <a:lt1>
        <a:srgbClr val="404040"/>
      </a:lt1>
      <a:dk2>
        <a:srgbClr val="0080B1"/>
      </a:dk2>
      <a:lt2>
        <a:srgbClr val="0F1C50"/>
      </a:lt2>
      <a:accent1>
        <a:srgbClr val="C2CEE6"/>
      </a:accent1>
      <a:accent2>
        <a:srgbClr val="6785C1"/>
      </a:accent2>
      <a:accent3>
        <a:srgbClr val="E6B600"/>
      </a:accent3>
      <a:accent4>
        <a:srgbClr val="BC4328"/>
      </a:accent4>
      <a:accent5>
        <a:srgbClr val="83B254"/>
      </a:accent5>
      <a:accent6>
        <a:srgbClr val="AA3C80"/>
      </a:accent6>
      <a:hlink>
        <a:srgbClr val="0000FF"/>
      </a:hlink>
      <a:folHlink>
        <a:srgbClr val="800080"/>
      </a:folHlink>
    </a:clrScheme>
    <a:fontScheme name="ユーザー定義 1">
      <a:majorFont>
        <a:latin typeface="Arial"/>
        <a:ea typeface="BIZ UDPゴシック"/>
        <a:cs typeface=""/>
      </a:majorFont>
      <a:minorFont>
        <a:latin typeface="Arial"/>
        <a:ea typeface="BIZ UDP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プレゼンテーション2" id="{B6710A25-F3F0-439A-BFE0-4360FC5EA5C4}" vid="{A346BB1F-EDAB-4DA5-9B86-3F704AB7869E}"/>
    </a:ext>
  </a:extLst>
</a:theme>
</file>

<file path=ppt/theme/theme5.xml><?xml version="1.0" encoding="utf-8"?>
<a:theme xmlns:a="http://schemas.openxmlformats.org/drawingml/2006/main" name="裏表紙">
  <a:themeElements>
    <a:clrScheme name="NTT DATA Image Colors">
      <a:dk1>
        <a:srgbClr val="FFFFFF"/>
      </a:dk1>
      <a:lt1>
        <a:srgbClr val="404040"/>
      </a:lt1>
      <a:dk2>
        <a:srgbClr val="0080B1"/>
      </a:dk2>
      <a:lt2>
        <a:srgbClr val="0F1C50"/>
      </a:lt2>
      <a:accent1>
        <a:srgbClr val="C2CEE6"/>
      </a:accent1>
      <a:accent2>
        <a:srgbClr val="6785C1"/>
      </a:accent2>
      <a:accent3>
        <a:srgbClr val="E6B600"/>
      </a:accent3>
      <a:accent4>
        <a:srgbClr val="BC4328"/>
      </a:accent4>
      <a:accent5>
        <a:srgbClr val="83B254"/>
      </a:accent5>
      <a:accent6>
        <a:srgbClr val="AA3C80"/>
      </a:accent6>
      <a:hlink>
        <a:srgbClr val="0000FF"/>
      </a:hlink>
      <a:folHlink>
        <a:srgbClr val="800080"/>
      </a:folHlink>
    </a:clrScheme>
    <a:fontScheme name="Recommended Typefaces">
      <a:majorFont>
        <a:latin typeface="Arial"/>
        <a:ea typeface="Meiryo UI"/>
        <a:cs typeface=""/>
      </a:majorFont>
      <a:minorFont>
        <a:latin typeface="Arial"/>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lumMod val="75000"/>
            </a:schemeClr>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kumimoji="1"/>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プレゼンテーション2" id="{B6710A25-F3F0-439A-BFE0-4360FC5EA5C4}" vid="{BE1DFE7F-4E57-4282-9606-73F799C76A41}"/>
    </a:ext>
  </a:extLst>
</a:theme>
</file>

<file path=ppt/theme/theme6.xml><?xml version="1.0" encoding="utf-8"?>
<a:theme xmlns:a="http://schemas.openxmlformats.org/drawingml/2006/main" name="1_レイアウト">
  <a:themeElements>
    <a:clrScheme name="NTT DATA Image Colors">
      <a:dk1>
        <a:srgbClr val="FFFFFF"/>
      </a:dk1>
      <a:lt1>
        <a:srgbClr val="404040"/>
      </a:lt1>
      <a:dk2>
        <a:srgbClr val="0080B1"/>
      </a:dk2>
      <a:lt2>
        <a:srgbClr val="0F1C50"/>
      </a:lt2>
      <a:accent1>
        <a:srgbClr val="C2CEE6"/>
      </a:accent1>
      <a:accent2>
        <a:srgbClr val="6785C1"/>
      </a:accent2>
      <a:accent3>
        <a:srgbClr val="E6B600"/>
      </a:accent3>
      <a:accent4>
        <a:srgbClr val="BC4328"/>
      </a:accent4>
      <a:accent5>
        <a:srgbClr val="83B254"/>
      </a:accent5>
      <a:accent6>
        <a:srgbClr val="AA3C80"/>
      </a:accent6>
      <a:hlink>
        <a:srgbClr val="0000FF"/>
      </a:hlink>
      <a:folHlink>
        <a:srgbClr val="800080"/>
      </a:folHlink>
    </a:clrScheme>
    <a:fontScheme name="ユーザー定義 1">
      <a:majorFont>
        <a:latin typeface="Arial"/>
        <a:ea typeface="BIZ UDPゴシック"/>
        <a:cs typeface=""/>
      </a:majorFont>
      <a:minorFont>
        <a:latin typeface="Arial"/>
        <a:ea typeface="BIZ UDP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プレゼンテーション2" id="{B6710A25-F3F0-439A-BFE0-4360FC5EA5C4}" vid="{A346BB1F-EDAB-4DA5-9B86-3F704AB7869E}"/>
    </a:ext>
  </a:extLst>
</a:theme>
</file>

<file path=ppt/theme/theme7.xml><?xml version="1.0" encoding="utf-8"?>
<a:theme xmlns:a="http://schemas.openxmlformats.org/drawingml/2006/main" name="1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Yu Gothic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E380459FEC9C134AAD528B3D5F9D91DB" ma:contentTypeVersion="1" ma:contentTypeDescription="新しいドキュメントを作成します。" ma:contentTypeScope="" ma:versionID="194742af5d94a5d1cf12d3a4a6c42f1a">
  <xsd:schema xmlns:xsd="http://www.w3.org/2001/XMLSchema" xmlns:xs="http://www.w3.org/2001/XMLSchema" xmlns:p="http://schemas.microsoft.com/office/2006/metadata/properties" xmlns:ns1="http://schemas.microsoft.com/sharepoint/v3" targetNamespace="http://schemas.microsoft.com/office/2006/metadata/properties" ma:root="true" ma:fieldsID="026ea5cc1f2baa96eb89e25ca3ef1c6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スケジュールの開始日" ma:description="[スケジュールの開始日] は、発行機能により作成されたサイト列です。このページがサイトの閲覧者に表示される最初の日時を示すために使われます。" ma:internalName="PublishingStartDate">
      <xsd:simpleType>
        <xsd:restriction base="dms:Unknown"/>
      </xsd:simpleType>
    </xsd:element>
    <xsd:element name="PublishingExpirationDate" ma:index="9" nillable="true" ma:displayName="スケジュールの終了日" ma:description="[スケジュールの終了日] は、発行機能により作成されたサイト列です。このページがサイトの閲覧者に表示されなくなる日時を示すために使われます。"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ma:readOnly="true"/>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13E04BE-02D0-4236-A5CE-3D60BCA575ED}">
  <ds:schemaRefs>
    <ds:schemaRef ds:uri="http://purl.org/dc/elements/1.1/"/>
    <ds:schemaRef ds:uri="http://www.w3.org/XML/1998/namespace"/>
    <ds:schemaRef ds:uri="http://schemas.microsoft.com/office/2006/documentManagement/types"/>
    <ds:schemaRef ds:uri="http://schemas.microsoft.com/sharepoint/v3"/>
    <ds:schemaRef ds:uri="http://schemas.microsoft.com/office/2006/metadata/properties"/>
    <ds:schemaRef ds:uri="http://schemas.microsoft.com/office/infopath/2007/PartnerControls"/>
    <ds:schemaRef ds:uri="http://schemas.openxmlformats.org/package/2006/metadata/core-properties"/>
    <ds:schemaRef ds:uri="http://purl.org/dc/dcmitype/"/>
    <ds:schemaRef ds:uri="http://purl.org/dc/terms/"/>
  </ds:schemaRefs>
</ds:datastoreItem>
</file>

<file path=customXml/itemProps2.xml><?xml version="1.0" encoding="utf-8"?>
<ds:datastoreItem xmlns:ds="http://schemas.openxmlformats.org/officeDocument/2006/customXml" ds:itemID="{6C077D4A-3413-4661-81C3-AB1D5D0B35D3}">
  <ds:schemaRefs>
    <ds:schemaRef ds:uri="http://schemas.microsoft.com/sharepoint/v3/contenttype/forms"/>
  </ds:schemaRefs>
</ds:datastoreItem>
</file>

<file path=customXml/itemProps3.xml><?xml version="1.0" encoding="utf-8"?>
<ds:datastoreItem xmlns:ds="http://schemas.openxmlformats.org/officeDocument/2006/customXml" ds:itemID="{D6E50392-E2BD-4692-996D-802EB8B845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2022_プレゼンテーションテンプレート_A4_日本語</Template>
  <TotalTime>11210</TotalTime>
  <Words>305</Words>
  <Application>Microsoft Office PowerPoint</Application>
  <PresentationFormat>A4 210 x 297 mm</PresentationFormat>
  <Paragraphs>25</Paragraphs>
  <Slides>1</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7</vt:i4>
      </vt:variant>
      <vt:variant>
        <vt:lpstr>スライド タイトル</vt:lpstr>
      </vt:variant>
      <vt:variant>
        <vt:i4>1</vt:i4>
      </vt:variant>
    </vt:vector>
  </HeadingPairs>
  <TitlesOfParts>
    <vt:vector size="16" baseType="lpstr">
      <vt:lpstr>BIZ UDPゴシック</vt:lpstr>
      <vt:lpstr>HGPGothicE</vt:lpstr>
      <vt:lpstr>HGP創英角ｺﾞｼｯｸUB</vt:lpstr>
      <vt:lpstr>Meiryo UI</vt:lpstr>
      <vt:lpstr>游ゴシック</vt:lpstr>
      <vt:lpstr>游ゴシック</vt:lpstr>
      <vt:lpstr>游ゴシック Light</vt:lpstr>
      <vt:lpstr>Arial</vt:lpstr>
      <vt:lpstr>表紙</vt:lpstr>
      <vt:lpstr>目次</vt:lpstr>
      <vt:lpstr>中扉</vt:lpstr>
      <vt:lpstr>レイアウト</vt:lpstr>
      <vt:lpstr>裏表紙</vt:lpstr>
      <vt:lpstr>1_レイアウト</vt:lpstr>
      <vt:lpstr>1_Office テーマ</vt:lpstr>
      <vt:lpstr>PowerPoint プレゼンテーション</vt:lpstr>
    </vt:vector>
  </TitlesOfParts>
  <Company>NTTデータ経営研究所</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松川 勇樹</dc:creator>
  <cp:lastModifiedBy>芦川香奈美</cp:lastModifiedBy>
  <cp:revision>1449</cp:revision>
  <cp:lastPrinted>2016-10-11T04:40:04Z</cp:lastPrinted>
  <dcterms:created xsi:type="dcterms:W3CDTF">2022-06-22T06:22:16Z</dcterms:created>
  <dcterms:modified xsi:type="dcterms:W3CDTF">2023-01-26T08:26:48Z</dcterms:modified>
  <cp:version>1.5</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0x010100E380459FEC9C134AAD528B3D5F9D91DB</vt:lpwstr>
  </property>
</Properties>
</file>