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708" r:id="rId5"/>
    <p:sldMasterId id="2147483745" r:id="rId6"/>
    <p:sldMasterId id="2147483736" r:id="rId7"/>
    <p:sldMasterId id="2147483728" r:id="rId8"/>
    <p:sldMasterId id="2147483750" r:id="rId9"/>
    <p:sldMasterId id="2147483753" r:id="rId10"/>
  </p:sldMasterIdLst>
  <p:notesMasterIdLst>
    <p:notesMasterId r:id="rId12"/>
  </p:notesMasterIdLst>
  <p:handoutMasterIdLst>
    <p:handoutMasterId r:id="rId13"/>
  </p:handoutMasterIdLst>
  <p:sldIdLst>
    <p:sldId id="444" r:id="rId11"/>
  </p:sldIdLst>
  <p:sldSz cx="9906000" cy="6858000" type="A4"/>
  <p:notesSz cx="6858000" cy="9144000"/>
  <p:defaultTextStyle>
    <a:defPPr>
      <a:defRPr lang="ja-JP"/>
    </a:defPPr>
    <a:lvl1pPr marL="0" algn="l" defTabSz="925880" rtl="0" eaLnBrk="1" latinLnBrk="0" hangingPunct="1">
      <a:defRPr kumimoji="1" sz="1822" kern="1200">
        <a:solidFill>
          <a:schemeClr val="tx1"/>
        </a:solidFill>
        <a:latin typeface="+mn-lt"/>
        <a:ea typeface="+mn-ea"/>
        <a:cs typeface="+mn-cs"/>
      </a:defRPr>
    </a:lvl1pPr>
    <a:lvl2pPr marL="462940" algn="l" defTabSz="925880" rtl="0" eaLnBrk="1" latinLnBrk="0" hangingPunct="1">
      <a:defRPr kumimoji="1" sz="1822" kern="1200">
        <a:solidFill>
          <a:schemeClr val="tx1"/>
        </a:solidFill>
        <a:latin typeface="+mn-lt"/>
        <a:ea typeface="+mn-ea"/>
        <a:cs typeface="+mn-cs"/>
      </a:defRPr>
    </a:lvl2pPr>
    <a:lvl3pPr marL="925880" algn="l" defTabSz="925880" rtl="0" eaLnBrk="1" latinLnBrk="0" hangingPunct="1">
      <a:defRPr kumimoji="1" sz="1822" kern="1200">
        <a:solidFill>
          <a:schemeClr val="tx1"/>
        </a:solidFill>
        <a:latin typeface="+mn-lt"/>
        <a:ea typeface="+mn-ea"/>
        <a:cs typeface="+mn-cs"/>
      </a:defRPr>
    </a:lvl3pPr>
    <a:lvl4pPr marL="1388820" algn="l" defTabSz="925880" rtl="0" eaLnBrk="1" latinLnBrk="0" hangingPunct="1">
      <a:defRPr kumimoji="1" sz="1822" kern="1200">
        <a:solidFill>
          <a:schemeClr val="tx1"/>
        </a:solidFill>
        <a:latin typeface="+mn-lt"/>
        <a:ea typeface="+mn-ea"/>
        <a:cs typeface="+mn-cs"/>
      </a:defRPr>
    </a:lvl4pPr>
    <a:lvl5pPr marL="1851759" algn="l" defTabSz="925880" rtl="0" eaLnBrk="1" latinLnBrk="0" hangingPunct="1">
      <a:defRPr kumimoji="1" sz="1822" kern="1200">
        <a:solidFill>
          <a:schemeClr val="tx1"/>
        </a:solidFill>
        <a:latin typeface="+mn-lt"/>
        <a:ea typeface="+mn-ea"/>
        <a:cs typeface="+mn-cs"/>
      </a:defRPr>
    </a:lvl5pPr>
    <a:lvl6pPr marL="2314699" algn="l" defTabSz="925880" rtl="0" eaLnBrk="1" latinLnBrk="0" hangingPunct="1">
      <a:defRPr kumimoji="1" sz="1822" kern="1200">
        <a:solidFill>
          <a:schemeClr val="tx1"/>
        </a:solidFill>
        <a:latin typeface="+mn-lt"/>
        <a:ea typeface="+mn-ea"/>
        <a:cs typeface="+mn-cs"/>
      </a:defRPr>
    </a:lvl6pPr>
    <a:lvl7pPr marL="2777640" algn="l" defTabSz="925880" rtl="0" eaLnBrk="1" latinLnBrk="0" hangingPunct="1">
      <a:defRPr kumimoji="1" sz="1822" kern="1200">
        <a:solidFill>
          <a:schemeClr val="tx1"/>
        </a:solidFill>
        <a:latin typeface="+mn-lt"/>
        <a:ea typeface="+mn-ea"/>
        <a:cs typeface="+mn-cs"/>
      </a:defRPr>
    </a:lvl7pPr>
    <a:lvl8pPr marL="3240579" algn="l" defTabSz="925880" rtl="0" eaLnBrk="1" latinLnBrk="0" hangingPunct="1">
      <a:defRPr kumimoji="1" sz="1822" kern="1200">
        <a:solidFill>
          <a:schemeClr val="tx1"/>
        </a:solidFill>
        <a:latin typeface="+mn-lt"/>
        <a:ea typeface="+mn-ea"/>
        <a:cs typeface="+mn-cs"/>
      </a:defRPr>
    </a:lvl8pPr>
    <a:lvl9pPr marL="3703519" algn="l" defTabSz="925880" rtl="0" eaLnBrk="1" latinLnBrk="0" hangingPunct="1">
      <a:defRPr kumimoji="1" sz="182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2"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izumi" initials="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0000"/>
    <a:srgbClr val="009900"/>
    <a:srgbClr val="0066FF"/>
    <a:srgbClr val="FF9933"/>
    <a:srgbClr val="83B254"/>
    <a:srgbClr val="FF7C80"/>
    <a:srgbClr val="735B00"/>
    <a:srgbClr val="FFFFFF"/>
    <a:srgbClr val="000000"/>
    <a:srgbClr val="6785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70" autoAdjust="0"/>
    <p:restoredTop sz="94424" autoAdjust="0"/>
  </p:normalViewPr>
  <p:slideViewPr>
    <p:cSldViewPr snapToGrid="0" snapToObjects="1">
      <p:cViewPr varScale="1">
        <p:scale>
          <a:sx n="116" d="100"/>
          <a:sy n="116" d="100"/>
        </p:scale>
        <p:origin x="1524" y="108"/>
      </p:cViewPr>
      <p:guideLst>
        <p:guide orient="horz" pos="1412"/>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0" d="100"/>
          <a:sy n="90" d="100"/>
        </p:scale>
        <p:origin x="36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Master" Target="slideMasters/slideMaster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DDF4258-8B54-E846-A716-B40C4AB7CB0A}" type="slidenum">
              <a:rPr kumimoji="1" lang="ja-JP" altLang="en-US" smtClean="0"/>
              <a:t>‹#›</a:t>
            </a:fld>
            <a:endParaRPr kumimoji="1" lang="ja-JP" altLang="en-US"/>
          </a:p>
        </p:txBody>
      </p:sp>
    </p:spTree>
    <p:extLst>
      <p:ext uri="{BB962C8B-B14F-4D97-AF65-F5344CB8AC3E}">
        <p14:creationId xmlns:p14="http://schemas.microsoft.com/office/powerpoint/2010/main" val="2060372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B8588-1665-0A4A-AD47-68FFFFC620D1}" type="datetimeFigureOut">
              <a:rPr kumimoji="1" lang="ja-JP" altLang="en-US" smtClean="0"/>
              <a:t>2023/1/26</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9AAED7-EB68-B44B-A29A-E9CFE7A1147D}" type="slidenum">
              <a:rPr kumimoji="1" lang="ja-JP" altLang="en-US" smtClean="0"/>
              <a:t>‹#›</a:t>
            </a:fld>
            <a:endParaRPr kumimoji="1" lang="ja-JP" altLang="en-US"/>
          </a:p>
        </p:txBody>
      </p:sp>
    </p:spTree>
    <p:extLst>
      <p:ext uri="{BB962C8B-B14F-4D97-AF65-F5344CB8AC3E}">
        <p14:creationId xmlns:p14="http://schemas.microsoft.com/office/powerpoint/2010/main" val="241394081"/>
      </p:ext>
    </p:extLst>
  </p:cSld>
  <p:clrMap bg1="lt1" tx1="dk1" bg2="lt2" tx2="dk2" accent1="accent1" accent2="accent2" accent3="accent3" accent4="accent4" accent5="accent5" accent6="accent6" hlink="hlink" folHlink="folHlink"/>
  <p:notesStyle>
    <a:lvl1pPr marL="0" algn="l" defTabSz="925880" rtl="0" eaLnBrk="1" latinLnBrk="0" hangingPunct="1">
      <a:defRPr kumimoji="1" sz="1215" kern="1200">
        <a:solidFill>
          <a:schemeClr val="tx1"/>
        </a:solidFill>
        <a:latin typeface="+mn-lt"/>
        <a:ea typeface="+mn-ea"/>
        <a:cs typeface="+mn-cs"/>
      </a:defRPr>
    </a:lvl1pPr>
    <a:lvl2pPr marL="462940" algn="l" defTabSz="925880" rtl="0" eaLnBrk="1" latinLnBrk="0" hangingPunct="1">
      <a:defRPr kumimoji="1" sz="1215" kern="1200">
        <a:solidFill>
          <a:schemeClr val="tx1"/>
        </a:solidFill>
        <a:latin typeface="+mn-lt"/>
        <a:ea typeface="+mn-ea"/>
        <a:cs typeface="+mn-cs"/>
      </a:defRPr>
    </a:lvl2pPr>
    <a:lvl3pPr marL="925880" algn="l" defTabSz="925880" rtl="0" eaLnBrk="1" latinLnBrk="0" hangingPunct="1">
      <a:defRPr kumimoji="1" sz="1215" kern="1200">
        <a:solidFill>
          <a:schemeClr val="tx1"/>
        </a:solidFill>
        <a:latin typeface="+mn-lt"/>
        <a:ea typeface="+mn-ea"/>
        <a:cs typeface="+mn-cs"/>
      </a:defRPr>
    </a:lvl3pPr>
    <a:lvl4pPr marL="1388820" algn="l" defTabSz="925880" rtl="0" eaLnBrk="1" latinLnBrk="0" hangingPunct="1">
      <a:defRPr kumimoji="1" sz="1215" kern="1200">
        <a:solidFill>
          <a:schemeClr val="tx1"/>
        </a:solidFill>
        <a:latin typeface="+mn-lt"/>
        <a:ea typeface="+mn-ea"/>
        <a:cs typeface="+mn-cs"/>
      </a:defRPr>
    </a:lvl4pPr>
    <a:lvl5pPr marL="1851759" algn="l" defTabSz="925880" rtl="0" eaLnBrk="1" latinLnBrk="0" hangingPunct="1">
      <a:defRPr kumimoji="1" sz="1215" kern="1200">
        <a:solidFill>
          <a:schemeClr val="tx1"/>
        </a:solidFill>
        <a:latin typeface="+mn-lt"/>
        <a:ea typeface="+mn-ea"/>
        <a:cs typeface="+mn-cs"/>
      </a:defRPr>
    </a:lvl5pPr>
    <a:lvl6pPr marL="2314699" algn="l" defTabSz="925880" rtl="0" eaLnBrk="1" latinLnBrk="0" hangingPunct="1">
      <a:defRPr kumimoji="1" sz="1215" kern="1200">
        <a:solidFill>
          <a:schemeClr val="tx1"/>
        </a:solidFill>
        <a:latin typeface="+mn-lt"/>
        <a:ea typeface="+mn-ea"/>
        <a:cs typeface="+mn-cs"/>
      </a:defRPr>
    </a:lvl6pPr>
    <a:lvl7pPr marL="2777640" algn="l" defTabSz="925880" rtl="0" eaLnBrk="1" latinLnBrk="0" hangingPunct="1">
      <a:defRPr kumimoji="1" sz="1215" kern="1200">
        <a:solidFill>
          <a:schemeClr val="tx1"/>
        </a:solidFill>
        <a:latin typeface="+mn-lt"/>
        <a:ea typeface="+mn-ea"/>
        <a:cs typeface="+mn-cs"/>
      </a:defRPr>
    </a:lvl7pPr>
    <a:lvl8pPr marL="3240579" algn="l" defTabSz="925880" rtl="0" eaLnBrk="1" latinLnBrk="0" hangingPunct="1">
      <a:defRPr kumimoji="1" sz="1215" kern="1200">
        <a:solidFill>
          <a:schemeClr val="tx1"/>
        </a:solidFill>
        <a:latin typeface="+mn-lt"/>
        <a:ea typeface="+mn-ea"/>
        <a:cs typeface="+mn-cs"/>
      </a:defRPr>
    </a:lvl8pPr>
    <a:lvl9pPr marL="3703519" algn="l" defTabSz="925880" rtl="0" eaLnBrk="1" latinLnBrk="0" hangingPunct="1">
      <a:defRPr kumimoji="1" sz="121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B">
    <p:spTree>
      <p:nvGrpSpPr>
        <p:cNvPr id="1" name=""/>
        <p:cNvGrpSpPr/>
        <p:nvPr/>
      </p:nvGrpSpPr>
      <p:grpSpPr>
        <a:xfrm>
          <a:off x="0" y="0"/>
          <a:ext cx="0" cy="0"/>
          <a:chOff x="0" y="0"/>
          <a:chExt cx="0" cy="0"/>
        </a:xfrm>
      </p:grpSpPr>
      <p:sp>
        <p:nvSpPr>
          <p:cNvPr id="11" name="正方形/長方形 10"/>
          <p:cNvSpPr/>
          <p:nvPr userDrawn="1"/>
        </p:nvSpPr>
        <p:spPr>
          <a:xfrm>
            <a:off x="1" y="4714043"/>
            <a:ext cx="9906000" cy="21547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Meiryo UI" panose="020B0604030504040204" pitchFamily="50" charset="-128"/>
              <a:ea typeface="Meiryo UI" panose="020B0604030504040204" pitchFamily="50" charset="-128"/>
            </a:endParaRPr>
          </a:p>
        </p:txBody>
      </p:sp>
      <p:pic>
        <p:nvPicPr>
          <p:cNvPr id="13" name="図 1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2"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BIZ UDPゴシック" panose="020B0400000000000000" pitchFamily="50" charset="-128"/>
                <a:ea typeface="BIZ UDPゴシック" panose="020B0400000000000000" pitchFamily="50" charset="-128"/>
              </a:defRPr>
            </a:lvl1pPr>
          </a:lstStyle>
          <a:p>
            <a:pPr marL="0" lvl="0" indent="0" fontAlgn="ctr">
              <a:spcBef>
                <a:spcPts val="0"/>
              </a:spcBef>
              <a:buFont typeface="Arial" pitchFamily="34" charset="0"/>
              <a:buNone/>
            </a:pPr>
            <a:r>
              <a:rPr kumimoji="1" lang="ja-JP" altLang="en-US" dirty="0"/>
              <a:t>［タイトル］</a:t>
            </a:r>
          </a:p>
        </p:txBody>
      </p:sp>
      <p:pic>
        <p:nvPicPr>
          <p:cNvPr id="16" name="図 15">
            <a:extLst>
              <a:ext uri="{FF2B5EF4-FFF2-40B4-BE49-F238E27FC236}">
                <a16:creationId xmlns:a16="http://schemas.microsoft.com/office/drawing/2014/main" id="{A6047BE2-75E4-8743-8BCD-19E0EC5A22EE}"/>
              </a:ext>
            </a:extLst>
          </p:cNvPr>
          <p:cNvPicPr>
            <a:picLocks noChangeAspect="1"/>
          </p:cNvPicPr>
          <p:nvPr userDrawn="1"/>
        </p:nvPicPr>
        <p:blipFill>
          <a:blip r:embed="rId3"/>
          <a:stretch>
            <a:fillRect/>
          </a:stretch>
        </p:blipFill>
        <p:spPr>
          <a:xfrm>
            <a:off x="7064375" y="254000"/>
            <a:ext cx="2635200" cy="902800"/>
          </a:xfrm>
          <a:prstGeom prst="rect">
            <a:avLst/>
          </a:prstGeom>
        </p:spPr>
      </p:pic>
      <p:sp>
        <p:nvSpPr>
          <p:cNvPr id="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n-lt"/>
                <a:ea typeface="Meiryo UI" panose="020B0604030504040204" pitchFamily="50" charset="-128"/>
                <a:cs typeface="Meiryo UI" pitchFamily="50" charset="-128"/>
              </a:rPr>
              <a:t>© 2022 </a:t>
            </a:r>
            <a:r>
              <a:rPr kumimoji="0" lang="en-US" altLang="ja-JP" sz="800" b="0" i="0" dirty="0">
                <a:solidFill>
                  <a:srgbClr val="FFFFFF"/>
                </a:solidFill>
                <a:latin typeface="+mn-lt"/>
                <a:ea typeface="HGPGothicE" charset="-128"/>
                <a:cs typeface="Meiryo UI" pitchFamily="50" charset="-128"/>
              </a:rPr>
              <a:t>NTT DATA INSTITUTE OF MANAGEMENT CONSULTING, Inc.</a:t>
            </a:r>
            <a:endParaRPr kumimoji="0" lang="en-US" altLang="ja-JP" sz="800" b="0" i="0" dirty="0">
              <a:solidFill>
                <a:schemeClr val="tx1"/>
              </a:solidFill>
              <a:latin typeface="+mn-lt"/>
              <a:ea typeface="Meiryo UI" panose="020B0604030504040204" pitchFamily="50" charset="-128"/>
              <a:cs typeface="Meiryo UI" pitchFamily="50" charset="-128"/>
            </a:endParaRPr>
          </a:p>
        </p:txBody>
      </p:sp>
      <p:pic>
        <p:nvPicPr>
          <p:cNvPr id="8" name="図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18168" y="586441"/>
            <a:ext cx="6520091" cy="4890068"/>
          </a:xfrm>
          <a:prstGeom prst="rect">
            <a:avLst/>
          </a:prstGeom>
        </p:spPr>
      </p:pic>
    </p:spTree>
    <p:extLst>
      <p:ext uri="{BB962C8B-B14F-4D97-AF65-F5344CB8AC3E}">
        <p14:creationId xmlns:p14="http://schemas.microsoft.com/office/powerpoint/2010/main" val="106666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376237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607887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1354462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386066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正方形/長方形 4"/>
          <p:cNvSpPr/>
          <p:nvPr userDrawn="1"/>
        </p:nvSpPr>
        <p:spPr>
          <a:xfrm>
            <a:off x="0" y="775263"/>
            <a:ext cx="9906000" cy="108000"/>
          </a:xfrm>
          <a:prstGeom prst="rect">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80"/>
          </a:p>
        </p:txBody>
      </p:sp>
    </p:spTree>
    <p:extLst>
      <p:ext uri="{BB962C8B-B14F-4D97-AF65-F5344CB8AC3E}">
        <p14:creationId xmlns:p14="http://schemas.microsoft.com/office/powerpoint/2010/main" val="427990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正方形/長方形 4"/>
          <p:cNvSpPr/>
          <p:nvPr userDrawn="1"/>
        </p:nvSpPr>
        <p:spPr>
          <a:xfrm>
            <a:off x="0" y="775263"/>
            <a:ext cx="9906000" cy="108000"/>
          </a:xfrm>
          <a:prstGeom prst="rect">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80"/>
          </a:p>
        </p:txBody>
      </p:sp>
    </p:spTree>
    <p:extLst>
      <p:ext uri="{BB962C8B-B14F-4D97-AF65-F5344CB8AC3E}">
        <p14:creationId xmlns:p14="http://schemas.microsoft.com/office/powerpoint/2010/main" val="3825973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3474137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788182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40466941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07289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A">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bg1"/>
                </a:solidFill>
                <a:latin typeface="BIZ UDPゴシック" panose="020B0400000000000000" pitchFamily="50" charset="-128"/>
                <a:ea typeface="BIZ UDPゴシック" panose="020B0400000000000000"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bg1"/>
                </a:solidFill>
                <a:latin typeface="BIZ UDPゴシック" panose="020B0400000000000000" pitchFamily="50" charset="-128"/>
                <a:ea typeface="BIZ UDPゴシック" panose="020B0400000000000000"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5711" y="6486264"/>
            <a:ext cx="1159714" cy="295200"/>
          </a:xfrm>
          <a:prstGeom prst="rect">
            <a:avLst/>
          </a:prstGeom>
        </p:spPr>
      </p:pic>
      <p:sp>
        <p:nvSpPr>
          <p:cNvPr id="7"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n-lt"/>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n-lt"/>
              <a:ea typeface="Meiryo UI" panose="020B0604030504040204" pitchFamily="50" charset="-128"/>
              <a:cs typeface="HGPGothicE" charset="-128"/>
            </a:endParaRPr>
          </a:p>
        </p:txBody>
      </p:sp>
      <p:sp>
        <p:nvSpPr>
          <p:cNvPr id="9" name="TextBox 12"/>
          <p:cNvSpPr txBox="1"/>
          <p:nvPr userDrawn="1"/>
        </p:nvSpPr>
        <p:spPr>
          <a:xfrm>
            <a:off x="1318620" y="6578004"/>
            <a:ext cx="3457775" cy="123111"/>
          </a:xfrm>
          <a:prstGeom prst="rect">
            <a:avLst/>
          </a:prstGeom>
          <a:noFill/>
        </p:spPr>
        <p:txBody>
          <a:bodyPr wrap="square" tIns="0" bIns="0">
            <a:spAutoFit/>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n-lt"/>
                <a:ea typeface="Meiryo UI" panose="020B0604030504040204" pitchFamily="50" charset="-128"/>
                <a:cs typeface="Meiryo UI" pitchFamily="50" charset="-128"/>
              </a:rPr>
              <a:t>© 2022 </a:t>
            </a:r>
            <a:r>
              <a:rPr kumimoji="0" lang="en-US" altLang="ja-JP" sz="800" b="0" i="0" dirty="0">
                <a:solidFill>
                  <a:schemeClr val="bg1"/>
                </a:solidFill>
                <a:latin typeface="+mn-lt"/>
                <a:ea typeface="HGPGothicE" charset="-128"/>
                <a:cs typeface="Meiryo UI" pitchFamily="50" charset="-128"/>
              </a:rPr>
              <a:t>NTT DATA INSTITUTE OF MANAGEMENT CONSULTING, Inc.</a:t>
            </a:r>
            <a:endParaRPr kumimoji="0" lang="en-US" altLang="ja-JP" sz="800" b="0" i="0" dirty="0">
              <a:solidFill>
                <a:schemeClr val="bg1"/>
              </a:solidFill>
              <a:latin typeface="+mn-lt"/>
              <a:ea typeface="Meiryo UI" panose="020B0604030504040204" pitchFamily="50" charset="-128"/>
              <a:cs typeface="Meiryo UI" pitchFamily="50" charset="-128"/>
            </a:endParaRPr>
          </a:p>
        </p:txBody>
      </p:sp>
    </p:spTree>
    <p:extLst>
      <p:ext uri="{BB962C8B-B14F-4D97-AF65-F5344CB8AC3E}">
        <p14:creationId xmlns:p14="http://schemas.microsoft.com/office/powerpoint/2010/main" val="904602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中扉A">
    <p:bg>
      <p:bgPr>
        <a:solidFill>
          <a:srgbClr val="6785C1"/>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7792C7"/>
          </a:solidFill>
          <a:ln>
            <a:noFill/>
          </a:ln>
        </p:spPr>
        <p:txBody>
          <a:bodyPr vert="horz" wrap="square" lIns="74295" tIns="37148" rIns="74295" bIns="37148" numCol="1" anchor="t" anchorCtr="0" compatLnSpc="1">
            <a:prstTxWarp prst="textNoShape">
              <a:avLst/>
            </a:prstTxWarp>
          </a:bodyPr>
          <a:lstStyle/>
          <a:p>
            <a:endParaRPr lang="en-US" sz="1480">
              <a:latin typeface="Meiryo UI" panose="020B0604030504040204" pitchFamily="50" charset="-128"/>
              <a:ea typeface="Meiryo UI" panose="020B0604030504040204" pitchFamily="50" charset="-128"/>
            </a:endParaRPr>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dirty="0"/>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baseline="0">
                <a:solidFill>
                  <a:schemeClr val="tx1"/>
                </a:solidFill>
                <a:latin typeface="Arial" panose="020B0604020202020204" pitchFamily="34" charset="0"/>
                <a:ea typeface="BIZ UDPゴシック" panose="020B0400000000000000"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tx1"/>
                </a:solidFill>
                <a:latin typeface="HGPGothicE" charset="-128"/>
                <a:ea typeface="HGPGothicE" charset="-128"/>
                <a:cs typeface="Meiryo UI" pitchFamily="50" charset="-128"/>
              </a:rPr>
              <a:t>NTT DATA INSTITUTE </a:t>
            </a:r>
            <a:r>
              <a:rPr kumimoji="0" lang="en-US" altLang="ja-JP" sz="800" b="0" i="0" dirty="0">
                <a:solidFill>
                  <a:schemeClr val="tx1"/>
                </a:solidFill>
                <a:latin typeface="+mn-lt"/>
                <a:ea typeface="HGPGothicE" charset="-128"/>
                <a:cs typeface="Meiryo UI" pitchFamily="50" charset="-128"/>
              </a:rPr>
              <a:t>OF</a:t>
            </a:r>
            <a:r>
              <a:rPr kumimoji="0" lang="en-US" altLang="ja-JP" sz="800" b="0" i="0" dirty="0">
                <a:solidFill>
                  <a:schemeClr val="tx1"/>
                </a:solidFill>
                <a:latin typeface="HGPGothicE" charset="-128"/>
                <a:ea typeface="HGPGothicE" charset="-128"/>
                <a:cs typeface="Meiryo UI" pitchFamily="50" charset="-128"/>
              </a:rPr>
              <a:t>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2381094016"/>
      </p:ext>
    </p:extLst>
  </p:cSld>
  <p:clrMapOvr>
    <a:masterClrMapping/>
  </p:clrMapOvr>
  <p:extLst mod="1">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Arial" panose="020B0604020202020204" pitchFamily="34" charset="0"/>
                <a:ea typeface="BIZ UDPゴシック" panose="020B0400000000000000" pitchFamily="50" charset="-128"/>
                <a:cs typeface="Arial"/>
              </a:defRPr>
            </a:lvl1pPr>
          </a:lstStyle>
          <a:p>
            <a:pPr marL="184005" marR="0" lvl="0" indent="-184005" algn="l" defTabSz="495263"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baseline="0">
                <a:latin typeface="Arial" panose="020B0604020202020204" pitchFamily="34" charset="0"/>
                <a:ea typeface="BIZ UDPゴシック" panose="020B0400000000000000" pitchFamily="50" charset="-128"/>
              </a:defRPr>
            </a:lvl1pPr>
            <a:lvl2pPr>
              <a:defRPr sz="2000" baseline="0">
                <a:latin typeface="Arial" panose="020B0604020202020204" pitchFamily="34" charset="0"/>
                <a:ea typeface="BIZ UDPゴシック" panose="020B0400000000000000" pitchFamily="50" charset="-128"/>
              </a:defRPr>
            </a:lvl2pPr>
            <a:lvl3pPr>
              <a:defRPr sz="2000" baseline="0">
                <a:latin typeface="Arial" panose="020B0604020202020204" pitchFamily="34" charset="0"/>
                <a:ea typeface="BIZ UDPゴシック" panose="020B0400000000000000" pitchFamily="50" charset="-128"/>
              </a:defRPr>
            </a:lvl3pPr>
            <a:lvl4pPr>
              <a:defRPr sz="2000" baseline="0">
                <a:latin typeface="Arial" panose="020B0604020202020204" pitchFamily="34" charset="0"/>
                <a:ea typeface="BIZ UDPゴシック" panose="020B0400000000000000" pitchFamily="50" charset="-128"/>
              </a:defRPr>
            </a:lvl4pPr>
            <a:lvl5pPr>
              <a:defRPr sz="2000" baseline="0">
                <a:latin typeface="Arial" panose="020B0604020202020204" pitchFamily="34" charset="0"/>
                <a:ea typeface="BIZ UDPゴシック" panose="020B0400000000000000"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rPr>
              <a:t>© 2022 </a:t>
            </a:r>
            <a:r>
              <a:rPr kumimoji="0" lang="en-US" altLang="ja-JP" sz="800" b="0" i="0" dirty="0">
                <a:solidFill>
                  <a:schemeClr val="bg1"/>
                </a:solidFill>
                <a:latin typeface="Arial" panose="020B0604020202020204" pitchFamily="34" charset="0"/>
                <a:ea typeface="HGPGothicE" charset="-128"/>
                <a:cs typeface="Arial" panose="020B0604020202020204" pitchFamily="34" charset="0"/>
              </a:rPr>
              <a:t>NTT DATA INSTITUTE OF MANAGEMENT CONSULTING, Inc.</a:t>
            </a:r>
            <a:endPar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Arial" panose="020B0604020202020204" pitchFamily="34" charset="0"/>
                <a:ea typeface="Meiryo UI" panose="020B0604030504040204" pitchFamily="50" charset="-128"/>
                <a:cs typeface="Arial" panose="020B0604020202020204" pitchFamily="34" charset="0"/>
              </a:rPr>
              <a:pPr algn="ctr" fontAlgn="auto">
                <a:spcBef>
                  <a:spcPts val="0"/>
                </a:spcBef>
                <a:spcAft>
                  <a:spcPts val="0"/>
                </a:spcAft>
                <a:defRPr/>
              </a:pPr>
              <a:t>‹#›</a:t>
            </a:fld>
            <a:endParaRPr lang="en-US" sz="12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662933658"/>
      </p:ext>
    </p:extLst>
  </p:cSld>
  <p:clrMapOvr>
    <a:masterClrMapping/>
  </p:clrMapOvr>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Arial" panose="020B0604020202020204" pitchFamily="34" charset="0"/>
                <a:ea typeface="BIZ UDPゴシック" panose="020B0400000000000000" pitchFamily="50" charset="-128"/>
                <a:cs typeface="Arial"/>
              </a:defRPr>
            </a:lvl1pPr>
          </a:lstStyle>
          <a:p>
            <a:pPr marL="184005" marR="0" lvl="0" indent="-184005" algn="l" defTabSz="495263"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rPr>
              <a:t>© 2022 </a:t>
            </a:r>
            <a:r>
              <a:rPr kumimoji="0" lang="en-US" altLang="ja-JP" sz="800" b="0" i="0" dirty="0">
                <a:solidFill>
                  <a:schemeClr val="bg1"/>
                </a:solidFill>
                <a:latin typeface="Arial" panose="020B0604020202020204" pitchFamily="34" charset="0"/>
                <a:ea typeface="HGPGothicE" charset="-128"/>
                <a:cs typeface="Arial" panose="020B0604020202020204" pitchFamily="34" charset="0"/>
              </a:rPr>
              <a:t>NTT DATA INSTITUTE OF MANAGEMENT CONSULTING, Inc.</a:t>
            </a:r>
            <a:endPar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Arial" panose="020B0604020202020204" pitchFamily="34" charset="0"/>
                <a:ea typeface="Meiryo UI" panose="020B0604030504040204" pitchFamily="50" charset="-128"/>
                <a:cs typeface="Arial" panose="020B0604020202020204" pitchFamily="34" charset="0"/>
              </a:rPr>
              <a:pPr algn="ctr" fontAlgn="auto">
                <a:spcBef>
                  <a:spcPts val="0"/>
                </a:spcBef>
                <a:spcAft>
                  <a:spcPts val="0"/>
                </a:spcAft>
                <a:defRPr/>
              </a:pPr>
              <a:t>‹#›</a:t>
            </a:fld>
            <a:endParaRPr lang="en-US" sz="12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
        <p:nvSpPr>
          <p:cNvPr id="10" name="テキスト ボックス 9"/>
          <p:cNvSpPr txBox="1"/>
          <p:nvPr userDrawn="1"/>
        </p:nvSpPr>
        <p:spPr>
          <a:xfrm>
            <a:off x="148142" y="841985"/>
            <a:ext cx="405884" cy="1427233"/>
          </a:xfrm>
          <a:prstGeom prst="rect">
            <a:avLst/>
          </a:prstGeom>
          <a:solidFill>
            <a:schemeClr val="accent4">
              <a:lumMod val="60000"/>
              <a:lumOff val="40000"/>
            </a:schemeClr>
          </a:solidFill>
          <a:ln>
            <a:solidFill>
              <a:schemeClr val="accent4">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チーム</a:t>
            </a:r>
            <a:endParaRPr lang="en-US" altLang="ja-JP" sz="700" b="1" dirty="0">
              <a:latin typeface="Meiryo UI" panose="020B0604030504040204" pitchFamily="50" charset="-128"/>
              <a:ea typeface="Meiryo UI" panose="020B0604030504040204" pitchFamily="50" charset="-128"/>
            </a:endParaRPr>
          </a:p>
        </p:txBody>
      </p:sp>
      <p:sp>
        <p:nvSpPr>
          <p:cNvPr id="13" name="テキスト ボックス 12"/>
          <p:cNvSpPr txBox="1"/>
          <p:nvPr userDrawn="1"/>
        </p:nvSpPr>
        <p:spPr>
          <a:xfrm>
            <a:off x="148142" y="2371219"/>
            <a:ext cx="405884" cy="2018429"/>
          </a:xfrm>
          <a:prstGeom prst="rect">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企業</a:t>
            </a:r>
            <a:endParaRPr lang="en-US" altLang="ja-JP" sz="700" b="1" dirty="0">
              <a:latin typeface="Meiryo UI" panose="020B0604030504040204" pitchFamily="50" charset="-128"/>
              <a:ea typeface="Meiryo UI" panose="020B0604030504040204" pitchFamily="50" charset="-128"/>
            </a:endParaRPr>
          </a:p>
        </p:txBody>
      </p:sp>
      <p:sp>
        <p:nvSpPr>
          <p:cNvPr id="16" name="テキスト ボックス 15"/>
          <p:cNvSpPr txBox="1"/>
          <p:nvPr userDrawn="1"/>
        </p:nvSpPr>
        <p:spPr>
          <a:xfrm>
            <a:off x="148142" y="5483655"/>
            <a:ext cx="405884" cy="882313"/>
          </a:xfrm>
          <a:prstGeom prst="rect">
            <a:avLst/>
          </a:prstGeom>
          <a:solidFill>
            <a:schemeClr val="accent5">
              <a:lumMod val="60000"/>
              <a:lumOff val="40000"/>
            </a:schemeClr>
          </a:solidFill>
          <a:ln>
            <a:solidFill>
              <a:schemeClr val="accent5">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自治体</a:t>
            </a:r>
            <a:endParaRPr lang="en-US" altLang="ja-JP" sz="700" b="1" dirty="0">
              <a:latin typeface="Meiryo UI" panose="020B0604030504040204" pitchFamily="50" charset="-128"/>
              <a:ea typeface="Meiryo UI" panose="020B0604030504040204" pitchFamily="50" charset="-128"/>
            </a:endParaRPr>
          </a:p>
        </p:txBody>
      </p:sp>
      <p:sp>
        <p:nvSpPr>
          <p:cNvPr id="17" name="テキスト ボックス 16"/>
          <p:cNvSpPr txBox="1"/>
          <p:nvPr userDrawn="1"/>
        </p:nvSpPr>
        <p:spPr>
          <a:xfrm>
            <a:off x="148142" y="4457804"/>
            <a:ext cx="405884" cy="929391"/>
          </a:xfrm>
          <a:prstGeom prst="rect">
            <a:avLst/>
          </a:prstGeom>
          <a:solidFill>
            <a:schemeClr val="accent3">
              <a:lumMod val="60000"/>
              <a:lumOff val="40000"/>
            </a:schemeClr>
          </a:solidFill>
          <a:ln>
            <a:solidFill>
              <a:schemeClr val="accent3">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関連企業</a:t>
            </a:r>
            <a:endParaRPr lang="en-US" altLang="ja-JP" sz="700" b="1" dirty="0">
              <a:latin typeface="Meiryo UI" panose="020B0604030504040204" pitchFamily="50" charset="-128"/>
              <a:ea typeface="Meiryo UI" panose="020B0604030504040204" pitchFamily="50" charset="-128"/>
            </a:endParaRPr>
          </a:p>
          <a:p>
            <a:pPr algn="ctr"/>
            <a:r>
              <a:rPr lang="ja-JP" altLang="en-US" sz="700" b="1" dirty="0">
                <a:latin typeface="Meiryo UI" panose="020B0604030504040204" pitchFamily="50" charset="-128"/>
                <a:ea typeface="Meiryo UI" panose="020B0604030504040204" pitchFamily="50" charset="-128"/>
              </a:rPr>
              <a:t>団体等</a:t>
            </a:r>
            <a:endParaRPr lang="en-US" altLang="ja-JP" sz="700" b="1" dirty="0">
              <a:latin typeface="Meiryo UI" panose="020B0604030504040204" pitchFamily="50" charset="-128"/>
              <a:ea typeface="Meiryo UI" panose="020B0604030504040204" pitchFamily="50" charset="-128"/>
            </a:endParaRPr>
          </a:p>
        </p:txBody>
      </p:sp>
      <p:sp>
        <p:nvSpPr>
          <p:cNvPr id="18" name="テキスト ボックス 17"/>
          <p:cNvSpPr txBox="1"/>
          <p:nvPr userDrawn="1"/>
        </p:nvSpPr>
        <p:spPr>
          <a:xfrm>
            <a:off x="554026" y="841985"/>
            <a:ext cx="9217365" cy="1427233"/>
          </a:xfrm>
          <a:prstGeom prst="rect">
            <a:avLst/>
          </a:prstGeom>
          <a:solidFill>
            <a:schemeClr val="accent4">
              <a:lumMod val="20000"/>
              <a:lumOff val="80000"/>
            </a:schemeClr>
          </a:solidFill>
          <a:ln>
            <a:solidFill>
              <a:schemeClr val="accent4">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
        <p:nvSpPr>
          <p:cNvPr id="19" name="テキスト ボックス 18"/>
          <p:cNvSpPr txBox="1"/>
          <p:nvPr userDrawn="1"/>
        </p:nvSpPr>
        <p:spPr>
          <a:xfrm>
            <a:off x="554026" y="2371219"/>
            <a:ext cx="9217365" cy="2018429"/>
          </a:xfrm>
          <a:prstGeom prst="rect">
            <a:avLst/>
          </a:prstGeom>
          <a:solidFill>
            <a:schemeClr val="accent2">
              <a:lumMod val="20000"/>
              <a:lumOff val="80000"/>
            </a:schemeClr>
          </a:solidFill>
          <a:ln>
            <a:solidFill>
              <a:schemeClr val="accent2">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
        <p:nvSpPr>
          <p:cNvPr id="20" name="テキスト ボックス 19"/>
          <p:cNvSpPr txBox="1"/>
          <p:nvPr userDrawn="1"/>
        </p:nvSpPr>
        <p:spPr>
          <a:xfrm>
            <a:off x="554026" y="5483655"/>
            <a:ext cx="9217365" cy="882313"/>
          </a:xfrm>
          <a:prstGeom prst="rect">
            <a:avLst/>
          </a:prstGeom>
          <a:solidFill>
            <a:schemeClr val="accent5">
              <a:lumMod val="20000"/>
              <a:lumOff val="80000"/>
            </a:schemeClr>
          </a:solidFill>
          <a:ln>
            <a:solidFill>
              <a:schemeClr val="accent5">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
        <p:nvSpPr>
          <p:cNvPr id="21" name="テキスト ボックス 20"/>
          <p:cNvSpPr txBox="1"/>
          <p:nvPr userDrawn="1"/>
        </p:nvSpPr>
        <p:spPr>
          <a:xfrm>
            <a:off x="554026" y="4457804"/>
            <a:ext cx="9217365" cy="929391"/>
          </a:xfrm>
          <a:prstGeom prst="rect">
            <a:avLst/>
          </a:prstGeom>
          <a:solidFill>
            <a:schemeClr val="accent3">
              <a:lumMod val="20000"/>
              <a:lumOff val="80000"/>
            </a:schemeClr>
          </a:solidFill>
          <a:ln>
            <a:solidFill>
              <a:schemeClr val="accent3">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60908814"/>
      </p:ext>
    </p:extLst>
  </p:cSld>
  <p:clrMapOvr>
    <a:masterClrMapping/>
  </p:clrMapOvr>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裏表紙A">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CADA7E2-D9D3-BC40-8FC4-799425A0472E}"/>
              </a:ext>
            </a:extLst>
          </p:cNvPr>
          <p:cNvPicPr>
            <a:picLocks noChangeAspect="1"/>
          </p:cNvPicPr>
          <p:nvPr userDrawn="1"/>
        </p:nvPicPr>
        <p:blipFill>
          <a:blip r:embed="rId2"/>
          <a:stretch>
            <a:fillRect/>
          </a:stretch>
        </p:blipFill>
        <p:spPr>
          <a:xfrm>
            <a:off x="2890200" y="2715950"/>
            <a:ext cx="4125600" cy="1413400"/>
          </a:xfrm>
          <a:prstGeom prst="rect">
            <a:avLst/>
          </a:prstGeom>
        </p:spPr>
      </p:pic>
      <p:sp>
        <p:nvSpPr>
          <p:cNvPr id="4"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n-lt"/>
                <a:ea typeface="Meiryo UI" panose="020B0604030504040204" pitchFamily="50" charset="-128"/>
                <a:cs typeface="Meiryo UI" pitchFamily="50" charset="-128"/>
              </a:rPr>
              <a:t>© 2022 </a:t>
            </a:r>
            <a:r>
              <a:rPr kumimoji="0" lang="en-US" altLang="ja-JP" sz="800" b="0" i="0" dirty="0">
                <a:solidFill>
                  <a:schemeClr val="bg1"/>
                </a:solidFill>
                <a:latin typeface="+mn-lt"/>
                <a:ea typeface="HGPGothicE" charset="-128"/>
                <a:cs typeface="Meiryo UI" pitchFamily="50" charset="-128"/>
              </a:rPr>
              <a:t>NTT DATA INSTITUTE OF MANAGEMENT CONSULTING, Inc.</a:t>
            </a:r>
            <a:endParaRPr kumimoji="0" lang="en-US" altLang="ja-JP" sz="800" b="0" i="0" dirty="0">
              <a:solidFill>
                <a:schemeClr val="bg1"/>
              </a:solidFill>
              <a:latin typeface="+mn-lt"/>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7377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Arial" panose="020B0604020202020204" pitchFamily="34" charset="0"/>
                <a:ea typeface="BIZ UDPゴシック" panose="020B0400000000000000" pitchFamily="50" charset="-128"/>
                <a:cs typeface="Arial"/>
              </a:defRPr>
            </a:lvl1pPr>
          </a:lstStyle>
          <a:p>
            <a:pPr marL="183997" marR="0" lvl="0" indent="-183997" algn="l" defTabSz="495242"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1" y="908050"/>
            <a:ext cx="9029475" cy="5256000"/>
          </a:xfrm>
          <a:prstGeom prst="rect">
            <a:avLst/>
          </a:prstGeom>
        </p:spPr>
        <p:txBody>
          <a:bodyPr/>
          <a:lstStyle>
            <a:lvl1pPr marL="0" indent="0">
              <a:buNone/>
              <a:defRPr sz="2000" baseline="0">
                <a:latin typeface="Arial" panose="020B0604020202020204" pitchFamily="34" charset="0"/>
                <a:ea typeface="BIZ UDPゴシック" panose="020B0400000000000000" pitchFamily="50" charset="-128"/>
              </a:defRPr>
            </a:lvl1pPr>
            <a:lvl2pPr>
              <a:defRPr sz="2000" baseline="0">
                <a:latin typeface="Arial" panose="020B0604020202020204" pitchFamily="34" charset="0"/>
                <a:ea typeface="BIZ UDPゴシック" panose="020B0400000000000000" pitchFamily="50" charset="-128"/>
              </a:defRPr>
            </a:lvl2pPr>
            <a:lvl3pPr>
              <a:defRPr sz="2000" baseline="0">
                <a:latin typeface="Arial" panose="020B0604020202020204" pitchFamily="34" charset="0"/>
                <a:ea typeface="BIZ UDPゴシック" panose="020B0400000000000000" pitchFamily="50" charset="-128"/>
              </a:defRPr>
            </a:lvl3pPr>
            <a:lvl4pPr>
              <a:defRPr sz="2000" baseline="0">
                <a:latin typeface="Arial" panose="020B0604020202020204" pitchFamily="34" charset="0"/>
                <a:ea typeface="BIZ UDPゴシック" panose="020B0400000000000000" pitchFamily="50" charset="-128"/>
              </a:defRPr>
            </a:lvl4pPr>
            <a:lvl5pPr>
              <a:defRPr sz="2000" baseline="0">
                <a:latin typeface="Arial" panose="020B0604020202020204" pitchFamily="34" charset="0"/>
                <a:ea typeface="BIZ UDPゴシック" panose="020B0400000000000000"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42"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rPr>
              <a:t>© 2022 </a:t>
            </a:r>
            <a:r>
              <a:rPr kumimoji="0" lang="en-US" altLang="ja-JP" sz="800" b="0" i="0" dirty="0">
                <a:solidFill>
                  <a:schemeClr val="bg1"/>
                </a:solidFill>
                <a:latin typeface="Arial" panose="020B0604020202020204" pitchFamily="34" charset="0"/>
                <a:ea typeface="HGPGothicE" charset="-128"/>
                <a:cs typeface="Arial" panose="020B0604020202020204" pitchFamily="34" charset="0"/>
              </a:rPr>
              <a:t>NTT DATA INSTITUTE OF MANAGEMENT CONSULTING, Inc.</a:t>
            </a:r>
            <a:endPar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5" name="TextBox 16"/>
          <p:cNvSpPr txBox="1"/>
          <p:nvPr userDrawn="1"/>
        </p:nvSpPr>
        <p:spPr>
          <a:xfrm>
            <a:off x="4680938"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Arial" panose="020B0604020202020204" pitchFamily="34" charset="0"/>
                <a:ea typeface="Meiryo UI" panose="020B0604030504040204" pitchFamily="50" charset="-128"/>
                <a:cs typeface="Arial" panose="020B0604020202020204" pitchFamily="34" charset="0"/>
              </a:rPr>
              <a:pPr algn="ctr" fontAlgn="auto">
                <a:spcBef>
                  <a:spcPts val="0"/>
                </a:spcBef>
                <a:spcAft>
                  <a:spcPts val="0"/>
                </a:spcAft>
                <a:defRPr/>
              </a:pPr>
              <a:t>‹#›</a:t>
            </a:fld>
            <a:endParaRPr lang="en-US" sz="12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2" y="6499388"/>
            <a:ext cx="1178350" cy="296174"/>
          </a:xfrm>
          <a:prstGeom prst="rect">
            <a:avLst/>
          </a:prstGeom>
        </p:spPr>
      </p:pic>
    </p:spTree>
    <p:extLst>
      <p:ext uri="{BB962C8B-B14F-4D97-AF65-F5344CB8AC3E}">
        <p14:creationId xmlns:p14="http://schemas.microsoft.com/office/powerpoint/2010/main" val="421453189"/>
      </p:ext>
    </p:extLst>
  </p:cSld>
  <p:clrMapOvr>
    <a:masterClrMapping/>
  </p:clrMapOvr>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0768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3665937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7.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687312"/>
      </p:ext>
    </p:extLst>
  </p:cSld>
  <p:clrMap bg1="lt1" tx1="dk1" bg2="lt2" tx2="dk2" accent1="accent1" accent2="accent2" accent3="accent3" accent4="accent4" accent5="accent5" accent6="accent6" hlink="hlink" folHlink="folHlink"/>
  <p:sldLayoutIdLst>
    <p:sldLayoutId id="2147483718" r:id="rId1"/>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83" userDrawn="1">
          <p15:clr>
            <a:srgbClr val="F26B43"/>
          </p15:clr>
        </p15:guide>
        <p15:guide id="2" pos="312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767183153"/>
      </p:ext>
    </p:extLst>
  </p:cSld>
  <p:clrMap bg1="lt1" tx1="dk1" bg2="lt2" tx2="dk2" accent1="accent1" accent2="accent2" accent3="accent3" accent4="accent4" accent5="accent5" accent6="accent6" hlink="hlink" folHlink="folHlink"/>
  <p:sldLayoutIdLst>
    <p:sldLayoutId id="2147483713" r:id="rId1"/>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731072"/>
      </p:ext>
    </p:extLst>
  </p:cSld>
  <p:clrMap bg1="lt1" tx1="dk1" bg2="lt2" tx2="dk2" accent1="accent1" accent2="accent2" accent3="accent3" accent4="accent4" accent5="accent5" accent6="accent6" hlink="hlink" folHlink="folHlink"/>
  <p:sldLayoutIdLst>
    <p:sldLayoutId id="2147483746" r:id="rId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485586"/>
      </p:ext>
    </p:extLst>
  </p:cSld>
  <p:clrMap bg1="dk1" tx1="lt1" bg2="dk2" tx2="lt2" accent1="accent1" accent2="accent2" accent3="accent3" accent4="accent4" accent5="accent5" accent6="accent6" hlink="hlink" folHlink="folHlink"/>
  <p:sldLayoutIdLst>
    <p:sldLayoutId id="2147483737" r:id="rId1"/>
    <p:sldLayoutId id="2147483749" r:id="rId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356824949"/>
      </p:ext>
    </p:extLst>
  </p:cSld>
  <p:clrMap bg1="lt1" tx1="dk1" bg2="lt2" tx2="dk2" accent1="accent1" accent2="accent2" accent3="accent3" accent4="accent4" accent5="accent5" accent6="accent6" hlink="hlink" folHlink="folHlink"/>
  <p:sldLayoutIdLst>
    <p:sldLayoutId id="2147483743" r:id="rId1"/>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546357"/>
      </p:ext>
    </p:extLst>
  </p:cSld>
  <p:clrMap bg1="dk1" tx1="lt1" bg2="dk2" tx2="lt2" accent1="accent1" accent2="accent2" accent3="accent3" accent4="accent4" accent5="accent5" accent6="accent6" hlink="hlink" folHlink="folHlink"/>
  <p:sldLayoutIdLst>
    <p:sldLayoutId id="2147483751" r:id="rId1"/>
  </p:sldLayoutIdLst>
  <p:hf hdr="0" ftr="0" dt="0"/>
  <p:txStyles>
    <p:titleStyle>
      <a:lvl1pPr algn="l" defTabSz="742919"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0" indent="-185730" algn="l" defTabSz="742919"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189" indent="-185730" algn="l" defTabSz="742919"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49" indent="-185730" algn="l" defTabSz="742919"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08"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568"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027"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487"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5946"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406"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19" rtl="0" eaLnBrk="1" latinLnBrk="0" hangingPunct="1">
        <a:defRPr kumimoji="1" sz="1463" kern="1200">
          <a:solidFill>
            <a:schemeClr val="tx1"/>
          </a:solidFill>
          <a:latin typeface="+mn-lt"/>
          <a:ea typeface="+mn-ea"/>
          <a:cs typeface="+mn-cs"/>
        </a:defRPr>
      </a:lvl1pPr>
      <a:lvl2pPr marL="371459" algn="l" defTabSz="742919" rtl="0" eaLnBrk="1" latinLnBrk="0" hangingPunct="1">
        <a:defRPr kumimoji="1" sz="1463" kern="1200">
          <a:solidFill>
            <a:schemeClr val="tx1"/>
          </a:solidFill>
          <a:latin typeface="+mn-lt"/>
          <a:ea typeface="+mn-ea"/>
          <a:cs typeface="+mn-cs"/>
        </a:defRPr>
      </a:lvl2pPr>
      <a:lvl3pPr marL="742919" algn="l" defTabSz="742919" rtl="0" eaLnBrk="1" latinLnBrk="0" hangingPunct="1">
        <a:defRPr kumimoji="1" sz="1463" kern="1200">
          <a:solidFill>
            <a:schemeClr val="tx1"/>
          </a:solidFill>
          <a:latin typeface="+mn-lt"/>
          <a:ea typeface="+mn-ea"/>
          <a:cs typeface="+mn-cs"/>
        </a:defRPr>
      </a:lvl3pPr>
      <a:lvl4pPr marL="1114378" algn="l" defTabSz="742919" rtl="0" eaLnBrk="1" latinLnBrk="0" hangingPunct="1">
        <a:defRPr kumimoji="1" sz="1463" kern="1200">
          <a:solidFill>
            <a:schemeClr val="tx1"/>
          </a:solidFill>
          <a:latin typeface="+mn-lt"/>
          <a:ea typeface="+mn-ea"/>
          <a:cs typeface="+mn-cs"/>
        </a:defRPr>
      </a:lvl4pPr>
      <a:lvl5pPr marL="1485838" algn="l" defTabSz="742919" rtl="0" eaLnBrk="1" latinLnBrk="0" hangingPunct="1">
        <a:defRPr kumimoji="1" sz="1463" kern="1200">
          <a:solidFill>
            <a:schemeClr val="tx1"/>
          </a:solidFill>
          <a:latin typeface="+mn-lt"/>
          <a:ea typeface="+mn-ea"/>
          <a:cs typeface="+mn-cs"/>
        </a:defRPr>
      </a:lvl5pPr>
      <a:lvl6pPr marL="1857297" algn="l" defTabSz="742919" rtl="0" eaLnBrk="1" latinLnBrk="0" hangingPunct="1">
        <a:defRPr kumimoji="1" sz="1463" kern="1200">
          <a:solidFill>
            <a:schemeClr val="tx1"/>
          </a:solidFill>
          <a:latin typeface="+mn-lt"/>
          <a:ea typeface="+mn-ea"/>
          <a:cs typeface="+mn-cs"/>
        </a:defRPr>
      </a:lvl6pPr>
      <a:lvl7pPr marL="2228757" algn="l" defTabSz="742919" rtl="0" eaLnBrk="1" latinLnBrk="0" hangingPunct="1">
        <a:defRPr kumimoji="1" sz="1463" kern="1200">
          <a:solidFill>
            <a:schemeClr val="tx1"/>
          </a:solidFill>
          <a:latin typeface="+mn-lt"/>
          <a:ea typeface="+mn-ea"/>
          <a:cs typeface="+mn-cs"/>
        </a:defRPr>
      </a:lvl7pPr>
      <a:lvl8pPr marL="2600216" algn="l" defTabSz="742919" rtl="0" eaLnBrk="1" latinLnBrk="0" hangingPunct="1">
        <a:defRPr kumimoji="1" sz="1463" kern="1200">
          <a:solidFill>
            <a:schemeClr val="tx1"/>
          </a:solidFill>
          <a:latin typeface="+mn-lt"/>
          <a:ea typeface="+mn-ea"/>
          <a:cs typeface="+mn-cs"/>
        </a:defRPr>
      </a:lvl8pPr>
      <a:lvl9pPr marL="2971676" algn="l" defTabSz="742919" rtl="0" eaLnBrk="1" latinLnBrk="0" hangingPunct="1">
        <a:defRPr kumimoji="1" sz="146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894193626"/>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5" r:id="rId8"/>
    <p:sldLayoutId id="2147483761" r:id="rId9"/>
    <p:sldLayoutId id="2147483762" r:id="rId10"/>
    <p:sldLayoutId id="2147483763" r:id="rId11"/>
    <p:sldLayoutId id="2147483764" r:id="rId12"/>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116009" y="1494873"/>
            <a:ext cx="1481416" cy="909645"/>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中小なので採用に課題。バスケを応援し、社員も楽しむことで、企業イメージを高めたい。元選手で良い人がいれば採用したい</a:t>
            </a:r>
          </a:p>
        </p:txBody>
      </p:sp>
      <p:sp>
        <p:nvSpPr>
          <p:cNvPr id="7" name="テキスト ボックス 6"/>
          <p:cNvSpPr txBox="1"/>
          <p:nvPr/>
        </p:nvSpPr>
        <p:spPr>
          <a:xfrm>
            <a:off x="3599411" y="1691487"/>
            <a:ext cx="1131638" cy="675299"/>
          </a:xfrm>
          <a:prstGeom prst="foldedCorner">
            <a:avLst/>
          </a:prstGeom>
          <a:solidFill>
            <a:schemeClr val="accent2">
              <a:lumMod val="40000"/>
              <a:lumOff val="60000"/>
            </a:schemeClr>
          </a:solidFill>
          <a:ln w="6350">
            <a:solidFill>
              <a:schemeClr val="tx1">
                <a:lumMod val="50000"/>
                <a:lumOff val="50000"/>
              </a:schemeClr>
            </a:solidFill>
          </a:ln>
        </p:spPr>
        <p:txBody>
          <a:bodyPr wrap="square" lIns="29250" tIns="29250" rIns="29250" bIns="0" rtlCol="0" anchor="ctr">
            <a:noAutofit/>
          </a:bodyPr>
          <a:lstStyle/>
          <a:p>
            <a:pPr defTabSz="742950">
              <a:defRPr/>
            </a:pPr>
            <a:r>
              <a:rPr lang="ja-JP" altLang="en-US" sz="1000" dirty="0">
                <a:solidFill>
                  <a:prstClr val="black"/>
                </a:solidFill>
                <a:latin typeface="Meiryo UI" panose="020B0604030504040204" pitchFamily="50" charset="-128"/>
                <a:ea typeface="Meiryo UI" panose="020B0604030504040204" pitchFamily="50" charset="-128"/>
              </a:rPr>
              <a:t>地域の野球イベント等に協賛して自社の商品を地道に販促</a:t>
            </a:r>
          </a:p>
        </p:txBody>
      </p:sp>
      <p:sp>
        <p:nvSpPr>
          <p:cNvPr id="15" name="テキスト ボックス 14"/>
          <p:cNvSpPr txBox="1"/>
          <p:nvPr/>
        </p:nvSpPr>
        <p:spPr>
          <a:xfrm>
            <a:off x="955964" y="4344896"/>
            <a:ext cx="1414373" cy="765090"/>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屋外競技のトレーニング分析ツールをチームに使ってもらえないか。営業機会が欲しい</a:t>
            </a:r>
          </a:p>
        </p:txBody>
      </p:sp>
      <p:sp>
        <p:nvSpPr>
          <p:cNvPr id="16" name="テキスト ボックス 15"/>
          <p:cNvSpPr txBox="1"/>
          <p:nvPr/>
        </p:nvSpPr>
        <p:spPr>
          <a:xfrm>
            <a:off x="3391593" y="2667363"/>
            <a:ext cx="1269367" cy="756215"/>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選手がプログラムに参加する動画をアップすれば企業も選手も</a:t>
            </a:r>
            <a:r>
              <a:rPr lang="en-US" altLang="ja-JP" sz="1000" dirty="0">
                <a:solidFill>
                  <a:prstClr val="black"/>
                </a:solidFill>
              </a:rPr>
              <a:t>PR</a:t>
            </a:r>
            <a:r>
              <a:rPr lang="ja-JP" altLang="en-US" sz="1000" dirty="0">
                <a:solidFill>
                  <a:prstClr val="black"/>
                </a:solidFill>
              </a:rPr>
              <a:t>になる</a:t>
            </a:r>
          </a:p>
        </p:txBody>
      </p:sp>
      <p:sp>
        <p:nvSpPr>
          <p:cNvPr id="14" name="テキスト ボックス 13"/>
          <p:cNvSpPr txBox="1"/>
          <p:nvPr/>
        </p:nvSpPr>
        <p:spPr>
          <a:xfrm>
            <a:off x="6274306" y="2503164"/>
            <a:ext cx="1188955" cy="1109341"/>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大きな飲料メーカー等になりますが、選手のかっこいい写真をラベルにしたペットボトル飲料を販売するなどのイメージでしょうか</a:t>
            </a:r>
          </a:p>
        </p:txBody>
      </p:sp>
      <p:sp>
        <p:nvSpPr>
          <p:cNvPr id="22" name="テキスト ボックス 21"/>
          <p:cNvSpPr txBox="1"/>
          <p:nvPr/>
        </p:nvSpPr>
        <p:spPr>
          <a:xfrm>
            <a:off x="7857011" y="4344896"/>
            <a:ext cx="1027293" cy="848217"/>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オリジナルコンテンツの外部提供による収益事業化</a:t>
            </a:r>
          </a:p>
        </p:txBody>
      </p:sp>
      <p:sp>
        <p:nvSpPr>
          <p:cNvPr id="23" name="テキスト ボックス 22"/>
          <p:cNvSpPr txBox="1"/>
          <p:nvPr/>
        </p:nvSpPr>
        <p:spPr>
          <a:xfrm>
            <a:off x="706582" y="3062118"/>
            <a:ext cx="1537041" cy="1189091"/>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スポーツサービスの事業者の提供するサービスによって、スポーツ施設の利用者の増加や施設の稼働率の向上を促し、施設利用料を増加させる</a:t>
            </a:r>
          </a:p>
        </p:txBody>
      </p:sp>
      <p:sp>
        <p:nvSpPr>
          <p:cNvPr id="24" name="テキスト ボックス 23"/>
          <p:cNvSpPr txBox="1"/>
          <p:nvPr/>
        </p:nvSpPr>
        <p:spPr>
          <a:xfrm>
            <a:off x="7561362" y="2857237"/>
            <a:ext cx="1532100" cy="1378643"/>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経歴、競技成績、身体情報、食事管理等、選手・チームに関する情報などを一元管理。管理した情報に基づくコンディショニングやトレーニング、選手管理のシステム・サービスを提供</a:t>
            </a:r>
          </a:p>
        </p:txBody>
      </p:sp>
      <p:sp>
        <p:nvSpPr>
          <p:cNvPr id="25" name="テキスト ボックス 24"/>
          <p:cNvSpPr txBox="1"/>
          <p:nvPr/>
        </p:nvSpPr>
        <p:spPr>
          <a:xfrm>
            <a:off x="7498030" y="1404852"/>
            <a:ext cx="611500" cy="238078"/>
          </a:xfrm>
          <a:prstGeom prst="foldedCorner">
            <a:avLst/>
          </a:prstGeom>
          <a:solidFill>
            <a:schemeClr val="accent4">
              <a:lumMod val="40000"/>
              <a:lumOff val="60000"/>
            </a:schemeClr>
          </a:solidFill>
          <a:ln w="6350">
            <a:solidFill>
              <a:schemeClr val="tx1">
                <a:lumMod val="50000"/>
                <a:lumOff val="50000"/>
              </a:schemeClr>
            </a:solidFill>
          </a:ln>
        </p:spPr>
        <p:txBody>
          <a:bodyPr wrap="square" lIns="36000" tIns="36000" rIns="3600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バスケ関連</a:t>
            </a:r>
          </a:p>
        </p:txBody>
      </p:sp>
      <p:sp>
        <p:nvSpPr>
          <p:cNvPr id="26" name="テキスト ボックス 25"/>
          <p:cNvSpPr txBox="1"/>
          <p:nvPr/>
        </p:nvSpPr>
        <p:spPr>
          <a:xfrm>
            <a:off x="8279427" y="1404852"/>
            <a:ext cx="611500" cy="238078"/>
          </a:xfrm>
          <a:prstGeom prst="foldedCorner">
            <a:avLst/>
          </a:prstGeom>
          <a:solidFill>
            <a:schemeClr val="accent2">
              <a:lumMod val="40000"/>
              <a:lumOff val="60000"/>
            </a:schemeClr>
          </a:solidFill>
          <a:ln w="6350">
            <a:solidFill>
              <a:schemeClr val="tx1">
                <a:lumMod val="50000"/>
                <a:lumOff val="50000"/>
              </a:schemeClr>
            </a:solidFill>
          </a:ln>
        </p:spPr>
        <p:txBody>
          <a:bodyPr wrap="square" lIns="36000" tIns="36000" rIns="3600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野球関連</a:t>
            </a:r>
          </a:p>
        </p:txBody>
      </p:sp>
      <p:sp>
        <p:nvSpPr>
          <p:cNvPr id="27" name="テキスト ボックス 26"/>
          <p:cNvSpPr txBox="1"/>
          <p:nvPr/>
        </p:nvSpPr>
        <p:spPr>
          <a:xfrm>
            <a:off x="9093462" y="1385456"/>
            <a:ext cx="611500" cy="238078"/>
          </a:xfrm>
          <a:prstGeom prst="foldedCorner">
            <a:avLst/>
          </a:prstGeom>
          <a:solidFill>
            <a:schemeClr val="accent5">
              <a:lumMod val="40000"/>
              <a:lumOff val="60000"/>
            </a:schemeClr>
          </a:solidFill>
          <a:ln w="6350">
            <a:solidFill>
              <a:schemeClr val="tx1">
                <a:lumMod val="50000"/>
                <a:lumOff val="50000"/>
              </a:schemeClr>
            </a:solidFill>
          </a:ln>
        </p:spPr>
        <p:txBody>
          <a:bodyPr wrap="square" lIns="36000" tIns="36000" rIns="3600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a:t>
            </a:r>
          </a:p>
        </p:txBody>
      </p:sp>
      <p:sp>
        <p:nvSpPr>
          <p:cNvPr id="9" name="正方形/長方形 8"/>
          <p:cNvSpPr/>
          <p:nvPr/>
        </p:nvSpPr>
        <p:spPr>
          <a:xfrm>
            <a:off x="7381702" y="1097280"/>
            <a:ext cx="2435630" cy="673331"/>
          </a:xfrm>
          <a:prstGeom prst="rect">
            <a:avLst/>
          </a:prstGeom>
          <a:no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200" dirty="0">
                <a:solidFill>
                  <a:schemeClr val="tx1"/>
                </a:solidFill>
                <a:latin typeface="Meiryo UI" panose="020B0604030504040204" pitchFamily="50" charset="-128"/>
                <a:ea typeface="Meiryo UI" panose="020B0604030504040204" pitchFamily="50" charset="-128"/>
              </a:rPr>
              <a:t>色</a:t>
            </a:r>
            <a:r>
              <a:rPr kumimoji="1" lang="ja-JP" altLang="en-US" sz="1200" dirty="0">
                <a:solidFill>
                  <a:schemeClr val="tx1"/>
                </a:solidFill>
                <a:latin typeface="Meiryo UI" panose="020B0604030504040204" pitchFamily="50" charset="-128"/>
                <a:ea typeface="Meiryo UI" panose="020B0604030504040204" pitchFamily="50" charset="-128"/>
              </a:rPr>
              <a:t>の意味</a:t>
            </a:r>
          </a:p>
        </p:txBody>
      </p:sp>
      <p:sp>
        <p:nvSpPr>
          <p:cNvPr id="28" name="テキスト ボックス 27"/>
          <p:cNvSpPr txBox="1"/>
          <p:nvPr/>
        </p:nvSpPr>
        <p:spPr>
          <a:xfrm>
            <a:off x="0" y="-61555"/>
            <a:ext cx="9906000" cy="830997"/>
          </a:xfrm>
          <a:prstGeom prst="rect">
            <a:avLst/>
          </a:prstGeom>
          <a:solidFill>
            <a:schemeClr val="bg1"/>
          </a:solidFill>
        </p:spPr>
        <p:txBody>
          <a:bodyPr wrap="square" rtlCol="0" anchor="ctr">
            <a:spAutoFit/>
          </a:bodyPr>
          <a:lstStyle/>
          <a:p>
            <a:pPr algn="ctr"/>
            <a:r>
              <a:rPr lang="en-US" altLang="ja-JP" sz="2400" b="1" dirty="0">
                <a:solidFill>
                  <a:schemeClr val="accent4">
                    <a:lumMod val="50000"/>
                  </a:schemeClr>
                </a:solidFill>
                <a:latin typeface="BIZ UDPゴシック" panose="020B0400000000000000" pitchFamily="50" charset="-128"/>
                <a:ea typeface="BIZ UDPゴシック" panose="020B0400000000000000" pitchFamily="50" charset="-128"/>
              </a:rPr>
              <a:t>【</a:t>
            </a:r>
            <a:r>
              <a:rPr lang="ja-JP" altLang="en-US" sz="2400" b="1" dirty="0">
                <a:solidFill>
                  <a:schemeClr val="accent4">
                    <a:lumMod val="50000"/>
                  </a:schemeClr>
                </a:solidFill>
                <a:latin typeface="BIZ UDPゴシック" panose="020B0400000000000000" pitchFamily="50" charset="-128"/>
                <a:ea typeface="BIZ UDPゴシック" panose="020B0400000000000000" pitchFamily="50" charset="-128"/>
              </a:rPr>
              <a:t>ワーキング結果</a:t>
            </a:r>
            <a:r>
              <a:rPr lang="en-US" altLang="ja-JP" sz="2400" b="1" dirty="0">
                <a:solidFill>
                  <a:schemeClr val="accent4">
                    <a:lumMod val="50000"/>
                  </a:schemeClr>
                </a:solidFill>
                <a:latin typeface="BIZ UDPゴシック" panose="020B0400000000000000" pitchFamily="50" charset="-128"/>
                <a:ea typeface="BIZ UDPゴシック" panose="020B0400000000000000" pitchFamily="50" charset="-128"/>
              </a:rPr>
              <a:t>】</a:t>
            </a:r>
          </a:p>
          <a:p>
            <a:pPr algn="ctr"/>
            <a:r>
              <a:rPr lang="ja-JP" altLang="en-US" sz="2400" b="1" dirty="0">
                <a:solidFill>
                  <a:schemeClr val="accent4">
                    <a:lumMod val="50000"/>
                  </a:schemeClr>
                </a:solidFill>
                <a:latin typeface="BIZ UDPゴシック" panose="020B0400000000000000" pitchFamily="50" charset="-128"/>
                <a:ea typeface="BIZ UDPゴシック" panose="020B0400000000000000" pitchFamily="50" charset="-128"/>
              </a:rPr>
              <a:t>テーマ：スポーツ競技の振興とビジネス機会の創出</a:t>
            </a:r>
          </a:p>
        </p:txBody>
      </p:sp>
      <p:sp>
        <p:nvSpPr>
          <p:cNvPr id="20" name="テキスト ボックス 19"/>
          <p:cNvSpPr txBox="1"/>
          <p:nvPr/>
        </p:nvSpPr>
        <p:spPr>
          <a:xfrm>
            <a:off x="3914625" y="984731"/>
            <a:ext cx="2076750" cy="360000"/>
          </a:xfrm>
          <a:prstGeom prst="rect">
            <a:avLst/>
          </a:prstGeom>
          <a:solidFill>
            <a:schemeClr val="bg1">
              <a:lumMod val="50000"/>
            </a:schemeClr>
          </a:solidFill>
          <a:ln>
            <a:noFill/>
          </a:ln>
        </p:spPr>
        <p:txBody>
          <a:bodyPr wrap="square" lIns="58500" tIns="58500" rIns="58500" bIns="58500" rtlCol="0" anchor="ctr">
            <a:noAutofit/>
          </a:bodyPr>
          <a:lstStyle/>
          <a:p>
            <a:pPr algn="ctr"/>
            <a:r>
              <a:rPr lang="ja-JP" altLang="en-US" sz="1625" b="1" dirty="0">
                <a:solidFill>
                  <a:schemeClr val="bg1"/>
                </a:solidFill>
                <a:latin typeface="BIZ UDPゴシック" panose="020B0400000000000000" pitchFamily="50" charset="-128"/>
                <a:ea typeface="BIZ UDPゴシック" panose="020B0400000000000000" pitchFamily="50" charset="-128"/>
              </a:rPr>
              <a:t>①認知</a:t>
            </a:r>
            <a:r>
              <a:rPr lang="en-US" altLang="ja-JP" sz="1625" b="1" dirty="0">
                <a:solidFill>
                  <a:schemeClr val="bg1"/>
                </a:solidFill>
                <a:latin typeface="BIZ UDPゴシック" panose="020B0400000000000000" pitchFamily="50" charset="-128"/>
                <a:ea typeface="BIZ UDPゴシック" panose="020B0400000000000000" pitchFamily="50" charset="-128"/>
              </a:rPr>
              <a:t>UP</a:t>
            </a:r>
            <a:r>
              <a:rPr lang="ja-JP" altLang="en-US" sz="1625" b="1" dirty="0">
                <a:solidFill>
                  <a:schemeClr val="bg1"/>
                </a:solidFill>
                <a:latin typeface="BIZ UDPゴシック" panose="020B0400000000000000" pitchFamily="50" charset="-128"/>
                <a:ea typeface="BIZ UDPゴシック" panose="020B0400000000000000" pitchFamily="50" charset="-128"/>
              </a:rPr>
              <a:t>・集客・</a:t>
            </a:r>
            <a:r>
              <a:rPr lang="en-US" altLang="ja-JP" sz="1625" b="1" dirty="0">
                <a:solidFill>
                  <a:schemeClr val="bg1"/>
                </a:solidFill>
                <a:latin typeface="BIZ UDPゴシック" panose="020B0400000000000000" pitchFamily="50" charset="-128"/>
                <a:ea typeface="BIZ UDPゴシック" panose="020B0400000000000000" pitchFamily="50" charset="-128"/>
              </a:rPr>
              <a:t>PR</a:t>
            </a:r>
            <a:endParaRPr lang="ja-JP" altLang="en-US" sz="1625" b="1" dirty="0">
              <a:solidFill>
                <a:schemeClr val="bg1"/>
              </a:solidFill>
              <a:latin typeface="BIZ UDPゴシック" panose="020B0400000000000000" pitchFamily="50" charset="-128"/>
              <a:ea typeface="BIZ UDPゴシック" panose="020B0400000000000000" pitchFamily="50" charset="-128"/>
            </a:endParaRPr>
          </a:p>
        </p:txBody>
      </p:sp>
      <p:sp>
        <p:nvSpPr>
          <p:cNvPr id="29" name="テキスト ボックス 28"/>
          <p:cNvSpPr txBox="1"/>
          <p:nvPr/>
        </p:nvSpPr>
        <p:spPr>
          <a:xfrm>
            <a:off x="338126" y="5466420"/>
            <a:ext cx="2076750" cy="360000"/>
          </a:xfrm>
          <a:prstGeom prst="rect">
            <a:avLst/>
          </a:prstGeom>
          <a:solidFill>
            <a:schemeClr val="bg1">
              <a:lumMod val="50000"/>
            </a:schemeClr>
          </a:solidFill>
          <a:ln>
            <a:noFill/>
          </a:ln>
        </p:spPr>
        <p:txBody>
          <a:bodyPr wrap="square" lIns="58500" tIns="58500" rIns="58500" bIns="58500" rtlCol="0" anchor="ctr">
            <a:noAutofit/>
          </a:bodyPr>
          <a:lstStyle/>
          <a:p>
            <a:pPr algn="ctr"/>
            <a:r>
              <a:rPr lang="ja-JP" altLang="en-US" sz="1625" b="1" dirty="0">
                <a:solidFill>
                  <a:schemeClr val="bg1"/>
                </a:solidFill>
                <a:latin typeface="BIZ UDPゴシック" panose="020B0400000000000000" pitchFamily="50" charset="-128"/>
                <a:ea typeface="BIZ UDPゴシック" panose="020B0400000000000000" pitchFamily="50" charset="-128"/>
              </a:rPr>
              <a:t>②売上</a:t>
            </a:r>
            <a:r>
              <a:rPr lang="en-US" altLang="ja-JP" sz="1625" b="1" dirty="0">
                <a:solidFill>
                  <a:schemeClr val="bg1"/>
                </a:solidFill>
                <a:latin typeface="BIZ UDPゴシック" panose="020B0400000000000000" pitchFamily="50" charset="-128"/>
                <a:ea typeface="BIZ UDPゴシック" panose="020B0400000000000000" pitchFamily="50" charset="-128"/>
              </a:rPr>
              <a:t>UP</a:t>
            </a:r>
            <a:endParaRPr lang="ja-JP" altLang="en-US" sz="1625" b="1" dirty="0">
              <a:solidFill>
                <a:schemeClr val="bg1"/>
              </a:solidFill>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a:xfrm>
            <a:off x="7530795" y="5466420"/>
            <a:ext cx="2076750" cy="360000"/>
          </a:xfrm>
          <a:prstGeom prst="rect">
            <a:avLst/>
          </a:prstGeom>
          <a:solidFill>
            <a:schemeClr val="bg1">
              <a:lumMod val="50000"/>
            </a:schemeClr>
          </a:solidFill>
          <a:ln>
            <a:noFill/>
          </a:ln>
        </p:spPr>
        <p:txBody>
          <a:bodyPr wrap="square" lIns="58500" tIns="58500" rIns="58500" bIns="58500" rtlCol="0" anchor="ctr">
            <a:noAutofit/>
          </a:bodyPr>
          <a:lstStyle/>
          <a:p>
            <a:pPr algn="ctr"/>
            <a:r>
              <a:rPr lang="ja-JP" altLang="en-US" sz="1625" b="1" dirty="0">
                <a:solidFill>
                  <a:schemeClr val="bg1"/>
                </a:solidFill>
                <a:latin typeface="BIZ UDPゴシック" panose="020B0400000000000000" pitchFamily="50" charset="-128"/>
                <a:ea typeface="BIZ UDPゴシック" panose="020B0400000000000000" pitchFamily="50" charset="-128"/>
              </a:rPr>
              <a:t>③商品・サービス開発</a:t>
            </a:r>
          </a:p>
        </p:txBody>
      </p:sp>
      <p:cxnSp>
        <p:nvCxnSpPr>
          <p:cNvPr id="31" name="直線コネクタ 30"/>
          <p:cNvCxnSpPr/>
          <p:nvPr/>
        </p:nvCxnSpPr>
        <p:spPr>
          <a:xfrm flipH="1">
            <a:off x="4953000" y="1392328"/>
            <a:ext cx="1" cy="2711206"/>
          </a:xfrm>
          <a:prstGeom prst="line">
            <a:avLst/>
          </a:prstGeom>
          <a:ln w="28575">
            <a:solidFill>
              <a:schemeClr val="bg1">
                <a:lumMod val="50000"/>
              </a:schemeClr>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V="1">
            <a:off x="1871932" y="4103536"/>
            <a:ext cx="3081069" cy="1287979"/>
          </a:xfrm>
          <a:prstGeom prst="line">
            <a:avLst/>
          </a:prstGeom>
          <a:ln w="28575">
            <a:solidFill>
              <a:schemeClr val="bg1">
                <a:lumMod val="50000"/>
              </a:schemeClr>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flipV="1">
            <a:off x="4953001" y="4103536"/>
            <a:ext cx="3326426" cy="1287979"/>
          </a:xfrm>
          <a:prstGeom prst="line">
            <a:avLst/>
          </a:prstGeom>
          <a:ln w="28575">
            <a:solidFill>
              <a:schemeClr val="bg1">
                <a:lumMod val="50000"/>
              </a:schemeClr>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4186101" y="3770026"/>
            <a:ext cx="1447388" cy="1423088"/>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優勝した場合選手のサイン、あるいはタイトルホルダーのサイン入り写真を額装し、メモラビリア商品として販売することで、チームにも選手にも収入が入り、購入されたファンの方も喜ばれるのではないでしょうか</a:t>
            </a:r>
          </a:p>
        </p:txBody>
      </p:sp>
      <p:sp>
        <p:nvSpPr>
          <p:cNvPr id="12" name="テキスト ボックス 11"/>
          <p:cNvSpPr txBox="1"/>
          <p:nvPr/>
        </p:nvSpPr>
        <p:spPr>
          <a:xfrm>
            <a:off x="4877549" y="2507836"/>
            <a:ext cx="1023998" cy="1003959"/>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予防中心のボディケアマッサージです。プロチームの選手に通ってもらったり、評判を高めたい</a:t>
            </a:r>
          </a:p>
        </p:txBody>
      </p:sp>
      <p:sp>
        <p:nvSpPr>
          <p:cNvPr id="8" name="テキスト ボックス 7"/>
          <p:cNvSpPr txBox="1"/>
          <p:nvPr/>
        </p:nvSpPr>
        <p:spPr>
          <a:xfrm>
            <a:off x="5901547" y="5025731"/>
            <a:ext cx="1065553" cy="852254"/>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p>
            <a:pPr defTabSz="742950">
              <a:defRPr/>
            </a:pPr>
            <a:r>
              <a:rPr lang="ja-JP" altLang="en-US" sz="1000" dirty="0">
                <a:solidFill>
                  <a:prstClr val="black"/>
                </a:solidFill>
                <a:latin typeface="Meiryo UI" panose="020B0604030504040204" pitchFamily="50" charset="-128"/>
                <a:ea typeface="Meiryo UI" panose="020B0604030504040204" pitchFamily="50" charset="-128"/>
              </a:rPr>
              <a:t>自社のソリューション開発に高校等の選手のトレーニングのデータを収集・分析</a:t>
            </a:r>
          </a:p>
        </p:txBody>
      </p:sp>
      <p:sp>
        <p:nvSpPr>
          <p:cNvPr id="13" name="テキスト ボックス 12"/>
          <p:cNvSpPr txBox="1"/>
          <p:nvPr/>
        </p:nvSpPr>
        <p:spPr>
          <a:xfrm>
            <a:off x="5989637" y="3770024"/>
            <a:ext cx="1215576" cy="1073953"/>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スポーツチームと連携して地域への周遊を促す実証実験を企画して国プロに挑戦したり、議論できると嬉しい</a:t>
            </a:r>
          </a:p>
        </p:txBody>
      </p:sp>
      <p:sp>
        <p:nvSpPr>
          <p:cNvPr id="21" name="テキスト ボックス 20"/>
          <p:cNvSpPr txBox="1"/>
          <p:nvPr/>
        </p:nvSpPr>
        <p:spPr>
          <a:xfrm>
            <a:off x="2629049" y="3511795"/>
            <a:ext cx="1298340" cy="1332183"/>
          </a:xfrm>
          <a:prstGeom prst="foldedCorner">
            <a:avLst/>
          </a:prstGeom>
          <a:solidFill>
            <a:schemeClr val="accent5">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剣道防具クリーニングを広めたく何か企業や団体様に物品協賛として防具のクリーニングをしたいと思うのですが、売上拡大につながるのか？考え中です</a:t>
            </a:r>
          </a:p>
        </p:txBody>
      </p:sp>
      <p:sp>
        <p:nvSpPr>
          <p:cNvPr id="34" name="正方形/長方形 33"/>
          <p:cNvSpPr/>
          <p:nvPr/>
        </p:nvSpPr>
        <p:spPr>
          <a:xfrm>
            <a:off x="214359" y="6006080"/>
            <a:ext cx="9490603" cy="733445"/>
          </a:xfrm>
          <a:prstGeom prst="rect">
            <a:avLst/>
          </a:prstGeom>
          <a:solidFill>
            <a:schemeClr val="bg1">
              <a:lumMod val="85000"/>
            </a:schemeClr>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44000" rtlCol="0" anchor="ctr"/>
          <a:lstStyle/>
          <a:p>
            <a:pPr marL="285750" indent="-285750">
              <a:buFont typeface="Arial" panose="020B0604020202020204" pitchFamily="34" charset="0"/>
              <a:buChar char="•"/>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応援や</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PR</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目的だけでなく、売上</a:t>
            </a:r>
            <a:r>
              <a:rPr lang="ja-JP" altLang="en-US" sz="1400" b="1" dirty="0">
                <a:solidFill>
                  <a:schemeClr val="tx1"/>
                </a:solidFill>
                <a:latin typeface="BIZ UDPゴシック" panose="020B0400000000000000" pitchFamily="50" charset="-128"/>
                <a:ea typeface="BIZ UDPゴシック" panose="020B0400000000000000" pitchFamily="50" charset="-128"/>
              </a:rPr>
              <a:t>増につなげるアイデアや、商品・サービス開発につながるアイデアもあがった</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スポーツビジネスネットワーク埼玉の活動の中で、アイデアを磨き上げ、具体的な商談へとつなげていくことを期待</a:t>
            </a:r>
          </a:p>
        </p:txBody>
      </p:sp>
    </p:spTree>
    <p:extLst>
      <p:ext uri="{BB962C8B-B14F-4D97-AF65-F5344CB8AC3E}">
        <p14:creationId xmlns:p14="http://schemas.microsoft.com/office/powerpoint/2010/main" val="604928361"/>
      </p:ext>
    </p:extLst>
  </p:cSld>
  <p:clrMapOvr>
    <a:masterClrMapping/>
  </p:clrMapOvr>
</p:sld>
</file>

<file path=ppt/theme/theme1.xml><?xml version="1.0" encoding="utf-8"?>
<a:theme xmlns:a="http://schemas.openxmlformats.org/drawingml/2006/main" name="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2" id="{B6710A25-F3F0-439A-BFE0-4360FC5EA5C4}" vid="{A6841FF8-70A1-4EBF-BAF8-A86BAB0A509C}"/>
    </a:ext>
  </a:extLst>
</a:theme>
</file>

<file path=ppt/theme/theme2.xml><?xml version="1.0" encoding="utf-8"?>
<a:theme xmlns:a="http://schemas.openxmlformats.org/drawingml/2006/main" name="目次">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2" id="{B6710A25-F3F0-439A-BFE0-4360FC5EA5C4}" vid="{2C207ACC-CB6E-44EE-B759-C62D3890731F}"/>
    </a:ext>
  </a:extLst>
</a:theme>
</file>

<file path=ppt/theme/theme3.xml><?xml version="1.0" encoding="utf-8"?>
<a:theme xmlns:a="http://schemas.openxmlformats.org/drawingml/2006/main" name="中扉">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ユーザー定義 1">
      <a:majorFont>
        <a:latin typeface="Arial"/>
        <a:ea typeface="BIZ UDPゴシック"/>
        <a:cs typeface=""/>
      </a:majorFont>
      <a:minorFont>
        <a:latin typeface="Arial"/>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B6710A25-F3F0-439A-BFE0-4360FC5EA5C4}" vid="{8ECC0898-4C87-4370-BDB5-3B8E53AB6990}"/>
    </a:ext>
  </a:extLst>
</a:theme>
</file>

<file path=ppt/theme/theme4.xml><?xml version="1.0" encoding="utf-8"?>
<a:theme xmlns:a="http://schemas.openxmlformats.org/drawingml/2006/main" name="レイアウト">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ユーザー定義 1">
      <a:majorFont>
        <a:latin typeface="Arial"/>
        <a:ea typeface="BIZ UDPゴシック"/>
        <a:cs typeface=""/>
      </a:majorFont>
      <a:minorFont>
        <a:latin typeface="Arial"/>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B6710A25-F3F0-439A-BFE0-4360FC5EA5C4}" vid="{A346BB1F-EDAB-4DA5-9B86-3F704AB7869E}"/>
    </a:ext>
  </a:extLst>
</a:theme>
</file>

<file path=ppt/theme/theme5.xml><?xml version="1.0" encoding="utf-8"?>
<a:theme xmlns:a="http://schemas.openxmlformats.org/drawingml/2006/main" name="裏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2" id="{B6710A25-F3F0-439A-BFE0-4360FC5EA5C4}" vid="{BE1DFE7F-4E57-4282-9606-73F799C76A41}"/>
    </a:ext>
  </a:extLst>
</a:theme>
</file>

<file path=ppt/theme/theme6.xml><?xml version="1.0" encoding="utf-8"?>
<a:theme xmlns:a="http://schemas.openxmlformats.org/drawingml/2006/main" name="1_レイアウト">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ユーザー定義 1">
      <a:majorFont>
        <a:latin typeface="Arial"/>
        <a:ea typeface="BIZ UDPゴシック"/>
        <a:cs typeface=""/>
      </a:majorFont>
      <a:minorFont>
        <a:latin typeface="Arial"/>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B6710A25-F3F0-439A-BFE0-4360FC5EA5C4}" vid="{A346BB1F-EDAB-4DA5-9B86-3F704AB7869E}"/>
    </a:ext>
  </a:extLst>
</a:theme>
</file>

<file path=ppt/theme/theme7.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380459FEC9C134AAD528B3D5F9D91DB" ma:contentTypeVersion="1" ma:contentTypeDescription="新しいドキュメントを作成します。" ma:contentTypeScope="" ma:versionID="194742af5d94a5d1cf12d3a4a6c42f1a">
  <xsd:schema xmlns:xsd="http://www.w3.org/2001/XMLSchema" xmlns:xs="http://www.w3.org/2001/XMLSchema" xmlns:p="http://schemas.microsoft.com/office/2006/metadata/properties" xmlns:ns1="http://schemas.microsoft.com/sharepoint/v3" targetNamespace="http://schemas.microsoft.com/office/2006/metadata/properties" ma:root="true" ma:fieldsID="026ea5cc1f2baa96eb89e25ca3ef1c6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3E04BE-02D0-4236-A5CE-3D60BCA575ED}">
  <ds:schemaRefs>
    <ds:schemaRef ds:uri="http://schemas.openxmlformats.org/package/2006/metadata/core-properties"/>
    <ds:schemaRef ds:uri="http://schemas.microsoft.com/sharepoint/v3"/>
    <ds:schemaRef ds:uri="http://schemas.microsoft.com/office/2006/documentManagement/types"/>
    <ds:schemaRef ds:uri="http://purl.org/dc/terms/"/>
    <ds:schemaRef ds:uri="http://www.w3.org/XML/1998/namespace"/>
    <ds:schemaRef ds:uri="http://purl.org/dc/elements/1.1/"/>
    <ds:schemaRef ds:uri="http://purl.org/dc/dcmityp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6C077D4A-3413-4661-81C3-AB1D5D0B35D3}">
  <ds:schemaRefs>
    <ds:schemaRef ds:uri="http://schemas.microsoft.com/sharepoint/v3/contenttype/forms"/>
  </ds:schemaRefs>
</ds:datastoreItem>
</file>

<file path=customXml/itemProps3.xml><?xml version="1.0" encoding="utf-8"?>
<ds:datastoreItem xmlns:ds="http://schemas.openxmlformats.org/officeDocument/2006/customXml" ds:itemID="{D6E50392-E2BD-4692-996D-802EB8B845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2022_プレゼンテーションテンプレート_A4_日本語</Template>
  <TotalTime>11211</TotalTime>
  <Words>411</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7</vt:i4>
      </vt:variant>
      <vt:variant>
        <vt:lpstr>スライド タイトル</vt:lpstr>
      </vt:variant>
      <vt:variant>
        <vt:i4>1</vt:i4>
      </vt:variant>
    </vt:vector>
  </HeadingPairs>
  <TitlesOfParts>
    <vt:vector size="16" baseType="lpstr">
      <vt:lpstr>BIZ UDPゴシック</vt:lpstr>
      <vt:lpstr>HGPGothicE</vt:lpstr>
      <vt:lpstr>HGP創英角ｺﾞｼｯｸUB</vt:lpstr>
      <vt:lpstr>Meiryo UI</vt:lpstr>
      <vt:lpstr>Yu Gothic</vt:lpstr>
      <vt:lpstr>Yu Gothic</vt:lpstr>
      <vt:lpstr>游ゴシック Light</vt:lpstr>
      <vt:lpstr>Arial</vt:lpstr>
      <vt:lpstr>表紙</vt:lpstr>
      <vt:lpstr>目次</vt:lpstr>
      <vt:lpstr>中扉</vt:lpstr>
      <vt:lpstr>レイアウト</vt:lpstr>
      <vt:lpstr>裏表紙</vt:lpstr>
      <vt:lpstr>1_レイアウト</vt:lpstr>
      <vt:lpstr>1_Office テーマ</vt:lpstr>
      <vt:lpstr>PowerPoint プレゼンテーション</vt:lpstr>
    </vt:vector>
  </TitlesOfParts>
  <Company>NTTデータ経営研究所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松川 勇樹</dc:creator>
  <cp:lastModifiedBy>芦川香奈美</cp:lastModifiedBy>
  <cp:revision>1449</cp:revision>
  <cp:lastPrinted>2016-10-11T04:40:04Z</cp:lastPrinted>
  <dcterms:created xsi:type="dcterms:W3CDTF">2022-06-22T06:22:16Z</dcterms:created>
  <dcterms:modified xsi:type="dcterms:W3CDTF">2023-01-26T08:29:13Z</dcterms:modified>
  <cp:version>1.5</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0x010100E380459FEC9C134AAD528B3D5F9D91DB</vt:lpwstr>
  </property>
</Properties>
</file>