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708" r:id="rId5"/>
    <p:sldMasterId id="2147483745" r:id="rId6"/>
    <p:sldMasterId id="2147483736" r:id="rId7"/>
    <p:sldMasterId id="2147483728" r:id="rId8"/>
    <p:sldMasterId id="2147483750" r:id="rId9"/>
    <p:sldMasterId id="2147483753" r:id="rId10"/>
  </p:sldMasterIdLst>
  <p:notesMasterIdLst>
    <p:notesMasterId r:id="rId12"/>
  </p:notesMasterIdLst>
  <p:handoutMasterIdLst>
    <p:handoutMasterId r:id="rId13"/>
  </p:handoutMasterIdLst>
  <p:sldIdLst>
    <p:sldId id="447" r:id="rId11"/>
  </p:sldIdLst>
  <p:sldSz cx="9906000" cy="6858000" type="A4"/>
  <p:notesSz cx="6858000" cy="9144000"/>
  <p:defaultTextStyle>
    <a:defPPr>
      <a:defRPr lang="ja-JP"/>
    </a:defPPr>
    <a:lvl1pPr marL="0" algn="l" defTabSz="925880" rtl="0" eaLnBrk="1" latinLnBrk="0" hangingPunct="1">
      <a:defRPr kumimoji="1" sz="1822" kern="1200">
        <a:solidFill>
          <a:schemeClr val="tx1"/>
        </a:solidFill>
        <a:latin typeface="+mn-lt"/>
        <a:ea typeface="+mn-ea"/>
        <a:cs typeface="+mn-cs"/>
      </a:defRPr>
    </a:lvl1pPr>
    <a:lvl2pPr marL="462940" algn="l" defTabSz="925880" rtl="0" eaLnBrk="1" latinLnBrk="0" hangingPunct="1">
      <a:defRPr kumimoji="1" sz="1822" kern="1200">
        <a:solidFill>
          <a:schemeClr val="tx1"/>
        </a:solidFill>
        <a:latin typeface="+mn-lt"/>
        <a:ea typeface="+mn-ea"/>
        <a:cs typeface="+mn-cs"/>
      </a:defRPr>
    </a:lvl2pPr>
    <a:lvl3pPr marL="925880" algn="l" defTabSz="925880" rtl="0" eaLnBrk="1" latinLnBrk="0" hangingPunct="1">
      <a:defRPr kumimoji="1" sz="1822" kern="1200">
        <a:solidFill>
          <a:schemeClr val="tx1"/>
        </a:solidFill>
        <a:latin typeface="+mn-lt"/>
        <a:ea typeface="+mn-ea"/>
        <a:cs typeface="+mn-cs"/>
      </a:defRPr>
    </a:lvl3pPr>
    <a:lvl4pPr marL="1388820" algn="l" defTabSz="925880" rtl="0" eaLnBrk="1" latinLnBrk="0" hangingPunct="1">
      <a:defRPr kumimoji="1" sz="1822" kern="1200">
        <a:solidFill>
          <a:schemeClr val="tx1"/>
        </a:solidFill>
        <a:latin typeface="+mn-lt"/>
        <a:ea typeface="+mn-ea"/>
        <a:cs typeface="+mn-cs"/>
      </a:defRPr>
    </a:lvl4pPr>
    <a:lvl5pPr marL="1851759" algn="l" defTabSz="925880" rtl="0" eaLnBrk="1" latinLnBrk="0" hangingPunct="1">
      <a:defRPr kumimoji="1" sz="1822" kern="1200">
        <a:solidFill>
          <a:schemeClr val="tx1"/>
        </a:solidFill>
        <a:latin typeface="+mn-lt"/>
        <a:ea typeface="+mn-ea"/>
        <a:cs typeface="+mn-cs"/>
      </a:defRPr>
    </a:lvl5pPr>
    <a:lvl6pPr marL="2314699" algn="l" defTabSz="925880" rtl="0" eaLnBrk="1" latinLnBrk="0" hangingPunct="1">
      <a:defRPr kumimoji="1" sz="1822" kern="1200">
        <a:solidFill>
          <a:schemeClr val="tx1"/>
        </a:solidFill>
        <a:latin typeface="+mn-lt"/>
        <a:ea typeface="+mn-ea"/>
        <a:cs typeface="+mn-cs"/>
      </a:defRPr>
    </a:lvl6pPr>
    <a:lvl7pPr marL="2777640" algn="l" defTabSz="925880" rtl="0" eaLnBrk="1" latinLnBrk="0" hangingPunct="1">
      <a:defRPr kumimoji="1" sz="1822" kern="1200">
        <a:solidFill>
          <a:schemeClr val="tx1"/>
        </a:solidFill>
        <a:latin typeface="+mn-lt"/>
        <a:ea typeface="+mn-ea"/>
        <a:cs typeface="+mn-cs"/>
      </a:defRPr>
    </a:lvl7pPr>
    <a:lvl8pPr marL="3240579" algn="l" defTabSz="925880" rtl="0" eaLnBrk="1" latinLnBrk="0" hangingPunct="1">
      <a:defRPr kumimoji="1" sz="1822" kern="1200">
        <a:solidFill>
          <a:schemeClr val="tx1"/>
        </a:solidFill>
        <a:latin typeface="+mn-lt"/>
        <a:ea typeface="+mn-ea"/>
        <a:cs typeface="+mn-cs"/>
      </a:defRPr>
    </a:lvl8pPr>
    <a:lvl9pPr marL="3703519" algn="l" defTabSz="925880" rtl="0" eaLnBrk="1" latinLnBrk="0" hangingPunct="1">
      <a:defRPr kumimoji="1" sz="182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izumi" initials="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0000"/>
    <a:srgbClr val="009900"/>
    <a:srgbClr val="0066FF"/>
    <a:srgbClr val="FF9933"/>
    <a:srgbClr val="83B254"/>
    <a:srgbClr val="FF7C80"/>
    <a:srgbClr val="735B00"/>
    <a:srgbClr val="FFFFFF"/>
    <a:srgbClr val="000000"/>
    <a:srgbClr val="6785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0" autoAdjust="0"/>
    <p:restoredTop sz="94424" autoAdjust="0"/>
  </p:normalViewPr>
  <p:slideViewPr>
    <p:cSldViewPr snapToGrid="0" snapToObjects="1">
      <p:cViewPr varScale="1">
        <p:scale>
          <a:sx n="116" d="100"/>
          <a:sy n="116" d="100"/>
        </p:scale>
        <p:origin x="1524" y="108"/>
      </p:cViewPr>
      <p:guideLst>
        <p:guide orient="horz" pos="1412"/>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Master" Target="slideMasters/slideMaster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DF4258-8B54-E846-A716-B40C4AB7CB0A}" type="slidenum">
              <a:rPr kumimoji="1" lang="ja-JP" altLang="en-US" smtClean="0"/>
              <a:t>‹#›</a:t>
            </a:fld>
            <a:endParaRPr kumimoji="1" lang="ja-JP" altLang="en-US"/>
          </a:p>
        </p:txBody>
      </p:sp>
    </p:spTree>
    <p:extLst>
      <p:ext uri="{BB962C8B-B14F-4D97-AF65-F5344CB8AC3E}">
        <p14:creationId xmlns:p14="http://schemas.microsoft.com/office/powerpoint/2010/main" val="2060372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B8588-1665-0A4A-AD47-68FFFFC620D1}" type="datetimeFigureOut">
              <a:rPr kumimoji="1" lang="ja-JP" altLang="en-US" smtClean="0"/>
              <a:t>2023/1/26</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AAED7-EB68-B44B-A29A-E9CFE7A1147D}" type="slidenum">
              <a:rPr kumimoji="1" lang="ja-JP" altLang="en-US" smtClean="0"/>
              <a:t>‹#›</a:t>
            </a:fld>
            <a:endParaRPr kumimoji="1" lang="ja-JP" altLang="en-US"/>
          </a:p>
        </p:txBody>
      </p:sp>
    </p:spTree>
    <p:extLst>
      <p:ext uri="{BB962C8B-B14F-4D97-AF65-F5344CB8AC3E}">
        <p14:creationId xmlns:p14="http://schemas.microsoft.com/office/powerpoint/2010/main" val="241394081"/>
      </p:ext>
    </p:extLst>
  </p:cSld>
  <p:clrMap bg1="lt1" tx1="dk1" bg2="lt2" tx2="dk2" accent1="accent1" accent2="accent2" accent3="accent3" accent4="accent4" accent5="accent5" accent6="accent6" hlink="hlink" folHlink="folHlink"/>
  <p:notesStyle>
    <a:lvl1pPr marL="0" algn="l" defTabSz="925880" rtl="0" eaLnBrk="1" latinLnBrk="0" hangingPunct="1">
      <a:defRPr kumimoji="1" sz="1215" kern="1200">
        <a:solidFill>
          <a:schemeClr val="tx1"/>
        </a:solidFill>
        <a:latin typeface="+mn-lt"/>
        <a:ea typeface="+mn-ea"/>
        <a:cs typeface="+mn-cs"/>
      </a:defRPr>
    </a:lvl1pPr>
    <a:lvl2pPr marL="462940" algn="l" defTabSz="925880" rtl="0" eaLnBrk="1" latinLnBrk="0" hangingPunct="1">
      <a:defRPr kumimoji="1" sz="1215" kern="1200">
        <a:solidFill>
          <a:schemeClr val="tx1"/>
        </a:solidFill>
        <a:latin typeface="+mn-lt"/>
        <a:ea typeface="+mn-ea"/>
        <a:cs typeface="+mn-cs"/>
      </a:defRPr>
    </a:lvl2pPr>
    <a:lvl3pPr marL="925880" algn="l" defTabSz="925880" rtl="0" eaLnBrk="1" latinLnBrk="0" hangingPunct="1">
      <a:defRPr kumimoji="1" sz="1215" kern="1200">
        <a:solidFill>
          <a:schemeClr val="tx1"/>
        </a:solidFill>
        <a:latin typeface="+mn-lt"/>
        <a:ea typeface="+mn-ea"/>
        <a:cs typeface="+mn-cs"/>
      </a:defRPr>
    </a:lvl3pPr>
    <a:lvl4pPr marL="1388820" algn="l" defTabSz="925880" rtl="0" eaLnBrk="1" latinLnBrk="0" hangingPunct="1">
      <a:defRPr kumimoji="1" sz="1215" kern="1200">
        <a:solidFill>
          <a:schemeClr val="tx1"/>
        </a:solidFill>
        <a:latin typeface="+mn-lt"/>
        <a:ea typeface="+mn-ea"/>
        <a:cs typeface="+mn-cs"/>
      </a:defRPr>
    </a:lvl4pPr>
    <a:lvl5pPr marL="1851759" algn="l" defTabSz="925880" rtl="0" eaLnBrk="1" latinLnBrk="0" hangingPunct="1">
      <a:defRPr kumimoji="1" sz="1215" kern="1200">
        <a:solidFill>
          <a:schemeClr val="tx1"/>
        </a:solidFill>
        <a:latin typeface="+mn-lt"/>
        <a:ea typeface="+mn-ea"/>
        <a:cs typeface="+mn-cs"/>
      </a:defRPr>
    </a:lvl5pPr>
    <a:lvl6pPr marL="2314699" algn="l" defTabSz="925880" rtl="0" eaLnBrk="1" latinLnBrk="0" hangingPunct="1">
      <a:defRPr kumimoji="1" sz="1215" kern="1200">
        <a:solidFill>
          <a:schemeClr val="tx1"/>
        </a:solidFill>
        <a:latin typeface="+mn-lt"/>
        <a:ea typeface="+mn-ea"/>
        <a:cs typeface="+mn-cs"/>
      </a:defRPr>
    </a:lvl6pPr>
    <a:lvl7pPr marL="2777640" algn="l" defTabSz="925880" rtl="0" eaLnBrk="1" latinLnBrk="0" hangingPunct="1">
      <a:defRPr kumimoji="1" sz="1215" kern="1200">
        <a:solidFill>
          <a:schemeClr val="tx1"/>
        </a:solidFill>
        <a:latin typeface="+mn-lt"/>
        <a:ea typeface="+mn-ea"/>
        <a:cs typeface="+mn-cs"/>
      </a:defRPr>
    </a:lvl7pPr>
    <a:lvl8pPr marL="3240579" algn="l" defTabSz="925880" rtl="0" eaLnBrk="1" latinLnBrk="0" hangingPunct="1">
      <a:defRPr kumimoji="1" sz="1215" kern="1200">
        <a:solidFill>
          <a:schemeClr val="tx1"/>
        </a:solidFill>
        <a:latin typeface="+mn-lt"/>
        <a:ea typeface="+mn-ea"/>
        <a:cs typeface="+mn-cs"/>
      </a:defRPr>
    </a:lvl8pPr>
    <a:lvl9pPr marL="3703519" algn="l" defTabSz="925880" rtl="0" eaLnBrk="1" latinLnBrk="0" hangingPunct="1">
      <a:defRPr kumimoji="1" sz="121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B">
    <p:spTree>
      <p:nvGrpSpPr>
        <p:cNvPr id="1" name=""/>
        <p:cNvGrpSpPr/>
        <p:nvPr/>
      </p:nvGrpSpPr>
      <p:grpSpPr>
        <a:xfrm>
          <a:off x="0" y="0"/>
          <a:ext cx="0" cy="0"/>
          <a:chOff x="0" y="0"/>
          <a:chExt cx="0" cy="0"/>
        </a:xfrm>
      </p:grpSpPr>
      <p:sp>
        <p:nvSpPr>
          <p:cNvPr id="11" name="正方形/長方形 10"/>
          <p:cNvSpPr/>
          <p:nvPr userDrawn="1"/>
        </p:nvSpPr>
        <p:spPr>
          <a:xfrm>
            <a:off x="1" y="4714043"/>
            <a:ext cx="9906000" cy="21547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Meiryo UI" panose="020B0604030504040204" pitchFamily="50" charset="-128"/>
              <a:ea typeface="Meiryo UI" panose="020B0604030504040204" pitchFamily="50" charset="-128"/>
            </a:endParaRPr>
          </a:p>
        </p:txBody>
      </p:sp>
      <p:pic>
        <p:nvPicPr>
          <p:cNvPr id="13" name="図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1200"/>
            <a:ext cx="3575998" cy="6436801"/>
          </a:xfrm>
          <a:prstGeom prst="rect">
            <a:avLst/>
          </a:prstGeom>
        </p:spPr>
      </p:pic>
      <p:sp>
        <p:nvSpPr>
          <p:cNvPr id="12" name="タイトル 1"/>
          <p:cNvSpPr>
            <a:spLocks noGrp="1"/>
          </p:cNvSpPr>
          <p:nvPr>
            <p:ph type="title" hasCustomPrompt="1"/>
          </p:nvPr>
        </p:nvSpPr>
        <p:spPr>
          <a:xfrm>
            <a:off x="2207568" y="4810096"/>
            <a:ext cx="7642112" cy="988424"/>
          </a:xfrm>
          <a:prstGeom prst="rect">
            <a:avLst/>
          </a:prstGeom>
          <a:effectLst/>
        </p:spPr>
        <p:txBody>
          <a:bodyPr anchor="t">
            <a:normAutofit/>
          </a:bodyPr>
          <a:lstStyle>
            <a:lvl1pPr>
              <a:defRPr lang="ja-JP" altLang="en-US" sz="2400" b="1" spc="0" dirty="0" smtClean="0">
                <a:solidFill>
                  <a:srgbClr val="FFFFFF"/>
                </a:solidFill>
                <a:latin typeface="BIZ UDPゴシック" panose="020B0400000000000000" pitchFamily="50" charset="-128"/>
                <a:ea typeface="BIZ UDPゴシック" panose="020B0400000000000000" pitchFamily="50" charset="-128"/>
              </a:defRPr>
            </a:lvl1pPr>
          </a:lstStyle>
          <a:p>
            <a:pPr marL="0" lvl="0" indent="0" fontAlgn="ctr">
              <a:spcBef>
                <a:spcPts val="0"/>
              </a:spcBef>
              <a:buFont typeface="Arial" pitchFamily="34" charset="0"/>
              <a:buNone/>
            </a:pPr>
            <a:r>
              <a:rPr kumimoji="1" lang="ja-JP" altLang="en-US" dirty="0"/>
              <a:t>［タイトル］</a:t>
            </a:r>
          </a:p>
        </p:txBody>
      </p:sp>
      <p:pic>
        <p:nvPicPr>
          <p:cNvPr id="16" name="図 15">
            <a:extLst>
              <a:ext uri="{FF2B5EF4-FFF2-40B4-BE49-F238E27FC236}">
                <a16:creationId xmlns:a16="http://schemas.microsoft.com/office/drawing/2014/main" id="{A6047BE2-75E4-8743-8BCD-19E0EC5A22EE}"/>
              </a:ext>
            </a:extLst>
          </p:cNvPr>
          <p:cNvPicPr>
            <a:picLocks noChangeAspect="1"/>
          </p:cNvPicPr>
          <p:nvPr userDrawn="1"/>
        </p:nvPicPr>
        <p:blipFill>
          <a:blip r:embed="rId3"/>
          <a:stretch>
            <a:fillRect/>
          </a:stretch>
        </p:blipFill>
        <p:spPr>
          <a:xfrm>
            <a:off x="7064375" y="254000"/>
            <a:ext cx="2635200" cy="902800"/>
          </a:xfrm>
          <a:prstGeom prst="rect">
            <a:avLst/>
          </a:prstGeom>
        </p:spPr>
      </p:pic>
      <p:sp>
        <p:nvSpPr>
          <p:cNvPr id="7" name="TextBox 12"/>
          <p:cNvSpPr txBox="1"/>
          <p:nvPr userDrawn="1"/>
        </p:nvSpPr>
        <p:spPr>
          <a:xfrm>
            <a:off x="6283569" y="6724937"/>
            <a:ext cx="3566111" cy="12311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tx1"/>
                </a:solidFill>
                <a:latin typeface="+mn-lt"/>
                <a:ea typeface="Meiryo UI" panose="020B0604030504040204" pitchFamily="50" charset="-128"/>
                <a:cs typeface="Meiryo UI" pitchFamily="50" charset="-128"/>
              </a:rPr>
              <a:t>© 2022 </a:t>
            </a:r>
            <a:r>
              <a:rPr kumimoji="0" lang="en-US" altLang="ja-JP" sz="800" b="0" i="0" dirty="0">
                <a:solidFill>
                  <a:srgbClr val="FFFFFF"/>
                </a:solidFill>
                <a:latin typeface="+mn-lt"/>
                <a:ea typeface="HGPGothicE" charset="-128"/>
                <a:cs typeface="Meiryo UI" pitchFamily="50" charset="-128"/>
              </a:rPr>
              <a:t>NTT DATA INSTITUTE OF MANAGEMENT CONSULTING, Inc.</a:t>
            </a:r>
            <a:endParaRPr kumimoji="0" lang="en-US" altLang="ja-JP" sz="800" b="0" i="0" dirty="0">
              <a:solidFill>
                <a:schemeClr val="tx1"/>
              </a:solidFill>
              <a:latin typeface="+mn-lt"/>
              <a:ea typeface="Meiryo UI" panose="020B0604030504040204" pitchFamily="50" charset="-128"/>
              <a:cs typeface="Meiryo UI" pitchFamily="50" charset="-128"/>
            </a:endParaRPr>
          </a:p>
        </p:txBody>
      </p:sp>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18168" y="586441"/>
            <a:ext cx="6520091" cy="4890068"/>
          </a:xfrm>
          <a:prstGeom prst="rect">
            <a:avLst/>
          </a:prstGeom>
        </p:spPr>
      </p:pic>
    </p:spTree>
    <p:extLst>
      <p:ext uri="{BB962C8B-B14F-4D97-AF65-F5344CB8AC3E}">
        <p14:creationId xmlns:p14="http://schemas.microsoft.com/office/powerpoint/2010/main" val="106666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376237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2607887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1354462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38606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p:cNvSpPr/>
          <p:nvPr userDrawn="1"/>
        </p:nvSpPr>
        <p:spPr>
          <a:xfrm>
            <a:off x="0" y="775263"/>
            <a:ext cx="9906000" cy="108000"/>
          </a:xfrm>
          <a:prstGeom prst="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80"/>
          </a:p>
        </p:txBody>
      </p:sp>
    </p:spTree>
    <p:extLst>
      <p:ext uri="{BB962C8B-B14F-4D97-AF65-F5344CB8AC3E}">
        <p14:creationId xmlns:p14="http://schemas.microsoft.com/office/powerpoint/2010/main" val="427990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正方形/長方形 4"/>
          <p:cNvSpPr/>
          <p:nvPr userDrawn="1"/>
        </p:nvSpPr>
        <p:spPr>
          <a:xfrm>
            <a:off x="0" y="775263"/>
            <a:ext cx="9906000" cy="108000"/>
          </a:xfrm>
          <a:prstGeom prst="rect">
            <a:avLst/>
          </a:prstGeom>
          <a:solidFill>
            <a:schemeClr val="tx1">
              <a:lumMod val="65000"/>
              <a:lumOff val="3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80"/>
          </a:p>
        </p:txBody>
      </p:sp>
    </p:spTree>
    <p:extLst>
      <p:ext uri="{BB962C8B-B14F-4D97-AF65-F5344CB8AC3E}">
        <p14:creationId xmlns:p14="http://schemas.microsoft.com/office/powerpoint/2010/main" val="3825973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3474137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788182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4046694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207289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A">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06ACBF3F-D8C8-49E5-AED6-9B2012FC0A11}"/>
              </a:ext>
            </a:extLst>
          </p:cNvPr>
          <p:cNvSpPr>
            <a:spLocks noGrp="1"/>
          </p:cNvSpPr>
          <p:nvPr>
            <p:ph type="body" sz="quarter" idx="11" hasCustomPrompt="1"/>
          </p:nvPr>
        </p:nvSpPr>
        <p:spPr>
          <a:xfrm>
            <a:off x="471488" y="908050"/>
            <a:ext cx="8946000" cy="5256000"/>
          </a:xfrm>
          <a:prstGeom prst="rect">
            <a:avLst/>
          </a:prstGeom>
        </p:spPr>
        <p:txBody>
          <a:bodyPr/>
          <a:lstStyle>
            <a:lvl1pPr marL="0" indent="0">
              <a:buNone/>
              <a:defRPr sz="2000">
                <a:solidFill>
                  <a:schemeClr val="bg1"/>
                </a:solidFill>
                <a:latin typeface="BIZ UDPゴシック" panose="020B0400000000000000" pitchFamily="50" charset="-128"/>
                <a:ea typeface="BIZ UDPゴシック" panose="020B0400000000000000" pitchFamily="50" charset="-128"/>
              </a:defRPr>
            </a:lvl1pPr>
            <a:lvl2pPr>
              <a:defRPr sz="2000">
                <a:latin typeface="Meiryo UI" panose="020B0604030504040204" pitchFamily="50" charset="-128"/>
                <a:ea typeface="Meiryo UI" panose="020B0604030504040204" pitchFamily="50" charset="-128"/>
              </a:defRPr>
            </a:lvl2pPr>
            <a:lvl3pPr>
              <a:defRPr sz="2000">
                <a:latin typeface="Meiryo UI" panose="020B0604030504040204" pitchFamily="50" charset="-128"/>
                <a:ea typeface="Meiryo UI" panose="020B0604030504040204" pitchFamily="50" charset="-128"/>
              </a:defRPr>
            </a:lvl3pPr>
            <a:lvl4pPr>
              <a:defRPr sz="2000">
                <a:latin typeface="Meiryo UI" panose="020B0604030504040204" pitchFamily="50" charset="-128"/>
                <a:ea typeface="Meiryo UI" panose="020B0604030504040204" pitchFamily="50" charset="-128"/>
              </a:defRPr>
            </a:lvl4pPr>
            <a:lvl5pPr>
              <a:defRPr sz="2000">
                <a:latin typeface="Meiryo UI" panose="020B0604030504040204" pitchFamily="50" charset="-128"/>
                <a:ea typeface="Meiryo UI" panose="020B0604030504040204" pitchFamily="50" charset="-128"/>
              </a:defRPr>
            </a:lvl5pPr>
          </a:lstStyle>
          <a:p>
            <a:pPr lvl="0"/>
            <a:r>
              <a:rPr kumimoji="1" lang="ja-JP" altLang="en-US" dirty="0"/>
              <a:t>１．</a:t>
            </a:r>
            <a:endParaRPr kumimoji="1" lang="en-US" altLang="ja-JP" dirty="0"/>
          </a:p>
          <a:p>
            <a:pPr lvl="0"/>
            <a:r>
              <a:rPr kumimoji="1" lang="ja-JP" altLang="en-US" dirty="0"/>
              <a:t>２．</a:t>
            </a:r>
            <a:endParaRPr kumimoji="1" lang="en-US" altLang="ja-JP" dirty="0"/>
          </a:p>
          <a:p>
            <a:pPr lvl="0"/>
            <a:r>
              <a:rPr kumimoji="1" lang="ja-JP" altLang="en-US" dirty="0"/>
              <a:t>３．</a:t>
            </a:r>
            <a:endParaRPr kumimoji="1" lang="en-US" altLang="ja-JP" dirty="0"/>
          </a:p>
          <a:p>
            <a:pPr lvl="0"/>
            <a:r>
              <a:rPr kumimoji="1" lang="ja-JP" altLang="en-US" dirty="0"/>
              <a:t>４．</a:t>
            </a:r>
            <a:endParaRPr kumimoji="1" lang="en-US" altLang="ja-JP" dirty="0"/>
          </a:p>
          <a:p>
            <a:pPr lvl="0"/>
            <a:r>
              <a:rPr kumimoji="1" lang="ja-JP" altLang="en-US" dirty="0"/>
              <a:t>５．</a:t>
            </a:r>
            <a:endParaRPr kumimoji="1" lang="en-US" altLang="ja-JP" dirty="0"/>
          </a:p>
        </p:txBody>
      </p:sp>
      <p:sp>
        <p:nvSpPr>
          <p:cNvPr id="8" name="タイトル 1"/>
          <p:cNvSpPr>
            <a:spLocks noGrp="1"/>
          </p:cNvSpPr>
          <p:nvPr>
            <p:ph type="title" hasCustomPrompt="1"/>
          </p:nvPr>
        </p:nvSpPr>
        <p:spPr>
          <a:xfrm>
            <a:off x="172186" y="2902"/>
            <a:ext cx="9578639" cy="730799"/>
          </a:xfrm>
          <a:prstGeom prst="rect">
            <a:avLst/>
          </a:prstGeom>
        </p:spPr>
        <p:txBody>
          <a:bodyPr tIns="108000" anchor="ctr" anchorCtr="0">
            <a:normAutofit/>
          </a:bodyPr>
          <a:lstStyle>
            <a:lvl1pPr>
              <a:defRPr lang="ja-JP" altLang="en-US" sz="2400" b="1" spc="0" dirty="0" smtClean="0">
                <a:solidFill>
                  <a:schemeClr val="bg1"/>
                </a:solidFill>
                <a:latin typeface="BIZ UDPゴシック" panose="020B0400000000000000" pitchFamily="50" charset="-128"/>
                <a:ea typeface="BIZ UDPゴシック" panose="020B0400000000000000" pitchFamily="50" charset="-128"/>
                <a:cs typeface="Arial"/>
              </a:defRPr>
            </a:lvl1pPr>
          </a:lstStyle>
          <a:p>
            <a:pPr marL="226468" marR="0" lvl="0" indent="-226468" defTabSz="609555" latinLnBrk="0">
              <a:lnSpc>
                <a:spcPct val="100000"/>
              </a:lnSpc>
              <a:spcBef>
                <a:spcPct val="20000"/>
              </a:spcBef>
              <a:buClrTx/>
              <a:buSzTx/>
              <a:buFont typeface="+mj-lt"/>
              <a:buNone/>
              <a:tabLst/>
            </a:pPr>
            <a:r>
              <a:rPr kumimoji="1" lang="ja-JP" altLang="en-US" dirty="0"/>
              <a:t>［目次］</a:t>
            </a:r>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5711" y="6486264"/>
            <a:ext cx="1159714" cy="295200"/>
          </a:xfrm>
          <a:prstGeom prst="rect">
            <a:avLst/>
          </a:prstGeom>
        </p:spPr>
      </p:pic>
      <p:sp>
        <p:nvSpPr>
          <p:cNvPr id="7" name="TextBox 16"/>
          <p:cNvSpPr txBox="1"/>
          <p:nvPr userDrawn="1"/>
        </p:nvSpPr>
        <p:spPr>
          <a:xfrm>
            <a:off x="4680937" y="6551483"/>
            <a:ext cx="544563"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rgbClr val="000000"/>
                </a:solidFill>
                <a:latin typeface="+mn-lt"/>
                <a:ea typeface="Meiryo UI" panose="020B0604030504040204" pitchFamily="50" charset="-128"/>
                <a:cs typeface="HGPGothicE" charset="-128"/>
              </a:rPr>
              <a:pPr algn="ctr" fontAlgn="auto">
                <a:spcBef>
                  <a:spcPts val="0"/>
                </a:spcBef>
                <a:spcAft>
                  <a:spcPts val="0"/>
                </a:spcAft>
                <a:defRPr/>
              </a:pPr>
              <a:t>‹#›</a:t>
            </a:fld>
            <a:endParaRPr lang="en-US" sz="1200" b="0" i="0" dirty="0">
              <a:solidFill>
                <a:srgbClr val="000000"/>
              </a:solidFill>
              <a:latin typeface="+mn-lt"/>
              <a:ea typeface="Meiryo UI" panose="020B0604030504040204" pitchFamily="50" charset="-128"/>
              <a:cs typeface="HGPGothicE" charset="-128"/>
            </a:endParaRPr>
          </a:p>
        </p:txBody>
      </p:sp>
      <p:sp>
        <p:nvSpPr>
          <p:cNvPr id="9" name="TextBox 12"/>
          <p:cNvSpPr txBox="1"/>
          <p:nvPr userDrawn="1"/>
        </p:nvSpPr>
        <p:spPr>
          <a:xfrm>
            <a:off x="1318620" y="6578004"/>
            <a:ext cx="3457775" cy="123111"/>
          </a:xfrm>
          <a:prstGeom prst="rect">
            <a:avLst/>
          </a:prstGeom>
          <a:noFill/>
        </p:spPr>
        <p:txBody>
          <a:bodyPr wrap="square" tIns="0" bIns="0">
            <a:spAutoFit/>
          </a:bodyPr>
          <a:lstStyle/>
          <a:p>
            <a:pPr marL="0" marR="0" lvl="0" indent="0" algn="l"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mn-lt"/>
                <a:ea typeface="Meiryo UI" panose="020B0604030504040204" pitchFamily="50" charset="-128"/>
                <a:cs typeface="Meiryo UI" pitchFamily="50" charset="-128"/>
              </a:rPr>
              <a:t>© 2022 </a:t>
            </a:r>
            <a:r>
              <a:rPr kumimoji="0" lang="en-US" altLang="ja-JP" sz="800" b="0" i="0" dirty="0">
                <a:solidFill>
                  <a:schemeClr val="bg1"/>
                </a:solidFill>
                <a:latin typeface="+mn-lt"/>
                <a:ea typeface="HGPGothicE" charset="-128"/>
                <a:cs typeface="Meiryo UI" pitchFamily="50" charset="-128"/>
              </a:rPr>
              <a:t>NTT DATA INSTITUTE OF MANAGEMENT CONSULTING, Inc.</a:t>
            </a:r>
            <a:endParaRPr kumimoji="0" lang="en-US" altLang="ja-JP" sz="800" b="0" i="0" dirty="0">
              <a:solidFill>
                <a:schemeClr val="bg1"/>
              </a:solidFill>
              <a:latin typeface="+mn-lt"/>
              <a:ea typeface="Meiryo UI" panose="020B0604030504040204" pitchFamily="50" charset="-128"/>
              <a:cs typeface="Meiryo UI" pitchFamily="50" charset="-128"/>
            </a:endParaRPr>
          </a:p>
        </p:txBody>
      </p:sp>
    </p:spTree>
    <p:extLst>
      <p:ext uri="{BB962C8B-B14F-4D97-AF65-F5344CB8AC3E}">
        <p14:creationId xmlns:p14="http://schemas.microsoft.com/office/powerpoint/2010/main" val="90460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中扉A">
    <p:bg>
      <p:bgPr>
        <a:solidFill>
          <a:srgbClr val="6785C1"/>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2580" y="0"/>
            <a:ext cx="4244809"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7792C7"/>
          </a:solidFill>
          <a:ln>
            <a:noFill/>
          </a:ln>
        </p:spPr>
        <p:txBody>
          <a:bodyPr vert="horz" wrap="square" lIns="74295" tIns="37148" rIns="74295" bIns="37148" numCol="1" anchor="t" anchorCtr="0" compatLnSpc="1">
            <a:prstTxWarp prst="textNoShape">
              <a:avLst/>
            </a:prstTxWarp>
          </a:bodyPr>
          <a:lstStyle/>
          <a:p>
            <a:endParaRPr lang="en-US" sz="1480">
              <a:latin typeface="Meiryo UI" panose="020B0604030504040204" pitchFamily="50" charset="-128"/>
              <a:ea typeface="Meiryo UI" panose="020B0604030504040204" pitchFamily="50" charset="-128"/>
            </a:endParaRPr>
          </a:p>
        </p:txBody>
      </p:sp>
      <p:sp>
        <p:nvSpPr>
          <p:cNvPr id="8" name="Slide Number Placeholder 2">
            <a:extLst>
              <a:ext uri="{FF2B5EF4-FFF2-40B4-BE49-F238E27FC236}">
                <a16:creationId xmlns:a16="http://schemas.microsoft.com/office/drawing/2014/main" id="{D6DFEA91-6D5D-4821-BB70-31F926CD2D1E}"/>
              </a:ext>
            </a:extLst>
          </p:cNvPr>
          <p:cNvSpPr>
            <a:spLocks noGrp="1"/>
          </p:cNvSpPr>
          <p:nvPr>
            <p:ph type="sldNum" sz="quarter" idx="11"/>
          </p:nvPr>
        </p:nvSpPr>
        <p:spPr>
          <a:xfrm>
            <a:off x="4681823" y="6556248"/>
            <a:ext cx="542354" cy="182880"/>
          </a:xfrm>
          <a:prstGeom prst="rect">
            <a:avLst/>
          </a:prstGeom>
        </p:spPr>
        <p:txBody>
          <a:bodyPr anchor="ctr"/>
          <a:lstStyle>
            <a:lvl1pPr>
              <a:defRPr sz="1200">
                <a:solidFill>
                  <a:srgbClr val="FFFFFF"/>
                </a:solidFill>
                <a:latin typeface="Meiryo UI" panose="020B0604030504040204" pitchFamily="50" charset="-128"/>
                <a:ea typeface="Meiryo UI" panose="020B0604030504040204" pitchFamily="50" charset="-128"/>
              </a:defRPr>
            </a:lvl1pPr>
          </a:lstStyle>
          <a:p>
            <a:pPr algn="ctr"/>
            <a:fld id="{92EA2340-BE12-4138-BE15-7C339B03EB4B}" type="slidenum">
              <a:rPr lang="en-US" smtClean="0"/>
              <a:pPr algn="ctr"/>
              <a:t>‹#›</a:t>
            </a:fld>
            <a:endParaRPr lang="en-US" dirty="0"/>
          </a:p>
        </p:txBody>
      </p:sp>
      <p:sp>
        <p:nvSpPr>
          <p:cNvPr id="9" name="Text Placeholder 2">
            <a:extLst>
              <a:ext uri="{FF2B5EF4-FFF2-40B4-BE49-F238E27FC236}">
                <a16:creationId xmlns:a16="http://schemas.microsoft.com/office/drawing/2014/main" id="{34AEFB69-85BA-4D0C-BFA2-34ABA6779977}"/>
              </a:ext>
            </a:extLst>
          </p:cNvPr>
          <p:cNvSpPr>
            <a:spLocks noGrp="1"/>
          </p:cNvSpPr>
          <p:nvPr>
            <p:ph type="body" sz="quarter" idx="12" hasCustomPrompt="1"/>
          </p:nvPr>
        </p:nvSpPr>
        <p:spPr>
          <a:xfrm>
            <a:off x="3219450" y="1295400"/>
            <a:ext cx="6129338" cy="4343400"/>
          </a:xfrm>
          <a:prstGeom prst="rect">
            <a:avLst/>
          </a:prstGeom>
        </p:spPr>
        <p:txBody>
          <a:bodyPr anchor="ctr"/>
          <a:lstStyle>
            <a:lvl1pPr marL="0" indent="0" algn="ctr">
              <a:buNone/>
              <a:defRPr sz="2800" b="1" baseline="0">
                <a:solidFill>
                  <a:schemeClr val="tx1"/>
                </a:solidFill>
                <a:latin typeface="Arial" panose="020B0604020202020204" pitchFamily="34" charset="0"/>
                <a:ea typeface="BIZ UDPゴシック" panose="020B0400000000000000" pitchFamily="50" charset="-128"/>
              </a:defRPr>
            </a:lvl1pPr>
            <a:lvl2pPr marL="495264" indent="0">
              <a:buNone/>
              <a:defRPr>
                <a:solidFill>
                  <a:schemeClr val="bg1"/>
                </a:solidFill>
              </a:defRPr>
            </a:lvl2pPr>
            <a:lvl3pPr marL="990526" indent="0">
              <a:buNone/>
              <a:defRPr>
                <a:solidFill>
                  <a:schemeClr val="bg1"/>
                </a:solidFill>
              </a:defRPr>
            </a:lvl3pPr>
            <a:lvl4pPr marL="1485788" indent="0">
              <a:buNone/>
              <a:defRPr>
                <a:solidFill>
                  <a:schemeClr val="bg1"/>
                </a:solidFill>
              </a:defRPr>
            </a:lvl4pPr>
            <a:lvl5pPr marL="1981051" indent="0">
              <a:buNone/>
              <a:defRPr>
                <a:solidFill>
                  <a:schemeClr val="bg1"/>
                </a:solidFill>
              </a:defRPr>
            </a:lvl5pPr>
          </a:lstStyle>
          <a:p>
            <a:pPr lvl="0"/>
            <a:r>
              <a:rPr lang="en-US" dirty="0"/>
              <a:t>[</a:t>
            </a:r>
            <a:r>
              <a:rPr lang="ja-JP" altLang="en-US" dirty="0"/>
              <a:t>タイトル</a:t>
            </a:r>
            <a:r>
              <a:rPr lang="en-US" dirty="0"/>
              <a:t>]</a:t>
            </a:r>
          </a:p>
        </p:txBody>
      </p:sp>
      <p:sp>
        <p:nvSpPr>
          <p:cNvPr id="10" name="TextBox 12"/>
          <p:cNvSpPr txBox="1"/>
          <p:nvPr userDrawn="1"/>
        </p:nvSpPr>
        <p:spPr>
          <a:xfrm>
            <a:off x="581296" y="6593331"/>
            <a:ext cx="3463166" cy="123111"/>
          </a:xfrm>
          <a:prstGeom prst="rect">
            <a:avLst/>
          </a:prstGeom>
          <a:noFill/>
        </p:spPr>
        <p:txBody>
          <a:bodyPr wrap="square" tIns="0" bIns="0">
            <a:spAutoFit/>
          </a:bodyPr>
          <a:lstStyle/>
          <a:p>
            <a:pPr marL="0" marR="0" lvl="0" indent="0" algn="l" defTabSz="495263" rtl="0" eaLnBrk="1" fontAlgn="auto" latinLnBrk="0" hangingPunct="1">
              <a:lnSpc>
                <a:spcPct val="100000"/>
              </a:lnSpc>
              <a:spcBef>
                <a:spcPts val="0"/>
              </a:spcBef>
              <a:spcAft>
                <a:spcPts val="0"/>
              </a:spcAft>
              <a:buClrTx/>
              <a:buSzTx/>
              <a:buFontTx/>
              <a:buNone/>
              <a:tabLst/>
              <a:defRPr/>
            </a:pPr>
            <a:r>
              <a:rPr kumimoji="0" lang="en-US" altLang="ja-JP" sz="800" b="0" i="0" dirty="0">
                <a:solidFill>
                  <a:srgbClr val="FFFFFF"/>
                </a:solidFill>
                <a:latin typeface="Meiryo UI" panose="020B0604030504040204" pitchFamily="50" charset="-128"/>
                <a:ea typeface="Meiryo UI" panose="020B0604030504040204" pitchFamily="50" charset="-128"/>
                <a:cs typeface="Meiryo UI" pitchFamily="50" charset="-128"/>
              </a:rPr>
              <a:t>© 2022 </a:t>
            </a:r>
            <a:r>
              <a:rPr kumimoji="0" lang="en-US" altLang="ja-JP" sz="800" b="0" i="0" dirty="0">
                <a:solidFill>
                  <a:schemeClr val="tx1"/>
                </a:solidFill>
                <a:latin typeface="HGPGothicE" charset="-128"/>
                <a:ea typeface="HGPGothicE" charset="-128"/>
                <a:cs typeface="Meiryo UI" pitchFamily="50" charset="-128"/>
              </a:rPr>
              <a:t>NTT DATA INSTITUTE </a:t>
            </a:r>
            <a:r>
              <a:rPr kumimoji="0" lang="en-US" altLang="ja-JP" sz="800" b="0" i="0" dirty="0">
                <a:solidFill>
                  <a:schemeClr val="tx1"/>
                </a:solidFill>
                <a:latin typeface="+mn-lt"/>
                <a:ea typeface="HGPGothicE" charset="-128"/>
                <a:cs typeface="Meiryo UI" pitchFamily="50" charset="-128"/>
              </a:rPr>
              <a:t>OF</a:t>
            </a:r>
            <a:r>
              <a:rPr kumimoji="0" lang="en-US" altLang="ja-JP" sz="800" b="0" i="0" dirty="0">
                <a:solidFill>
                  <a:schemeClr val="tx1"/>
                </a:solidFill>
                <a:latin typeface="HGPGothicE" charset="-128"/>
                <a:ea typeface="HGPGothicE" charset="-128"/>
                <a:cs typeface="Meiryo UI" pitchFamily="50" charset="-128"/>
              </a:rPr>
              <a:t> MANAGEMENT CONSULTING, Inc.</a:t>
            </a:r>
            <a:endParaRPr kumimoji="0" lang="en-US" altLang="ja-JP" sz="800" b="0" i="0" dirty="0">
              <a:solidFill>
                <a:schemeClr val="tx1"/>
              </a:solidFill>
              <a:latin typeface="Meiryo UI" panose="020B0604030504040204" pitchFamily="50" charset="-128"/>
              <a:ea typeface="Meiryo UI" panose="020B0604030504040204" pitchFamily="50" charset="-128"/>
              <a:cs typeface="Meiryo UI" pitchFamily="50" charset="-128"/>
            </a:endParaRPr>
          </a:p>
        </p:txBody>
      </p:sp>
      <p:pic>
        <p:nvPicPr>
          <p:cNvPr id="13" name="図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3091" y="6499388"/>
            <a:ext cx="1178351" cy="296174"/>
          </a:xfrm>
          <a:prstGeom prst="rect">
            <a:avLst/>
          </a:prstGeom>
        </p:spPr>
      </p:pic>
    </p:spTree>
    <p:extLst>
      <p:ext uri="{BB962C8B-B14F-4D97-AF65-F5344CB8AC3E}">
        <p14:creationId xmlns:p14="http://schemas.microsoft.com/office/powerpoint/2010/main" val="2381094016"/>
      </p:ext>
    </p:extLst>
  </p:cSld>
  <p:clrMapOvr>
    <a:masterClrMapping/>
  </p:clrMapOvr>
  <p:extLst mod="1">
    <p:ext uri="{DCECCB84-F9BA-43D5-87BE-67443E8EF086}">
      <p15:sldGuideLst xmlns:p15="http://schemas.microsoft.com/office/powerpoint/2012/main">
        <p15:guide id="1" pos="3840">
          <p15:clr>
            <a:srgbClr val="FBAE40"/>
          </p15:clr>
        </p15:guide>
        <p15:guide id="2" pos="192">
          <p15:clr>
            <a:srgbClr val="FBAE40"/>
          </p15:clr>
        </p15:guide>
        <p15:guide id="3" pos="74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A">
    <p:spTree>
      <p:nvGrpSpPr>
        <p:cNvPr id="1" name=""/>
        <p:cNvGrpSpPr/>
        <p:nvPr/>
      </p:nvGrpSpPr>
      <p:grpSpPr>
        <a:xfrm>
          <a:off x="0" y="0"/>
          <a:ext cx="0" cy="0"/>
          <a:chOff x="0" y="0"/>
          <a:chExt cx="0" cy="0"/>
        </a:xfrm>
      </p:grpSpPr>
      <p:sp>
        <p:nvSpPr>
          <p:cNvPr id="5" name="Rectangle 20"/>
          <p:cNvSpPr/>
          <p:nvPr userDrawn="1"/>
        </p:nvSpPr>
        <p:spPr>
          <a:xfrm>
            <a:off x="0" y="0"/>
            <a:ext cx="9906000" cy="733702"/>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lIns="68270" tIns="35100" rIns="68270" bIns="34135" rtlCol="0" anchor="ctr">
            <a:normAutofit/>
          </a:bodyPr>
          <a:lstStyle/>
          <a:p>
            <a:pPr algn="ctr"/>
            <a:endParaRPr lang="en-US" sz="1480" dirty="0"/>
          </a:p>
        </p:txBody>
      </p:sp>
      <p:sp>
        <p:nvSpPr>
          <p:cNvPr id="11" name="タイトル 1"/>
          <p:cNvSpPr>
            <a:spLocks noGrp="1"/>
          </p:cNvSpPr>
          <p:nvPr>
            <p:ph type="title" hasCustomPrompt="1"/>
          </p:nvPr>
        </p:nvSpPr>
        <p:spPr>
          <a:xfrm>
            <a:off x="139903" y="0"/>
            <a:ext cx="9623250" cy="722902"/>
          </a:xfrm>
          <a:prstGeom prst="rect">
            <a:avLst/>
          </a:prstGeom>
        </p:spPr>
        <p:txBody>
          <a:bodyPr tIns="108000" anchor="ctr" anchorCtr="0">
            <a:normAutofit/>
          </a:bodyPr>
          <a:lstStyle>
            <a:lvl1pPr marL="0" indent="0">
              <a:defRPr kumimoji="1" lang="ja-JP" altLang="en-US" sz="2400" b="1" i="0" kern="1200" spc="0" baseline="0" dirty="0">
                <a:solidFill>
                  <a:schemeClr val="bg1"/>
                </a:solidFill>
                <a:latin typeface="Arial" panose="020B0604020202020204" pitchFamily="34" charset="0"/>
                <a:ea typeface="BIZ UDPゴシック" panose="020B0400000000000000" pitchFamily="50" charset="-128"/>
                <a:cs typeface="Arial"/>
              </a:defRPr>
            </a:lvl1pPr>
          </a:lstStyle>
          <a:p>
            <a:pPr marL="184005" marR="0" lvl="0" indent="-184005" algn="l" defTabSz="495263" rtl="0" eaLnBrk="1" fontAlgn="base" latinLnBrk="0" hangingPunct="1">
              <a:lnSpc>
                <a:spcPct val="100000"/>
              </a:lnSpc>
              <a:spcBef>
                <a:spcPct val="20000"/>
              </a:spcBef>
              <a:spcAft>
                <a:spcPct val="0"/>
              </a:spcAft>
              <a:buClrTx/>
              <a:buSzTx/>
              <a:buFont typeface="+mj-lt"/>
              <a:buNone/>
              <a:tabLst/>
            </a:pPr>
            <a:r>
              <a:rPr kumimoji="1" lang="ja-JP" altLang="en-US" dirty="0"/>
              <a:t>［タイトル］</a:t>
            </a:r>
          </a:p>
        </p:txBody>
      </p:sp>
      <p:sp>
        <p:nvSpPr>
          <p:cNvPr id="3" name="テキスト プレースホルダー 2">
            <a:extLst>
              <a:ext uri="{FF2B5EF4-FFF2-40B4-BE49-F238E27FC236}">
                <a16:creationId xmlns:a16="http://schemas.microsoft.com/office/drawing/2014/main" id="{3DC7A6FB-DEB1-4E3B-A893-0522D7EE017D}"/>
              </a:ext>
            </a:extLst>
          </p:cNvPr>
          <p:cNvSpPr>
            <a:spLocks noGrp="1"/>
          </p:cNvSpPr>
          <p:nvPr>
            <p:ph type="body" sz="quarter" idx="10" hasCustomPrompt="1"/>
          </p:nvPr>
        </p:nvSpPr>
        <p:spPr>
          <a:xfrm>
            <a:off x="436790" y="908050"/>
            <a:ext cx="9029475" cy="5256000"/>
          </a:xfrm>
          <a:prstGeom prst="rect">
            <a:avLst/>
          </a:prstGeom>
        </p:spPr>
        <p:txBody>
          <a:bodyPr/>
          <a:lstStyle>
            <a:lvl1pPr marL="0" indent="0">
              <a:buNone/>
              <a:defRPr sz="2000" baseline="0">
                <a:latin typeface="Arial" panose="020B0604020202020204" pitchFamily="34" charset="0"/>
                <a:ea typeface="BIZ UDPゴシック" panose="020B0400000000000000" pitchFamily="50" charset="-128"/>
              </a:defRPr>
            </a:lvl1pPr>
            <a:lvl2pPr>
              <a:defRPr sz="2000" baseline="0">
                <a:latin typeface="Arial" panose="020B0604020202020204" pitchFamily="34" charset="0"/>
                <a:ea typeface="BIZ UDPゴシック" panose="020B0400000000000000" pitchFamily="50" charset="-128"/>
              </a:defRPr>
            </a:lvl2pPr>
            <a:lvl3pPr>
              <a:defRPr sz="2000" baseline="0">
                <a:latin typeface="Arial" panose="020B0604020202020204" pitchFamily="34" charset="0"/>
                <a:ea typeface="BIZ UDPゴシック" panose="020B0400000000000000" pitchFamily="50" charset="-128"/>
              </a:defRPr>
            </a:lvl3pPr>
            <a:lvl4pPr>
              <a:defRPr sz="2000" baseline="0">
                <a:latin typeface="Arial" panose="020B0604020202020204" pitchFamily="34" charset="0"/>
                <a:ea typeface="BIZ UDPゴシック" panose="020B0400000000000000" pitchFamily="50" charset="-128"/>
              </a:defRPr>
            </a:lvl4pPr>
            <a:lvl5pPr>
              <a:defRPr sz="2000" baseline="0">
                <a:latin typeface="Arial" panose="020B0604020202020204" pitchFamily="34" charset="0"/>
                <a:ea typeface="BIZ UDPゴシック" panose="020B0400000000000000" pitchFamily="50" charset="-128"/>
              </a:defRPr>
            </a:lvl5pPr>
          </a:lstStyle>
          <a:p>
            <a:pPr lvl="0"/>
            <a:r>
              <a:rPr kumimoji="1" lang="ja-JP" altLang="en-US" dirty="0"/>
              <a:t>テキストの入力</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2" name="Rectangle 17"/>
          <p:cNvSpPr/>
          <p:nvPr userDrawn="1"/>
        </p:nvSpPr>
        <p:spPr>
          <a:xfrm>
            <a:off x="0" y="6434124"/>
            <a:ext cx="9906000" cy="424800"/>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950" b="0" i="0" dirty="0">
              <a:solidFill>
                <a:schemeClr val="tx1"/>
              </a:solidFill>
              <a:latin typeface="HGPGothicE" charset="-128"/>
              <a:ea typeface="HGPGothicE" charset="-128"/>
            </a:endParaRPr>
          </a:p>
        </p:txBody>
      </p:sp>
      <p:sp>
        <p:nvSpPr>
          <p:cNvPr id="14" name="TextBox 12"/>
          <p:cNvSpPr txBox="1"/>
          <p:nvPr userDrawn="1"/>
        </p:nvSpPr>
        <p:spPr>
          <a:xfrm>
            <a:off x="581296" y="6593331"/>
            <a:ext cx="3639012" cy="123111"/>
          </a:xfrm>
          <a:prstGeom prst="rect">
            <a:avLst/>
          </a:prstGeom>
          <a:noFill/>
        </p:spPr>
        <p:txBody>
          <a:bodyPr wrap="square" tIns="0" bIns="0">
            <a:spAutoFit/>
          </a:bodyPr>
          <a:lstStyle/>
          <a:p>
            <a:pPr marL="0" marR="0" lvl="0" indent="0" algn="l" defTabSz="495263"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Arial" panose="020B0604020202020204" pitchFamily="34" charset="0"/>
                <a:ea typeface="Meiryo UI" panose="020B0604030504040204" pitchFamily="50" charset="-128"/>
                <a:cs typeface="Arial" panose="020B0604020202020204" pitchFamily="34" charset="0"/>
              </a:rPr>
              <a:t>© 2022 </a:t>
            </a:r>
            <a:r>
              <a:rPr kumimoji="0" lang="en-US" altLang="ja-JP" sz="800" b="0" i="0" dirty="0">
                <a:solidFill>
                  <a:schemeClr val="bg1"/>
                </a:solidFill>
                <a:latin typeface="Arial" panose="020B0604020202020204" pitchFamily="34" charset="0"/>
                <a:ea typeface="HGPGothicE" charset="-128"/>
                <a:cs typeface="Arial" panose="020B0604020202020204" pitchFamily="34" charset="0"/>
              </a:rPr>
              <a:t>NTT DATA INSTITUTE OF MANAGEMENT CONSULTING, Inc.</a:t>
            </a:r>
            <a:endParaRPr kumimoji="0" lang="en-US" altLang="ja-JP" sz="800" b="0" i="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5" name="TextBox 16"/>
          <p:cNvSpPr txBox="1"/>
          <p:nvPr userDrawn="1"/>
        </p:nvSpPr>
        <p:spPr>
          <a:xfrm>
            <a:off x="4680937" y="6551483"/>
            <a:ext cx="544563"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Arial" panose="020B0604020202020204" pitchFamily="34" charset="0"/>
                <a:ea typeface="Meiryo UI" panose="020B0604030504040204" pitchFamily="50" charset="-128"/>
                <a:cs typeface="Arial" panose="020B0604020202020204" pitchFamily="34" charset="0"/>
              </a:rPr>
              <a:pPr algn="ctr" fontAlgn="auto">
                <a:spcBef>
                  <a:spcPts val="0"/>
                </a:spcBef>
                <a:spcAft>
                  <a:spcPts val="0"/>
                </a:spcAft>
                <a:defRPr/>
              </a:pPr>
              <a:t>‹#›</a:t>
            </a:fld>
            <a:endParaRPr lang="en-US" sz="1200" b="0" i="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3091" y="6499388"/>
            <a:ext cx="1178351" cy="296174"/>
          </a:xfrm>
          <a:prstGeom prst="rect">
            <a:avLst/>
          </a:prstGeom>
        </p:spPr>
      </p:pic>
    </p:spTree>
    <p:extLst>
      <p:ext uri="{BB962C8B-B14F-4D97-AF65-F5344CB8AC3E}">
        <p14:creationId xmlns:p14="http://schemas.microsoft.com/office/powerpoint/2010/main" val="3662933658"/>
      </p:ext>
    </p:extLst>
  </p:cSld>
  <p:clrMapOvr>
    <a:masterClrMapping/>
  </p:clrMapOvr>
  <p:extLst mod="1">
    <p:ext uri="{DCECCB84-F9BA-43D5-87BE-67443E8EF086}">
      <p15:sldGuideLst xmlns:p15="http://schemas.microsoft.com/office/powerpoint/2012/main">
        <p15:guide id="1" orient="horz" pos="572">
          <p15:clr>
            <a:srgbClr val="FBAE40"/>
          </p15:clr>
        </p15:guide>
        <p15:guide id="2" pos="32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コンテンツA">
    <p:spTree>
      <p:nvGrpSpPr>
        <p:cNvPr id="1" name=""/>
        <p:cNvGrpSpPr/>
        <p:nvPr/>
      </p:nvGrpSpPr>
      <p:grpSpPr>
        <a:xfrm>
          <a:off x="0" y="0"/>
          <a:ext cx="0" cy="0"/>
          <a:chOff x="0" y="0"/>
          <a:chExt cx="0" cy="0"/>
        </a:xfrm>
      </p:grpSpPr>
      <p:sp>
        <p:nvSpPr>
          <p:cNvPr id="5" name="Rectangle 20"/>
          <p:cNvSpPr/>
          <p:nvPr userDrawn="1"/>
        </p:nvSpPr>
        <p:spPr>
          <a:xfrm>
            <a:off x="0" y="0"/>
            <a:ext cx="9906000" cy="733702"/>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lIns="68270" tIns="35100" rIns="68270" bIns="34135" rtlCol="0" anchor="ctr">
            <a:normAutofit/>
          </a:bodyPr>
          <a:lstStyle/>
          <a:p>
            <a:pPr algn="ctr"/>
            <a:endParaRPr lang="en-US" sz="1480" dirty="0"/>
          </a:p>
        </p:txBody>
      </p:sp>
      <p:sp>
        <p:nvSpPr>
          <p:cNvPr id="11" name="タイトル 1"/>
          <p:cNvSpPr>
            <a:spLocks noGrp="1"/>
          </p:cNvSpPr>
          <p:nvPr>
            <p:ph type="title" hasCustomPrompt="1"/>
          </p:nvPr>
        </p:nvSpPr>
        <p:spPr>
          <a:xfrm>
            <a:off x="139903" y="0"/>
            <a:ext cx="9623250" cy="722902"/>
          </a:xfrm>
          <a:prstGeom prst="rect">
            <a:avLst/>
          </a:prstGeom>
        </p:spPr>
        <p:txBody>
          <a:bodyPr tIns="108000" anchor="ctr" anchorCtr="0">
            <a:normAutofit/>
          </a:bodyPr>
          <a:lstStyle>
            <a:lvl1pPr marL="0" indent="0">
              <a:defRPr kumimoji="1" lang="ja-JP" altLang="en-US" sz="2400" b="1" i="0" kern="1200" spc="0" baseline="0" dirty="0">
                <a:solidFill>
                  <a:schemeClr val="bg1"/>
                </a:solidFill>
                <a:latin typeface="Arial" panose="020B0604020202020204" pitchFamily="34" charset="0"/>
                <a:ea typeface="BIZ UDPゴシック" panose="020B0400000000000000" pitchFamily="50" charset="-128"/>
                <a:cs typeface="Arial"/>
              </a:defRPr>
            </a:lvl1pPr>
          </a:lstStyle>
          <a:p>
            <a:pPr marL="184005" marR="0" lvl="0" indent="-184005" algn="l" defTabSz="495263" rtl="0" eaLnBrk="1" fontAlgn="base" latinLnBrk="0" hangingPunct="1">
              <a:lnSpc>
                <a:spcPct val="100000"/>
              </a:lnSpc>
              <a:spcBef>
                <a:spcPct val="20000"/>
              </a:spcBef>
              <a:spcAft>
                <a:spcPct val="0"/>
              </a:spcAft>
              <a:buClrTx/>
              <a:buSzTx/>
              <a:buFont typeface="+mj-lt"/>
              <a:buNone/>
              <a:tabLst/>
            </a:pPr>
            <a:r>
              <a:rPr kumimoji="1" lang="ja-JP" altLang="en-US" dirty="0"/>
              <a:t>［タイトル］</a:t>
            </a:r>
          </a:p>
        </p:txBody>
      </p:sp>
      <p:sp>
        <p:nvSpPr>
          <p:cNvPr id="12" name="Rectangle 17"/>
          <p:cNvSpPr/>
          <p:nvPr userDrawn="1"/>
        </p:nvSpPr>
        <p:spPr>
          <a:xfrm>
            <a:off x="0" y="6434124"/>
            <a:ext cx="9906000" cy="424800"/>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950" b="0" i="0" dirty="0">
              <a:solidFill>
                <a:schemeClr val="tx1"/>
              </a:solidFill>
              <a:latin typeface="HGPGothicE" charset="-128"/>
              <a:ea typeface="HGPGothicE" charset="-128"/>
            </a:endParaRPr>
          </a:p>
        </p:txBody>
      </p:sp>
      <p:sp>
        <p:nvSpPr>
          <p:cNvPr id="14" name="TextBox 12"/>
          <p:cNvSpPr txBox="1"/>
          <p:nvPr userDrawn="1"/>
        </p:nvSpPr>
        <p:spPr>
          <a:xfrm>
            <a:off x="581296" y="6593331"/>
            <a:ext cx="3639012" cy="123111"/>
          </a:xfrm>
          <a:prstGeom prst="rect">
            <a:avLst/>
          </a:prstGeom>
          <a:noFill/>
        </p:spPr>
        <p:txBody>
          <a:bodyPr wrap="square" tIns="0" bIns="0">
            <a:spAutoFit/>
          </a:bodyPr>
          <a:lstStyle/>
          <a:p>
            <a:pPr marL="0" marR="0" lvl="0" indent="0" algn="l" defTabSz="495263"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Arial" panose="020B0604020202020204" pitchFamily="34" charset="0"/>
                <a:ea typeface="Meiryo UI" panose="020B0604030504040204" pitchFamily="50" charset="-128"/>
                <a:cs typeface="Arial" panose="020B0604020202020204" pitchFamily="34" charset="0"/>
              </a:rPr>
              <a:t>© 2022 </a:t>
            </a:r>
            <a:r>
              <a:rPr kumimoji="0" lang="en-US" altLang="ja-JP" sz="800" b="0" i="0" dirty="0">
                <a:solidFill>
                  <a:schemeClr val="bg1"/>
                </a:solidFill>
                <a:latin typeface="Arial" panose="020B0604020202020204" pitchFamily="34" charset="0"/>
                <a:ea typeface="HGPGothicE" charset="-128"/>
                <a:cs typeface="Arial" panose="020B0604020202020204" pitchFamily="34" charset="0"/>
              </a:rPr>
              <a:t>NTT DATA INSTITUTE OF MANAGEMENT CONSULTING, Inc.</a:t>
            </a:r>
            <a:endParaRPr kumimoji="0" lang="en-US" altLang="ja-JP" sz="800" b="0" i="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5" name="TextBox 16"/>
          <p:cNvSpPr txBox="1"/>
          <p:nvPr userDrawn="1"/>
        </p:nvSpPr>
        <p:spPr>
          <a:xfrm>
            <a:off x="4680937" y="6551483"/>
            <a:ext cx="544563"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Arial" panose="020B0604020202020204" pitchFamily="34" charset="0"/>
                <a:ea typeface="Meiryo UI" panose="020B0604030504040204" pitchFamily="50" charset="-128"/>
                <a:cs typeface="Arial" panose="020B0604020202020204" pitchFamily="34" charset="0"/>
              </a:rPr>
              <a:pPr algn="ctr" fontAlgn="auto">
                <a:spcBef>
                  <a:spcPts val="0"/>
                </a:spcBef>
                <a:spcAft>
                  <a:spcPts val="0"/>
                </a:spcAft>
                <a:defRPr/>
              </a:pPr>
              <a:t>‹#›</a:t>
            </a:fld>
            <a:endParaRPr lang="en-US" sz="1200" b="0" i="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3091" y="6499388"/>
            <a:ext cx="1178351" cy="296174"/>
          </a:xfrm>
          <a:prstGeom prst="rect">
            <a:avLst/>
          </a:prstGeom>
        </p:spPr>
      </p:pic>
      <p:sp>
        <p:nvSpPr>
          <p:cNvPr id="10" name="テキスト ボックス 9"/>
          <p:cNvSpPr txBox="1"/>
          <p:nvPr userDrawn="1"/>
        </p:nvSpPr>
        <p:spPr>
          <a:xfrm>
            <a:off x="148142" y="841985"/>
            <a:ext cx="405884" cy="1427233"/>
          </a:xfrm>
          <a:prstGeom prst="rect">
            <a:avLst/>
          </a:prstGeom>
          <a:solidFill>
            <a:schemeClr val="accent4">
              <a:lumMod val="60000"/>
              <a:lumOff val="40000"/>
            </a:schemeClr>
          </a:solidFill>
          <a:ln>
            <a:solidFill>
              <a:schemeClr val="accent4">
                <a:lumMod val="60000"/>
                <a:lumOff val="40000"/>
              </a:schemeClr>
            </a:solidFill>
          </a:ln>
        </p:spPr>
        <p:txBody>
          <a:bodyPr wrap="square" lIns="0" tIns="0" rIns="0" bIns="0" rtlCol="0" anchor="ctr" anchorCtr="0">
            <a:noAutofit/>
          </a:bodyPr>
          <a:lstStyle/>
          <a:p>
            <a:pPr algn="ctr"/>
            <a:r>
              <a:rPr lang="ja-JP" altLang="en-US" sz="700" b="1" dirty="0">
                <a:latin typeface="Meiryo UI" panose="020B0604030504040204" pitchFamily="50" charset="-128"/>
                <a:ea typeface="Meiryo UI" panose="020B0604030504040204" pitchFamily="50" charset="-128"/>
              </a:rPr>
              <a:t>チーム</a:t>
            </a:r>
            <a:endParaRPr lang="en-US" altLang="ja-JP" sz="700" b="1" dirty="0">
              <a:latin typeface="Meiryo UI" panose="020B0604030504040204" pitchFamily="50" charset="-128"/>
              <a:ea typeface="Meiryo UI" panose="020B0604030504040204" pitchFamily="50" charset="-128"/>
            </a:endParaRPr>
          </a:p>
        </p:txBody>
      </p:sp>
      <p:sp>
        <p:nvSpPr>
          <p:cNvPr id="13" name="テキスト ボックス 12"/>
          <p:cNvSpPr txBox="1"/>
          <p:nvPr userDrawn="1"/>
        </p:nvSpPr>
        <p:spPr>
          <a:xfrm>
            <a:off x="148142" y="2371219"/>
            <a:ext cx="405884" cy="2018429"/>
          </a:xfrm>
          <a:prstGeom prst="rect">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nchorCtr="0">
            <a:noAutofit/>
          </a:bodyPr>
          <a:lstStyle/>
          <a:p>
            <a:pPr algn="ctr"/>
            <a:r>
              <a:rPr lang="ja-JP" altLang="en-US" sz="700" b="1" dirty="0">
                <a:latin typeface="Meiryo UI" panose="020B0604030504040204" pitchFamily="50" charset="-128"/>
                <a:ea typeface="Meiryo UI" panose="020B0604030504040204" pitchFamily="50" charset="-128"/>
              </a:rPr>
              <a:t>企業</a:t>
            </a:r>
            <a:endParaRPr lang="en-US" altLang="ja-JP" sz="700" b="1" dirty="0">
              <a:latin typeface="Meiryo UI" panose="020B0604030504040204" pitchFamily="50" charset="-128"/>
              <a:ea typeface="Meiryo UI" panose="020B0604030504040204" pitchFamily="50" charset="-128"/>
            </a:endParaRPr>
          </a:p>
        </p:txBody>
      </p:sp>
      <p:sp>
        <p:nvSpPr>
          <p:cNvPr id="16" name="テキスト ボックス 15"/>
          <p:cNvSpPr txBox="1"/>
          <p:nvPr userDrawn="1"/>
        </p:nvSpPr>
        <p:spPr>
          <a:xfrm>
            <a:off x="148142" y="5483655"/>
            <a:ext cx="405884" cy="882313"/>
          </a:xfrm>
          <a:prstGeom prst="rect">
            <a:avLst/>
          </a:prstGeom>
          <a:solidFill>
            <a:schemeClr val="accent5">
              <a:lumMod val="60000"/>
              <a:lumOff val="40000"/>
            </a:schemeClr>
          </a:solidFill>
          <a:ln>
            <a:solidFill>
              <a:schemeClr val="accent5">
                <a:lumMod val="60000"/>
                <a:lumOff val="40000"/>
              </a:schemeClr>
            </a:solidFill>
          </a:ln>
        </p:spPr>
        <p:txBody>
          <a:bodyPr wrap="square" lIns="0" tIns="0" rIns="0" bIns="0" rtlCol="0" anchor="ctr" anchorCtr="0">
            <a:noAutofit/>
          </a:bodyPr>
          <a:lstStyle/>
          <a:p>
            <a:pPr algn="ctr"/>
            <a:r>
              <a:rPr lang="ja-JP" altLang="en-US" sz="700" b="1" dirty="0">
                <a:latin typeface="Meiryo UI" panose="020B0604030504040204" pitchFamily="50" charset="-128"/>
                <a:ea typeface="Meiryo UI" panose="020B0604030504040204" pitchFamily="50" charset="-128"/>
              </a:rPr>
              <a:t>自治体</a:t>
            </a:r>
            <a:endParaRPr lang="en-US" altLang="ja-JP" sz="700" b="1" dirty="0">
              <a:latin typeface="Meiryo UI" panose="020B0604030504040204" pitchFamily="50" charset="-128"/>
              <a:ea typeface="Meiryo UI" panose="020B0604030504040204" pitchFamily="50" charset="-128"/>
            </a:endParaRPr>
          </a:p>
        </p:txBody>
      </p:sp>
      <p:sp>
        <p:nvSpPr>
          <p:cNvPr id="17" name="テキスト ボックス 16"/>
          <p:cNvSpPr txBox="1"/>
          <p:nvPr userDrawn="1"/>
        </p:nvSpPr>
        <p:spPr>
          <a:xfrm>
            <a:off x="148142" y="4457804"/>
            <a:ext cx="405884" cy="929391"/>
          </a:xfrm>
          <a:prstGeom prst="rect">
            <a:avLst/>
          </a:prstGeom>
          <a:solidFill>
            <a:schemeClr val="accent3">
              <a:lumMod val="60000"/>
              <a:lumOff val="40000"/>
            </a:schemeClr>
          </a:solidFill>
          <a:ln>
            <a:solidFill>
              <a:schemeClr val="accent3">
                <a:lumMod val="60000"/>
                <a:lumOff val="40000"/>
              </a:schemeClr>
            </a:solidFill>
          </a:ln>
        </p:spPr>
        <p:txBody>
          <a:bodyPr wrap="square" lIns="0" tIns="0" rIns="0" bIns="0" rtlCol="0" anchor="ctr" anchorCtr="0">
            <a:noAutofit/>
          </a:bodyPr>
          <a:lstStyle/>
          <a:p>
            <a:pPr algn="ctr"/>
            <a:r>
              <a:rPr lang="ja-JP" altLang="en-US" sz="700" b="1" dirty="0">
                <a:latin typeface="Meiryo UI" panose="020B0604030504040204" pitchFamily="50" charset="-128"/>
                <a:ea typeface="Meiryo UI" panose="020B0604030504040204" pitchFamily="50" charset="-128"/>
              </a:rPr>
              <a:t>関連企業</a:t>
            </a:r>
            <a:endParaRPr lang="en-US" altLang="ja-JP" sz="700" b="1" dirty="0">
              <a:latin typeface="Meiryo UI" panose="020B0604030504040204" pitchFamily="50" charset="-128"/>
              <a:ea typeface="Meiryo UI" panose="020B0604030504040204" pitchFamily="50" charset="-128"/>
            </a:endParaRPr>
          </a:p>
          <a:p>
            <a:pPr algn="ctr"/>
            <a:r>
              <a:rPr lang="ja-JP" altLang="en-US" sz="700" b="1" dirty="0">
                <a:latin typeface="Meiryo UI" panose="020B0604030504040204" pitchFamily="50" charset="-128"/>
                <a:ea typeface="Meiryo UI" panose="020B0604030504040204" pitchFamily="50" charset="-128"/>
              </a:rPr>
              <a:t>団体等</a:t>
            </a:r>
            <a:endParaRPr lang="en-US" altLang="ja-JP" sz="700" b="1" dirty="0">
              <a:latin typeface="Meiryo UI" panose="020B0604030504040204" pitchFamily="50" charset="-128"/>
              <a:ea typeface="Meiryo UI" panose="020B0604030504040204" pitchFamily="50" charset="-128"/>
            </a:endParaRPr>
          </a:p>
        </p:txBody>
      </p:sp>
      <p:sp>
        <p:nvSpPr>
          <p:cNvPr id="18" name="テキスト ボックス 17"/>
          <p:cNvSpPr txBox="1"/>
          <p:nvPr userDrawn="1"/>
        </p:nvSpPr>
        <p:spPr>
          <a:xfrm>
            <a:off x="554026" y="841985"/>
            <a:ext cx="9217365" cy="1427233"/>
          </a:xfrm>
          <a:prstGeom prst="rect">
            <a:avLst/>
          </a:prstGeom>
          <a:solidFill>
            <a:schemeClr val="accent4">
              <a:lumMod val="20000"/>
              <a:lumOff val="80000"/>
            </a:schemeClr>
          </a:solidFill>
          <a:ln>
            <a:solidFill>
              <a:schemeClr val="accent4">
                <a:lumMod val="60000"/>
                <a:lumOff val="40000"/>
              </a:schemeClr>
            </a:solidFill>
          </a:ln>
        </p:spPr>
        <p:txBody>
          <a:bodyPr wrap="square" lIns="36000" tIns="36000" rIns="36000" bIns="36000" rtlCol="0" anchor="ctr" anchorCtr="0">
            <a:noAutofit/>
          </a:bodyPr>
          <a:lstStyle/>
          <a:p>
            <a:pPr algn="ctr"/>
            <a:endParaRPr lang="en-US" altLang="ja-JP" sz="900" dirty="0">
              <a:latin typeface="Meiryo UI" panose="020B0604030504040204" pitchFamily="50" charset="-128"/>
              <a:ea typeface="Meiryo UI" panose="020B0604030504040204" pitchFamily="50" charset="-128"/>
            </a:endParaRPr>
          </a:p>
        </p:txBody>
      </p:sp>
      <p:sp>
        <p:nvSpPr>
          <p:cNvPr id="19" name="テキスト ボックス 18"/>
          <p:cNvSpPr txBox="1"/>
          <p:nvPr userDrawn="1"/>
        </p:nvSpPr>
        <p:spPr>
          <a:xfrm>
            <a:off x="554026" y="2371219"/>
            <a:ext cx="9217365" cy="2018429"/>
          </a:xfrm>
          <a:prstGeom prst="rect">
            <a:avLst/>
          </a:prstGeom>
          <a:solidFill>
            <a:schemeClr val="accent2">
              <a:lumMod val="20000"/>
              <a:lumOff val="80000"/>
            </a:schemeClr>
          </a:solidFill>
          <a:ln>
            <a:solidFill>
              <a:schemeClr val="accent2">
                <a:lumMod val="60000"/>
                <a:lumOff val="40000"/>
              </a:schemeClr>
            </a:solidFill>
          </a:ln>
        </p:spPr>
        <p:txBody>
          <a:bodyPr wrap="square" lIns="36000" tIns="36000" rIns="36000" bIns="36000" rtlCol="0" anchor="ctr" anchorCtr="0">
            <a:noAutofit/>
          </a:bodyPr>
          <a:lstStyle/>
          <a:p>
            <a:pPr algn="ctr"/>
            <a:endParaRPr lang="en-US" altLang="ja-JP" sz="900" dirty="0">
              <a:latin typeface="Meiryo UI" panose="020B0604030504040204" pitchFamily="50" charset="-128"/>
              <a:ea typeface="Meiryo UI" panose="020B0604030504040204" pitchFamily="50" charset="-128"/>
            </a:endParaRPr>
          </a:p>
        </p:txBody>
      </p:sp>
      <p:sp>
        <p:nvSpPr>
          <p:cNvPr id="20" name="テキスト ボックス 19"/>
          <p:cNvSpPr txBox="1"/>
          <p:nvPr userDrawn="1"/>
        </p:nvSpPr>
        <p:spPr>
          <a:xfrm>
            <a:off x="554026" y="5483655"/>
            <a:ext cx="9217365" cy="882313"/>
          </a:xfrm>
          <a:prstGeom prst="rect">
            <a:avLst/>
          </a:prstGeom>
          <a:solidFill>
            <a:schemeClr val="accent5">
              <a:lumMod val="20000"/>
              <a:lumOff val="80000"/>
            </a:schemeClr>
          </a:solidFill>
          <a:ln>
            <a:solidFill>
              <a:schemeClr val="accent5">
                <a:lumMod val="60000"/>
                <a:lumOff val="40000"/>
              </a:schemeClr>
            </a:solidFill>
          </a:ln>
        </p:spPr>
        <p:txBody>
          <a:bodyPr wrap="square" lIns="36000" tIns="36000" rIns="36000" bIns="36000" rtlCol="0" anchor="ctr" anchorCtr="0">
            <a:noAutofit/>
          </a:bodyPr>
          <a:lstStyle/>
          <a:p>
            <a:pPr algn="ctr"/>
            <a:endParaRPr lang="en-US" altLang="ja-JP" sz="900" dirty="0">
              <a:latin typeface="Meiryo UI" panose="020B0604030504040204" pitchFamily="50" charset="-128"/>
              <a:ea typeface="Meiryo UI" panose="020B0604030504040204" pitchFamily="50" charset="-128"/>
            </a:endParaRPr>
          </a:p>
        </p:txBody>
      </p:sp>
      <p:sp>
        <p:nvSpPr>
          <p:cNvPr id="21" name="テキスト ボックス 20"/>
          <p:cNvSpPr txBox="1"/>
          <p:nvPr userDrawn="1"/>
        </p:nvSpPr>
        <p:spPr>
          <a:xfrm>
            <a:off x="554026" y="4457804"/>
            <a:ext cx="9217365" cy="929391"/>
          </a:xfrm>
          <a:prstGeom prst="rect">
            <a:avLst/>
          </a:prstGeom>
          <a:solidFill>
            <a:schemeClr val="accent3">
              <a:lumMod val="20000"/>
              <a:lumOff val="80000"/>
            </a:schemeClr>
          </a:solidFill>
          <a:ln>
            <a:solidFill>
              <a:schemeClr val="accent3">
                <a:lumMod val="60000"/>
                <a:lumOff val="40000"/>
              </a:schemeClr>
            </a:solidFill>
          </a:ln>
        </p:spPr>
        <p:txBody>
          <a:bodyPr wrap="square" lIns="36000" tIns="36000" rIns="36000" bIns="36000" rtlCol="0" anchor="ctr" anchorCtr="0">
            <a:noAutofit/>
          </a:bodyPr>
          <a:lstStyle/>
          <a:p>
            <a:pPr algn="ct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60908814"/>
      </p:ext>
    </p:extLst>
  </p:cSld>
  <p:clrMapOvr>
    <a:masterClrMapping/>
  </p:clrMapOvr>
  <p:extLst mod="1">
    <p:ext uri="{DCECCB84-F9BA-43D5-87BE-67443E8EF086}">
      <p15:sldGuideLst xmlns:p15="http://schemas.microsoft.com/office/powerpoint/2012/main">
        <p15:guide id="1" orient="horz" pos="572">
          <p15:clr>
            <a:srgbClr val="FBAE40"/>
          </p15:clr>
        </p15:guide>
        <p15:guide id="2" pos="32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裏表紙A">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CADA7E2-D9D3-BC40-8FC4-799425A0472E}"/>
              </a:ext>
            </a:extLst>
          </p:cNvPr>
          <p:cNvPicPr>
            <a:picLocks noChangeAspect="1"/>
          </p:cNvPicPr>
          <p:nvPr userDrawn="1"/>
        </p:nvPicPr>
        <p:blipFill>
          <a:blip r:embed="rId2"/>
          <a:stretch>
            <a:fillRect/>
          </a:stretch>
        </p:blipFill>
        <p:spPr>
          <a:xfrm>
            <a:off x="2890200" y="2715950"/>
            <a:ext cx="4125600" cy="1413400"/>
          </a:xfrm>
          <a:prstGeom prst="rect">
            <a:avLst/>
          </a:prstGeom>
        </p:spPr>
      </p:pic>
      <p:sp>
        <p:nvSpPr>
          <p:cNvPr id="4" name="TextBox 12"/>
          <p:cNvSpPr txBox="1"/>
          <p:nvPr userDrawn="1"/>
        </p:nvSpPr>
        <p:spPr>
          <a:xfrm>
            <a:off x="6236677" y="6580944"/>
            <a:ext cx="3566111" cy="12311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mn-lt"/>
                <a:ea typeface="Meiryo UI" panose="020B0604030504040204" pitchFamily="50" charset="-128"/>
                <a:cs typeface="Meiryo UI" pitchFamily="50" charset="-128"/>
              </a:rPr>
              <a:t>© 2022 </a:t>
            </a:r>
            <a:r>
              <a:rPr kumimoji="0" lang="en-US" altLang="ja-JP" sz="800" b="0" i="0" dirty="0">
                <a:solidFill>
                  <a:schemeClr val="bg1"/>
                </a:solidFill>
                <a:latin typeface="+mn-lt"/>
                <a:ea typeface="HGPGothicE" charset="-128"/>
                <a:cs typeface="Meiryo UI" pitchFamily="50" charset="-128"/>
              </a:rPr>
              <a:t>NTT DATA INSTITUTE OF MANAGEMENT CONSULTING, Inc.</a:t>
            </a:r>
            <a:endParaRPr kumimoji="0" lang="en-US" altLang="ja-JP" sz="800" b="0" i="0" dirty="0">
              <a:solidFill>
                <a:schemeClr val="bg1"/>
              </a:solidFill>
              <a:latin typeface="+mn-lt"/>
              <a:ea typeface="Meiryo UI" panose="020B0604030504040204" pitchFamily="50" charset="-128"/>
              <a:cs typeface="Meiryo UI" pitchFamily="50" charset="-128"/>
            </a:endParaRPr>
          </a:p>
        </p:txBody>
      </p:sp>
    </p:spTree>
    <p:extLst>
      <p:ext uri="{BB962C8B-B14F-4D97-AF65-F5344CB8AC3E}">
        <p14:creationId xmlns:p14="http://schemas.microsoft.com/office/powerpoint/2010/main" val="27377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コンテンツA">
    <p:spTree>
      <p:nvGrpSpPr>
        <p:cNvPr id="1" name=""/>
        <p:cNvGrpSpPr/>
        <p:nvPr/>
      </p:nvGrpSpPr>
      <p:grpSpPr>
        <a:xfrm>
          <a:off x="0" y="0"/>
          <a:ext cx="0" cy="0"/>
          <a:chOff x="0" y="0"/>
          <a:chExt cx="0" cy="0"/>
        </a:xfrm>
      </p:grpSpPr>
      <p:sp>
        <p:nvSpPr>
          <p:cNvPr id="5" name="Rectangle 20"/>
          <p:cNvSpPr/>
          <p:nvPr userDrawn="1"/>
        </p:nvSpPr>
        <p:spPr>
          <a:xfrm>
            <a:off x="0" y="0"/>
            <a:ext cx="9906000" cy="733702"/>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lIns="68270" tIns="35100" rIns="68270" bIns="34135" rtlCol="0" anchor="ctr">
            <a:normAutofit/>
          </a:bodyPr>
          <a:lstStyle/>
          <a:p>
            <a:pPr algn="ctr"/>
            <a:endParaRPr lang="en-US" sz="1480" dirty="0"/>
          </a:p>
        </p:txBody>
      </p:sp>
      <p:sp>
        <p:nvSpPr>
          <p:cNvPr id="11" name="タイトル 1"/>
          <p:cNvSpPr>
            <a:spLocks noGrp="1"/>
          </p:cNvSpPr>
          <p:nvPr>
            <p:ph type="title" hasCustomPrompt="1"/>
          </p:nvPr>
        </p:nvSpPr>
        <p:spPr>
          <a:xfrm>
            <a:off x="139903" y="0"/>
            <a:ext cx="9623250" cy="722902"/>
          </a:xfrm>
          <a:prstGeom prst="rect">
            <a:avLst/>
          </a:prstGeom>
        </p:spPr>
        <p:txBody>
          <a:bodyPr tIns="108000" anchor="ctr" anchorCtr="0">
            <a:normAutofit/>
          </a:bodyPr>
          <a:lstStyle>
            <a:lvl1pPr marL="0" indent="0">
              <a:defRPr kumimoji="1" lang="ja-JP" altLang="en-US" sz="2400" b="1" i="0" kern="1200" spc="0" baseline="0" dirty="0">
                <a:solidFill>
                  <a:schemeClr val="bg1"/>
                </a:solidFill>
                <a:latin typeface="Arial" panose="020B0604020202020204" pitchFamily="34" charset="0"/>
                <a:ea typeface="BIZ UDPゴシック" panose="020B0400000000000000" pitchFamily="50" charset="-128"/>
                <a:cs typeface="Arial"/>
              </a:defRPr>
            </a:lvl1pPr>
          </a:lstStyle>
          <a:p>
            <a:pPr marL="183997" marR="0" lvl="0" indent="-183997" algn="l" defTabSz="495242" rtl="0" eaLnBrk="1" fontAlgn="base" latinLnBrk="0" hangingPunct="1">
              <a:lnSpc>
                <a:spcPct val="100000"/>
              </a:lnSpc>
              <a:spcBef>
                <a:spcPct val="20000"/>
              </a:spcBef>
              <a:spcAft>
                <a:spcPct val="0"/>
              </a:spcAft>
              <a:buClrTx/>
              <a:buSzTx/>
              <a:buFont typeface="+mj-lt"/>
              <a:buNone/>
              <a:tabLst/>
            </a:pPr>
            <a:r>
              <a:rPr kumimoji="1" lang="ja-JP" altLang="en-US" dirty="0"/>
              <a:t>［タイトル］</a:t>
            </a:r>
          </a:p>
        </p:txBody>
      </p:sp>
      <p:sp>
        <p:nvSpPr>
          <p:cNvPr id="3" name="テキスト プレースホルダー 2">
            <a:extLst>
              <a:ext uri="{FF2B5EF4-FFF2-40B4-BE49-F238E27FC236}">
                <a16:creationId xmlns:a16="http://schemas.microsoft.com/office/drawing/2014/main" id="{3DC7A6FB-DEB1-4E3B-A893-0522D7EE017D}"/>
              </a:ext>
            </a:extLst>
          </p:cNvPr>
          <p:cNvSpPr>
            <a:spLocks noGrp="1"/>
          </p:cNvSpPr>
          <p:nvPr>
            <p:ph type="body" sz="quarter" idx="10" hasCustomPrompt="1"/>
          </p:nvPr>
        </p:nvSpPr>
        <p:spPr>
          <a:xfrm>
            <a:off x="436791" y="908050"/>
            <a:ext cx="9029475" cy="5256000"/>
          </a:xfrm>
          <a:prstGeom prst="rect">
            <a:avLst/>
          </a:prstGeom>
        </p:spPr>
        <p:txBody>
          <a:bodyPr/>
          <a:lstStyle>
            <a:lvl1pPr marL="0" indent="0">
              <a:buNone/>
              <a:defRPr sz="2000" baseline="0">
                <a:latin typeface="Arial" panose="020B0604020202020204" pitchFamily="34" charset="0"/>
                <a:ea typeface="BIZ UDPゴシック" panose="020B0400000000000000" pitchFamily="50" charset="-128"/>
              </a:defRPr>
            </a:lvl1pPr>
            <a:lvl2pPr>
              <a:defRPr sz="2000" baseline="0">
                <a:latin typeface="Arial" panose="020B0604020202020204" pitchFamily="34" charset="0"/>
                <a:ea typeface="BIZ UDPゴシック" panose="020B0400000000000000" pitchFamily="50" charset="-128"/>
              </a:defRPr>
            </a:lvl2pPr>
            <a:lvl3pPr>
              <a:defRPr sz="2000" baseline="0">
                <a:latin typeface="Arial" panose="020B0604020202020204" pitchFamily="34" charset="0"/>
                <a:ea typeface="BIZ UDPゴシック" panose="020B0400000000000000" pitchFamily="50" charset="-128"/>
              </a:defRPr>
            </a:lvl3pPr>
            <a:lvl4pPr>
              <a:defRPr sz="2000" baseline="0">
                <a:latin typeface="Arial" panose="020B0604020202020204" pitchFamily="34" charset="0"/>
                <a:ea typeface="BIZ UDPゴシック" panose="020B0400000000000000" pitchFamily="50" charset="-128"/>
              </a:defRPr>
            </a:lvl4pPr>
            <a:lvl5pPr>
              <a:defRPr sz="2000" baseline="0">
                <a:latin typeface="Arial" panose="020B0604020202020204" pitchFamily="34" charset="0"/>
                <a:ea typeface="BIZ UDPゴシック" panose="020B0400000000000000" pitchFamily="50" charset="-128"/>
              </a:defRPr>
            </a:lvl5pPr>
          </a:lstStyle>
          <a:p>
            <a:pPr lvl="0"/>
            <a:r>
              <a:rPr kumimoji="1" lang="ja-JP" altLang="en-US" dirty="0"/>
              <a:t>テキストの入力</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2" name="Rectangle 17"/>
          <p:cNvSpPr/>
          <p:nvPr userDrawn="1"/>
        </p:nvSpPr>
        <p:spPr>
          <a:xfrm>
            <a:off x="0" y="6434124"/>
            <a:ext cx="9906000" cy="424800"/>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950" b="0" i="0" dirty="0">
              <a:solidFill>
                <a:schemeClr val="tx1"/>
              </a:solidFill>
              <a:latin typeface="HGPGothicE" charset="-128"/>
              <a:ea typeface="HGPGothicE" charset="-128"/>
            </a:endParaRPr>
          </a:p>
        </p:txBody>
      </p:sp>
      <p:sp>
        <p:nvSpPr>
          <p:cNvPr id="14" name="TextBox 12"/>
          <p:cNvSpPr txBox="1"/>
          <p:nvPr userDrawn="1"/>
        </p:nvSpPr>
        <p:spPr>
          <a:xfrm>
            <a:off x="581296" y="6593331"/>
            <a:ext cx="3639012" cy="123111"/>
          </a:xfrm>
          <a:prstGeom prst="rect">
            <a:avLst/>
          </a:prstGeom>
          <a:noFill/>
        </p:spPr>
        <p:txBody>
          <a:bodyPr wrap="square" tIns="0" bIns="0">
            <a:spAutoFit/>
          </a:bodyPr>
          <a:lstStyle/>
          <a:p>
            <a:pPr marL="0" marR="0" lvl="0" indent="0" algn="l" defTabSz="495242" rtl="0" eaLnBrk="1" fontAlgn="auto" latinLnBrk="0" hangingPunct="1">
              <a:lnSpc>
                <a:spcPct val="100000"/>
              </a:lnSpc>
              <a:spcBef>
                <a:spcPts val="0"/>
              </a:spcBef>
              <a:spcAft>
                <a:spcPts val="0"/>
              </a:spcAft>
              <a:buClrTx/>
              <a:buSzTx/>
              <a:buFontTx/>
              <a:buNone/>
              <a:tabLst/>
              <a:defRPr/>
            </a:pPr>
            <a:r>
              <a:rPr kumimoji="0" lang="en-US" altLang="ja-JP" sz="800" b="0" i="0" dirty="0">
                <a:solidFill>
                  <a:schemeClr val="bg1"/>
                </a:solidFill>
                <a:latin typeface="Arial" panose="020B0604020202020204" pitchFamily="34" charset="0"/>
                <a:ea typeface="Meiryo UI" panose="020B0604030504040204" pitchFamily="50" charset="-128"/>
                <a:cs typeface="Arial" panose="020B0604020202020204" pitchFamily="34" charset="0"/>
              </a:rPr>
              <a:t>© 2022 </a:t>
            </a:r>
            <a:r>
              <a:rPr kumimoji="0" lang="en-US" altLang="ja-JP" sz="800" b="0" i="0" dirty="0">
                <a:solidFill>
                  <a:schemeClr val="bg1"/>
                </a:solidFill>
                <a:latin typeface="Arial" panose="020B0604020202020204" pitchFamily="34" charset="0"/>
                <a:ea typeface="HGPGothicE" charset="-128"/>
                <a:cs typeface="Arial" panose="020B0604020202020204" pitchFamily="34" charset="0"/>
              </a:rPr>
              <a:t>NTT DATA INSTITUTE OF MANAGEMENT CONSULTING, Inc.</a:t>
            </a:r>
            <a:endParaRPr kumimoji="0" lang="en-US" altLang="ja-JP" sz="800" b="0" i="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15" name="TextBox 16"/>
          <p:cNvSpPr txBox="1"/>
          <p:nvPr userDrawn="1"/>
        </p:nvSpPr>
        <p:spPr>
          <a:xfrm>
            <a:off x="4680938" y="6551483"/>
            <a:ext cx="544563"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Arial" panose="020B0604020202020204" pitchFamily="34" charset="0"/>
                <a:ea typeface="Meiryo UI" panose="020B0604030504040204" pitchFamily="50" charset="-128"/>
                <a:cs typeface="Arial" panose="020B0604020202020204" pitchFamily="34" charset="0"/>
              </a:rPr>
              <a:pPr algn="ctr" fontAlgn="auto">
                <a:spcBef>
                  <a:spcPts val="0"/>
                </a:spcBef>
                <a:spcAft>
                  <a:spcPts val="0"/>
                </a:spcAft>
                <a:defRPr/>
              </a:pPr>
              <a:t>‹#›</a:t>
            </a:fld>
            <a:endParaRPr lang="en-US" sz="1200" b="0" i="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3092" y="6499388"/>
            <a:ext cx="1178350" cy="296174"/>
          </a:xfrm>
          <a:prstGeom prst="rect">
            <a:avLst/>
          </a:prstGeom>
        </p:spPr>
      </p:pic>
    </p:spTree>
    <p:extLst>
      <p:ext uri="{BB962C8B-B14F-4D97-AF65-F5344CB8AC3E}">
        <p14:creationId xmlns:p14="http://schemas.microsoft.com/office/powerpoint/2010/main" val="421453189"/>
      </p:ext>
    </p:extLst>
  </p:cSld>
  <p:clrMapOvr>
    <a:masterClrMapping/>
  </p:clrMapOvr>
  <p:extLst mod="1">
    <p:ext uri="{DCECCB84-F9BA-43D5-87BE-67443E8EF086}">
      <p15:sldGuideLst xmlns:p15="http://schemas.microsoft.com/office/powerpoint/2012/main">
        <p15:guide id="1" orient="horz" pos="572">
          <p15:clr>
            <a:srgbClr val="FBAE40"/>
          </p15:clr>
        </p15:guide>
        <p15:guide id="2" pos="32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2076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9993BF6-19EB-45AD-8F93-CEF18EE02220}" type="datetimeFigureOut">
              <a:rPr kumimoji="1" lang="ja-JP" altLang="en-US" smtClean="0"/>
              <a:t>2023/1/26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236659373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7.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87312"/>
      </p:ext>
    </p:extLst>
  </p:cSld>
  <p:clrMap bg1="lt1" tx1="dk1" bg2="lt2" tx2="dk2" accent1="accent1" accent2="accent2" accent3="accent3" accent4="accent4" accent5="accent5" accent6="accent6" hlink="hlink" folHlink="folHlink"/>
  <p:sldLayoutIdLst>
    <p:sldLayoutId id="2147483718" r:id="rId1"/>
  </p:sldLayoutIdLst>
  <p:hf hdr="0" ft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83"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Tree>
    <p:extLst>
      <p:ext uri="{BB962C8B-B14F-4D97-AF65-F5344CB8AC3E}">
        <p14:creationId xmlns:p14="http://schemas.microsoft.com/office/powerpoint/2010/main" val="3767183153"/>
      </p:ext>
    </p:extLst>
  </p:cSld>
  <p:clrMap bg1="lt1" tx1="dk1" bg2="lt2" tx2="dk2" accent1="accent1" accent2="accent2" accent3="accent3" accent4="accent4" accent5="accent5" accent6="accent6" hlink="hlink" folHlink="folHlink"/>
  <p:sldLayoutIdLst>
    <p:sldLayoutId id="2147483713" r:id="rId1"/>
  </p:sldLayoutIdLst>
  <p:hf hdr="0" ft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83">
          <p15:clr>
            <a:srgbClr val="F26B43"/>
          </p15:clr>
        </p15:guide>
        <p15:guide id="2" pos="31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1072"/>
      </p:ext>
    </p:extLst>
  </p:cSld>
  <p:clrMap bg1="lt1" tx1="dk1" bg2="lt2" tx2="dk2" accent1="accent1" accent2="accent2" accent3="accent3" accent4="accent4" accent5="accent5" accent6="accent6" hlink="hlink" folHlink="folHlink"/>
  <p:sldLayoutIdLst>
    <p:sldLayoutId id="2147483746" r:id="rId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485586"/>
      </p:ext>
    </p:extLst>
  </p:cSld>
  <p:clrMap bg1="dk1" tx1="lt1" bg2="dk2" tx2="lt2" accent1="accent1" accent2="accent2" accent3="accent3" accent4="accent4" accent5="accent5" accent6="accent6" hlink="hlink" folHlink="folHlink"/>
  <p:sldLayoutIdLst>
    <p:sldLayoutId id="2147483737" r:id="rId1"/>
    <p:sldLayoutId id="2147483749" r:id="rId2"/>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Tree>
    <p:extLst>
      <p:ext uri="{BB962C8B-B14F-4D97-AF65-F5344CB8AC3E}">
        <p14:creationId xmlns:p14="http://schemas.microsoft.com/office/powerpoint/2010/main" val="3356824949"/>
      </p:ext>
    </p:extLst>
  </p:cSld>
  <p:clrMap bg1="lt1" tx1="dk1" bg2="lt2" tx2="dk2" accent1="accent1" accent2="accent2" accent3="accent3" accent4="accent4" accent5="accent5" accent6="accent6" hlink="hlink" folHlink="folHlink"/>
  <p:sldLayoutIdLst>
    <p:sldLayoutId id="2147483743" r:id="rId1"/>
  </p:sldLayoutIdLst>
  <p:hf hdr="0" ftr="0" dt="0"/>
  <p:txStyles>
    <p:titleStyle>
      <a:lvl1pPr algn="l" defTabSz="484862" rtl="0" eaLnBrk="1" fontAlgn="base" hangingPunct="1">
        <a:spcBef>
          <a:spcPct val="0"/>
        </a:spcBef>
        <a:spcAft>
          <a:spcPct val="0"/>
        </a:spcAft>
        <a:defRPr kumimoji="1" sz="1909" b="0" i="0" kern="1200" spc="160" baseline="0">
          <a:solidFill>
            <a:srgbClr val="404040"/>
          </a:solidFill>
          <a:latin typeface="HGPGothicE" charset="-128"/>
          <a:ea typeface="HGPGothicE" charset="-128"/>
          <a:cs typeface="HGPGothicE" charset="-128"/>
        </a:defRPr>
      </a:lvl1pPr>
      <a:lvl2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2pPr>
      <a:lvl3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3pPr>
      <a:lvl4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4pPr>
      <a:lvl5pPr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5pPr>
      <a:lvl6pPr marL="484862"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6pPr>
      <a:lvl7pPr marL="969727"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7pPr>
      <a:lvl8pPr marL="1454588"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8pPr>
      <a:lvl9pPr marL="1939450" algn="l" defTabSz="484862" rtl="0" eaLnBrk="1" fontAlgn="base" hangingPunct="1">
        <a:spcBef>
          <a:spcPct val="0"/>
        </a:spcBef>
        <a:spcAft>
          <a:spcPct val="0"/>
        </a:spcAft>
        <a:defRPr kumimoji="1" sz="2121">
          <a:solidFill>
            <a:schemeClr val="tx1"/>
          </a:solidFill>
          <a:latin typeface="Arial" pitchFamily="34" charset="0"/>
          <a:ea typeface="HGP創英角ｺﾞｼｯｸUB"/>
          <a:cs typeface="Arial" pitchFamily="34" charset="0"/>
        </a:defRPr>
      </a:lvl9pPr>
    </p:titleStyle>
    <p:bodyStyle>
      <a:lvl1pPr marL="180141" indent="-180141" algn="l" defTabSz="484862" rtl="0" eaLnBrk="1" fontAlgn="base" hangingPunct="1">
        <a:spcBef>
          <a:spcPct val="20000"/>
        </a:spcBef>
        <a:spcAft>
          <a:spcPct val="0"/>
        </a:spcAft>
        <a:buFont typeface="Arial" pitchFamily="34" charset="0"/>
        <a:buChar char="•"/>
        <a:defRPr kumimoji="1" sz="2545" kern="1200">
          <a:solidFill>
            <a:schemeClr val="tx1"/>
          </a:solidFill>
          <a:latin typeface="Arial"/>
          <a:ea typeface="+mn-ea"/>
          <a:cs typeface="Arial"/>
        </a:defRPr>
      </a:lvl1pPr>
      <a:lvl2pPr marL="723926" indent="-239063"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2pPr>
      <a:lvl3pPr marL="1156599" indent="-186874"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3pPr>
      <a:lvl4pPr marL="1638094" indent="-183509"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4pPr>
      <a:lvl5pPr marL="2121273" indent="-181825" algn="l" defTabSz="484862" rtl="0" eaLnBrk="1" fontAlgn="base" hangingPunct="1">
        <a:spcBef>
          <a:spcPct val="20000"/>
        </a:spcBef>
        <a:spcAft>
          <a:spcPct val="0"/>
        </a:spcAft>
        <a:buFont typeface="Arial" pitchFamily="34" charset="0"/>
        <a:buChar char="»"/>
        <a:defRPr kumimoji="1" sz="2121" kern="1200">
          <a:solidFill>
            <a:schemeClr val="tx1"/>
          </a:solidFill>
          <a:latin typeface="Arial"/>
          <a:ea typeface="+mn-ea"/>
          <a:cs typeface="Arial"/>
        </a:defRPr>
      </a:lvl5pPr>
      <a:lvl6pPr marL="266674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6pPr>
      <a:lvl7pPr marL="3151607"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7pPr>
      <a:lvl8pPr marL="3636468"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8pPr>
      <a:lvl9pPr marL="4121332" indent="-242431" algn="l" defTabSz="484862" rtl="0" eaLnBrk="1" latinLnBrk="0" hangingPunct="1">
        <a:spcBef>
          <a:spcPct val="20000"/>
        </a:spcBef>
        <a:buFont typeface="Arial"/>
        <a:buChar char="•"/>
        <a:defRPr kumimoji="1" sz="2121" kern="1200">
          <a:solidFill>
            <a:schemeClr val="tx1"/>
          </a:solidFill>
          <a:latin typeface="+mn-lt"/>
          <a:ea typeface="+mn-ea"/>
          <a:cs typeface="+mn-cs"/>
        </a:defRPr>
      </a:lvl9pPr>
    </p:bodyStyle>
    <p:otherStyle>
      <a:defPPr>
        <a:defRPr lang="en-US"/>
      </a:defPPr>
      <a:lvl1pPr marL="0" algn="l" defTabSz="484862" rtl="0" eaLnBrk="1" latinLnBrk="0" hangingPunct="1">
        <a:defRPr kumimoji="1" sz="1909" kern="1200">
          <a:solidFill>
            <a:schemeClr val="tx1"/>
          </a:solidFill>
          <a:latin typeface="+mn-lt"/>
          <a:ea typeface="+mn-ea"/>
          <a:cs typeface="+mn-cs"/>
        </a:defRPr>
      </a:lvl1pPr>
      <a:lvl2pPr marL="484862" algn="l" defTabSz="484862" rtl="0" eaLnBrk="1" latinLnBrk="0" hangingPunct="1">
        <a:defRPr kumimoji="1" sz="1909" kern="1200">
          <a:solidFill>
            <a:schemeClr val="tx1"/>
          </a:solidFill>
          <a:latin typeface="+mn-lt"/>
          <a:ea typeface="+mn-ea"/>
          <a:cs typeface="+mn-cs"/>
        </a:defRPr>
      </a:lvl2pPr>
      <a:lvl3pPr marL="969727" algn="l" defTabSz="484862" rtl="0" eaLnBrk="1" latinLnBrk="0" hangingPunct="1">
        <a:defRPr kumimoji="1" sz="1909" kern="1200">
          <a:solidFill>
            <a:schemeClr val="tx1"/>
          </a:solidFill>
          <a:latin typeface="+mn-lt"/>
          <a:ea typeface="+mn-ea"/>
          <a:cs typeface="+mn-cs"/>
        </a:defRPr>
      </a:lvl3pPr>
      <a:lvl4pPr marL="1454588" algn="l" defTabSz="484862" rtl="0" eaLnBrk="1" latinLnBrk="0" hangingPunct="1">
        <a:defRPr kumimoji="1" sz="1909" kern="1200">
          <a:solidFill>
            <a:schemeClr val="tx1"/>
          </a:solidFill>
          <a:latin typeface="+mn-lt"/>
          <a:ea typeface="+mn-ea"/>
          <a:cs typeface="+mn-cs"/>
        </a:defRPr>
      </a:lvl4pPr>
      <a:lvl5pPr marL="1939450" algn="l" defTabSz="484862" rtl="0" eaLnBrk="1" latinLnBrk="0" hangingPunct="1">
        <a:defRPr kumimoji="1" sz="1909" kern="1200">
          <a:solidFill>
            <a:schemeClr val="tx1"/>
          </a:solidFill>
          <a:latin typeface="+mn-lt"/>
          <a:ea typeface="+mn-ea"/>
          <a:cs typeface="+mn-cs"/>
        </a:defRPr>
      </a:lvl5pPr>
      <a:lvl6pPr marL="2424313" algn="l" defTabSz="484862" rtl="0" eaLnBrk="1" latinLnBrk="0" hangingPunct="1">
        <a:defRPr kumimoji="1" sz="1909" kern="1200">
          <a:solidFill>
            <a:schemeClr val="tx1"/>
          </a:solidFill>
          <a:latin typeface="+mn-lt"/>
          <a:ea typeface="+mn-ea"/>
          <a:cs typeface="+mn-cs"/>
        </a:defRPr>
      </a:lvl6pPr>
      <a:lvl7pPr marL="2909175" algn="l" defTabSz="484862" rtl="0" eaLnBrk="1" latinLnBrk="0" hangingPunct="1">
        <a:defRPr kumimoji="1" sz="1909" kern="1200">
          <a:solidFill>
            <a:schemeClr val="tx1"/>
          </a:solidFill>
          <a:latin typeface="+mn-lt"/>
          <a:ea typeface="+mn-ea"/>
          <a:cs typeface="+mn-cs"/>
        </a:defRPr>
      </a:lvl7pPr>
      <a:lvl8pPr marL="3394036" algn="l" defTabSz="484862" rtl="0" eaLnBrk="1" latinLnBrk="0" hangingPunct="1">
        <a:defRPr kumimoji="1" sz="1909" kern="1200">
          <a:solidFill>
            <a:schemeClr val="tx1"/>
          </a:solidFill>
          <a:latin typeface="+mn-lt"/>
          <a:ea typeface="+mn-ea"/>
          <a:cs typeface="+mn-cs"/>
        </a:defRPr>
      </a:lvl8pPr>
      <a:lvl9pPr marL="3878899" algn="l" defTabSz="484862" rtl="0" eaLnBrk="1" latinLnBrk="0" hangingPunct="1">
        <a:defRPr kumimoji="1" sz="190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83">
          <p15:clr>
            <a:srgbClr val="F26B43"/>
          </p15:clr>
        </p15:guide>
        <p15:guide id="2" pos="312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546357"/>
      </p:ext>
    </p:extLst>
  </p:cSld>
  <p:clrMap bg1="dk1" tx1="lt1" bg2="dk2" tx2="lt2" accent1="accent1" accent2="accent2" accent3="accent3" accent4="accent4" accent5="accent5" accent6="accent6" hlink="hlink" folHlink="folHlink"/>
  <p:sldLayoutIdLst>
    <p:sldLayoutId id="2147483751" r:id="rId1"/>
  </p:sldLayoutIdLst>
  <p:hf hdr="0" ftr="0" dt="0"/>
  <p:txStyles>
    <p:titleStyle>
      <a:lvl1pPr algn="l" defTabSz="742919"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0" indent="-185730" algn="l" defTabSz="742919"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189" indent="-185730" algn="l" defTabSz="742919"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49" indent="-185730" algn="l" defTabSz="742919"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08" indent="-185730" algn="l" defTabSz="74291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568" indent="-185730" algn="l" defTabSz="74291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027" indent="-185730" algn="l" defTabSz="74291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487" indent="-185730" algn="l" defTabSz="74291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46" indent="-185730" algn="l" defTabSz="74291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06" indent="-185730" algn="l" defTabSz="74291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19" rtl="0" eaLnBrk="1" latinLnBrk="0" hangingPunct="1">
        <a:defRPr kumimoji="1" sz="1463" kern="1200">
          <a:solidFill>
            <a:schemeClr val="tx1"/>
          </a:solidFill>
          <a:latin typeface="+mn-lt"/>
          <a:ea typeface="+mn-ea"/>
          <a:cs typeface="+mn-cs"/>
        </a:defRPr>
      </a:lvl1pPr>
      <a:lvl2pPr marL="371459" algn="l" defTabSz="742919" rtl="0" eaLnBrk="1" latinLnBrk="0" hangingPunct="1">
        <a:defRPr kumimoji="1" sz="1463" kern="1200">
          <a:solidFill>
            <a:schemeClr val="tx1"/>
          </a:solidFill>
          <a:latin typeface="+mn-lt"/>
          <a:ea typeface="+mn-ea"/>
          <a:cs typeface="+mn-cs"/>
        </a:defRPr>
      </a:lvl2pPr>
      <a:lvl3pPr marL="742919" algn="l" defTabSz="742919" rtl="0" eaLnBrk="1" latinLnBrk="0" hangingPunct="1">
        <a:defRPr kumimoji="1" sz="1463" kern="1200">
          <a:solidFill>
            <a:schemeClr val="tx1"/>
          </a:solidFill>
          <a:latin typeface="+mn-lt"/>
          <a:ea typeface="+mn-ea"/>
          <a:cs typeface="+mn-cs"/>
        </a:defRPr>
      </a:lvl3pPr>
      <a:lvl4pPr marL="1114378" algn="l" defTabSz="742919" rtl="0" eaLnBrk="1" latinLnBrk="0" hangingPunct="1">
        <a:defRPr kumimoji="1" sz="1463" kern="1200">
          <a:solidFill>
            <a:schemeClr val="tx1"/>
          </a:solidFill>
          <a:latin typeface="+mn-lt"/>
          <a:ea typeface="+mn-ea"/>
          <a:cs typeface="+mn-cs"/>
        </a:defRPr>
      </a:lvl4pPr>
      <a:lvl5pPr marL="1485838" algn="l" defTabSz="742919" rtl="0" eaLnBrk="1" latinLnBrk="0" hangingPunct="1">
        <a:defRPr kumimoji="1" sz="1463" kern="1200">
          <a:solidFill>
            <a:schemeClr val="tx1"/>
          </a:solidFill>
          <a:latin typeface="+mn-lt"/>
          <a:ea typeface="+mn-ea"/>
          <a:cs typeface="+mn-cs"/>
        </a:defRPr>
      </a:lvl5pPr>
      <a:lvl6pPr marL="1857297" algn="l" defTabSz="742919" rtl="0" eaLnBrk="1" latinLnBrk="0" hangingPunct="1">
        <a:defRPr kumimoji="1" sz="1463" kern="1200">
          <a:solidFill>
            <a:schemeClr val="tx1"/>
          </a:solidFill>
          <a:latin typeface="+mn-lt"/>
          <a:ea typeface="+mn-ea"/>
          <a:cs typeface="+mn-cs"/>
        </a:defRPr>
      </a:lvl6pPr>
      <a:lvl7pPr marL="2228757" algn="l" defTabSz="742919" rtl="0" eaLnBrk="1" latinLnBrk="0" hangingPunct="1">
        <a:defRPr kumimoji="1" sz="1463" kern="1200">
          <a:solidFill>
            <a:schemeClr val="tx1"/>
          </a:solidFill>
          <a:latin typeface="+mn-lt"/>
          <a:ea typeface="+mn-ea"/>
          <a:cs typeface="+mn-cs"/>
        </a:defRPr>
      </a:lvl7pPr>
      <a:lvl8pPr marL="2600216" algn="l" defTabSz="742919" rtl="0" eaLnBrk="1" latinLnBrk="0" hangingPunct="1">
        <a:defRPr kumimoji="1" sz="1463" kern="1200">
          <a:solidFill>
            <a:schemeClr val="tx1"/>
          </a:solidFill>
          <a:latin typeface="+mn-lt"/>
          <a:ea typeface="+mn-ea"/>
          <a:cs typeface="+mn-cs"/>
        </a:defRPr>
      </a:lvl8pPr>
      <a:lvl9pPr marL="2971676" algn="l" defTabSz="742919" rtl="0" eaLnBrk="1" latinLnBrk="0" hangingPunct="1">
        <a:defRPr kumimoji="1" sz="146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89993BF6-19EB-45AD-8F93-CEF18EE02220}" type="datetimeFigureOut">
              <a:rPr kumimoji="1" lang="ja-JP" altLang="en-US" smtClean="0"/>
              <a:t>2023/1/26</a:t>
            </a:fld>
            <a:endParaRPr kumimoji="1"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7AD8E84-943D-4743-BC28-8EA30F4633E4}" type="slidenum">
              <a:rPr kumimoji="1" lang="ja-JP" altLang="en-US" smtClean="0"/>
              <a:t>‹#›</a:t>
            </a:fld>
            <a:endParaRPr kumimoji="1" lang="ja-JP" altLang="en-US"/>
          </a:p>
        </p:txBody>
      </p:sp>
    </p:spTree>
    <p:extLst>
      <p:ext uri="{BB962C8B-B14F-4D97-AF65-F5344CB8AC3E}">
        <p14:creationId xmlns:p14="http://schemas.microsoft.com/office/powerpoint/2010/main" val="89419362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5" r:id="rId8"/>
    <p:sldLayoutId id="2147483761" r:id="rId9"/>
    <p:sldLayoutId id="2147483762" r:id="rId10"/>
    <p:sldLayoutId id="2147483763" r:id="rId11"/>
    <p:sldLayoutId id="2147483764" r:id="rId12"/>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0" y="-92333"/>
            <a:ext cx="9906000" cy="892552"/>
          </a:xfrm>
          <a:prstGeom prst="rect">
            <a:avLst/>
          </a:prstGeom>
          <a:solidFill>
            <a:schemeClr val="bg1"/>
          </a:solidFill>
        </p:spPr>
        <p:txBody>
          <a:bodyPr wrap="square" rtlCol="0" anchor="ctr">
            <a:spAutoFit/>
          </a:bodyPr>
          <a:lstStyle/>
          <a:p>
            <a:pPr marL="0" marR="0" lvl="0" indent="0" algn="ctr" defTabSz="92588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C000">
                    <a:lumMod val="50000"/>
                  </a:srgbClr>
                </a:solidFill>
                <a:effectLst/>
                <a:uLnTx/>
                <a:uFillTx/>
                <a:latin typeface="BIZ UDPゴシック" panose="020B0400000000000000" pitchFamily="50" charset="-128"/>
                <a:ea typeface="BIZ UDPゴシック" panose="020B0400000000000000" pitchFamily="50" charset="-128"/>
                <a:cs typeface="+mn-cs"/>
              </a:rPr>
              <a:t>スポーツビジネスネットワーク埼玉（スポ</a:t>
            </a:r>
            <a:r>
              <a:rPr kumimoji="1" lang="en-US" altLang="ja-JP" sz="1600" b="1" i="0" u="none" strike="noStrike" kern="1200" cap="none" spc="0" normalizeH="0" baseline="0" noProof="0" dirty="0">
                <a:ln>
                  <a:noFill/>
                </a:ln>
                <a:solidFill>
                  <a:srgbClr val="FFC000">
                    <a:lumMod val="50000"/>
                  </a:srgbClr>
                </a:solidFill>
                <a:effectLst/>
                <a:uLnTx/>
                <a:uFillTx/>
                <a:latin typeface="BIZ UDPゴシック" panose="020B0400000000000000" pitchFamily="50" charset="-128"/>
                <a:ea typeface="BIZ UDPゴシック" panose="020B0400000000000000" pitchFamily="50" charset="-128"/>
                <a:cs typeface="+mn-cs"/>
              </a:rPr>
              <a:t>Biz</a:t>
            </a:r>
            <a:r>
              <a:rPr kumimoji="1" lang="ja-JP" altLang="en-US" sz="1600" b="1" i="0" u="none" strike="noStrike" kern="1200" cap="none" spc="0" normalizeH="0" baseline="0" noProof="0" dirty="0">
                <a:ln>
                  <a:noFill/>
                </a:ln>
                <a:solidFill>
                  <a:srgbClr val="FFC000">
                    <a:lumMod val="50000"/>
                  </a:srgbClr>
                </a:solidFill>
                <a:effectLst/>
                <a:uLnTx/>
                <a:uFillTx/>
                <a:latin typeface="BIZ UDPゴシック" panose="020B0400000000000000" pitchFamily="50" charset="-128"/>
                <a:ea typeface="BIZ UDPゴシック" panose="020B0400000000000000" pitchFamily="50" charset="-128"/>
                <a:cs typeface="+mn-cs"/>
              </a:rPr>
              <a:t>埼玉）</a:t>
            </a:r>
            <a:endParaRPr kumimoji="1" lang="en-US" altLang="ja-JP" sz="1600" b="1" i="0" u="none" strike="noStrike" kern="1200" cap="none" spc="0" normalizeH="0" baseline="0" noProof="0" dirty="0">
              <a:ln>
                <a:noFill/>
              </a:ln>
              <a:solidFill>
                <a:srgbClr val="FFC000">
                  <a:lumMod val="5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2588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FFC000">
                    <a:lumMod val="50000"/>
                  </a:srgbClr>
                </a:solidFill>
                <a:effectLst/>
                <a:uLnTx/>
                <a:uFillTx/>
                <a:latin typeface="BIZ UDPゴシック" panose="020B0400000000000000" pitchFamily="50" charset="-128"/>
                <a:ea typeface="BIZ UDPゴシック" panose="020B0400000000000000" pitchFamily="50" charset="-128"/>
                <a:cs typeface="+mn-cs"/>
              </a:rPr>
              <a:t>Meetup#03</a:t>
            </a:r>
            <a:r>
              <a:rPr kumimoji="1" lang="ja-JP" altLang="en-US" sz="3600" b="1" i="0" u="none" strike="noStrike" kern="1200" cap="none" spc="0" normalizeH="0" baseline="0" noProof="0" dirty="0">
                <a:ln>
                  <a:noFill/>
                </a:ln>
                <a:solidFill>
                  <a:srgbClr val="FFC000">
                    <a:lumMod val="50000"/>
                  </a:srgbClr>
                </a:solidFill>
                <a:effectLst/>
                <a:uLnTx/>
                <a:uFillTx/>
                <a:latin typeface="BIZ UDPゴシック" panose="020B0400000000000000" pitchFamily="50" charset="-128"/>
                <a:ea typeface="BIZ UDPゴシック" panose="020B0400000000000000" pitchFamily="50" charset="-128"/>
                <a:cs typeface="+mn-cs"/>
              </a:rPr>
              <a:t>　開催結果</a:t>
            </a:r>
          </a:p>
        </p:txBody>
      </p:sp>
      <p:sp>
        <p:nvSpPr>
          <p:cNvPr id="6" name="正方形/長方形 5"/>
          <p:cNvSpPr/>
          <p:nvPr/>
        </p:nvSpPr>
        <p:spPr>
          <a:xfrm>
            <a:off x="482935" y="1172095"/>
            <a:ext cx="9101640" cy="5336769"/>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44000" rtlCol="0" anchor="t"/>
          <a:lstStyle/>
          <a:p>
            <a:r>
              <a:rPr kumimoji="1" lang="ja-JP" altLang="en-US" sz="1400" dirty="0">
                <a:solidFill>
                  <a:schemeClr val="accent3">
                    <a:lumMod val="50000"/>
                  </a:schemeClr>
                </a:solidFill>
                <a:latin typeface="BIZ UDPゴシック" panose="020B0400000000000000" pitchFamily="50" charset="-128"/>
                <a:ea typeface="BIZ UDPゴシック" panose="020B0400000000000000" pitchFamily="50" charset="-128"/>
              </a:rPr>
              <a:t>　</a:t>
            </a:r>
            <a:endParaRPr kumimoji="1" lang="en-US" altLang="ja-JP" sz="1400" dirty="0">
              <a:solidFill>
                <a:schemeClr val="accent3">
                  <a:lumMod val="50000"/>
                </a:schemeClr>
              </a:solidFill>
              <a:latin typeface="BIZ UDPゴシック" panose="020B0400000000000000" pitchFamily="50" charset="-128"/>
              <a:ea typeface="BIZ UDPゴシック" panose="020B0400000000000000" pitchFamily="50" charset="-128"/>
            </a:endParaRPr>
          </a:p>
          <a:p>
            <a:r>
              <a:rPr lang="ja-JP" altLang="en-US" sz="1400" b="1" dirty="0">
                <a:solidFill>
                  <a:schemeClr val="accent3">
                    <a:lumMod val="50000"/>
                  </a:schemeClr>
                </a:solidFill>
                <a:latin typeface="BIZ UDPゴシック" panose="020B0400000000000000" pitchFamily="50" charset="-128"/>
                <a:ea typeface="BIZ UDPゴシック" panose="020B0400000000000000" pitchFamily="50" charset="-128"/>
              </a:rPr>
              <a:t>■日時：</a:t>
            </a:r>
            <a:r>
              <a:rPr lang="en-US" altLang="ja-JP" sz="1400" b="1" dirty="0">
                <a:solidFill>
                  <a:schemeClr val="accent3">
                    <a:lumMod val="50000"/>
                  </a:schemeClr>
                </a:solidFill>
                <a:latin typeface="BIZ UDPゴシック" panose="020B0400000000000000" pitchFamily="50" charset="-128"/>
                <a:ea typeface="BIZ UDPゴシック" panose="020B0400000000000000" pitchFamily="50" charset="-128"/>
              </a:rPr>
              <a:t>2022</a:t>
            </a:r>
            <a:r>
              <a:rPr lang="ja-JP" altLang="en-US" sz="1400" b="1" dirty="0">
                <a:solidFill>
                  <a:schemeClr val="accent3">
                    <a:lumMod val="50000"/>
                  </a:schemeClr>
                </a:solidFill>
                <a:latin typeface="BIZ UDPゴシック" panose="020B0400000000000000" pitchFamily="50" charset="-128"/>
                <a:ea typeface="BIZ UDPゴシック" panose="020B0400000000000000" pitchFamily="50" charset="-128"/>
              </a:rPr>
              <a:t>年</a:t>
            </a:r>
            <a:r>
              <a:rPr lang="en-US" altLang="ja-JP" sz="1400" b="1" dirty="0">
                <a:solidFill>
                  <a:schemeClr val="accent3">
                    <a:lumMod val="50000"/>
                  </a:schemeClr>
                </a:solidFill>
                <a:latin typeface="BIZ UDPゴシック" panose="020B0400000000000000" pitchFamily="50" charset="-128"/>
                <a:ea typeface="BIZ UDPゴシック" panose="020B0400000000000000" pitchFamily="50" charset="-128"/>
              </a:rPr>
              <a:t>11</a:t>
            </a:r>
            <a:r>
              <a:rPr lang="ja-JP" altLang="en-US" sz="1400" b="1" dirty="0">
                <a:solidFill>
                  <a:schemeClr val="accent3">
                    <a:lumMod val="50000"/>
                  </a:schemeClr>
                </a:solidFill>
                <a:latin typeface="BIZ UDPゴシック" panose="020B0400000000000000" pitchFamily="50" charset="-128"/>
                <a:ea typeface="BIZ UDPゴシック" panose="020B0400000000000000" pitchFamily="50" charset="-128"/>
              </a:rPr>
              <a:t>月</a:t>
            </a:r>
            <a:r>
              <a:rPr lang="en-US" altLang="ja-JP" sz="1400" b="1" dirty="0">
                <a:solidFill>
                  <a:schemeClr val="accent3">
                    <a:lumMod val="50000"/>
                  </a:schemeClr>
                </a:solidFill>
                <a:latin typeface="BIZ UDPゴシック" panose="020B0400000000000000" pitchFamily="50" charset="-128"/>
                <a:ea typeface="BIZ UDPゴシック" panose="020B0400000000000000" pitchFamily="50" charset="-128"/>
              </a:rPr>
              <a:t>6</a:t>
            </a:r>
            <a:r>
              <a:rPr lang="ja-JP" altLang="en-US" sz="1400" b="1" dirty="0">
                <a:solidFill>
                  <a:schemeClr val="accent3">
                    <a:lumMod val="50000"/>
                  </a:schemeClr>
                </a:solidFill>
                <a:latin typeface="BIZ UDPゴシック" panose="020B0400000000000000" pitchFamily="50" charset="-128"/>
                <a:ea typeface="BIZ UDPゴシック" panose="020B0400000000000000" pitchFamily="50" charset="-128"/>
              </a:rPr>
              <a:t>日（日）</a:t>
            </a:r>
            <a:endParaRPr lang="en-US" altLang="ja-JP" sz="1400" b="1" dirty="0">
              <a:solidFill>
                <a:schemeClr val="accent3">
                  <a:lumMod val="50000"/>
                </a:schemeClr>
              </a:solidFill>
              <a:latin typeface="BIZ UDPゴシック" panose="020B0400000000000000" pitchFamily="50" charset="-128"/>
              <a:ea typeface="BIZ UDPゴシック" panose="020B0400000000000000" pitchFamily="50" charset="-128"/>
            </a:endParaRPr>
          </a:p>
          <a:p>
            <a:endParaRPr kumimoji="1" lang="en-US" altLang="ja-JP" sz="1400" dirty="0">
              <a:solidFill>
                <a:schemeClr val="accent3">
                  <a:lumMod val="50000"/>
                </a:schemeClr>
              </a:solidFill>
              <a:latin typeface="BIZ UDPゴシック" panose="020B0400000000000000" pitchFamily="50" charset="-128"/>
              <a:ea typeface="BIZ UDPゴシック" panose="020B0400000000000000" pitchFamily="50" charset="-128"/>
            </a:endParaRPr>
          </a:p>
          <a:p>
            <a:r>
              <a:rPr lang="ja-JP" altLang="en-US" sz="1400" b="1" dirty="0">
                <a:solidFill>
                  <a:schemeClr val="accent3">
                    <a:lumMod val="50000"/>
                  </a:schemeClr>
                </a:solidFill>
                <a:latin typeface="BIZ UDPゴシック" panose="020B0400000000000000" pitchFamily="50" charset="-128"/>
                <a:ea typeface="BIZ UDPゴシック" panose="020B0400000000000000" pitchFamily="50" charset="-128"/>
              </a:rPr>
              <a:t>■場所：さいたま新都心駅周辺</a:t>
            </a:r>
            <a:endParaRPr lang="en-US" altLang="ja-JP" sz="1400" b="1" dirty="0">
              <a:solidFill>
                <a:schemeClr val="accent3">
                  <a:lumMod val="50000"/>
                </a:schemeClr>
              </a:solidFill>
              <a:latin typeface="BIZ UDPゴシック" panose="020B0400000000000000" pitchFamily="50" charset="-128"/>
              <a:ea typeface="BIZ UDPゴシック" panose="020B0400000000000000" pitchFamily="50" charset="-128"/>
            </a:endParaRPr>
          </a:p>
          <a:p>
            <a:endParaRPr kumimoji="1" lang="en-US" altLang="ja-JP" sz="1400" dirty="0">
              <a:solidFill>
                <a:schemeClr val="accent3">
                  <a:lumMod val="50000"/>
                </a:schemeClr>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accent3">
                    <a:lumMod val="50000"/>
                  </a:schemeClr>
                </a:solidFill>
                <a:latin typeface="BIZ UDPゴシック" panose="020B0400000000000000" pitchFamily="50" charset="-128"/>
                <a:ea typeface="BIZ UDPゴシック" panose="020B0400000000000000" pitchFamily="50" charset="-128"/>
              </a:rPr>
              <a:t>■内容：</a:t>
            </a:r>
            <a:endParaRPr kumimoji="1" lang="en-US" altLang="ja-JP" sz="1400" b="1" dirty="0">
              <a:solidFill>
                <a:schemeClr val="accent3">
                  <a:lumMod val="50000"/>
                </a:schemeClr>
              </a:solidFill>
              <a:latin typeface="BIZ UDPゴシック" panose="020B0400000000000000" pitchFamily="50" charset="-128"/>
              <a:ea typeface="BIZ UDPゴシック" panose="020B0400000000000000" pitchFamily="50" charset="-128"/>
            </a:endParaRPr>
          </a:p>
          <a:p>
            <a:endParaRPr kumimoji="1" lang="en-US" altLang="ja-JP" sz="1400" u="sng" dirty="0">
              <a:solidFill>
                <a:schemeClr val="accent3">
                  <a:lumMod val="50000"/>
                </a:schemeClr>
              </a:solidFill>
              <a:latin typeface="BIZ UDPゴシック" panose="020B0400000000000000" pitchFamily="50" charset="-128"/>
              <a:ea typeface="BIZ UDPゴシック" panose="020B0400000000000000" pitchFamily="50" charset="-128"/>
            </a:endParaRPr>
          </a:p>
          <a:p>
            <a:r>
              <a:rPr lang="ja-JP" altLang="en-US" sz="1400" dirty="0">
                <a:solidFill>
                  <a:schemeClr val="accent3">
                    <a:lumMod val="50000"/>
                  </a:schemeClr>
                </a:solidFill>
                <a:latin typeface="BIZ UDPゴシック" panose="020B0400000000000000" pitchFamily="50" charset="-128"/>
                <a:ea typeface="BIZ UDPゴシック" panose="020B0400000000000000" pitchFamily="50" charset="-128"/>
              </a:rPr>
              <a:t>　</a:t>
            </a:r>
            <a:r>
              <a:rPr lang="ja-JP" altLang="en-US" sz="1400" u="sng" dirty="0">
                <a:solidFill>
                  <a:schemeClr val="tx1"/>
                </a:solidFill>
                <a:latin typeface="BIZ UDPゴシック" panose="020B0400000000000000" pitchFamily="50" charset="-128"/>
                <a:ea typeface="BIZ UDPゴシック" panose="020B0400000000000000" pitchFamily="50" charset="-128"/>
              </a:rPr>
              <a:t>１．ツール・ド・フランスさいたまクリテリウムの視察</a:t>
            </a:r>
            <a:endParaRPr kumimoji="1" lang="en-US" altLang="ja-JP" sz="1400" u="sng"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◆サイクルフェスタの視察</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◆さいたまるしぇの視察</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◆大会関係者（（一社）さいたまスポーツコミッション）との意見交換</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◆ツール・ド・フランスさいたまクリテリウムのメインレースの視察</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ja-JP" altLang="en-US" sz="1400" u="sng" dirty="0">
                <a:solidFill>
                  <a:schemeClr val="tx1"/>
                </a:solidFill>
                <a:latin typeface="BIZ UDPゴシック" panose="020B0400000000000000" pitchFamily="50" charset="-128"/>
                <a:ea typeface="BIZ UDPゴシック" panose="020B0400000000000000" pitchFamily="50" charset="-128"/>
              </a:rPr>
              <a:t>３．テーマに沿ったワーキング</a:t>
            </a:r>
            <a:endParaRPr kumimoji="1" lang="en-US" altLang="ja-JP" sz="1400" u="sng"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　　　　　◆Ｑ．国際的スポーツ大会と連携したビジネス機会を創出するには？</a:t>
            </a: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3699" y="1587908"/>
            <a:ext cx="1855123" cy="1228832"/>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574" y="1587908"/>
            <a:ext cx="1853739" cy="1234161"/>
          </a:xfrm>
          <a:prstGeom prst="rect">
            <a:avLst/>
          </a:prstGeom>
        </p:spPr>
      </p:pic>
    </p:spTree>
    <p:extLst>
      <p:ext uri="{BB962C8B-B14F-4D97-AF65-F5344CB8AC3E}">
        <p14:creationId xmlns:p14="http://schemas.microsoft.com/office/powerpoint/2010/main" val="3440594736"/>
      </p:ext>
    </p:extLst>
  </p:cSld>
  <p:clrMapOvr>
    <a:masterClrMapping/>
  </p:clrMapOvr>
</p:sld>
</file>

<file path=ppt/theme/theme1.xml><?xml version="1.0" encoding="utf-8"?>
<a:theme xmlns:a="http://schemas.openxmlformats.org/drawingml/2006/main" name="表紙">
  <a:themeElements>
    <a:clrScheme name="NTT DATA Image Colors">
      <a:dk1>
        <a:srgbClr val="FFFFFF"/>
      </a:dk1>
      <a:lt1>
        <a:srgbClr val="404040"/>
      </a:lt1>
      <a:dk2>
        <a:srgbClr val="0080B1"/>
      </a:dk2>
      <a:lt2>
        <a:srgbClr val="0F1C50"/>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Recommended Typefaces">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2" id="{B6710A25-F3F0-439A-BFE0-4360FC5EA5C4}" vid="{A6841FF8-70A1-4EBF-BAF8-A86BAB0A509C}"/>
    </a:ext>
  </a:extLst>
</a:theme>
</file>

<file path=ppt/theme/theme2.xml><?xml version="1.0" encoding="utf-8"?>
<a:theme xmlns:a="http://schemas.openxmlformats.org/drawingml/2006/main" name="目次">
  <a:themeElements>
    <a:clrScheme name="NTT DATA Image Colors">
      <a:dk1>
        <a:srgbClr val="FFFFFF"/>
      </a:dk1>
      <a:lt1>
        <a:srgbClr val="404040"/>
      </a:lt1>
      <a:dk2>
        <a:srgbClr val="0080B1"/>
      </a:dk2>
      <a:lt2>
        <a:srgbClr val="0F1C50"/>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Recommended Typefaces">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2" id="{B6710A25-F3F0-439A-BFE0-4360FC5EA5C4}" vid="{2C207ACC-CB6E-44EE-B759-C62D3890731F}"/>
    </a:ext>
  </a:extLst>
</a:theme>
</file>

<file path=ppt/theme/theme3.xml><?xml version="1.0" encoding="utf-8"?>
<a:theme xmlns:a="http://schemas.openxmlformats.org/drawingml/2006/main" name="中扉">
  <a:themeElements>
    <a:clrScheme name="NTT DATA Image Colors">
      <a:dk1>
        <a:srgbClr val="FFFFFF"/>
      </a:dk1>
      <a:lt1>
        <a:srgbClr val="404040"/>
      </a:lt1>
      <a:dk2>
        <a:srgbClr val="0080B1"/>
      </a:dk2>
      <a:lt2>
        <a:srgbClr val="0F1C50"/>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1">
      <a:majorFont>
        <a:latin typeface="Arial"/>
        <a:ea typeface="BIZ UDPゴシック"/>
        <a:cs typeface=""/>
      </a:majorFont>
      <a:minorFont>
        <a:latin typeface="Arial"/>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B6710A25-F3F0-439A-BFE0-4360FC5EA5C4}" vid="{8ECC0898-4C87-4370-BDB5-3B8E53AB6990}"/>
    </a:ext>
  </a:extLst>
</a:theme>
</file>

<file path=ppt/theme/theme4.xml><?xml version="1.0" encoding="utf-8"?>
<a:theme xmlns:a="http://schemas.openxmlformats.org/drawingml/2006/main" name="レイアウト">
  <a:themeElements>
    <a:clrScheme name="NTT DATA Image Colors">
      <a:dk1>
        <a:srgbClr val="FFFFFF"/>
      </a:dk1>
      <a:lt1>
        <a:srgbClr val="404040"/>
      </a:lt1>
      <a:dk2>
        <a:srgbClr val="0080B1"/>
      </a:dk2>
      <a:lt2>
        <a:srgbClr val="0F1C50"/>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1">
      <a:majorFont>
        <a:latin typeface="Arial"/>
        <a:ea typeface="BIZ UDPゴシック"/>
        <a:cs typeface=""/>
      </a:majorFont>
      <a:minorFont>
        <a:latin typeface="Arial"/>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B6710A25-F3F0-439A-BFE0-4360FC5EA5C4}" vid="{A346BB1F-EDAB-4DA5-9B86-3F704AB7869E}"/>
    </a:ext>
  </a:extLst>
</a:theme>
</file>

<file path=ppt/theme/theme5.xml><?xml version="1.0" encoding="utf-8"?>
<a:theme xmlns:a="http://schemas.openxmlformats.org/drawingml/2006/main" name="裏表紙">
  <a:themeElements>
    <a:clrScheme name="NTT DATA Image Colors">
      <a:dk1>
        <a:srgbClr val="FFFFFF"/>
      </a:dk1>
      <a:lt1>
        <a:srgbClr val="404040"/>
      </a:lt1>
      <a:dk2>
        <a:srgbClr val="0080B1"/>
      </a:dk2>
      <a:lt2>
        <a:srgbClr val="0F1C50"/>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Recommended Typefaces">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2" id="{B6710A25-F3F0-439A-BFE0-4360FC5EA5C4}" vid="{BE1DFE7F-4E57-4282-9606-73F799C76A41}"/>
    </a:ext>
  </a:extLst>
</a:theme>
</file>

<file path=ppt/theme/theme6.xml><?xml version="1.0" encoding="utf-8"?>
<a:theme xmlns:a="http://schemas.openxmlformats.org/drawingml/2006/main" name="1_レイアウト">
  <a:themeElements>
    <a:clrScheme name="NTT DATA Image Colors">
      <a:dk1>
        <a:srgbClr val="FFFFFF"/>
      </a:dk1>
      <a:lt1>
        <a:srgbClr val="404040"/>
      </a:lt1>
      <a:dk2>
        <a:srgbClr val="0080B1"/>
      </a:dk2>
      <a:lt2>
        <a:srgbClr val="0F1C50"/>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1">
      <a:majorFont>
        <a:latin typeface="Arial"/>
        <a:ea typeface="BIZ UDPゴシック"/>
        <a:cs typeface=""/>
      </a:majorFont>
      <a:minorFont>
        <a:latin typeface="Arial"/>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B6710A25-F3F0-439A-BFE0-4360FC5EA5C4}" vid="{A346BB1F-EDAB-4DA5-9B86-3F704AB7869E}"/>
    </a:ext>
  </a:extLst>
</a:theme>
</file>

<file path=ppt/theme/theme7.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380459FEC9C134AAD528B3D5F9D91DB" ma:contentTypeVersion="1" ma:contentTypeDescription="新しいドキュメントを作成します。" ma:contentTypeScope="" ma:versionID="194742af5d94a5d1cf12d3a4a6c42f1a">
  <xsd:schema xmlns:xsd="http://www.w3.org/2001/XMLSchema" xmlns:xs="http://www.w3.org/2001/XMLSchema" xmlns:p="http://schemas.microsoft.com/office/2006/metadata/properties" xmlns:ns1="http://schemas.microsoft.com/sharepoint/v3" targetNamespace="http://schemas.microsoft.com/office/2006/metadata/properties" ma:root="true" ma:fieldsID="026ea5cc1f2baa96eb89e25ca3ef1c6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3E04BE-02D0-4236-A5CE-3D60BCA575ED}">
  <ds:schemaRefs>
    <ds:schemaRef ds:uri="http://schemas.microsoft.com/sharepoint/v3"/>
    <ds:schemaRef ds:uri="http://purl.org/dc/elements/1.1/"/>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C077D4A-3413-4661-81C3-AB1D5D0B35D3}">
  <ds:schemaRefs>
    <ds:schemaRef ds:uri="http://schemas.microsoft.com/sharepoint/v3/contenttype/forms"/>
  </ds:schemaRefs>
</ds:datastoreItem>
</file>

<file path=customXml/itemProps3.xml><?xml version="1.0" encoding="utf-8"?>
<ds:datastoreItem xmlns:ds="http://schemas.openxmlformats.org/officeDocument/2006/customXml" ds:itemID="{D6E50392-E2BD-4692-996D-802EB8B845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2022_プレゼンテーションテンプレート_A4_日本語</Template>
  <TotalTime>11210</TotalTime>
  <Words>145</Words>
  <Application>Microsoft Office PowerPoint</Application>
  <PresentationFormat>A4 210 x 297 mm</PresentationFormat>
  <Paragraphs>20</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7</vt:i4>
      </vt:variant>
      <vt:variant>
        <vt:lpstr>スライド タイトル</vt:lpstr>
      </vt:variant>
      <vt:variant>
        <vt:i4>1</vt:i4>
      </vt:variant>
    </vt:vector>
  </HeadingPairs>
  <TitlesOfParts>
    <vt:vector size="16" baseType="lpstr">
      <vt:lpstr>BIZ UDPゴシック</vt:lpstr>
      <vt:lpstr>HGPGothicE</vt:lpstr>
      <vt:lpstr>HGP創英角ｺﾞｼｯｸUB</vt:lpstr>
      <vt:lpstr>Meiryo UI</vt:lpstr>
      <vt:lpstr>游ゴシック</vt:lpstr>
      <vt:lpstr>游ゴシック</vt:lpstr>
      <vt:lpstr>游ゴシック Light</vt:lpstr>
      <vt:lpstr>Arial</vt:lpstr>
      <vt:lpstr>表紙</vt:lpstr>
      <vt:lpstr>目次</vt:lpstr>
      <vt:lpstr>中扉</vt:lpstr>
      <vt:lpstr>レイアウト</vt:lpstr>
      <vt:lpstr>裏表紙</vt:lpstr>
      <vt:lpstr>1_レイアウト</vt:lpstr>
      <vt:lpstr>1_Office テーマ</vt:lpstr>
      <vt:lpstr>PowerPoint プレゼンテーション</vt:lpstr>
    </vt:vector>
  </TitlesOfParts>
  <Company>NTTデータ経営研究所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松川 勇樹</dc:creator>
  <cp:lastModifiedBy>芦川香奈美</cp:lastModifiedBy>
  <cp:revision>1449</cp:revision>
  <cp:lastPrinted>2016-10-11T04:40:04Z</cp:lastPrinted>
  <dcterms:created xsi:type="dcterms:W3CDTF">2022-06-22T06:22:16Z</dcterms:created>
  <dcterms:modified xsi:type="dcterms:W3CDTF">2023-01-26T08:44:34Z</dcterms:modified>
  <cp:version>1.5</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0x010100E380459FEC9C134AAD528B3D5F9D91DB</vt:lpwstr>
  </property>
</Properties>
</file>