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708" r:id="rId5"/>
    <p:sldMasterId id="2147483745" r:id="rId6"/>
    <p:sldMasterId id="2147483736" r:id="rId7"/>
    <p:sldMasterId id="2147483728" r:id="rId8"/>
    <p:sldMasterId id="2147483750" r:id="rId9"/>
    <p:sldMasterId id="2147483753" r:id="rId10"/>
  </p:sldMasterIdLst>
  <p:notesMasterIdLst>
    <p:notesMasterId r:id="rId12"/>
  </p:notesMasterIdLst>
  <p:handoutMasterIdLst>
    <p:handoutMasterId r:id="rId13"/>
  </p:handoutMasterIdLst>
  <p:sldIdLst>
    <p:sldId id="448" r:id="rId11"/>
  </p:sldIdLst>
  <p:sldSz cx="9906000" cy="6858000" type="A4"/>
  <p:notesSz cx="6858000" cy="9144000"/>
  <p:defaultTextStyle>
    <a:defPPr>
      <a:defRPr lang="ja-JP"/>
    </a:defPPr>
    <a:lvl1pPr marL="0" algn="l" defTabSz="925880" rtl="0" eaLnBrk="1" latinLnBrk="0" hangingPunct="1">
      <a:defRPr kumimoji="1" sz="1822" kern="1200">
        <a:solidFill>
          <a:schemeClr val="tx1"/>
        </a:solidFill>
        <a:latin typeface="+mn-lt"/>
        <a:ea typeface="+mn-ea"/>
        <a:cs typeface="+mn-cs"/>
      </a:defRPr>
    </a:lvl1pPr>
    <a:lvl2pPr marL="462940" algn="l" defTabSz="925880" rtl="0" eaLnBrk="1" latinLnBrk="0" hangingPunct="1">
      <a:defRPr kumimoji="1" sz="1822" kern="1200">
        <a:solidFill>
          <a:schemeClr val="tx1"/>
        </a:solidFill>
        <a:latin typeface="+mn-lt"/>
        <a:ea typeface="+mn-ea"/>
        <a:cs typeface="+mn-cs"/>
      </a:defRPr>
    </a:lvl2pPr>
    <a:lvl3pPr marL="925880" algn="l" defTabSz="925880" rtl="0" eaLnBrk="1" latinLnBrk="0" hangingPunct="1">
      <a:defRPr kumimoji="1" sz="1822" kern="1200">
        <a:solidFill>
          <a:schemeClr val="tx1"/>
        </a:solidFill>
        <a:latin typeface="+mn-lt"/>
        <a:ea typeface="+mn-ea"/>
        <a:cs typeface="+mn-cs"/>
      </a:defRPr>
    </a:lvl3pPr>
    <a:lvl4pPr marL="1388820" algn="l" defTabSz="925880" rtl="0" eaLnBrk="1" latinLnBrk="0" hangingPunct="1">
      <a:defRPr kumimoji="1" sz="1822" kern="1200">
        <a:solidFill>
          <a:schemeClr val="tx1"/>
        </a:solidFill>
        <a:latin typeface="+mn-lt"/>
        <a:ea typeface="+mn-ea"/>
        <a:cs typeface="+mn-cs"/>
      </a:defRPr>
    </a:lvl4pPr>
    <a:lvl5pPr marL="1851759" algn="l" defTabSz="925880" rtl="0" eaLnBrk="1" latinLnBrk="0" hangingPunct="1">
      <a:defRPr kumimoji="1" sz="1822" kern="1200">
        <a:solidFill>
          <a:schemeClr val="tx1"/>
        </a:solidFill>
        <a:latin typeface="+mn-lt"/>
        <a:ea typeface="+mn-ea"/>
        <a:cs typeface="+mn-cs"/>
      </a:defRPr>
    </a:lvl5pPr>
    <a:lvl6pPr marL="2314699" algn="l" defTabSz="925880" rtl="0" eaLnBrk="1" latinLnBrk="0" hangingPunct="1">
      <a:defRPr kumimoji="1" sz="1822" kern="1200">
        <a:solidFill>
          <a:schemeClr val="tx1"/>
        </a:solidFill>
        <a:latin typeface="+mn-lt"/>
        <a:ea typeface="+mn-ea"/>
        <a:cs typeface="+mn-cs"/>
      </a:defRPr>
    </a:lvl6pPr>
    <a:lvl7pPr marL="2777640" algn="l" defTabSz="925880" rtl="0" eaLnBrk="1" latinLnBrk="0" hangingPunct="1">
      <a:defRPr kumimoji="1" sz="1822" kern="1200">
        <a:solidFill>
          <a:schemeClr val="tx1"/>
        </a:solidFill>
        <a:latin typeface="+mn-lt"/>
        <a:ea typeface="+mn-ea"/>
        <a:cs typeface="+mn-cs"/>
      </a:defRPr>
    </a:lvl7pPr>
    <a:lvl8pPr marL="3240579" algn="l" defTabSz="925880" rtl="0" eaLnBrk="1" latinLnBrk="0" hangingPunct="1">
      <a:defRPr kumimoji="1" sz="1822" kern="1200">
        <a:solidFill>
          <a:schemeClr val="tx1"/>
        </a:solidFill>
        <a:latin typeface="+mn-lt"/>
        <a:ea typeface="+mn-ea"/>
        <a:cs typeface="+mn-cs"/>
      </a:defRPr>
    </a:lvl8pPr>
    <a:lvl9pPr marL="3703519" algn="l" defTabSz="925880" rtl="0" eaLnBrk="1" latinLnBrk="0" hangingPunct="1">
      <a:defRPr kumimoji="1" sz="182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12"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izumi" initials="k"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0000"/>
    <a:srgbClr val="009900"/>
    <a:srgbClr val="0066FF"/>
    <a:srgbClr val="FF9933"/>
    <a:srgbClr val="83B254"/>
    <a:srgbClr val="FF7C80"/>
    <a:srgbClr val="735B00"/>
    <a:srgbClr val="FFFFFF"/>
    <a:srgbClr val="000000"/>
    <a:srgbClr val="6785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70" autoAdjust="0"/>
    <p:restoredTop sz="94424" autoAdjust="0"/>
  </p:normalViewPr>
  <p:slideViewPr>
    <p:cSldViewPr snapToGrid="0" snapToObjects="1">
      <p:cViewPr varScale="1">
        <p:scale>
          <a:sx n="116" d="100"/>
          <a:sy n="116" d="100"/>
        </p:scale>
        <p:origin x="1524" y="108"/>
      </p:cViewPr>
      <p:guideLst>
        <p:guide orient="horz" pos="1412"/>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0" d="100"/>
          <a:sy n="90" d="100"/>
        </p:scale>
        <p:origin x="369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Master" Target="slideMasters/slideMaster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DDF4258-8B54-E846-A716-B40C4AB7CB0A}" type="slidenum">
              <a:rPr kumimoji="1" lang="ja-JP" altLang="en-US" smtClean="0"/>
              <a:t>‹#›</a:t>
            </a:fld>
            <a:endParaRPr kumimoji="1" lang="ja-JP" altLang="en-US"/>
          </a:p>
        </p:txBody>
      </p:sp>
    </p:spTree>
    <p:extLst>
      <p:ext uri="{BB962C8B-B14F-4D97-AF65-F5344CB8AC3E}">
        <p14:creationId xmlns:p14="http://schemas.microsoft.com/office/powerpoint/2010/main" val="2060372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7B8588-1665-0A4A-AD47-68FFFFC620D1}" type="datetimeFigureOut">
              <a:rPr kumimoji="1" lang="ja-JP" altLang="en-US" smtClean="0"/>
              <a:t>2023/1/26</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9AAED7-EB68-B44B-A29A-E9CFE7A1147D}" type="slidenum">
              <a:rPr kumimoji="1" lang="ja-JP" altLang="en-US" smtClean="0"/>
              <a:t>‹#›</a:t>
            </a:fld>
            <a:endParaRPr kumimoji="1" lang="ja-JP" altLang="en-US"/>
          </a:p>
        </p:txBody>
      </p:sp>
    </p:spTree>
    <p:extLst>
      <p:ext uri="{BB962C8B-B14F-4D97-AF65-F5344CB8AC3E}">
        <p14:creationId xmlns:p14="http://schemas.microsoft.com/office/powerpoint/2010/main" val="241394081"/>
      </p:ext>
    </p:extLst>
  </p:cSld>
  <p:clrMap bg1="lt1" tx1="dk1" bg2="lt2" tx2="dk2" accent1="accent1" accent2="accent2" accent3="accent3" accent4="accent4" accent5="accent5" accent6="accent6" hlink="hlink" folHlink="folHlink"/>
  <p:notesStyle>
    <a:lvl1pPr marL="0" algn="l" defTabSz="925880" rtl="0" eaLnBrk="1" latinLnBrk="0" hangingPunct="1">
      <a:defRPr kumimoji="1" sz="1215" kern="1200">
        <a:solidFill>
          <a:schemeClr val="tx1"/>
        </a:solidFill>
        <a:latin typeface="+mn-lt"/>
        <a:ea typeface="+mn-ea"/>
        <a:cs typeface="+mn-cs"/>
      </a:defRPr>
    </a:lvl1pPr>
    <a:lvl2pPr marL="462940" algn="l" defTabSz="925880" rtl="0" eaLnBrk="1" latinLnBrk="0" hangingPunct="1">
      <a:defRPr kumimoji="1" sz="1215" kern="1200">
        <a:solidFill>
          <a:schemeClr val="tx1"/>
        </a:solidFill>
        <a:latin typeface="+mn-lt"/>
        <a:ea typeface="+mn-ea"/>
        <a:cs typeface="+mn-cs"/>
      </a:defRPr>
    </a:lvl2pPr>
    <a:lvl3pPr marL="925880" algn="l" defTabSz="925880" rtl="0" eaLnBrk="1" latinLnBrk="0" hangingPunct="1">
      <a:defRPr kumimoji="1" sz="1215" kern="1200">
        <a:solidFill>
          <a:schemeClr val="tx1"/>
        </a:solidFill>
        <a:latin typeface="+mn-lt"/>
        <a:ea typeface="+mn-ea"/>
        <a:cs typeface="+mn-cs"/>
      </a:defRPr>
    </a:lvl3pPr>
    <a:lvl4pPr marL="1388820" algn="l" defTabSz="925880" rtl="0" eaLnBrk="1" latinLnBrk="0" hangingPunct="1">
      <a:defRPr kumimoji="1" sz="1215" kern="1200">
        <a:solidFill>
          <a:schemeClr val="tx1"/>
        </a:solidFill>
        <a:latin typeface="+mn-lt"/>
        <a:ea typeface="+mn-ea"/>
        <a:cs typeface="+mn-cs"/>
      </a:defRPr>
    </a:lvl4pPr>
    <a:lvl5pPr marL="1851759" algn="l" defTabSz="925880" rtl="0" eaLnBrk="1" latinLnBrk="0" hangingPunct="1">
      <a:defRPr kumimoji="1" sz="1215" kern="1200">
        <a:solidFill>
          <a:schemeClr val="tx1"/>
        </a:solidFill>
        <a:latin typeface="+mn-lt"/>
        <a:ea typeface="+mn-ea"/>
        <a:cs typeface="+mn-cs"/>
      </a:defRPr>
    </a:lvl5pPr>
    <a:lvl6pPr marL="2314699" algn="l" defTabSz="925880" rtl="0" eaLnBrk="1" latinLnBrk="0" hangingPunct="1">
      <a:defRPr kumimoji="1" sz="1215" kern="1200">
        <a:solidFill>
          <a:schemeClr val="tx1"/>
        </a:solidFill>
        <a:latin typeface="+mn-lt"/>
        <a:ea typeface="+mn-ea"/>
        <a:cs typeface="+mn-cs"/>
      </a:defRPr>
    </a:lvl6pPr>
    <a:lvl7pPr marL="2777640" algn="l" defTabSz="925880" rtl="0" eaLnBrk="1" latinLnBrk="0" hangingPunct="1">
      <a:defRPr kumimoji="1" sz="1215" kern="1200">
        <a:solidFill>
          <a:schemeClr val="tx1"/>
        </a:solidFill>
        <a:latin typeface="+mn-lt"/>
        <a:ea typeface="+mn-ea"/>
        <a:cs typeface="+mn-cs"/>
      </a:defRPr>
    </a:lvl7pPr>
    <a:lvl8pPr marL="3240579" algn="l" defTabSz="925880" rtl="0" eaLnBrk="1" latinLnBrk="0" hangingPunct="1">
      <a:defRPr kumimoji="1" sz="1215" kern="1200">
        <a:solidFill>
          <a:schemeClr val="tx1"/>
        </a:solidFill>
        <a:latin typeface="+mn-lt"/>
        <a:ea typeface="+mn-ea"/>
        <a:cs typeface="+mn-cs"/>
      </a:defRPr>
    </a:lvl8pPr>
    <a:lvl9pPr marL="3703519" algn="l" defTabSz="925880" rtl="0" eaLnBrk="1" latinLnBrk="0" hangingPunct="1">
      <a:defRPr kumimoji="1" sz="121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B">
    <p:spTree>
      <p:nvGrpSpPr>
        <p:cNvPr id="1" name=""/>
        <p:cNvGrpSpPr/>
        <p:nvPr/>
      </p:nvGrpSpPr>
      <p:grpSpPr>
        <a:xfrm>
          <a:off x="0" y="0"/>
          <a:ext cx="0" cy="0"/>
          <a:chOff x="0" y="0"/>
          <a:chExt cx="0" cy="0"/>
        </a:xfrm>
      </p:grpSpPr>
      <p:sp>
        <p:nvSpPr>
          <p:cNvPr id="11" name="正方形/長方形 10"/>
          <p:cNvSpPr/>
          <p:nvPr userDrawn="1"/>
        </p:nvSpPr>
        <p:spPr>
          <a:xfrm>
            <a:off x="1" y="4714043"/>
            <a:ext cx="9906000" cy="215475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b="0" i="0" dirty="0">
              <a:latin typeface="Meiryo UI" panose="020B0604030504040204" pitchFamily="50" charset="-128"/>
              <a:ea typeface="Meiryo UI" panose="020B0604030504040204" pitchFamily="50" charset="-128"/>
            </a:endParaRPr>
          </a:p>
        </p:txBody>
      </p:sp>
      <p:pic>
        <p:nvPicPr>
          <p:cNvPr id="13" name="図 1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421200"/>
            <a:ext cx="3575998" cy="6436801"/>
          </a:xfrm>
          <a:prstGeom prst="rect">
            <a:avLst/>
          </a:prstGeom>
        </p:spPr>
      </p:pic>
      <p:sp>
        <p:nvSpPr>
          <p:cNvPr id="12" name="タイトル 1"/>
          <p:cNvSpPr>
            <a:spLocks noGrp="1"/>
          </p:cNvSpPr>
          <p:nvPr>
            <p:ph type="title" hasCustomPrompt="1"/>
          </p:nvPr>
        </p:nvSpPr>
        <p:spPr>
          <a:xfrm>
            <a:off x="2207568" y="4810096"/>
            <a:ext cx="7642112" cy="988424"/>
          </a:xfrm>
          <a:prstGeom prst="rect">
            <a:avLst/>
          </a:prstGeom>
          <a:effectLst/>
        </p:spPr>
        <p:txBody>
          <a:bodyPr anchor="t">
            <a:normAutofit/>
          </a:bodyPr>
          <a:lstStyle>
            <a:lvl1pPr>
              <a:defRPr lang="ja-JP" altLang="en-US" sz="2400" b="1" spc="0" dirty="0" smtClean="0">
                <a:solidFill>
                  <a:srgbClr val="FFFFFF"/>
                </a:solidFill>
                <a:latin typeface="BIZ UDPゴシック" panose="020B0400000000000000" pitchFamily="50" charset="-128"/>
                <a:ea typeface="BIZ UDPゴシック" panose="020B0400000000000000" pitchFamily="50" charset="-128"/>
              </a:defRPr>
            </a:lvl1pPr>
          </a:lstStyle>
          <a:p>
            <a:pPr marL="0" lvl="0" indent="0" fontAlgn="ctr">
              <a:spcBef>
                <a:spcPts val="0"/>
              </a:spcBef>
              <a:buFont typeface="Arial" pitchFamily="34" charset="0"/>
              <a:buNone/>
            </a:pPr>
            <a:r>
              <a:rPr kumimoji="1" lang="ja-JP" altLang="en-US" dirty="0"/>
              <a:t>［タイトル］</a:t>
            </a:r>
          </a:p>
        </p:txBody>
      </p:sp>
      <p:pic>
        <p:nvPicPr>
          <p:cNvPr id="16" name="図 15">
            <a:extLst>
              <a:ext uri="{FF2B5EF4-FFF2-40B4-BE49-F238E27FC236}">
                <a16:creationId xmlns:a16="http://schemas.microsoft.com/office/drawing/2014/main" id="{A6047BE2-75E4-8743-8BCD-19E0EC5A22EE}"/>
              </a:ext>
            </a:extLst>
          </p:cNvPr>
          <p:cNvPicPr>
            <a:picLocks noChangeAspect="1"/>
          </p:cNvPicPr>
          <p:nvPr userDrawn="1"/>
        </p:nvPicPr>
        <p:blipFill>
          <a:blip r:embed="rId3"/>
          <a:stretch>
            <a:fillRect/>
          </a:stretch>
        </p:blipFill>
        <p:spPr>
          <a:xfrm>
            <a:off x="7064375" y="254000"/>
            <a:ext cx="2635200" cy="902800"/>
          </a:xfrm>
          <a:prstGeom prst="rect">
            <a:avLst/>
          </a:prstGeom>
        </p:spPr>
      </p:pic>
      <p:sp>
        <p:nvSpPr>
          <p:cNvPr id="7" name="TextBox 12"/>
          <p:cNvSpPr txBox="1"/>
          <p:nvPr userDrawn="1"/>
        </p:nvSpPr>
        <p:spPr>
          <a:xfrm>
            <a:off x="6283569" y="6724937"/>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tx1"/>
                </a:solidFill>
                <a:latin typeface="+mn-lt"/>
                <a:ea typeface="Meiryo UI" panose="020B0604030504040204" pitchFamily="50" charset="-128"/>
                <a:cs typeface="Meiryo UI" pitchFamily="50" charset="-128"/>
              </a:rPr>
              <a:t>© 2022 </a:t>
            </a:r>
            <a:r>
              <a:rPr kumimoji="0" lang="en-US" altLang="ja-JP" sz="800" b="0" i="0" dirty="0">
                <a:solidFill>
                  <a:srgbClr val="FFFFFF"/>
                </a:solidFill>
                <a:latin typeface="+mn-lt"/>
                <a:ea typeface="HGPGothicE" charset="-128"/>
                <a:cs typeface="Meiryo UI" pitchFamily="50" charset="-128"/>
              </a:rPr>
              <a:t>NTT DATA INSTITUTE OF MANAGEMENT CONSULTING, Inc.</a:t>
            </a:r>
            <a:endParaRPr kumimoji="0" lang="en-US" altLang="ja-JP" sz="800" b="0" i="0" dirty="0">
              <a:solidFill>
                <a:schemeClr val="tx1"/>
              </a:solidFill>
              <a:latin typeface="+mn-lt"/>
              <a:ea typeface="Meiryo UI" panose="020B0604030504040204" pitchFamily="50" charset="-128"/>
              <a:cs typeface="Meiryo UI" pitchFamily="50" charset="-128"/>
            </a:endParaRPr>
          </a:p>
        </p:txBody>
      </p:sp>
      <p:pic>
        <p:nvPicPr>
          <p:cNvPr id="8" name="図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18168" y="586441"/>
            <a:ext cx="6520091" cy="4890068"/>
          </a:xfrm>
          <a:prstGeom prst="rect">
            <a:avLst/>
          </a:prstGeom>
        </p:spPr>
      </p:pic>
    </p:spTree>
    <p:extLst>
      <p:ext uri="{BB962C8B-B14F-4D97-AF65-F5344CB8AC3E}">
        <p14:creationId xmlns:p14="http://schemas.microsoft.com/office/powerpoint/2010/main" val="106666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3762378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2607887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1354462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386066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正方形/長方形 4"/>
          <p:cNvSpPr/>
          <p:nvPr userDrawn="1"/>
        </p:nvSpPr>
        <p:spPr>
          <a:xfrm>
            <a:off x="0" y="775263"/>
            <a:ext cx="9906000" cy="108000"/>
          </a:xfrm>
          <a:prstGeom prst="rect">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80"/>
          </a:p>
        </p:txBody>
      </p:sp>
    </p:spTree>
    <p:extLst>
      <p:ext uri="{BB962C8B-B14F-4D97-AF65-F5344CB8AC3E}">
        <p14:creationId xmlns:p14="http://schemas.microsoft.com/office/powerpoint/2010/main" val="427990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5" name="正方形/長方形 4"/>
          <p:cNvSpPr/>
          <p:nvPr userDrawn="1"/>
        </p:nvSpPr>
        <p:spPr>
          <a:xfrm>
            <a:off x="0" y="775263"/>
            <a:ext cx="9906000" cy="108000"/>
          </a:xfrm>
          <a:prstGeom prst="rect">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80"/>
          </a:p>
        </p:txBody>
      </p:sp>
    </p:spTree>
    <p:extLst>
      <p:ext uri="{BB962C8B-B14F-4D97-AF65-F5344CB8AC3E}">
        <p14:creationId xmlns:p14="http://schemas.microsoft.com/office/powerpoint/2010/main" val="3825973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3474137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788182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40466941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207289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A">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06ACBF3F-D8C8-49E5-AED6-9B2012FC0A11}"/>
              </a:ext>
            </a:extLst>
          </p:cNvPr>
          <p:cNvSpPr>
            <a:spLocks noGrp="1"/>
          </p:cNvSpPr>
          <p:nvPr>
            <p:ph type="body" sz="quarter" idx="11" hasCustomPrompt="1"/>
          </p:nvPr>
        </p:nvSpPr>
        <p:spPr>
          <a:xfrm>
            <a:off x="471488" y="908050"/>
            <a:ext cx="8946000" cy="5256000"/>
          </a:xfrm>
          <a:prstGeom prst="rect">
            <a:avLst/>
          </a:prstGeom>
        </p:spPr>
        <p:txBody>
          <a:bodyPr/>
          <a:lstStyle>
            <a:lvl1pPr marL="0" indent="0">
              <a:buNone/>
              <a:defRPr sz="2000">
                <a:solidFill>
                  <a:schemeClr val="bg1"/>
                </a:solidFill>
                <a:latin typeface="BIZ UDPゴシック" panose="020B0400000000000000" pitchFamily="50" charset="-128"/>
                <a:ea typeface="BIZ UDPゴシック" panose="020B0400000000000000" pitchFamily="50" charset="-128"/>
              </a:defRPr>
            </a:lvl1pPr>
            <a:lvl2pPr>
              <a:defRPr sz="20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stStyle>
          <a:p>
            <a:pPr lvl="0"/>
            <a:r>
              <a:rPr kumimoji="1" lang="ja-JP" altLang="en-US" dirty="0"/>
              <a:t>１．</a:t>
            </a:r>
            <a:endParaRPr kumimoji="1" lang="en-US" altLang="ja-JP" dirty="0"/>
          </a:p>
          <a:p>
            <a:pPr lvl="0"/>
            <a:r>
              <a:rPr kumimoji="1" lang="ja-JP" altLang="en-US" dirty="0"/>
              <a:t>２．</a:t>
            </a:r>
            <a:endParaRPr kumimoji="1" lang="en-US" altLang="ja-JP" dirty="0"/>
          </a:p>
          <a:p>
            <a:pPr lvl="0"/>
            <a:r>
              <a:rPr kumimoji="1" lang="ja-JP" altLang="en-US" dirty="0"/>
              <a:t>３．</a:t>
            </a:r>
            <a:endParaRPr kumimoji="1" lang="en-US" altLang="ja-JP" dirty="0"/>
          </a:p>
          <a:p>
            <a:pPr lvl="0"/>
            <a:r>
              <a:rPr kumimoji="1" lang="ja-JP" altLang="en-US" dirty="0"/>
              <a:t>４．</a:t>
            </a:r>
            <a:endParaRPr kumimoji="1" lang="en-US" altLang="ja-JP" dirty="0"/>
          </a:p>
          <a:p>
            <a:pPr lvl="0"/>
            <a:r>
              <a:rPr kumimoji="1" lang="ja-JP" altLang="en-US" dirty="0"/>
              <a:t>５．</a:t>
            </a:r>
            <a:endParaRPr kumimoji="1" lang="en-US" altLang="ja-JP" dirty="0"/>
          </a:p>
        </p:txBody>
      </p:sp>
      <p:sp>
        <p:nvSpPr>
          <p:cNvPr id="8" name="タイトル 1"/>
          <p:cNvSpPr>
            <a:spLocks noGrp="1"/>
          </p:cNvSpPr>
          <p:nvPr>
            <p:ph type="title" hasCustomPrompt="1"/>
          </p:nvPr>
        </p:nvSpPr>
        <p:spPr>
          <a:xfrm>
            <a:off x="172186" y="2902"/>
            <a:ext cx="9578639" cy="730799"/>
          </a:xfrm>
          <a:prstGeom prst="rect">
            <a:avLst/>
          </a:prstGeom>
        </p:spPr>
        <p:txBody>
          <a:bodyPr tIns="108000" anchor="ctr" anchorCtr="0">
            <a:normAutofit/>
          </a:bodyPr>
          <a:lstStyle>
            <a:lvl1pPr>
              <a:defRPr lang="ja-JP" altLang="en-US" sz="2400" b="1" spc="0" dirty="0" smtClean="0">
                <a:solidFill>
                  <a:schemeClr val="bg1"/>
                </a:solidFill>
                <a:latin typeface="BIZ UDPゴシック" panose="020B0400000000000000" pitchFamily="50" charset="-128"/>
                <a:ea typeface="BIZ UDPゴシック" panose="020B0400000000000000" pitchFamily="50" charset="-128"/>
                <a:cs typeface="Arial"/>
              </a:defRPr>
            </a:lvl1pPr>
          </a:lstStyle>
          <a:p>
            <a:pPr marL="226468" marR="0" lvl="0" indent="-226468" defTabSz="609555" latinLnBrk="0">
              <a:lnSpc>
                <a:spcPct val="100000"/>
              </a:lnSpc>
              <a:spcBef>
                <a:spcPct val="20000"/>
              </a:spcBef>
              <a:buClrTx/>
              <a:buSzTx/>
              <a:buFont typeface="+mj-lt"/>
              <a:buNone/>
              <a:tabLst/>
            </a:pPr>
            <a:r>
              <a:rPr kumimoji="1" lang="ja-JP" altLang="en-US" dirty="0"/>
              <a:t>［目次］</a:t>
            </a:r>
          </a:p>
        </p:txBody>
      </p:sp>
      <p:pic>
        <p:nvPicPr>
          <p:cNvPr id="6" name="図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5711" y="6486264"/>
            <a:ext cx="1159714" cy="295200"/>
          </a:xfrm>
          <a:prstGeom prst="rect">
            <a:avLst/>
          </a:prstGeom>
        </p:spPr>
      </p:pic>
      <p:sp>
        <p:nvSpPr>
          <p:cNvPr id="7"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rgbClr val="000000"/>
                </a:solidFill>
                <a:latin typeface="+mn-lt"/>
                <a:ea typeface="Meiryo UI" panose="020B0604030504040204" pitchFamily="50" charset="-128"/>
                <a:cs typeface="HGPGothicE" charset="-128"/>
              </a:rPr>
              <a:pPr algn="ctr" fontAlgn="auto">
                <a:spcBef>
                  <a:spcPts val="0"/>
                </a:spcBef>
                <a:spcAft>
                  <a:spcPts val="0"/>
                </a:spcAft>
                <a:defRPr/>
              </a:pPr>
              <a:t>‹#›</a:t>
            </a:fld>
            <a:endParaRPr lang="en-US" sz="1200" b="0" i="0" dirty="0">
              <a:solidFill>
                <a:srgbClr val="000000"/>
              </a:solidFill>
              <a:latin typeface="+mn-lt"/>
              <a:ea typeface="Meiryo UI" panose="020B0604030504040204" pitchFamily="50" charset="-128"/>
              <a:cs typeface="HGPGothicE" charset="-128"/>
            </a:endParaRPr>
          </a:p>
        </p:txBody>
      </p:sp>
      <p:sp>
        <p:nvSpPr>
          <p:cNvPr id="9" name="TextBox 12"/>
          <p:cNvSpPr txBox="1"/>
          <p:nvPr userDrawn="1"/>
        </p:nvSpPr>
        <p:spPr>
          <a:xfrm>
            <a:off x="1318620" y="6578004"/>
            <a:ext cx="3457775" cy="123111"/>
          </a:xfrm>
          <a:prstGeom prst="rect">
            <a:avLst/>
          </a:prstGeom>
          <a:noFill/>
        </p:spPr>
        <p:txBody>
          <a:bodyPr wrap="square" tIns="0" bIns="0">
            <a:spAutoFit/>
          </a:bodyPr>
          <a:lstStyle/>
          <a:p>
            <a:pPr marL="0" marR="0" lvl="0" indent="0" algn="l"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n-lt"/>
                <a:ea typeface="Meiryo UI" panose="020B0604030504040204" pitchFamily="50" charset="-128"/>
                <a:cs typeface="Meiryo UI" pitchFamily="50" charset="-128"/>
              </a:rPr>
              <a:t>© 2022 </a:t>
            </a:r>
            <a:r>
              <a:rPr kumimoji="0" lang="en-US" altLang="ja-JP" sz="800" b="0" i="0" dirty="0">
                <a:solidFill>
                  <a:schemeClr val="bg1"/>
                </a:solidFill>
                <a:latin typeface="+mn-lt"/>
                <a:ea typeface="HGPGothicE" charset="-128"/>
                <a:cs typeface="Meiryo UI" pitchFamily="50" charset="-128"/>
              </a:rPr>
              <a:t>NTT DATA INSTITUTE OF MANAGEMENT CONSULTING, Inc.</a:t>
            </a:r>
            <a:endParaRPr kumimoji="0" lang="en-US" altLang="ja-JP" sz="800" b="0" i="0" dirty="0">
              <a:solidFill>
                <a:schemeClr val="bg1"/>
              </a:solidFill>
              <a:latin typeface="+mn-lt"/>
              <a:ea typeface="Meiryo UI" panose="020B0604030504040204" pitchFamily="50" charset="-128"/>
              <a:cs typeface="Meiryo UI" pitchFamily="50" charset="-128"/>
            </a:endParaRPr>
          </a:p>
        </p:txBody>
      </p:sp>
    </p:spTree>
    <p:extLst>
      <p:ext uri="{BB962C8B-B14F-4D97-AF65-F5344CB8AC3E}">
        <p14:creationId xmlns:p14="http://schemas.microsoft.com/office/powerpoint/2010/main" val="904602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中扉A">
    <p:bg>
      <p:bgPr>
        <a:solidFill>
          <a:srgbClr val="6785C1"/>
        </a:solidFill>
        <a:effectLst/>
      </p:bgPr>
    </p:bg>
    <p:spTree>
      <p:nvGrpSpPr>
        <p:cNvPr id="1" name=""/>
        <p:cNvGrpSpPr/>
        <p:nvPr/>
      </p:nvGrpSpPr>
      <p:grpSpPr>
        <a:xfrm>
          <a:off x="0" y="0"/>
          <a:ext cx="0" cy="0"/>
          <a:chOff x="0" y="0"/>
          <a:chExt cx="0" cy="0"/>
        </a:xfrm>
      </p:grpSpPr>
      <p:sp>
        <p:nvSpPr>
          <p:cNvPr id="11" name="Freeform 5">
            <a:extLst>
              <a:ext uri="{FF2B5EF4-FFF2-40B4-BE49-F238E27FC236}">
                <a16:creationId xmlns:a16="http://schemas.microsoft.com/office/drawing/2014/main" id="{998ED156-1AB5-4B96-BB64-69BB7DD751EA}"/>
              </a:ext>
            </a:extLst>
          </p:cNvPr>
          <p:cNvSpPr>
            <a:spLocks/>
          </p:cNvSpPr>
          <p:nvPr userDrawn="1"/>
        </p:nvSpPr>
        <p:spPr bwMode="auto">
          <a:xfrm>
            <a:off x="2580" y="0"/>
            <a:ext cx="4244809" cy="6858000"/>
          </a:xfrm>
          <a:custGeom>
            <a:avLst/>
            <a:gdLst>
              <a:gd name="T0" fmla="*/ 1111 w 1691"/>
              <a:gd name="T1" fmla="*/ 1108 h 2215"/>
              <a:gd name="T2" fmla="*/ 1108 w 1691"/>
              <a:gd name="T3" fmla="*/ 1108 h 2215"/>
              <a:gd name="T4" fmla="*/ 1108 w 1691"/>
              <a:gd name="T5" fmla="*/ 1102 h 2215"/>
              <a:gd name="T6" fmla="*/ 815 w 1691"/>
              <a:gd name="T7" fmla="*/ 569 h 2215"/>
              <a:gd name="T8" fmla="*/ 0 w 1691"/>
              <a:gd name="T9" fmla="*/ 0 h 2215"/>
              <a:gd name="T10" fmla="*/ 0 w 1691"/>
              <a:gd name="T11" fmla="*/ 1108 h 2215"/>
              <a:gd name="T12" fmla="*/ 0 w 1691"/>
              <a:gd name="T13" fmla="*/ 1213 h 2215"/>
              <a:gd name="T14" fmla="*/ 34 w 1691"/>
              <a:gd name="T15" fmla="*/ 1257 h 2215"/>
              <a:gd name="T16" fmla="*/ 522 w 1691"/>
              <a:gd name="T17" fmla="*/ 2215 h 2215"/>
              <a:gd name="T18" fmla="*/ 1108 w 1691"/>
              <a:gd name="T19" fmla="*/ 2215 h 2215"/>
              <a:gd name="T20" fmla="*/ 1691 w 1691"/>
              <a:gd name="T21" fmla="*/ 2215 h 2215"/>
              <a:gd name="T22" fmla="*/ 1111 w 1691"/>
              <a:gd name="T23" fmla="*/ 1108 h 2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1" h="2215">
                <a:moveTo>
                  <a:pt x="1111" y="1108"/>
                </a:moveTo>
                <a:cubicBezTo>
                  <a:pt x="1108" y="1108"/>
                  <a:pt x="1108" y="1108"/>
                  <a:pt x="1108" y="1108"/>
                </a:cubicBezTo>
                <a:cubicBezTo>
                  <a:pt x="1108" y="1102"/>
                  <a:pt x="1108" y="1102"/>
                  <a:pt x="1108" y="1102"/>
                </a:cubicBezTo>
                <a:cubicBezTo>
                  <a:pt x="965" y="833"/>
                  <a:pt x="857" y="635"/>
                  <a:pt x="815" y="569"/>
                </a:cubicBezTo>
                <a:cubicBezTo>
                  <a:pt x="624" y="269"/>
                  <a:pt x="397" y="50"/>
                  <a:pt x="0" y="0"/>
                </a:cubicBezTo>
                <a:cubicBezTo>
                  <a:pt x="0" y="1108"/>
                  <a:pt x="0" y="1108"/>
                  <a:pt x="0" y="1108"/>
                </a:cubicBezTo>
                <a:cubicBezTo>
                  <a:pt x="0" y="1213"/>
                  <a:pt x="0" y="1213"/>
                  <a:pt x="0" y="1213"/>
                </a:cubicBezTo>
                <a:cubicBezTo>
                  <a:pt x="13" y="1224"/>
                  <a:pt x="24" y="1239"/>
                  <a:pt x="34" y="1257"/>
                </a:cubicBezTo>
                <a:cubicBezTo>
                  <a:pt x="42" y="1273"/>
                  <a:pt x="250" y="1684"/>
                  <a:pt x="522" y="2215"/>
                </a:cubicBezTo>
                <a:cubicBezTo>
                  <a:pt x="1108" y="2215"/>
                  <a:pt x="1108" y="2215"/>
                  <a:pt x="1108" y="2215"/>
                </a:cubicBezTo>
                <a:cubicBezTo>
                  <a:pt x="1691" y="2215"/>
                  <a:pt x="1691" y="2215"/>
                  <a:pt x="1691" y="2215"/>
                </a:cubicBezTo>
                <a:cubicBezTo>
                  <a:pt x="1483" y="1814"/>
                  <a:pt x="1274" y="1415"/>
                  <a:pt x="1111" y="1108"/>
                </a:cubicBezTo>
                <a:close/>
              </a:path>
            </a:pathLst>
          </a:custGeom>
          <a:solidFill>
            <a:srgbClr val="7792C7"/>
          </a:solidFill>
          <a:ln>
            <a:noFill/>
          </a:ln>
        </p:spPr>
        <p:txBody>
          <a:bodyPr vert="horz" wrap="square" lIns="74295" tIns="37148" rIns="74295" bIns="37148" numCol="1" anchor="t" anchorCtr="0" compatLnSpc="1">
            <a:prstTxWarp prst="textNoShape">
              <a:avLst/>
            </a:prstTxWarp>
          </a:bodyPr>
          <a:lstStyle/>
          <a:p>
            <a:endParaRPr lang="en-US" sz="1480">
              <a:latin typeface="Meiryo UI" panose="020B0604030504040204" pitchFamily="50" charset="-128"/>
              <a:ea typeface="Meiryo UI" panose="020B0604030504040204" pitchFamily="50" charset="-128"/>
            </a:endParaRPr>
          </a:p>
        </p:txBody>
      </p:sp>
      <p:sp>
        <p:nvSpPr>
          <p:cNvPr id="8" name="Slide Number Placeholder 2">
            <a:extLst>
              <a:ext uri="{FF2B5EF4-FFF2-40B4-BE49-F238E27FC236}">
                <a16:creationId xmlns:a16="http://schemas.microsoft.com/office/drawing/2014/main" id="{D6DFEA91-6D5D-4821-BB70-31F926CD2D1E}"/>
              </a:ext>
            </a:extLst>
          </p:cNvPr>
          <p:cNvSpPr>
            <a:spLocks noGrp="1"/>
          </p:cNvSpPr>
          <p:nvPr>
            <p:ph type="sldNum" sz="quarter" idx="11"/>
          </p:nvPr>
        </p:nvSpPr>
        <p:spPr>
          <a:xfrm>
            <a:off x="4681823" y="6556248"/>
            <a:ext cx="542354" cy="182880"/>
          </a:xfrm>
          <a:prstGeom prst="rect">
            <a:avLst/>
          </a:prstGeom>
        </p:spPr>
        <p:txBody>
          <a:bodyPr anchor="ctr"/>
          <a:lstStyle>
            <a:lvl1pPr>
              <a:defRPr sz="1200">
                <a:solidFill>
                  <a:srgbClr val="FFFFFF"/>
                </a:solidFill>
                <a:latin typeface="Meiryo UI" panose="020B0604030504040204" pitchFamily="50" charset="-128"/>
                <a:ea typeface="Meiryo UI" panose="020B0604030504040204" pitchFamily="50" charset="-128"/>
              </a:defRPr>
            </a:lvl1pPr>
          </a:lstStyle>
          <a:p>
            <a:pPr algn="ctr"/>
            <a:fld id="{92EA2340-BE12-4138-BE15-7C339B03EB4B}" type="slidenum">
              <a:rPr lang="en-US" smtClean="0"/>
              <a:pPr algn="ctr"/>
              <a:t>‹#›</a:t>
            </a:fld>
            <a:endParaRPr lang="en-US" dirty="0"/>
          </a:p>
        </p:txBody>
      </p:sp>
      <p:sp>
        <p:nvSpPr>
          <p:cNvPr id="9" name="Text Placeholder 2">
            <a:extLst>
              <a:ext uri="{FF2B5EF4-FFF2-40B4-BE49-F238E27FC236}">
                <a16:creationId xmlns:a16="http://schemas.microsoft.com/office/drawing/2014/main" id="{34AEFB69-85BA-4D0C-BFA2-34ABA6779977}"/>
              </a:ext>
            </a:extLst>
          </p:cNvPr>
          <p:cNvSpPr>
            <a:spLocks noGrp="1"/>
          </p:cNvSpPr>
          <p:nvPr>
            <p:ph type="body" sz="quarter" idx="12" hasCustomPrompt="1"/>
          </p:nvPr>
        </p:nvSpPr>
        <p:spPr>
          <a:xfrm>
            <a:off x="3219450" y="1295400"/>
            <a:ext cx="6129338" cy="4343400"/>
          </a:xfrm>
          <a:prstGeom prst="rect">
            <a:avLst/>
          </a:prstGeom>
        </p:spPr>
        <p:txBody>
          <a:bodyPr anchor="ctr"/>
          <a:lstStyle>
            <a:lvl1pPr marL="0" indent="0" algn="ctr">
              <a:buNone/>
              <a:defRPr sz="2800" b="1" baseline="0">
                <a:solidFill>
                  <a:schemeClr val="tx1"/>
                </a:solidFill>
                <a:latin typeface="Arial" panose="020B0604020202020204" pitchFamily="34" charset="0"/>
                <a:ea typeface="BIZ UDPゴシック" panose="020B0400000000000000" pitchFamily="50" charset="-128"/>
              </a:defRPr>
            </a:lvl1pPr>
            <a:lvl2pPr marL="495264" indent="0">
              <a:buNone/>
              <a:defRPr>
                <a:solidFill>
                  <a:schemeClr val="bg1"/>
                </a:solidFill>
              </a:defRPr>
            </a:lvl2pPr>
            <a:lvl3pPr marL="990526" indent="0">
              <a:buNone/>
              <a:defRPr>
                <a:solidFill>
                  <a:schemeClr val="bg1"/>
                </a:solidFill>
              </a:defRPr>
            </a:lvl3pPr>
            <a:lvl4pPr marL="1485788" indent="0">
              <a:buNone/>
              <a:defRPr>
                <a:solidFill>
                  <a:schemeClr val="bg1"/>
                </a:solidFill>
              </a:defRPr>
            </a:lvl4pPr>
            <a:lvl5pPr marL="1981051" indent="0">
              <a:buNone/>
              <a:defRPr>
                <a:solidFill>
                  <a:schemeClr val="bg1"/>
                </a:solidFill>
              </a:defRPr>
            </a:lvl5pPr>
          </a:lstStyle>
          <a:p>
            <a:pPr lvl="0"/>
            <a:r>
              <a:rPr lang="en-US" dirty="0"/>
              <a:t>[</a:t>
            </a:r>
            <a:r>
              <a:rPr lang="ja-JP" altLang="en-US" dirty="0"/>
              <a:t>タイトル</a:t>
            </a:r>
            <a:r>
              <a:rPr lang="en-US" dirty="0"/>
              <a:t>]</a:t>
            </a:r>
          </a:p>
        </p:txBody>
      </p:sp>
      <p:sp>
        <p:nvSpPr>
          <p:cNvPr id="10" name="TextBox 12"/>
          <p:cNvSpPr txBox="1"/>
          <p:nvPr userDrawn="1"/>
        </p:nvSpPr>
        <p:spPr>
          <a:xfrm>
            <a:off x="581296" y="6593331"/>
            <a:ext cx="3463166"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rgbClr val="FFFFFF"/>
                </a:solidFill>
                <a:latin typeface="Meiryo UI" panose="020B0604030504040204" pitchFamily="50" charset="-128"/>
                <a:ea typeface="Meiryo UI" panose="020B0604030504040204" pitchFamily="50" charset="-128"/>
                <a:cs typeface="Meiryo UI" pitchFamily="50" charset="-128"/>
              </a:rPr>
              <a:t>© 2022 </a:t>
            </a:r>
            <a:r>
              <a:rPr kumimoji="0" lang="en-US" altLang="ja-JP" sz="800" b="0" i="0" dirty="0">
                <a:solidFill>
                  <a:schemeClr val="tx1"/>
                </a:solidFill>
                <a:latin typeface="HGPGothicE" charset="-128"/>
                <a:ea typeface="HGPGothicE" charset="-128"/>
                <a:cs typeface="Meiryo UI" pitchFamily="50" charset="-128"/>
              </a:rPr>
              <a:t>NTT DATA INSTITUTE </a:t>
            </a:r>
            <a:r>
              <a:rPr kumimoji="0" lang="en-US" altLang="ja-JP" sz="800" b="0" i="0" dirty="0">
                <a:solidFill>
                  <a:schemeClr val="tx1"/>
                </a:solidFill>
                <a:latin typeface="+mn-lt"/>
                <a:ea typeface="HGPGothicE" charset="-128"/>
                <a:cs typeface="Meiryo UI" pitchFamily="50" charset="-128"/>
              </a:rPr>
              <a:t>OF</a:t>
            </a:r>
            <a:r>
              <a:rPr kumimoji="0" lang="en-US" altLang="ja-JP" sz="800" b="0" i="0" dirty="0">
                <a:solidFill>
                  <a:schemeClr val="tx1"/>
                </a:solidFill>
                <a:latin typeface="HGPGothicE" charset="-128"/>
                <a:ea typeface="HGPGothicE" charset="-128"/>
                <a:cs typeface="Meiryo UI" pitchFamily="50" charset="-128"/>
              </a:rPr>
              <a:t> MANAGEMENT CONSULTING, Inc.</a:t>
            </a:r>
            <a:endParaRPr kumimoji="0" lang="en-US" altLang="ja-JP" sz="800" b="0" i="0" dirty="0">
              <a:solidFill>
                <a:schemeClr val="tx1"/>
              </a:solidFill>
              <a:latin typeface="Meiryo UI" panose="020B0604030504040204" pitchFamily="50" charset="-128"/>
              <a:ea typeface="Meiryo UI" panose="020B0604030504040204" pitchFamily="50" charset="-128"/>
              <a:cs typeface="Meiryo UI" pitchFamily="50" charset="-128"/>
            </a:endParaRPr>
          </a:p>
        </p:txBody>
      </p:sp>
      <p:pic>
        <p:nvPicPr>
          <p:cNvPr id="13" name="図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2381094016"/>
      </p:ext>
    </p:extLst>
  </p:cSld>
  <p:clrMapOvr>
    <a:masterClrMapping/>
  </p:clrMapOvr>
  <p:extLst mod="1">
    <p:ext uri="{DCECCB84-F9BA-43D5-87BE-67443E8EF086}">
      <p15:sldGuideLst xmlns:p15="http://schemas.microsoft.com/office/powerpoint/2012/main">
        <p15:guide id="1" pos="3840">
          <p15:clr>
            <a:srgbClr val="FBAE40"/>
          </p15:clr>
        </p15:guide>
        <p15:guide id="2" pos="192">
          <p15:clr>
            <a:srgbClr val="FBAE40"/>
          </p15:clr>
        </p15:guide>
        <p15:guide id="3" pos="748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Arial" panose="020B0604020202020204" pitchFamily="34" charset="0"/>
                <a:ea typeface="BIZ UDPゴシック" panose="020B0400000000000000" pitchFamily="50" charset="-128"/>
                <a:cs typeface="Arial"/>
              </a:defRPr>
            </a:lvl1pPr>
          </a:lstStyle>
          <a:p>
            <a:pPr marL="184005" marR="0" lvl="0" indent="-184005" algn="l" defTabSz="495263"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0" y="908050"/>
            <a:ext cx="9029475" cy="5256000"/>
          </a:xfrm>
          <a:prstGeom prst="rect">
            <a:avLst/>
          </a:prstGeom>
        </p:spPr>
        <p:txBody>
          <a:bodyPr/>
          <a:lstStyle>
            <a:lvl1pPr marL="0" indent="0">
              <a:buNone/>
              <a:defRPr sz="2000" baseline="0">
                <a:latin typeface="Arial" panose="020B0604020202020204" pitchFamily="34" charset="0"/>
                <a:ea typeface="BIZ UDPゴシック" panose="020B0400000000000000" pitchFamily="50" charset="-128"/>
              </a:defRPr>
            </a:lvl1pPr>
            <a:lvl2pPr>
              <a:defRPr sz="2000" baseline="0">
                <a:latin typeface="Arial" panose="020B0604020202020204" pitchFamily="34" charset="0"/>
                <a:ea typeface="BIZ UDPゴシック" panose="020B0400000000000000" pitchFamily="50" charset="-128"/>
              </a:defRPr>
            </a:lvl2pPr>
            <a:lvl3pPr>
              <a:defRPr sz="2000" baseline="0">
                <a:latin typeface="Arial" panose="020B0604020202020204" pitchFamily="34" charset="0"/>
                <a:ea typeface="BIZ UDPゴシック" panose="020B0400000000000000" pitchFamily="50" charset="-128"/>
              </a:defRPr>
            </a:lvl3pPr>
            <a:lvl4pPr>
              <a:defRPr sz="2000" baseline="0">
                <a:latin typeface="Arial" panose="020B0604020202020204" pitchFamily="34" charset="0"/>
                <a:ea typeface="BIZ UDPゴシック" panose="020B0400000000000000" pitchFamily="50" charset="-128"/>
              </a:defRPr>
            </a:lvl4pPr>
            <a:lvl5pPr>
              <a:defRPr sz="2000" baseline="0">
                <a:latin typeface="Arial" panose="020B0604020202020204" pitchFamily="34" charset="0"/>
                <a:ea typeface="BIZ UDPゴシック" panose="020B0400000000000000"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rPr>
              <a:t>© 2022 </a:t>
            </a:r>
            <a:r>
              <a:rPr kumimoji="0" lang="en-US" altLang="ja-JP" sz="800" b="0" i="0" dirty="0">
                <a:solidFill>
                  <a:schemeClr val="bg1"/>
                </a:solidFill>
                <a:latin typeface="Arial" panose="020B0604020202020204" pitchFamily="34" charset="0"/>
                <a:ea typeface="HGPGothicE" charset="-128"/>
                <a:cs typeface="Arial" panose="020B0604020202020204" pitchFamily="34" charset="0"/>
              </a:rPr>
              <a:t>NTT DATA INSTITUTE OF MANAGEMENT CONSULTING, Inc.</a:t>
            </a:r>
            <a:endPar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Arial" panose="020B0604020202020204" pitchFamily="34" charset="0"/>
                <a:ea typeface="Meiryo UI" panose="020B0604030504040204" pitchFamily="50" charset="-128"/>
                <a:cs typeface="Arial" panose="020B0604020202020204" pitchFamily="34" charset="0"/>
              </a:rPr>
              <a:pPr algn="ctr" fontAlgn="auto">
                <a:spcBef>
                  <a:spcPts val="0"/>
                </a:spcBef>
                <a:spcAft>
                  <a:spcPts val="0"/>
                </a:spcAft>
                <a:defRPr/>
              </a:pPr>
              <a:t>‹#›</a:t>
            </a:fld>
            <a:endParaRPr lang="en-US" sz="12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Tree>
    <p:extLst>
      <p:ext uri="{BB962C8B-B14F-4D97-AF65-F5344CB8AC3E}">
        <p14:creationId xmlns:p14="http://schemas.microsoft.com/office/powerpoint/2010/main" val="3662933658"/>
      </p:ext>
    </p:extLst>
  </p:cSld>
  <p:clrMapOvr>
    <a:masterClrMapping/>
  </p:clrMapOvr>
  <p:extLst mod="1">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Arial" panose="020B0604020202020204" pitchFamily="34" charset="0"/>
                <a:ea typeface="BIZ UDPゴシック" panose="020B0400000000000000" pitchFamily="50" charset="-128"/>
                <a:cs typeface="Arial"/>
              </a:defRPr>
            </a:lvl1pPr>
          </a:lstStyle>
          <a:p>
            <a:pPr marL="184005" marR="0" lvl="0" indent="-184005" algn="l" defTabSz="495263"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63"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rPr>
              <a:t>© 2022 </a:t>
            </a:r>
            <a:r>
              <a:rPr kumimoji="0" lang="en-US" altLang="ja-JP" sz="800" b="0" i="0" dirty="0">
                <a:solidFill>
                  <a:schemeClr val="bg1"/>
                </a:solidFill>
                <a:latin typeface="Arial" panose="020B0604020202020204" pitchFamily="34" charset="0"/>
                <a:ea typeface="HGPGothicE" charset="-128"/>
                <a:cs typeface="Arial" panose="020B0604020202020204" pitchFamily="34" charset="0"/>
              </a:rPr>
              <a:t>NTT DATA INSTITUTE OF MANAGEMENT CONSULTING, Inc.</a:t>
            </a:r>
            <a:endPar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5" name="TextBox 16"/>
          <p:cNvSpPr txBox="1"/>
          <p:nvPr userDrawn="1"/>
        </p:nvSpPr>
        <p:spPr>
          <a:xfrm>
            <a:off x="4680937"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Arial" panose="020B0604020202020204" pitchFamily="34" charset="0"/>
                <a:ea typeface="Meiryo UI" panose="020B0604030504040204" pitchFamily="50" charset="-128"/>
                <a:cs typeface="Arial" panose="020B0604020202020204" pitchFamily="34" charset="0"/>
              </a:rPr>
              <a:pPr algn="ctr" fontAlgn="auto">
                <a:spcBef>
                  <a:spcPts val="0"/>
                </a:spcBef>
                <a:spcAft>
                  <a:spcPts val="0"/>
                </a:spcAft>
                <a:defRPr/>
              </a:pPr>
              <a:t>‹#›</a:t>
            </a:fld>
            <a:endParaRPr lang="en-US" sz="12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1" y="6499388"/>
            <a:ext cx="1178351" cy="296174"/>
          </a:xfrm>
          <a:prstGeom prst="rect">
            <a:avLst/>
          </a:prstGeom>
        </p:spPr>
      </p:pic>
      <p:sp>
        <p:nvSpPr>
          <p:cNvPr id="10" name="テキスト ボックス 9"/>
          <p:cNvSpPr txBox="1"/>
          <p:nvPr userDrawn="1"/>
        </p:nvSpPr>
        <p:spPr>
          <a:xfrm>
            <a:off x="148142" y="841985"/>
            <a:ext cx="405884" cy="1427233"/>
          </a:xfrm>
          <a:prstGeom prst="rect">
            <a:avLst/>
          </a:prstGeom>
          <a:solidFill>
            <a:schemeClr val="accent4">
              <a:lumMod val="60000"/>
              <a:lumOff val="40000"/>
            </a:schemeClr>
          </a:solidFill>
          <a:ln>
            <a:solidFill>
              <a:schemeClr val="accent4">
                <a:lumMod val="60000"/>
                <a:lumOff val="40000"/>
              </a:schemeClr>
            </a:solidFill>
          </a:ln>
        </p:spPr>
        <p:txBody>
          <a:bodyPr wrap="square" lIns="0" tIns="0" rIns="0" bIns="0" rtlCol="0" anchor="ctr" anchorCtr="0">
            <a:noAutofit/>
          </a:bodyPr>
          <a:lstStyle/>
          <a:p>
            <a:pPr algn="ctr"/>
            <a:r>
              <a:rPr lang="ja-JP" altLang="en-US" sz="700" b="1" dirty="0">
                <a:latin typeface="Meiryo UI" panose="020B0604030504040204" pitchFamily="50" charset="-128"/>
                <a:ea typeface="Meiryo UI" panose="020B0604030504040204" pitchFamily="50" charset="-128"/>
              </a:rPr>
              <a:t>チーム</a:t>
            </a:r>
            <a:endParaRPr lang="en-US" altLang="ja-JP" sz="700" b="1" dirty="0">
              <a:latin typeface="Meiryo UI" panose="020B0604030504040204" pitchFamily="50" charset="-128"/>
              <a:ea typeface="Meiryo UI" panose="020B0604030504040204" pitchFamily="50" charset="-128"/>
            </a:endParaRPr>
          </a:p>
        </p:txBody>
      </p:sp>
      <p:sp>
        <p:nvSpPr>
          <p:cNvPr id="13" name="テキスト ボックス 12"/>
          <p:cNvSpPr txBox="1"/>
          <p:nvPr userDrawn="1"/>
        </p:nvSpPr>
        <p:spPr>
          <a:xfrm>
            <a:off x="148142" y="2371219"/>
            <a:ext cx="405884" cy="2018429"/>
          </a:xfrm>
          <a:prstGeom prst="rect">
            <a:avLst/>
          </a:prstGeom>
          <a:solidFill>
            <a:schemeClr val="accent2">
              <a:lumMod val="60000"/>
              <a:lumOff val="40000"/>
            </a:schemeClr>
          </a:solidFill>
          <a:ln>
            <a:solidFill>
              <a:schemeClr val="accent2">
                <a:lumMod val="60000"/>
                <a:lumOff val="40000"/>
              </a:schemeClr>
            </a:solidFill>
          </a:ln>
        </p:spPr>
        <p:txBody>
          <a:bodyPr wrap="square" lIns="0" tIns="0" rIns="0" bIns="0" rtlCol="0" anchor="ctr" anchorCtr="0">
            <a:noAutofit/>
          </a:bodyPr>
          <a:lstStyle/>
          <a:p>
            <a:pPr algn="ctr"/>
            <a:r>
              <a:rPr lang="ja-JP" altLang="en-US" sz="700" b="1" dirty="0">
                <a:latin typeface="Meiryo UI" panose="020B0604030504040204" pitchFamily="50" charset="-128"/>
                <a:ea typeface="Meiryo UI" panose="020B0604030504040204" pitchFamily="50" charset="-128"/>
              </a:rPr>
              <a:t>企業</a:t>
            </a:r>
            <a:endParaRPr lang="en-US" altLang="ja-JP" sz="700" b="1" dirty="0">
              <a:latin typeface="Meiryo UI" panose="020B0604030504040204" pitchFamily="50" charset="-128"/>
              <a:ea typeface="Meiryo UI" panose="020B0604030504040204" pitchFamily="50" charset="-128"/>
            </a:endParaRPr>
          </a:p>
        </p:txBody>
      </p:sp>
      <p:sp>
        <p:nvSpPr>
          <p:cNvPr id="16" name="テキスト ボックス 15"/>
          <p:cNvSpPr txBox="1"/>
          <p:nvPr userDrawn="1"/>
        </p:nvSpPr>
        <p:spPr>
          <a:xfrm>
            <a:off x="148142" y="5483655"/>
            <a:ext cx="405884" cy="882313"/>
          </a:xfrm>
          <a:prstGeom prst="rect">
            <a:avLst/>
          </a:prstGeom>
          <a:solidFill>
            <a:schemeClr val="accent5">
              <a:lumMod val="60000"/>
              <a:lumOff val="40000"/>
            </a:schemeClr>
          </a:solidFill>
          <a:ln>
            <a:solidFill>
              <a:schemeClr val="accent5">
                <a:lumMod val="60000"/>
                <a:lumOff val="40000"/>
              </a:schemeClr>
            </a:solidFill>
          </a:ln>
        </p:spPr>
        <p:txBody>
          <a:bodyPr wrap="square" lIns="0" tIns="0" rIns="0" bIns="0" rtlCol="0" anchor="ctr" anchorCtr="0">
            <a:noAutofit/>
          </a:bodyPr>
          <a:lstStyle/>
          <a:p>
            <a:pPr algn="ctr"/>
            <a:r>
              <a:rPr lang="ja-JP" altLang="en-US" sz="700" b="1" dirty="0">
                <a:latin typeface="Meiryo UI" panose="020B0604030504040204" pitchFamily="50" charset="-128"/>
                <a:ea typeface="Meiryo UI" panose="020B0604030504040204" pitchFamily="50" charset="-128"/>
              </a:rPr>
              <a:t>自治体</a:t>
            </a:r>
            <a:endParaRPr lang="en-US" altLang="ja-JP" sz="700" b="1" dirty="0">
              <a:latin typeface="Meiryo UI" panose="020B0604030504040204" pitchFamily="50" charset="-128"/>
              <a:ea typeface="Meiryo UI" panose="020B0604030504040204" pitchFamily="50" charset="-128"/>
            </a:endParaRPr>
          </a:p>
        </p:txBody>
      </p:sp>
      <p:sp>
        <p:nvSpPr>
          <p:cNvPr id="17" name="テキスト ボックス 16"/>
          <p:cNvSpPr txBox="1"/>
          <p:nvPr userDrawn="1"/>
        </p:nvSpPr>
        <p:spPr>
          <a:xfrm>
            <a:off x="148142" y="4457804"/>
            <a:ext cx="405884" cy="929391"/>
          </a:xfrm>
          <a:prstGeom prst="rect">
            <a:avLst/>
          </a:prstGeom>
          <a:solidFill>
            <a:schemeClr val="accent3">
              <a:lumMod val="60000"/>
              <a:lumOff val="40000"/>
            </a:schemeClr>
          </a:solidFill>
          <a:ln>
            <a:solidFill>
              <a:schemeClr val="accent3">
                <a:lumMod val="60000"/>
                <a:lumOff val="40000"/>
              </a:schemeClr>
            </a:solidFill>
          </a:ln>
        </p:spPr>
        <p:txBody>
          <a:bodyPr wrap="square" lIns="0" tIns="0" rIns="0" bIns="0" rtlCol="0" anchor="ctr" anchorCtr="0">
            <a:noAutofit/>
          </a:bodyPr>
          <a:lstStyle/>
          <a:p>
            <a:pPr algn="ctr"/>
            <a:r>
              <a:rPr lang="ja-JP" altLang="en-US" sz="700" b="1" dirty="0">
                <a:latin typeface="Meiryo UI" panose="020B0604030504040204" pitchFamily="50" charset="-128"/>
                <a:ea typeface="Meiryo UI" panose="020B0604030504040204" pitchFamily="50" charset="-128"/>
              </a:rPr>
              <a:t>関連企業</a:t>
            </a:r>
            <a:endParaRPr lang="en-US" altLang="ja-JP" sz="700" b="1" dirty="0">
              <a:latin typeface="Meiryo UI" panose="020B0604030504040204" pitchFamily="50" charset="-128"/>
              <a:ea typeface="Meiryo UI" panose="020B0604030504040204" pitchFamily="50" charset="-128"/>
            </a:endParaRPr>
          </a:p>
          <a:p>
            <a:pPr algn="ctr"/>
            <a:r>
              <a:rPr lang="ja-JP" altLang="en-US" sz="700" b="1" dirty="0">
                <a:latin typeface="Meiryo UI" panose="020B0604030504040204" pitchFamily="50" charset="-128"/>
                <a:ea typeface="Meiryo UI" panose="020B0604030504040204" pitchFamily="50" charset="-128"/>
              </a:rPr>
              <a:t>団体等</a:t>
            </a:r>
            <a:endParaRPr lang="en-US" altLang="ja-JP" sz="700" b="1" dirty="0">
              <a:latin typeface="Meiryo UI" panose="020B0604030504040204" pitchFamily="50" charset="-128"/>
              <a:ea typeface="Meiryo UI" panose="020B0604030504040204" pitchFamily="50" charset="-128"/>
            </a:endParaRPr>
          </a:p>
        </p:txBody>
      </p:sp>
      <p:sp>
        <p:nvSpPr>
          <p:cNvPr id="18" name="テキスト ボックス 17"/>
          <p:cNvSpPr txBox="1"/>
          <p:nvPr userDrawn="1"/>
        </p:nvSpPr>
        <p:spPr>
          <a:xfrm>
            <a:off x="554026" y="841985"/>
            <a:ext cx="9217365" cy="1427233"/>
          </a:xfrm>
          <a:prstGeom prst="rect">
            <a:avLst/>
          </a:prstGeom>
          <a:solidFill>
            <a:schemeClr val="accent4">
              <a:lumMod val="20000"/>
              <a:lumOff val="80000"/>
            </a:schemeClr>
          </a:solidFill>
          <a:ln>
            <a:solidFill>
              <a:schemeClr val="accent4">
                <a:lumMod val="60000"/>
                <a:lumOff val="40000"/>
              </a:schemeClr>
            </a:solidFill>
          </a:ln>
        </p:spPr>
        <p:txBody>
          <a:bodyPr wrap="square" lIns="36000" tIns="36000" rIns="36000" bIns="36000" rtlCol="0" anchor="ctr" anchorCtr="0">
            <a:noAutofit/>
          </a:bodyPr>
          <a:lstStyle/>
          <a:p>
            <a:pPr algn="ctr"/>
            <a:endParaRPr lang="en-US" altLang="ja-JP" sz="900" dirty="0">
              <a:latin typeface="Meiryo UI" panose="020B0604030504040204" pitchFamily="50" charset="-128"/>
              <a:ea typeface="Meiryo UI" panose="020B0604030504040204" pitchFamily="50" charset="-128"/>
            </a:endParaRPr>
          </a:p>
        </p:txBody>
      </p:sp>
      <p:sp>
        <p:nvSpPr>
          <p:cNvPr id="19" name="テキスト ボックス 18"/>
          <p:cNvSpPr txBox="1"/>
          <p:nvPr userDrawn="1"/>
        </p:nvSpPr>
        <p:spPr>
          <a:xfrm>
            <a:off x="554026" y="2371219"/>
            <a:ext cx="9217365" cy="2018429"/>
          </a:xfrm>
          <a:prstGeom prst="rect">
            <a:avLst/>
          </a:prstGeom>
          <a:solidFill>
            <a:schemeClr val="accent2">
              <a:lumMod val="20000"/>
              <a:lumOff val="80000"/>
            </a:schemeClr>
          </a:solidFill>
          <a:ln>
            <a:solidFill>
              <a:schemeClr val="accent2">
                <a:lumMod val="60000"/>
                <a:lumOff val="40000"/>
              </a:schemeClr>
            </a:solidFill>
          </a:ln>
        </p:spPr>
        <p:txBody>
          <a:bodyPr wrap="square" lIns="36000" tIns="36000" rIns="36000" bIns="36000" rtlCol="0" anchor="ctr" anchorCtr="0">
            <a:noAutofit/>
          </a:bodyPr>
          <a:lstStyle/>
          <a:p>
            <a:pPr algn="ctr"/>
            <a:endParaRPr lang="en-US" altLang="ja-JP" sz="900" dirty="0">
              <a:latin typeface="Meiryo UI" panose="020B0604030504040204" pitchFamily="50" charset="-128"/>
              <a:ea typeface="Meiryo UI" panose="020B0604030504040204" pitchFamily="50" charset="-128"/>
            </a:endParaRPr>
          </a:p>
        </p:txBody>
      </p:sp>
      <p:sp>
        <p:nvSpPr>
          <p:cNvPr id="20" name="テキスト ボックス 19"/>
          <p:cNvSpPr txBox="1"/>
          <p:nvPr userDrawn="1"/>
        </p:nvSpPr>
        <p:spPr>
          <a:xfrm>
            <a:off x="554026" y="5483655"/>
            <a:ext cx="9217365" cy="882313"/>
          </a:xfrm>
          <a:prstGeom prst="rect">
            <a:avLst/>
          </a:prstGeom>
          <a:solidFill>
            <a:schemeClr val="accent5">
              <a:lumMod val="20000"/>
              <a:lumOff val="80000"/>
            </a:schemeClr>
          </a:solidFill>
          <a:ln>
            <a:solidFill>
              <a:schemeClr val="accent5">
                <a:lumMod val="60000"/>
                <a:lumOff val="40000"/>
              </a:schemeClr>
            </a:solidFill>
          </a:ln>
        </p:spPr>
        <p:txBody>
          <a:bodyPr wrap="square" lIns="36000" tIns="36000" rIns="36000" bIns="36000" rtlCol="0" anchor="ctr" anchorCtr="0">
            <a:noAutofit/>
          </a:bodyPr>
          <a:lstStyle/>
          <a:p>
            <a:pPr algn="ctr"/>
            <a:endParaRPr lang="en-US" altLang="ja-JP" sz="900" dirty="0">
              <a:latin typeface="Meiryo UI" panose="020B0604030504040204" pitchFamily="50" charset="-128"/>
              <a:ea typeface="Meiryo UI" panose="020B0604030504040204" pitchFamily="50" charset="-128"/>
            </a:endParaRPr>
          </a:p>
        </p:txBody>
      </p:sp>
      <p:sp>
        <p:nvSpPr>
          <p:cNvPr id="21" name="テキスト ボックス 20"/>
          <p:cNvSpPr txBox="1"/>
          <p:nvPr userDrawn="1"/>
        </p:nvSpPr>
        <p:spPr>
          <a:xfrm>
            <a:off x="554026" y="4457804"/>
            <a:ext cx="9217365" cy="929391"/>
          </a:xfrm>
          <a:prstGeom prst="rect">
            <a:avLst/>
          </a:prstGeom>
          <a:solidFill>
            <a:schemeClr val="accent3">
              <a:lumMod val="20000"/>
              <a:lumOff val="80000"/>
            </a:schemeClr>
          </a:solidFill>
          <a:ln>
            <a:solidFill>
              <a:schemeClr val="accent3">
                <a:lumMod val="60000"/>
                <a:lumOff val="40000"/>
              </a:schemeClr>
            </a:solidFill>
          </a:ln>
        </p:spPr>
        <p:txBody>
          <a:bodyPr wrap="square" lIns="36000" tIns="36000" rIns="36000" bIns="36000" rtlCol="0" anchor="ctr" anchorCtr="0">
            <a:noAutofit/>
          </a:bodyPr>
          <a:lstStyle/>
          <a:p>
            <a:pPr algn="ct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60908814"/>
      </p:ext>
    </p:extLst>
  </p:cSld>
  <p:clrMapOvr>
    <a:masterClrMapping/>
  </p:clrMapOvr>
  <p:extLst mod="1">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裏表紙A">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CADA7E2-D9D3-BC40-8FC4-799425A0472E}"/>
              </a:ext>
            </a:extLst>
          </p:cNvPr>
          <p:cNvPicPr>
            <a:picLocks noChangeAspect="1"/>
          </p:cNvPicPr>
          <p:nvPr userDrawn="1"/>
        </p:nvPicPr>
        <p:blipFill>
          <a:blip r:embed="rId2"/>
          <a:stretch>
            <a:fillRect/>
          </a:stretch>
        </p:blipFill>
        <p:spPr>
          <a:xfrm>
            <a:off x="2890200" y="2715950"/>
            <a:ext cx="4125600" cy="1413400"/>
          </a:xfrm>
          <a:prstGeom prst="rect">
            <a:avLst/>
          </a:prstGeom>
        </p:spPr>
      </p:pic>
      <p:sp>
        <p:nvSpPr>
          <p:cNvPr id="4" name="TextBox 12"/>
          <p:cNvSpPr txBox="1"/>
          <p:nvPr userDrawn="1"/>
        </p:nvSpPr>
        <p:spPr>
          <a:xfrm>
            <a:off x="6236677" y="6580944"/>
            <a:ext cx="3566111" cy="123111"/>
          </a:xfrm>
          <a:prstGeom prst="rect">
            <a:avLst/>
          </a:prstGeom>
          <a:noFill/>
        </p:spPr>
        <p:txBody>
          <a:bodyPr wrap="square" tIns="0" bIns="0">
            <a:spAutoFit/>
          </a:bodyPr>
          <a:lstStyle/>
          <a:p>
            <a:pPr marL="0" marR="0" indent="0" algn="r" defTabSz="609555"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mn-lt"/>
                <a:ea typeface="Meiryo UI" panose="020B0604030504040204" pitchFamily="50" charset="-128"/>
                <a:cs typeface="Meiryo UI" pitchFamily="50" charset="-128"/>
              </a:rPr>
              <a:t>© 2022 </a:t>
            </a:r>
            <a:r>
              <a:rPr kumimoji="0" lang="en-US" altLang="ja-JP" sz="800" b="0" i="0" dirty="0">
                <a:solidFill>
                  <a:schemeClr val="bg1"/>
                </a:solidFill>
                <a:latin typeface="+mn-lt"/>
                <a:ea typeface="HGPGothicE" charset="-128"/>
                <a:cs typeface="Meiryo UI" pitchFamily="50" charset="-128"/>
              </a:rPr>
              <a:t>NTT DATA INSTITUTE OF MANAGEMENT CONSULTING, Inc.</a:t>
            </a:r>
            <a:endParaRPr kumimoji="0" lang="en-US" altLang="ja-JP" sz="800" b="0" i="0" dirty="0">
              <a:solidFill>
                <a:schemeClr val="bg1"/>
              </a:solidFill>
              <a:latin typeface="+mn-lt"/>
              <a:ea typeface="Meiryo UI" panose="020B0604030504040204" pitchFamily="50" charset="-128"/>
              <a:cs typeface="Meiryo UI" pitchFamily="50" charset="-128"/>
            </a:endParaRPr>
          </a:p>
        </p:txBody>
      </p:sp>
    </p:spTree>
    <p:extLst>
      <p:ext uri="{BB962C8B-B14F-4D97-AF65-F5344CB8AC3E}">
        <p14:creationId xmlns:p14="http://schemas.microsoft.com/office/powerpoint/2010/main" val="27377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コンテンツA">
    <p:spTree>
      <p:nvGrpSpPr>
        <p:cNvPr id="1" name=""/>
        <p:cNvGrpSpPr/>
        <p:nvPr/>
      </p:nvGrpSpPr>
      <p:grpSpPr>
        <a:xfrm>
          <a:off x="0" y="0"/>
          <a:ext cx="0" cy="0"/>
          <a:chOff x="0" y="0"/>
          <a:chExt cx="0" cy="0"/>
        </a:xfrm>
      </p:grpSpPr>
      <p:sp>
        <p:nvSpPr>
          <p:cNvPr id="5" name="Rectangle 20"/>
          <p:cNvSpPr/>
          <p:nvPr userDrawn="1"/>
        </p:nvSpPr>
        <p:spPr>
          <a:xfrm>
            <a:off x="0" y="0"/>
            <a:ext cx="9906000" cy="733702"/>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lIns="68270" tIns="35100" rIns="68270" bIns="34135" rtlCol="0" anchor="ctr">
            <a:normAutofit/>
          </a:bodyPr>
          <a:lstStyle/>
          <a:p>
            <a:pPr algn="ctr"/>
            <a:endParaRPr lang="en-US" sz="1480" dirty="0"/>
          </a:p>
        </p:txBody>
      </p:sp>
      <p:sp>
        <p:nvSpPr>
          <p:cNvPr id="11" name="タイトル 1"/>
          <p:cNvSpPr>
            <a:spLocks noGrp="1"/>
          </p:cNvSpPr>
          <p:nvPr>
            <p:ph type="title" hasCustomPrompt="1"/>
          </p:nvPr>
        </p:nvSpPr>
        <p:spPr>
          <a:xfrm>
            <a:off x="139903" y="0"/>
            <a:ext cx="9623250" cy="722902"/>
          </a:xfrm>
          <a:prstGeom prst="rect">
            <a:avLst/>
          </a:prstGeom>
        </p:spPr>
        <p:txBody>
          <a:bodyPr tIns="108000" anchor="ctr" anchorCtr="0">
            <a:normAutofit/>
          </a:bodyPr>
          <a:lstStyle>
            <a:lvl1pPr marL="0" indent="0">
              <a:defRPr kumimoji="1" lang="ja-JP" altLang="en-US" sz="2400" b="1" i="0" kern="1200" spc="0" baseline="0" dirty="0">
                <a:solidFill>
                  <a:schemeClr val="bg1"/>
                </a:solidFill>
                <a:latin typeface="Arial" panose="020B0604020202020204" pitchFamily="34" charset="0"/>
                <a:ea typeface="BIZ UDPゴシック" panose="020B0400000000000000" pitchFamily="50" charset="-128"/>
                <a:cs typeface="Arial"/>
              </a:defRPr>
            </a:lvl1pPr>
          </a:lstStyle>
          <a:p>
            <a:pPr marL="183997" marR="0" lvl="0" indent="-183997" algn="l" defTabSz="495242" rtl="0" eaLnBrk="1" fontAlgn="base" latinLnBrk="0" hangingPunct="1">
              <a:lnSpc>
                <a:spcPct val="100000"/>
              </a:lnSpc>
              <a:spcBef>
                <a:spcPct val="20000"/>
              </a:spcBef>
              <a:spcAft>
                <a:spcPct val="0"/>
              </a:spcAft>
              <a:buClrTx/>
              <a:buSzTx/>
              <a:buFont typeface="+mj-lt"/>
              <a:buNone/>
              <a:tabLst/>
            </a:pPr>
            <a:r>
              <a:rPr kumimoji="1" lang="ja-JP" altLang="en-US" dirty="0"/>
              <a:t>［タイトル］</a:t>
            </a:r>
          </a:p>
        </p:txBody>
      </p:sp>
      <p:sp>
        <p:nvSpPr>
          <p:cNvPr id="3" name="テキスト プレースホルダー 2">
            <a:extLst>
              <a:ext uri="{FF2B5EF4-FFF2-40B4-BE49-F238E27FC236}">
                <a16:creationId xmlns:a16="http://schemas.microsoft.com/office/drawing/2014/main" id="{3DC7A6FB-DEB1-4E3B-A893-0522D7EE017D}"/>
              </a:ext>
            </a:extLst>
          </p:cNvPr>
          <p:cNvSpPr>
            <a:spLocks noGrp="1"/>
          </p:cNvSpPr>
          <p:nvPr>
            <p:ph type="body" sz="quarter" idx="10" hasCustomPrompt="1"/>
          </p:nvPr>
        </p:nvSpPr>
        <p:spPr>
          <a:xfrm>
            <a:off x="436791" y="908050"/>
            <a:ext cx="9029475" cy="5256000"/>
          </a:xfrm>
          <a:prstGeom prst="rect">
            <a:avLst/>
          </a:prstGeom>
        </p:spPr>
        <p:txBody>
          <a:bodyPr/>
          <a:lstStyle>
            <a:lvl1pPr marL="0" indent="0">
              <a:buNone/>
              <a:defRPr sz="2000" baseline="0">
                <a:latin typeface="Arial" panose="020B0604020202020204" pitchFamily="34" charset="0"/>
                <a:ea typeface="BIZ UDPゴシック" panose="020B0400000000000000" pitchFamily="50" charset="-128"/>
              </a:defRPr>
            </a:lvl1pPr>
            <a:lvl2pPr>
              <a:defRPr sz="2000" baseline="0">
                <a:latin typeface="Arial" panose="020B0604020202020204" pitchFamily="34" charset="0"/>
                <a:ea typeface="BIZ UDPゴシック" panose="020B0400000000000000" pitchFamily="50" charset="-128"/>
              </a:defRPr>
            </a:lvl2pPr>
            <a:lvl3pPr>
              <a:defRPr sz="2000" baseline="0">
                <a:latin typeface="Arial" panose="020B0604020202020204" pitchFamily="34" charset="0"/>
                <a:ea typeface="BIZ UDPゴシック" panose="020B0400000000000000" pitchFamily="50" charset="-128"/>
              </a:defRPr>
            </a:lvl3pPr>
            <a:lvl4pPr>
              <a:defRPr sz="2000" baseline="0">
                <a:latin typeface="Arial" panose="020B0604020202020204" pitchFamily="34" charset="0"/>
                <a:ea typeface="BIZ UDPゴシック" panose="020B0400000000000000" pitchFamily="50" charset="-128"/>
              </a:defRPr>
            </a:lvl4pPr>
            <a:lvl5pPr>
              <a:defRPr sz="2000" baseline="0">
                <a:latin typeface="Arial" panose="020B0604020202020204" pitchFamily="34" charset="0"/>
                <a:ea typeface="BIZ UDPゴシック" panose="020B0400000000000000" pitchFamily="50" charset="-128"/>
              </a:defRPr>
            </a:lvl5pPr>
          </a:lstStyle>
          <a:p>
            <a:pPr lvl="0"/>
            <a:r>
              <a:rPr kumimoji="1" lang="ja-JP" altLang="en-US" dirty="0"/>
              <a:t>テキストの入力</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2" name="Rectangle 17"/>
          <p:cNvSpPr/>
          <p:nvPr userDrawn="1"/>
        </p:nvSpPr>
        <p:spPr>
          <a:xfrm>
            <a:off x="0" y="6434124"/>
            <a:ext cx="9906000" cy="424800"/>
          </a:xfrm>
          <a:prstGeom prst="rect">
            <a:avLst/>
          </a:prstGeom>
          <a:solidFill>
            <a:srgbClr val="6785C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950" b="0" i="0" dirty="0">
              <a:solidFill>
                <a:schemeClr val="tx1"/>
              </a:solidFill>
              <a:latin typeface="HGPGothicE" charset="-128"/>
              <a:ea typeface="HGPGothicE" charset="-128"/>
            </a:endParaRPr>
          </a:p>
        </p:txBody>
      </p:sp>
      <p:sp>
        <p:nvSpPr>
          <p:cNvPr id="14" name="TextBox 12"/>
          <p:cNvSpPr txBox="1"/>
          <p:nvPr userDrawn="1"/>
        </p:nvSpPr>
        <p:spPr>
          <a:xfrm>
            <a:off x="581296" y="6593331"/>
            <a:ext cx="3639012" cy="123111"/>
          </a:xfrm>
          <a:prstGeom prst="rect">
            <a:avLst/>
          </a:prstGeom>
          <a:noFill/>
        </p:spPr>
        <p:txBody>
          <a:bodyPr wrap="square" tIns="0" bIns="0">
            <a:spAutoFit/>
          </a:bodyPr>
          <a:lstStyle/>
          <a:p>
            <a:pPr marL="0" marR="0" lvl="0" indent="0" algn="l" defTabSz="495242" rtl="0" eaLnBrk="1" fontAlgn="auto" latinLnBrk="0" hangingPunct="1">
              <a:lnSpc>
                <a:spcPct val="100000"/>
              </a:lnSpc>
              <a:spcBef>
                <a:spcPts val="0"/>
              </a:spcBef>
              <a:spcAft>
                <a:spcPts val="0"/>
              </a:spcAft>
              <a:buClrTx/>
              <a:buSzTx/>
              <a:buFontTx/>
              <a:buNone/>
              <a:tabLst/>
              <a:defRPr/>
            </a:pPr>
            <a:r>
              <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rPr>
              <a:t>© 2022 </a:t>
            </a:r>
            <a:r>
              <a:rPr kumimoji="0" lang="en-US" altLang="ja-JP" sz="800" b="0" i="0" dirty="0">
                <a:solidFill>
                  <a:schemeClr val="bg1"/>
                </a:solidFill>
                <a:latin typeface="Arial" panose="020B0604020202020204" pitchFamily="34" charset="0"/>
                <a:ea typeface="HGPGothicE" charset="-128"/>
                <a:cs typeface="Arial" panose="020B0604020202020204" pitchFamily="34" charset="0"/>
              </a:rPr>
              <a:t>NTT DATA INSTITUTE OF MANAGEMENT CONSULTING, Inc.</a:t>
            </a:r>
            <a:endParaRPr kumimoji="0" lang="en-US" altLang="ja-JP" sz="8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5" name="TextBox 16"/>
          <p:cNvSpPr txBox="1"/>
          <p:nvPr userDrawn="1"/>
        </p:nvSpPr>
        <p:spPr>
          <a:xfrm>
            <a:off x="4680938" y="6551483"/>
            <a:ext cx="544563" cy="184666"/>
          </a:xfrm>
          <a:prstGeom prst="rect">
            <a:avLst/>
          </a:prstGeom>
          <a:noFill/>
        </p:spPr>
        <p:txBody>
          <a:bodyPr wrap="square" tIns="0" bIns="0">
            <a:spAutoFit/>
          </a:bodyPr>
          <a:lstStyle/>
          <a:p>
            <a:pPr algn="ctr" fontAlgn="auto">
              <a:spcBef>
                <a:spcPts val="0"/>
              </a:spcBef>
              <a:spcAft>
                <a:spcPts val="0"/>
              </a:spcAft>
              <a:defRPr/>
            </a:pPr>
            <a:fld id="{0F9AC1C8-10F2-4A77-9A6E-9375F974715F}" type="slidenum">
              <a:rPr lang="en-US" sz="1200" b="0" i="0">
                <a:solidFill>
                  <a:schemeClr val="bg1"/>
                </a:solidFill>
                <a:latin typeface="Arial" panose="020B0604020202020204" pitchFamily="34" charset="0"/>
                <a:ea typeface="Meiryo UI" panose="020B0604030504040204" pitchFamily="50" charset="-128"/>
                <a:cs typeface="Arial" panose="020B0604020202020204" pitchFamily="34" charset="0"/>
              </a:rPr>
              <a:pPr algn="ctr" fontAlgn="auto">
                <a:spcBef>
                  <a:spcPts val="0"/>
                </a:spcBef>
                <a:spcAft>
                  <a:spcPts val="0"/>
                </a:spcAft>
                <a:defRPr/>
              </a:pPr>
              <a:t>‹#›</a:t>
            </a:fld>
            <a:endParaRPr lang="en-US" sz="1200" b="0" i="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pic>
        <p:nvPicPr>
          <p:cNvPr id="9" name="図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63092" y="6499388"/>
            <a:ext cx="1178350" cy="296174"/>
          </a:xfrm>
          <a:prstGeom prst="rect">
            <a:avLst/>
          </a:prstGeom>
        </p:spPr>
      </p:pic>
    </p:spTree>
    <p:extLst>
      <p:ext uri="{BB962C8B-B14F-4D97-AF65-F5344CB8AC3E}">
        <p14:creationId xmlns:p14="http://schemas.microsoft.com/office/powerpoint/2010/main" val="421453189"/>
      </p:ext>
    </p:extLst>
  </p:cSld>
  <p:clrMapOvr>
    <a:masterClrMapping/>
  </p:clrMapOvr>
  <p:extLst mod="1">
    <p:ext uri="{DCECCB84-F9BA-43D5-87BE-67443E8EF086}">
      <p15:sldGuideLst xmlns:p15="http://schemas.microsoft.com/office/powerpoint/2012/main">
        <p15:guide id="1" orient="horz" pos="572">
          <p15:clr>
            <a:srgbClr val="FBAE40"/>
          </p15:clr>
        </p15:guide>
        <p15:guide id="2" pos="325">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20768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236659373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7.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687312"/>
      </p:ext>
    </p:extLst>
  </p:cSld>
  <p:clrMap bg1="lt1" tx1="dk1" bg2="lt2" tx2="dk2" accent1="accent1" accent2="accent2" accent3="accent3" accent4="accent4" accent5="accent5" accent6="accent6" hlink="hlink" folHlink="folHlink"/>
  <p:sldLayoutIdLst>
    <p:sldLayoutId id="2147483718" r:id="rId1"/>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83" userDrawn="1">
          <p15:clr>
            <a:srgbClr val="F26B43"/>
          </p15:clr>
        </p15:guide>
        <p15:guide id="2" pos="312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767183153"/>
      </p:ext>
    </p:extLst>
  </p:cSld>
  <p:clrMap bg1="lt1" tx1="dk1" bg2="lt2" tx2="dk2" accent1="accent1" accent2="accent2" accent3="accent3" accent4="accent4" accent5="accent5" accent6="accent6" hlink="hlink" folHlink="folHlink"/>
  <p:sldLayoutIdLst>
    <p:sldLayoutId id="2147483713" r:id="rId1"/>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731072"/>
      </p:ext>
    </p:extLst>
  </p:cSld>
  <p:clrMap bg1="lt1" tx1="dk1" bg2="lt2" tx2="dk2" accent1="accent1" accent2="accent2" accent3="accent3" accent4="accent4" accent5="accent5" accent6="accent6" hlink="hlink" folHlink="folHlink"/>
  <p:sldLayoutIdLst>
    <p:sldLayoutId id="2147483746" r:id="rId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485586"/>
      </p:ext>
    </p:extLst>
  </p:cSld>
  <p:clrMap bg1="dk1" tx1="lt1" bg2="dk2" tx2="lt2" accent1="accent1" accent2="accent2" accent3="accent3" accent4="accent4" accent5="accent5" accent6="accent6" hlink="hlink" folHlink="folHlink"/>
  <p:sldLayoutIdLst>
    <p:sldLayoutId id="2147483737" r:id="rId1"/>
    <p:sldLayoutId id="2147483749" r:id="rId2"/>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1" name="図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3113690"/>
            <a:ext cx="2080171" cy="3744310"/>
          </a:xfrm>
          <a:prstGeom prst="rect">
            <a:avLst/>
          </a:prstGeom>
        </p:spPr>
      </p:pic>
    </p:spTree>
    <p:extLst>
      <p:ext uri="{BB962C8B-B14F-4D97-AF65-F5344CB8AC3E}">
        <p14:creationId xmlns:p14="http://schemas.microsoft.com/office/powerpoint/2010/main" val="3356824949"/>
      </p:ext>
    </p:extLst>
  </p:cSld>
  <p:clrMap bg1="lt1" tx1="dk1" bg2="lt2" tx2="dk2" accent1="accent1" accent2="accent2" accent3="accent3" accent4="accent4" accent5="accent5" accent6="accent6" hlink="hlink" folHlink="folHlink"/>
  <p:sldLayoutIdLst>
    <p:sldLayoutId id="2147483743" r:id="rId1"/>
  </p:sldLayoutIdLst>
  <p:hf hdr="0" ftr="0" dt="0"/>
  <p:txStyles>
    <p:titleStyle>
      <a:lvl1pPr algn="l" defTabSz="484862" rtl="0" eaLnBrk="1" fontAlgn="base" hangingPunct="1">
        <a:spcBef>
          <a:spcPct val="0"/>
        </a:spcBef>
        <a:spcAft>
          <a:spcPct val="0"/>
        </a:spcAft>
        <a:defRPr kumimoji="1" sz="1909" b="0" i="0" kern="1200" spc="160" baseline="0">
          <a:solidFill>
            <a:srgbClr val="404040"/>
          </a:solidFill>
          <a:latin typeface="HGPGothicE" charset="-128"/>
          <a:ea typeface="HGPGothicE" charset="-128"/>
          <a:cs typeface="HGPGothicE" charset="-128"/>
        </a:defRPr>
      </a:lvl1pPr>
      <a:lvl2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2pPr>
      <a:lvl3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3pPr>
      <a:lvl4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4pPr>
      <a:lvl5pPr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5pPr>
      <a:lvl6pPr marL="484862"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6pPr>
      <a:lvl7pPr marL="969727"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7pPr>
      <a:lvl8pPr marL="1454588"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8pPr>
      <a:lvl9pPr marL="1939450" algn="l" defTabSz="484862" rtl="0" eaLnBrk="1" fontAlgn="base" hangingPunct="1">
        <a:spcBef>
          <a:spcPct val="0"/>
        </a:spcBef>
        <a:spcAft>
          <a:spcPct val="0"/>
        </a:spcAft>
        <a:defRPr kumimoji="1" sz="2121">
          <a:solidFill>
            <a:schemeClr val="tx1"/>
          </a:solidFill>
          <a:latin typeface="Arial" pitchFamily="34" charset="0"/>
          <a:ea typeface="HGP創英角ｺﾞｼｯｸUB"/>
          <a:cs typeface="Arial" pitchFamily="34" charset="0"/>
        </a:defRPr>
      </a:lvl9pPr>
    </p:titleStyle>
    <p:bodyStyle>
      <a:lvl1pPr marL="180141" indent="-180141" algn="l" defTabSz="484862" rtl="0" eaLnBrk="1" fontAlgn="base" hangingPunct="1">
        <a:spcBef>
          <a:spcPct val="20000"/>
        </a:spcBef>
        <a:spcAft>
          <a:spcPct val="0"/>
        </a:spcAft>
        <a:buFont typeface="Arial" pitchFamily="34" charset="0"/>
        <a:buChar char="•"/>
        <a:defRPr kumimoji="1" sz="2545" kern="1200">
          <a:solidFill>
            <a:schemeClr val="tx1"/>
          </a:solidFill>
          <a:latin typeface="Arial"/>
          <a:ea typeface="+mn-ea"/>
          <a:cs typeface="Arial"/>
        </a:defRPr>
      </a:lvl1pPr>
      <a:lvl2pPr marL="723926" indent="-239063"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2pPr>
      <a:lvl3pPr marL="1156599" indent="-186874"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3pPr>
      <a:lvl4pPr marL="1638094" indent="-183509"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4pPr>
      <a:lvl5pPr marL="2121273" indent="-181825" algn="l" defTabSz="484862" rtl="0" eaLnBrk="1" fontAlgn="base" hangingPunct="1">
        <a:spcBef>
          <a:spcPct val="20000"/>
        </a:spcBef>
        <a:spcAft>
          <a:spcPct val="0"/>
        </a:spcAft>
        <a:buFont typeface="Arial" pitchFamily="34" charset="0"/>
        <a:buChar char="»"/>
        <a:defRPr kumimoji="1" sz="2121" kern="1200">
          <a:solidFill>
            <a:schemeClr val="tx1"/>
          </a:solidFill>
          <a:latin typeface="Arial"/>
          <a:ea typeface="+mn-ea"/>
          <a:cs typeface="Arial"/>
        </a:defRPr>
      </a:lvl5pPr>
      <a:lvl6pPr marL="266674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6pPr>
      <a:lvl7pPr marL="3151607"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7pPr>
      <a:lvl8pPr marL="3636468"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8pPr>
      <a:lvl9pPr marL="4121332" indent="-242431" algn="l" defTabSz="484862" rtl="0" eaLnBrk="1" latinLnBrk="0" hangingPunct="1">
        <a:spcBef>
          <a:spcPct val="20000"/>
        </a:spcBef>
        <a:buFont typeface="Arial"/>
        <a:buChar char="•"/>
        <a:defRPr kumimoji="1" sz="2121" kern="1200">
          <a:solidFill>
            <a:schemeClr val="tx1"/>
          </a:solidFill>
          <a:latin typeface="+mn-lt"/>
          <a:ea typeface="+mn-ea"/>
          <a:cs typeface="+mn-cs"/>
        </a:defRPr>
      </a:lvl9pPr>
    </p:bodyStyle>
    <p:otherStyle>
      <a:defPPr>
        <a:defRPr lang="en-US"/>
      </a:defPPr>
      <a:lvl1pPr marL="0" algn="l" defTabSz="484862" rtl="0" eaLnBrk="1" latinLnBrk="0" hangingPunct="1">
        <a:defRPr kumimoji="1" sz="1909" kern="1200">
          <a:solidFill>
            <a:schemeClr val="tx1"/>
          </a:solidFill>
          <a:latin typeface="+mn-lt"/>
          <a:ea typeface="+mn-ea"/>
          <a:cs typeface="+mn-cs"/>
        </a:defRPr>
      </a:lvl1pPr>
      <a:lvl2pPr marL="484862" algn="l" defTabSz="484862" rtl="0" eaLnBrk="1" latinLnBrk="0" hangingPunct="1">
        <a:defRPr kumimoji="1" sz="1909" kern="1200">
          <a:solidFill>
            <a:schemeClr val="tx1"/>
          </a:solidFill>
          <a:latin typeface="+mn-lt"/>
          <a:ea typeface="+mn-ea"/>
          <a:cs typeface="+mn-cs"/>
        </a:defRPr>
      </a:lvl2pPr>
      <a:lvl3pPr marL="969727" algn="l" defTabSz="484862" rtl="0" eaLnBrk="1" latinLnBrk="0" hangingPunct="1">
        <a:defRPr kumimoji="1" sz="1909" kern="1200">
          <a:solidFill>
            <a:schemeClr val="tx1"/>
          </a:solidFill>
          <a:latin typeface="+mn-lt"/>
          <a:ea typeface="+mn-ea"/>
          <a:cs typeface="+mn-cs"/>
        </a:defRPr>
      </a:lvl3pPr>
      <a:lvl4pPr marL="1454588" algn="l" defTabSz="484862" rtl="0" eaLnBrk="1" latinLnBrk="0" hangingPunct="1">
        <a:defRPr kumimoji="1" sz="1909" kern="1200">
          <a:solidFill>
            <a:schemeClr val="tx1"/>
          </a:solidFill>
          <a:latin typeface="+mn-lt"/>
          <a:ea typeface="+mn-ea"/>
          <a:cs typeface="+mn-cs"/>
        </a:defRPr>
      </a:lvl4pPr>
      <a:lvl5pPr marL="1939450" algn="l" defTabSz="484862" rtl="0" eaLnBrk="1" latinLnBrk="0" hangingPunct="1">
        <a:defRPr kumimoji="1" sz="1909" kern="1200">
          <a:solidFill>
            <a:schemeClr val="tx1"/>
          </a:solidFill>
          <a:latin typeface="+mn-lt"/>
          <a:ea typeface="+mn-ea"/>
          <a:cs typeface="+mn-cs"/>
        </a:defRPr>
      </a:lvl5pPr>
      <a:lvl6pPr marL="2424313" algn="l" defTabSz="484862" rtl="0" eaLnBrk="1" latinLnBrk="0" hangingPunct="1">
        <a:defRPr kumimoji="1" sz="1909" kern="1200">
          <a:solidFill>
            <a:schemeClr val="tx1"/>
          </a:solidFill>
          <a:latin typeface="+mn-lt"/>
          <a:ea typeface="+mn-ea"/>
          <a:cs typeface="+mn-cs"/>
        </a:defRPr>
      </a:lvl6pPr>
      <a:lvl7pPr marL="2909175" algn="l" defTabSz="484862" rtl="0" eaLnBrk="1" latinLnBrk="0" hangingPunct="1">
        <a:defRPr kumimoji="1" sz="1909" kern="1200">
          <a:solidFill>
            <a:schemeClr val="tx1"/>
          </a:solidFill>
          <a:latin typeface="+mn-lt"/>
          <a:ea typeface="+mn-ea"/>
          <a:cs typeface="+mn-cs"/>
        </a:defRPr>
      </a:lvl7pPr>
      <a:lvl8pPr marL="3394036" algn="l" defTabSz="484862" rtl="0" eaLnBrk="1" latinLnBrk="0" hangingPunct="1">
        <a:defRPr kumimoji="1" sz="1909" kern="1200">
          <a:solidFill>
            <a:schemeClr val="tx1"/>
          </a:solidFill>
          <a:latin typeface="+mn-lt"/>
          <a:ea typeface="+mn-ea"/>
          <a:cs typeface="+mn-cs"/>
        </a:defRPr>
      </a:lvl8pPr>
      <a:lvl9pPr marL="3878899" algn="l" defTabSz="484862" rtl="0" eaLnBrk="1" latinLnBrk="0" hangingPunct="1">
        <a:defRPr kumimoji="1" sz="1909"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83">
          <p15:clr>
            <a:srgbClr val="F26B43"/>
          </p15:clr>
        </p15:guide>
        <p15:guide id="2" pos="312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4546357"/>
      </p:ext>
    </p:extLst>
  </p:cSld>
  <p:clrMap bg1="dk1" tx1="lt1" bg2="dk2" tx2="lt2" accent1="accent1" accent2="accent2" accent3="accent3" accent4="accent4" accent5="accent5" accent6="accent6" hlink="hlink" folHlink="folHlink"/>
  <p:sldLayoutIdLst>
    <p:sldLayoutId id="2147483751" r:id="rId1"/>
  </p:sldLayoutIdLst>
  <p:hf hdr="0" ftr="0" dt="0"/>
  <p:txStyles>
    <p:titleStyle>
      <a:lvl1pPr algn="l" defTabSz="742919"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0" indent="-185730" algn="l" defTabSz="742919"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189" indent="-185730" algn="l" defTabSz="742919"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49" indent="-185730" algn="l" defTabSz="742919"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08"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568"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027"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487"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5946"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406" indent="-185730" algn="l" defTabSz="742919"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19" rtl="0" eaLnBrk="1" latinLnBrk="0" hangingPunct="1">
        <a:defRPr kumimoji="1" sz="1463" kern="1200">
          <a:solidFill>
            <a:schemeClr val="tx1"/>
          </a:solidFill>
          <a:latin typeface="+mn-lt"/>
          <a:ea typeface="+mn-ea"/>
          <a:cs typeface="+mn-cs"/>
        </a:defRPr>
      </a:lvl1pPr>
      <a:lvl2pPr marL="371459" algn="l" defTabSz="742919" rtl="0" eaLnBrk="1" latinLnBrk="0" hangingPunct="1">
        <a:defRPr kumimoji="1" sz="1463" kern="1200">
          <a:solidFill>
            <a:schemeClr val="tx1"/>
          </a:solidFill>
          <a:latin typeface="+mn-lt"/>
          <a:ea typeface="+mn-ea"/>
          <a:cs typeface="+mn-cs"/>
        </a:defRPr>
      </a:lvl2pPr>
      <a:lvl3pPr marL="742919" algn="l" defTabSz="742919" rtl="0" eaLnBrk="1" latinLnBrk="0" hangingPunct="1">
        <a:defRPr kumimoji="1" sz="1463" kern="1200">
          <a:solidFill>
            <a:schemeClr val="tx1"/>
          </a:solidFill>
          <a:latin typeface="+mn-lt"/>
          <a:ea typeface="+mn-ea"/>
          <a:cs typeface="+mn-cs"/>
        </a:defRPr>
      </a:lvl3pPr>
      <a:lvl4pPr marL="1114378" algn="l" defTabSz="742919" rtl="0" eaLnBrk="1" latinLnBrk="0" hangingPunct="1">
        <a:defRPr kumimoji="1" sz="1463" kern="1200">
          <a:solidFill>
            <a:schemeClr val="tx1"/>
          </a:solidFill>
          <a:latin typeface="+mn-lt"/>
          <a:ea typeface="+mn-ea"/>
          <a:cs typeface="+mn-cs"/>
        </a:defRPr>
      </a:lvl4pPr>
      <a:lvl5pPr marL="1485838" algn="l" defTabSz="742919" rtl="0" eaLnBrk="1" latinLnBrk="0" hangingPunct="1">
        <a:defRPr kumimoji="1" sz="1463" kern="1200">
          <a:solidFill>
            <a:schemeClr val="tx1"/>
          </a:solidFill>
          <a:latin typeface="+mn-lt"/>
          <a:ea typeface="+mn-ea"/>
          <a:cs typeface="+mn-cs"/>
        </a:defRPr>
      </a:lvl5pPr>
      <a:lvl6pPr marL="1857297" algn="l" defTabSz="742919" rtl="0" eaLnBrk="1" latinLnBrk="0" hangingPunct="1">
        <a:defRPr kumimoji="1" sz="1463" kern="1200">
          <a:solidFill>
            <a:schemeClr val="tx1"/>
          </a:solidFill>
          <a:latin typeface="+mn-lt"/>
          <a:ea typeface="+mn-ea"/>
          <a:cs typeface="+mn-cs"/>
        </a:defRPr>
      </a:lvl6pPr>
      <a:lvl7pPr marL="2228757" algn="l" defTabSz="742919" rtl="0" eaLnBrk="1" latinLnBrk="0" hangingPunct="1">
        <a:defRPr kumimoji="1" sz="1463" kern="1200">
          <a:solidFill>
            <a:schemeClr val="tx1"/>
          </a:solidFill>
          <a:latin typeface="+mn-lt"/>
          <a:ea typeface="+mn-ea"/>
          <a:cs typeface="+mn-cs"/>
        </a:defRPr>
      </a:lvl7pPr>
      <a:lvl8pPr marL="2600216" algn="l" defTabSz="742919" rtl="0" eaLnBrk="1" latinLnBrk="0" hangingPunct="1">
        <a:defRPr kumimoji="1" sz="1463" kern="1200">
          <a:solidFill>
            <a:schemeClr val="tx1"/>
          </a:solidFill>
          <a:latin typeface="+mn-lt"/>
          <a:ea typeface="+mn-ea"/>
          <a:cs typeface="+mn-cs"/>
        </a:defRPr>
      </a:lvl8pPr>
      <a:lvl9pPr marL="2971676" algn="l" defTabSz="742919" rtl="0" eaLnBrk="1" latinLnBrk="0" hangingPunct="1">
        <a:defRPr kumimoji="1" sz="146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9993BF6-19EB-45AD-8F93-CEF18EE02220}" type="datetimeFigureOut">
              <a:rPr kumimoji="1" lang="ja-JP" altLang="en-US" smtClean="0"/>
              <a:t>2023/1/26</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B7AD8E84-943D-4743-BC28-8EA30F4633E4}" type="slidenum">
              <a:rPr kumimoji="1" lang="ja-JP" altLang="en-US" smtClean="0"/>
              <a:t>‹#›</a:t>
            </a:fld>
            <a:endParaRPr kumimoji="1" lang="ja-JP" altLang="en-US"/>
          </a:p>
        </p:txBody>
      </p:sp>
    </p:spTree>
    <p:extLst>
      <p:ext uri="{BB962C8B-B14F-4D97-AF65-F5344CB8AC3E}">
        <p14:creationId xmlns:p14="http://schemas.microsoft.com/office/powerpoint/2010/main" val="894193626"/>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5" r:id="rId8"/>
    <p:sldLayoutId id="2147483761" r:id="rId9"/>
    <p:sldLayoutId id="2147483762" r:id="rId10"/>
    <p:sldLayoutId id="2147483763" r:id="rId11"/>
    <p:sldLayoutId id="2147483764" r:id="rId12"/>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61555"/>
            <a:ext cx="9906000" cy="830997"/>
          </a:xfrm>
          <a:prstGeom prst="rect">
            <a:avLst/>
          </a:prstGeom>
          <a:solidFill>
            <a:schemeClr val="bg1"/>
          </a:solidFill>
        </p:spPr>
        <p:txBody>
          <a:bodyPr wrap="square" rtlCol="0" anchor="ctr">
            <a:spAutoFit/>
          </a:bodyPr>
          <a:lstStyle/>
          <a:p>
            <a:pPr algn="ctr"/>
            <a:r>
              <a:rPr lang="en-US" altLang="ja-JP" sz="2400" b="1" dirty="0">
                <a:solidFill>
                  <a:schemeClr val="accent4">
                    <a:lumMod val="50000"/>
                  </a:schemeClr>
                </a:solidFill>
                <a:latin typeface="BIZ UDPゴシック" panose="020B0400000000000000" pitchFamily="50" charset="-128"/>
                <a:ea typeface="BIZ UDPゴシック" panose="020B0400000000000000" pitchFamily="50" charset="-128"/>
              </a:rPr>
              <a:t>【</a:t>
            </a:r>
            <a:r>
              <a:rPr lang="ja-JP" altLang="en-US" sz="2400" b="1" dirty="0">
                <a:solidFill>
                  <a:schemeClr val="accent4">
                    <a:lumMod val="50000"/>
                  </a:schemeClr>
                </a:solidFill>
                <a:latin typeface="BIZ UDPゴシック" panose="020B0400000000000000" pitchFamily="50" charset="-128"/>
                <a:ea typeface="BIZ UDPゴシック" panose="020B0400000000000000" pitchFamily="50" charset="-128"/>
              </a:rPr>
              <a:t>ワーキング結果</a:t>
            </a:r>
            <a:r>
              <a:rPr lang="en-US" altLang="ja-JP" sz="2400" b="1" dirty="0">
                <a:solidFill>
                  <a:schemeClr val="accent4">
                    <a:lumMod val="50000"/>
                  </a:schemeClr>
                </a:solidFill>
                <a:latin typeface="BIZ UDPゴシック" panose="020B0400000000000000" pitchFamily="50" charset="-128"/>
                <a:ea typeface="BIZ UDPゴシック" panose="020B0400000000000000" pitchFamily="50" charset="-128"/>
              </a:rPr>
              <a:t>】</a:t>
            </a:r>
          </a:p>
          <a:p>
            <a:pPr algn="ctr"/>
            <a:r>
              <a:rPr lang="ja-JP" altLang="en-US" sz="2400" b="1" dirty="0">
                <a:solidFill>
                  <a:schemeClr val="accent4">
                    <a:lumMod val="50000"/>
                  </a:schemeClr>
                </a:solidFill>
                <a:latin typeface="BIZ UDPゴシック" panose="020B0400000000000000" pitchFamily="50" charset="-128"/>
                <a:ea typeface="BIZ UDPゴシック" panose="020B0400000000000000" pitchFamily="50" charset="-128"/>
              </a:rPr>
              <a:t>テーマ：国際的スポーツ大会と連携したビジネス機会を創出するには？</a:t>
            </a:r>
          </a:p>
        </p:txBody>
      </p:sp>
      <p:sp>
        <p:nvSpPr>
          <p:cNvPr id="4" name="テキスト ボックス 3"/>
          <p:cNvSpPr txBox="1"/>
          <p:nvPr/>
        </p:nvSpPr>
        <p:spPr>
          <a:xfrm>
            <a:off x="1166476" y="1870142"/>
            <a:ext cx="1592362" cy="959702"/>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スポンサーセールス</a:t>
            </a:r>
          </a:p>
        </p:txBody>
      </p:sp>
      <p:sp>
        <p:nvSpPr>
          <p:cNvPr id="5" name="テキスト ボックス 4"/>
          <p:cNvSpPr txBox="1"/>
          <p:nvPr/>
        </p:nvSpPr>
        <p:spPr>
          <a:xfrm>
            <a:off x="947829" y="2981827"/>
            <a:ext cx="1592362" cy="959702"/>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en-US" altLang="ja-JP" sz="1000" dirty="0">
                <a:solidFill>
                  <a:prstClr val="black"/>
                </a:solidFill>
              </a:rPr>
              <a:t>7</a:t>
            </a:r>
            <a:r>
              <a:rPr lang="ja-JP" altLang="en-US" sz="1000" dirty="0">
                <a:solidFill>
                  <a:prstClr val="black"/>
                </a:solidFill>
              </a:rPr>
              <a:t>日間以外のイベント企画</a:t>
            </a:r>
          </a:p>
        </p:txBody>
      </p:sp>
      <p:sp>
        <p:nvSpPr>
          <p:cNvPr id="6" name="テキスト ボックス 5"/>
          <p:cNvSpPr txBox="1"/>
          <p:nvPr/>
        </p:nvSpPr>
        <p:spPr>
          <a:xfrm>
            <a:off x="3213324" y="1741932"/>
            <a:ext cx="1592362" cy="959702"/>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・大学との連携</a:t>
            </a:r>
            <a:endParaRPr lang="en-US" altLang="ja-JP" sz="1000" dirty="0">
              <a:solidFill>
                <a:prstClr val="black"/>
              </a:solidFill>
            </a:endParaRPr>
          </a:p>
          <a:p>
            <a:pPr defTabSz="742950">
              <a:defRPr/>
            </a:pPr>
            <a:r>
              <a:rPr lang="ja-JP" altLang="en-US" sz="1000" dirty="0">
                <a:solidFill>
                  <a:prstClr val="black"/>
                </a:solidFill>
              </a:rPr>
              <a:t>・研究</a:t>
            </a:r>
            <a:endParaRPr lang="en-US" altLang="ja-JP" sz="1000" dirty="0">
              <a:solidFill>
                <a:prstClr val="black"/>
              </a:solidFill>
            </a:endParaRPr>
          </a:p>
          <a:p>
            <a:pPr defTabSz="742950">
              <a:defRPr/>
            </a:pPr>
            <a:r>
              <a:rPr lang="ja-JP" altLang="en-US" sz="1000" dirty="0">
                <a:solidFill>
                  <a:prstClr val="black"/>
                </a:solidFill>
              </a:rPr>
              <a:t>・イベント（フィールドワーク）</a:t>
            </a:r>
          </a:p>
        </p:txBody>
      </p:sp>
      <p:sp>
        <p:nvSpPr>
          <p:cNvPr id="7" name="テキスト ボックス 6"/>
          <p:cNvSpPr txBox="1"/>
          <p:nvPr/>
        </p:nvSpPr>
        <p:spPr>
          <a:xfrm>
            <a:off x="2801367" y="2785649"/>
            <a:ext cx="1592362" cy="959702"/>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付帯イベントをやってもらう</a:t>
            </a:r>
          </a:p>
        </p:txBody>
      </p:sp>
      <p:sp>
        <p:nvSpPr>
          <p:cNvPr id="8" name="テキスト ボックス 7"/>
          <p:cNvSpPr txBox="1"/>
          <p:nvPr/>
        </p:nvSpPr>
        <p:spPr>
          <a:xfrm>
            <a:off x="1499048" y="4207247"/>
            <a:ext cx="1592362" cy="959702"/>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スイーツだけでなく、飲食店とのコラボ（大会メニュー、割引サービスなど）</a:t>
            </a:r>
          </a:p>
        </p:txBody>
      </p:sp>
      <p:sp>
        <p:nvSpPr>
          <p:cNvPr id="9" name="テキスト ボックス 8"/>
          <p:cNvSpPr txBox="1"/>
          <p:nvPr/>
        </p:nvSpPr>
        <p:spPr>
          <a:xfrm>
            <a:off x="3213324" y="4703358"/>
            <a:ext cx="1592362" cy="1190589"/>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・地元の店舗と連携して出店等依頼</a:t>
            </a:r>
            <a:endParaRPr lang="en-US" altLang="ja-JP" sz="1000" dirty="0">
              <a:solidFill>
                <a:prstClr val="black"/>
              </a:solidFill>
            </a:endParaRPr>
          </a:p>
          <a:p>
            <a:pPr defTabSz="742950">
              <a:defRPr/>
            </a:pPr>
            <a:r>
              <a:rPr lang="ja-JP" altLang="en-US" sz="1000" dirty="0">
                <a:solidFill>
                  <a:prstClr val="black"/>
                </a:solidFill>
              </a:rPr>
              <a:t>・シニアサッカー、障害者サッカー等、シナジーのある企業を探してスポンサードを依頼</a:t>
            </a:r>
            <a:endParaRPr lang="en-US" altLang="ja-JP" sz="1000" dirty="0">
              <a:solidFill>
                <a:prstClr val="black"/>
              </a:solidFill>
            </a:endParaRPr>
          </a:p>
          <a:p>
            <a:pPr defTabSz="742950">
              <a:defRPr/>
            </a:pPr>
            <a:r>
              <a:rPr lang="ja-JP" altLang="en-US" sz="1000" dirty="0">
                <a:solidFill>
                  <a:prstClr val="black"/>
                </a:solidFill>
              </a:rPr>
              <a:t>・行政との連携</a:t>
            </a:r>
          </a:p>
        </p:txBody>
      </p:sp>
      <p:sp>
        <p:nvSpPr>
          <p:cNvPr id="10" name="テキスト ボックス 9"/>
          <p:cNvSpPr txBox="1"/>
          <p:nvPr/>
        </p:nvSpPr>
        <p:spPr>
          <a:xfrm>
            <a:off x="5170956" y="1511045"/>
            <a:ext cx="1592362" cy="1190589"/>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イベント関係者と関係づくり</a:t>
            </a:r>
          </a:p>
        </p:txBody>
      </p:sp>
      <p:sp>
        <p:nvSpPr>
          <p:cNvPr id="11" name="テキスト ボックス 10"/>
          <p:cNvSpPr txBox="1"/>
          <p:nvPr/>
        </p:nvSpPr>
        <p:spPr>
          <a:xfrm>
            <a:off x="5170956" y="2987965"/>
            <a:ext cx="1592362" cy="1190589"/>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剣道大会であれば・・・、優勝賞品として防具クリーニング券の賞を差し上げる</a:t>
            </a:r>
          </a:p>
        </p:txBody>
      </p:sp>
      <p:sp>
        <p:nvSpPr>
          <p:cNvPr id="12" name="テキスト ボックス 11"/>
          <p:cNvSpPr txBox="1"/>
          <p:nvPr/>
        </p:nvSpPr>
        <p:spPr>
          <a:xfrm>
            <a:off x="5064747" y="4284055"/>
            <a:ext cx="1592362" cy="1190589"/>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ゼッケンとビブスとか大会ユニフォームを毎年（回収</a:t>
            </a:r>
            <a:r>
              <a:rPr lang="en-US" altLang="ja-JP" sz="1000" dirty="0">
                <a:solidFill>
                  <a:prstClr val="black"/>
                </a:solidFill>
              </a:rPr>
              <a:t>―</a:t>
            </a:r>
            <a:r>
              <a:rPr lang="ja-JP" altLang="en-US" sz="1000" dirty="0">
                <a:solidFill>
                  <a:prstClr val="black"/>
                </a:solidFill>
              </a:rPr>
              <a:t>クリーニング</a:t>
            </a:r>
            <a:r>
              <a:rPr lang="en-US" altLang="ja-JP" sz="1000" dirty="0">
                <a:solidFill>
                  <a:prstClr val="black"/>
                </a:solidFill>
              </a:rPr>
              <a:t>―</a:t>
            </a:r>
            <a:r>
              <a:rPr lang="ja-JP" altLang="en-US" sz="1000" dirty="0">
                <a:solidFill>
                  <a:prstClr val="black"/>
                </a:solidFill>
              </a:rPr>
              <a:t>保管</a:t>
            </a:r>
            <a:r>
              <a:rPr lang="en-US" altLang="ja-JP" sz="1000" dirty="0">
                <a:solidFill>
                  <a:prstClr val="black"/>
                </a:solidFill>
              </a:rPr>
              <a:t>―</a:t>
            </a:r>
            <a:r>
              <a:rPr lang="ja-JP" altLang="en-US" sz="1000" dirty="0">
                <a:solidFill>
                  <a:prstClr val="black"/>
                </a:solidFill>
              </a:rPr>
              <a:t>使用）で携わる</a:t>
            </a:r>
          </a:p>
        </p:txBody>
      </p:sp>
      <p:sp>
        <p:nvSpPr>
          <p:cNvPr id="13" name="テキスト ボックス 12"/>
          <p:cNvSpPr txBox="1"/>
          <p:nvPr/>
        </p:nvSpPr>
        <p:spPr>
          <a:xfrm>
            <a:off x="7037148" y="1314972"/>
            <a:ext cx="1592362" cy="1190589"/>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大会と連携するというのは、公式に参加するか、主催が認める範囲の非公式に参加するしかなく（認められないものはアングラ）</a:t>
            </a:r>
          </a:p>
        </p:txBody>
      </p:sp>
      <p:sp>
        <p:nvSpPr>
          <p:cNvPr id="14" name="テキスト ボックス 13"/>
          <p:cNvSpPr txBox="1"/>
          <p:nvPr/>
        </p:nvSpPr>
        <p:spPr>
          <a:xfrm>
            <a:off x="7037148" y="2950600"/>
            <a:ext cx="2387614" cy="1333455"/>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・関連イベントへの出展</a:t>
            </a:r>
            <a:endParaRPr lang="en-US" altLang="ja-JP" sz="1000" dirty="0">
              <a:solidFill>
                <a:prstClr val="black"/>
              </a:solidFill>
            </a:endParaRPr>
          </a:p>
          <a:p>
            <a:pPr defTabSz="742950">
              <a:defRPr/>
            </a:pPr>
            <a:r>
              <a:rPr lang="ja-JP" altLang="en-US" sz="1000" dirty="0">
                <a:solidFill>
                  <a:prstClr val="black"/>
                </a:solidFill>
              </a:rPr>
              <a:t>　→自社サービスの直接売り込み、アピール</a:t>
            </a:r>
            <a:endParaRPr lang="en-US" altLang="ja-JP" sz="1000" dirty="0">
              <a:solidFill>
                <a:prstClr val="black"/>
              </a:solidFill>
            </a:endParaRPr>
          </a:p>
          <a:p>
            <a:pPr defTabSz="742950">
              <a:defRPr/>
            </a:pPr>
            <a:endParaRPr lang="en-US" altLang="ja-JP" sz="1000" dirty="0">
              <a:solidFill>
                <a:prstClr val="black"/>
              </a:solidFill>
            </a:endParaRPr>
          </a:p>
          <a:p>
            <a:pPr defTabSz="742950">
              <a:defRPr/>
            </a:pPr>
            <a:r>
              <a:rPr lang="ja-JP" altLang="en-US" sz="1000" dirty="0">
                <a:solidFill>
                  <a:prstClr val="black"/>
                </a:solidFill>
              </a:rPr>
              <a:t>・協賛（広告）</a:t>
            </a:r>
            <a:endParaRPr lang="en-US" altLang="ja-JP" sz="1000" dirty="0">
              <a:solidFill>
                <a:prstClr val="black"/>
              </a:solidFill>
            </a:endParaRPr>
          </a:p>
          <a:p>
            <a:pPr defTabSz="742950">
              <a:defRPr/>
            </a:pPr>
            <a:r>
              <a:rPr lang="ja-JP" altLang="en-US" sz="1000" dirty="0">
                <a:solidFill>
                  <a:prstClr val="black"/>
                </a:solidFill>
              </a:rPr>
              <a:t>　→サービスの提供を無償で行ってペイする</a:t>
            </a:r>
            <a:endParaRPr lang="en-US" altLang="ja-JP" sz="1000" dirty="0">
              <a:solidFill>
                <a:prstClr val="black"/>
              </a:solidFill>
            </a:endParaRPr>
          </a:p>
          <a:p>
            <a:pPr defTabSz="742950">
              <a:defRPr/>
            </a:pPr>
            <a:r>
              <a:rPr lang="ja-JP" altLang="en-US" sz="1000" dirty="0">
                <a:solidFill>
                  <a:prstClr val="black"/>
                </a:solidFill>
              </a:rPr>
              <a:t>　　→実績作り、顧客開拓</a:t>
            </a:r>
          </a:p>
        </p:txBody>
      </p:sp>
      <p:sp>
        <p:nvSpPr>
          <p:cNvPr id="15" name="テキスト ボックス 14"/>
          <p:cNvSpPr txBox="1"/>
          <p:nvPr/>
        </p:nvSpPr>
        <p:spPr>
          <a:xfrm>
            <a:off x="6916170" y="4479072"/>
            <a:ext cx="1592362" cy="1190589"/>
          </a:xfrm>
          <a:prstGeom prst="foldedCorner">
            <a:avLst/>
          </a:prstGeom>
          <a:solidFill>
            <a:schemeClr val="accent4">
              <a:lumMod val="40000"/>
              <a:lumOff val="60000"/>
            </a:schemeClr>
          </a:solidFill>
          <a:ln w="6350">
            <a:solidFill>
              <a:schemeClr val="tx1">
                <a:lumMod val="50000"/>
                <a:lumOff val="50000"/>
              </a:schemeClr>
            </a:solidFill>
          </a:ln>
        </p:spPr>
        <p:txBody>
          <a:bodyPr wrap="square" lIns="29250" tIns="29250" rIns="29250" bIns="0" rtlCol="0" anchor="ctr">
            <a:noAutofit/>
          </a:bodyPr>
          <a:lstStyle>
            <a:defPPr>
              <a:defRPr lang="ja-JP"/>
            </a:defPPr>
            <a:lvl1pPr>
              <a:defRPr sz="900">
                <a:latin typeface="Meiryo UI" panose="020B0604030504040204" pitchFamily="50" charset="-128"/>
                <a:ea typeface="Meiryo UI" panose="020B0604030504040204" pitchFamily="50" charset="-128"/>
              </a:defRPr>
            </a:lvl1pPr>
          </a:lstStyle>
          <a:p>
            <a:pPr defTabSz="742950">
              <a:defRPr/>
            </a:pPr>
            <a:r>
              <a:rPr lang="ja-JP" altLang="en-US" sz="1000" dirty="0">
                <a:solidFill>
                  <a:prstClr val="black"/>
                </a:solidFill>
              </a:rPr>
              <a:t>リユース（プレート等）</a:t>
            </a:r>
          </a:p>
        </p:txBody>
      </p:sp>
      <p:sp>
        <p:nvSpPr>
          <p:cNvPr id="16" name="正方形/長方形 15"/>
          <p:cNvSpPr/>
          <p:nvPr/>
        </p:nvSpPr>
        <p:spPr>
          <a:xfrm>
            <a:off x="214359" y="6006080"/>
            <a:ext cx="9490603" cy="733445"/>
          </a:xfrm>
          <a:prstGeom prst="rect">
            <a:avLst/>
          </a:prstGeom>
          <a:solidFill>
            <a:schemeClr val="bg1">
              <a:lumMod val="85000"/>
            </a:schemeClr>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44000" rtlCol="0" anchor="ctr"/>
          <a:lstStyle/>
          <a:p>
            <a:pPr marL="285750" indent="-285750">
              <a:buFont typeface="Arial" panose="020B0604020202020204" pitchFamily="34" charset="0"/>
              <a:buChar char="•"/>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イベントとの連携について各人、各社の狙いに応じて具体的なアイデアを複数提案いただいた</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Arial" panose="020B0604020202020204" pitchFamily="34" charset="0"/>
              <a:buChar char="•"/>
            </a:pPr>
            <a:r>
              <a:rPr lang="ja-JP" altLang="en-US" sz="1400" b="1" dirty="0">
                <a:solidFill>
                  <a:schemeClr val="tx1"/>
                </a:solidFill>
                <a:latin typeface="BIZ UDPゴシック" panose="020B0400000000000000" pitchFamily="50" charset="-128"/>
                <a:ea typeface="BIZ UDPゴシック" panose="020B0400000000000000" pitchFamily="50" charset="-128"/>
              </a:rPr>
              <a:t>スポーツビジネスネットワーク埼玉の活動の中で、アイデアを磨き上げ、具体的な商談へとつなげていくことを期待</a:t>
            </a:r>
          </a:p>
        </p:txBody>
      </p:sp>
    </p:spTree>
    <p:extLst>
      <p:ext uri="{BB962C8B-B14F-4D97-AF65-F5344CB8AC3E}">
        <p14:creationId xmlns:p14="http://schemas.microsoft.com/office/powerpoint/2010/main" val="171717046"/>
      </p:ext>
    </p:extLst>
  </p:cSld>
  <p:clrMapOvr>
    <a:masterClrMapping/>
  </p:clrMapOvr>
</p:sld>
</file>

<file path=ppt/theme/theme1.xml><?xml version="1.0" encoding="utf-8"?>
<a:theme xmlns:a="http://schemas.openxmlformats.org/drawingml/2006/main" name="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2" id="{B6710A25-F3F0-439A-BFE0-4360FC5EA5C4}" vid="{A6841FF8-70A1-4EBF-BAF8-A86BAB0A509C}"/>
    </a:ext>
  </a:extLst>
</a:theme>
</file>

<file path=ppt/theme/theme2.xml><?xml version="1.0" encoding="utf-8"?>
<a:theme xmlns:a="http://schemas.openxmlformats.org/drawingml/2006/main" name="目次">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2" id="{B6710A25-F3F0-439A-BFE0-4360FC5EA5C4}" vid="{2C207ACC-CB6E-44EE-B759-C62D3890731F}"/>
    </a:ext>
  </a:extLst>
</a:theme>
</file>

<file path=ppt/theme/theme3.xml><?xml version="1.0" encoding="utf-8"?>
<a:theme xmlns:a="http://schemas.openxmlformats.org/drawingml/2006/main" name="中扉">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ユーザー定義 1">
      <a:majorFont>
        <a:latin typeface="Arial"/>
        <a:ea typeface="BIZ UDPゴシック"/>
        <a:cs typeface=""/>
      </a:majorFont>
      <a:minorFont>
        <a:latin typeface="Arial"/>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B6710A25-F3F0-439A-BFE0-4360FC5EA5C4}" vid="{8ECC0898-4C87-4370-BDB5-3B8E53AB6990}"/>
    </a:ext>
  </a:extLst>
</a:theme>
</file>

<file path=ppt/theme/theme4.xml><?xml version="1.0" encoding="utf-8"?>
<a:theme xmlns:a="http://schemas.openxmlformats.org/drawingml/2006/main" name="レイアウト">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ユーザー定義 1">
      <a:majorFont>
        <a:latin typeface="Arial"/>
        <a:ea typeface="BIZ UDPゴシック"/>
        <a:cs typeface=""/>
      </a:majorFont>
      <a:minorFont>
        <a:latin typeface="Arial"/>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B6710A25-F3F0-439A-BFE0-4360FC5EA5C4}" vid="{A346BB1F-EDAB-4DA5-9B86-3F704AB7869E}"/>
    </a:ext>
  </a:extLst>
</a:theme>
</file>

<file path=ppt/theme/theme5.xml><?xml version="1.0" encoding="utf-8"?>
<a:theme xmlns:a="http://schemas.openxmlformats.org/drawingml/2006/main" name="裏表紙">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Recommended Typefaces">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solidFill>
            <a:schemeClr val="accent1">
              <a:lumMod val="75000"/>
            </a:schemeClr>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2" id="{B6710A25-F3F0-439A-BFE0-4360FC5EA5C4}" vid="{BE1DFE7F-4E57-4282-9606-73F799C76A41}"/>
    </a:ext>
  </a:extLst>
</a:theme>
</file>

<file path=ppt/theme/theme6.xml><?xml version="1.0" encoding="utf-8"?>
<a:theme xmlns:a="http://schemas.openxmlformats.org/drawingml/2006/main" name="1_レイアウト">
  <a:themeElements>
    <a:clrScheme name="NTT DATA Image Colors">
      <a:dk1>
        <a:srgbClr val="FFFFFF"/>
      </a:dk1>
      <a:lt1>
        <a:srgbClr val="404040"/>
      </a:lt1>
      <a:dk2>
        <a:srgbClr val="0080B1"/>
      </a:dk2>
      <a:lt2>
        <a:srgbClr val="0F1C50"/>
      </a:lt2>
      <a:accent1>
        <a:srgbClr val="C2CEE6"/>
      </a:accent1>
      <a:accent2>
        <a:srgbClr val="6785C1"/>
      </a:accent2>
      <a:accent3>
        <a:srgbClr val="E6B600"/>
      </a:accent3>
      <a:accent4>
        <a:srgbClr val="BC4328"/>
      </a:accent4>
      <a:accent5>
        <a:srgbClr val="83B254"/>
      </a:accent5>
      <a:accent6>
        <a:srgbClr val="AA3C80"/>
      </a:accent6>
      <a:hlink>
        <a:srgbClr val="0000FF"/>
      </a:hlink>
      <a:folHlink>
        <a:srgbClr val="800080"/>
      </a:folHlink>
    </a:clrScheme>
    <a:fontScheme name="ユーザー定義 1">
      <a:majorFont>
        <a:latin typeface="Arial"/>
        <a:ea typeface="BIZ UDPゴシック"/>
        <a:cs typeface=""/>
      </a:majorFont>
      <a:minorFont>
        <a:latin typeface="Arial"/>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2" id="{B6710A25-F3F0-439A-BFE0-4360FC5EA5C4}" vid="{A346BB1F-EDAB-4DA5-9B86-3F704AB7869E}"/>
    </a:ext>
  </a:extLst>
</a:theme>
</file>

<file path=ppt/theme/theme7.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380459FEC9C134AAD528B3D5F9D91DB" ma:contentTypeVersion="1" ma:contentTypeDescription="新しいドキュメントを作成します。" ma:contentTypeScope="" ma:versionID="194742af5d94a5d1cf12d3a4a6c42f1a">
  <xsd:schema xmlns:xsd="http://www.w3.org/2001/XMLSchema" xmlns:xs="http://www.w3.org/2001/XMLSchema" xmlns:p="http://schemas.microsoft.com/office/2006/metadata/properties" xmlns:ns1="http://schemas.microsoft.com/sharepoint/v3" targetNamespace="http://schemas.microsoft.com/office/2006/metadata/properties" ma:root="true" ma:fieldsID="026ea5cc1f2baa96eb89e25ca3ef1c6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3E04BE-02D0-4236-A5CE-3D60BCA575ED}">
  <ds:schemaRefs>
    <ds:schemaRef ds:uri="http://purl.org/dc/terms/"/>
    <ds:schemaRef ds:uri="http://schemas.microsoft.com/sharepoint/v3"/>
    <ds:schemaRef ds:uri="http://schemas.microsoft.com/office/2006/metadata/properties"/>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C077D4A-3413-4661-81C3-AB1D5D0B35D3}">
  <ds:schemaRefs>
    <ds:schemaRef ds:uri="http://schemas.microsoft.com/sharepoint/v3/contenttype/forms"/>
  </ds:schemaRefs>
</ds:datastoreItem>
</file>

<file path=customXml/itemProps3.xml><?xml version="1.0" encoding="utf-8"?>
<ds:datastoreItem xmlns:ds="http://schemas.openxmlformats.org/officeDocument/2006/customXml" ds:itemID="{D6E50392-E2BD-4692-996D-802EB8B845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2022_プレゼンテーションテンプレート_A4_日本語</Template>
  <TotalTime>11209</TotalTime>
  <Words>250</Words>
  <Application>Microsoft Office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7</vt:i4>
      </vt:variant>
      <vt:variant>
        <vt:lpstr>スライド タイトル</vt:lpstr>
      </vt:variant>
      <vt:variant>
        <vt:i4>1</vt:i4>
      </vt:variant>
    </vt:vector>
  </HeadingPairs>
  <TitlesOfParts>
    <vt:vector size="16" baseType="lpstr">
      <vt:lpstr>BIZ UDPゴシック</vt:lpstr>
      <vt:lpstr>HGPGothicE</vt:lpstr>
      <vt:lpstr>HGP創英角ｺﾞｼｯｸUB</vt:lpstr>
      <vt:lpstr>Meiryo UI</vt:lpstr>
      <vt:lpstr>Yu Gothic</vt:lpstr>
      <vt:lpstr>Yu Gothic</vt:lpstr>
      <vt:lpstr>游ゴシック Light</vt:lpstr>
      <vt:lpstr>Arial</vt:lpstr>
      <vt:lpstr>表紙</vt:lpstr>
      <vt:lpstr>目次</vt:lpstr>
      <vt:lpstr>中扉</vt:lpstr>
      <vt:lpstr>レイアウト</vt:lpstr>
      <vt:lpstr>裏表紙</vt:lpstr>
      <vt:lpstr>1_レイアウト</vt:lpstr>
      <vt:lpstr>1_Office テーマ</vt:lpstr>
      <vt:lpstr>PowerPoint プレゼンテーション</vt:lpstr>
    </vt:vector>
  </TitlesOfParts>
  <Company>NTTデータ経営研究所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松川 勇樹</dc:creator>
  <cp:lastModifiedBy>芦川香奈美</cp:lastModifiedBy>
  <cp:revision>1449</cp:revision>
  <cp:lastPrinted>2016-10-11T04:40:04Z</cp:lastPrinted>
  <dcterms:created xsi:type="dcterms:W3CDTF">2022-06-22T06:22:16Z</dcterms:created>
  <dcterms:modified xsi:type="dcterms:W3CDTF">2023-01-26T08:45:38Z</dcterms:modified>
  <cp:version>1.5</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0x010100E380459FEC9C134AAD528B3D5F9D91DB</vt:lpwstr>
  </property>
</Properties>
</file>