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25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79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01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75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85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72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62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5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20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94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2BE01-2FE3-462A-8363-44938CF09190}" type="datetimeFigureOut">
              <a:rPr kumimoji="1" lang="ja-JP" altLang="en-US" smtClean="0"/>
              <a:t>2021/3/11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91F22-74F9-45C3-99CA-70A8F0BD52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34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8151C08-3EF5-407F-8EA1-16A5D83F35E2}"/>
              </a:ext>
            </a:extLst>
          </p:cNvPr>
          <p:cNvSpPr/>
          <p:nvPr/>
        </p:nvSpPr>
        <p:spPr>
          <a:xfrm>
            <a:off x="95384" y="1703003"/>
            <a:ext cx="8976219" cy="1962986"/>
          </a:xfrm>
          <a:prstGeom prst="rect">
            <a:avLst/>
          </a:prstGeom>
          <a:solidFill>
            <a:srgbClr val="E7F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918D7D5-F003-4D77-ACE5-6A0D49BD5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76" y="1601797"/>
            <a:ext cx="8976220" cy="1962985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無断持ち出し・</a:t>
            </a:r>
            <a:br>
              <a:rPr kumimoji="1" lang="en-US" altLang="ja-JP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無断移動を禁じる</a:t>
            </a: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7D4D023D-14A7-42F6-BFBF-2C58B838458E}"/>
              </a:ext>
            </a:extLst>
          </p:cNvPr>
          <p:cNvSpPr txBox="1">
            <a:spLocks/>
          </p:cNvSpPr>
          <p:nvPr/>
        </p:nvSpPr>
        <p:spPr>
          <a:xfrm>
            <a:off x="72399" y="3862230"/>
            <a:ext cx="8987709" cy="2129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・この機器には有害なＰＣＢが含まれています</a:t>
            </a:r>
            <a:endParaRPr lang="en-US" altLang="ja-JP" sz="3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3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・廃棄のためには特別な処理が必要です</a:t>
            </a:r>
            <a:endParaRPr lang="en-US" altLang="ja-JP" sz="3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3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・この機器の移動や処分については、管理責任</a:t>
            </a:r>
            <a:endParaRPr lang="en-US" altLang="ja-JP" sz="3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3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者の了承と立会いの下で行うこと</a:t>
            </a:r>
            <a:endParaRPr lang="en-US" altLang="ja-JP" sz="3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3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管理責任者：</a:t>
            </a:r>
          </a:p>
          <a:p>
            <a:pPr algn="l"/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466EC2BC-9923-41A3-91CA-FCC059BA7DA2}"/>
              </a:ext>
            </a:extLst>
          </p:cNvPr>
          <p:cNvSpPr txBox="1">
            <a:spLocks/>
          </p:cNvSpPr>
          <p:nvPr/>
        </p:nvSpPr>
        <p:spPr>
          <a:xfrm>
            <a:off x="106876" y="-3548"/>
            <a:ext cx="8976220" cy="13917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ＰＣＢ含有機器</a:t>
            </a:r>
          </a:p>
        </p:txBody>
      </p:sp>
      <p:sp>
        <p:nvSpPr>
          <p:cNvPr id="32" name="字幕 2">
            <a:extLst>
              <a:ext uri="{FF2B5EF4-FFF2-40B4-BE49-F238E27FC236}">
                <a16:creationId xmlns:a16="http://schemas.microsoft.com/office/drawing/2014/main" id="{993C1C90-DA09-4DE6-AB2C-4ED3E5564631}"/>
              </a:ext>
            </a:extLst>
          </p:cNvPr>
          <p:cNvSpPr txBox="1">
            <a:spLocks/>
          </p:cNvSpPr>
          <p:nvPr/>
        </p:nvSpPr>
        <p:spPr>
          <a:xfrm>
            <a:off x="1272486" y="1286488"/>
            <a:ext cx="2723313" cy="537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ポリ塩化ビフェニル</a:t>
            </a:r>
            <a:r>
              <a:rPr lang="en-US" altLang="ja-JP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sz="20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6F95F7-D7CF-46FD-B597-7530442D5A68}"/>
              </a:ext>
            </a:extLst>
          </p:cNvPr>
          <p:cNvSpPr txBox="1"/>
          <p:nvPr/>
        </p:nvSpPr>
        <p:spPr>
          <a:xfrm>
            <a:off x="2910624" y="6143223"/>
            <a:ext cx="6156000" cy="6024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122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67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無断持ち出し・ 無断移動を禁じる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Yukiko</dc:creator>
  <cp:lastModifiedBy>莊埜純佑</cp:lastModifiedBy>
  <cp:revision>9</cp:revision>
  <dcterms:created xsi:type="dcterms:W3CDTF">2021-02-12T23:44:17Z</dcterms:created>
  <dcterms:modified xsi:type="dcterms:W3CDTF">2021-03-11T09:14:04Z</dcterms:modified>
</cp:coreProperties>
</file>