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61" r:id="rId5"/>
    <p:sldId id="263" r:id="rId6"/>
    <p:sldId id="264" r:id="rId7"/>
    <p:sldId id="265" r:id="rId8"/>
    <p:sldId id="266" r:id="rId9"/>
  </p:sldIdLst>
  <p:sldSz cx="6858000" cy="9144000" type="letter"/>
  <p:notesSz cx="6770688" cy="9902825"/>
  <p:defaultTextStyle>
    <a:defPPr rtl="0">
      <a:defRPr lang="ja-jp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91" autoAdjust="0"/>
  </p:normalViewPr>
  <p:slideViewPr>
    <p:cSldViewPr snapToGrid="0">
      <p:cViewPr varScale="1">
        <p:scale>
          <a:sx n="83" d="100"/>
          <a:sy n="83" d="100"/>
        </p:scale>
        <p:origin x="30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35156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CE1F978-177C-4983-8835-655BBE35E45D}" type="datetime1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2026/3/3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35156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4C78D39-9153-4DE7-AEF9-103653494054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844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09T04:57:38.56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35156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271ECD0-0497-46CF-8B90-DBEA012F0D76}" type="datetime1">
              <a:rPr kumimoji="1" lang="ja-JP" altLang="en-US" smtClean="0"/>
              <a:pPr/>
              <a:t>2026/3/3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33600" y="1238250"/>
            <a:ext cx="2503488" cy="3341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069" y="4765735"/>
            <a:ext cx="5416550" cy="3899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マスター テキストのスタイルを編集する</a:t>
            </a:r>
            <a:endParaRPr kumimoji="1" lang="ja-JP" altLang="en-US" noProof="0" dirty="0"/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  <a:endParaRPr kumimoji="1" lang="ja-JP" altLang="en-US" noProof="0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kumimoji="1" lang="ja-JP" altLang="en-US" noProof="0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35156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4F22EBC-CBB9-4797-9D8E-8E147AA9E47E}" type="slidenum">
              <a:rPr kumimoji="1" lang="en-US" altLang="ja-JP" noProof="0" smtClean="0"/>
              <a:pPr/>
              <a:t>‹#›</a:t>
            </a:fld>
            <a:endParaRPr kumimoji="1"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171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4F22EBC-CBB9-4797-9D8E-8E147AA9E47E}" type="slidenum">
              <a:rPr kumimoji="1" lang="en-US" altLang="ja-JP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0863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01851-00FE-B422-422A-E15F8BF74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F1832B3-6913-EA4C-A023-B245546A48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F1EF734-CB87-B72E-C1D9-1FB4431656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36E9C86-B232-04A0-DA7E-1B4E281DF7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4F22EBC-CBB9-4797-9D8E-8E147AA9E47E}" type="slidenum">
              <a:rPr kumimoji="1" lang="en-US" altLang="ja-JP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8408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79477-AA6E-5CDE-C823-6A2B45779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DEBA7F-71BB-50B5-0C70-E1F95CCEE9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DF3009-4B15-1A9F-9A5A-ED0DCD94F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89B00B-C004-725C-93C8-49C7117AB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4F22EBC-CBB9-4797-9D8E-8E147AA9E47E}" type="slidenum">
              <a:rPr kumimoji="1" lang="en-US" altLang="ja-JP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4904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D5898-4EE7-31E5-E8C4-F378107D7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855EE0F-F4A3-FC66-3EA3-F86099E4B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7B76B80-03CA-AA79-7F28-C4B6FDF57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ABBF83D-D668-AB96-5274-5B48FFB077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4F22EBC-CBB9-4797-9D8E-8E147AA9E47E}" type="slidenum">
              <a:rPr kumimoji="1" lang="en-US" altLang="ja-JP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5160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B0EFC-2ACA-75EC-4050-12FDC1002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3481480-5939-DF51-B883-B9E1358D74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F0288F-9A7E-A2DA-83F1-11283FF3C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8B33F9-A8D0-9031-ABC0-0A7E6B2E4A2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4F22EBC-CBB9-4797-9D8E-8E147AA9E47E}" type="slidenum">
              <a:rPr kumimoji="1" lang="en-US" altLang="ja-JP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1732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作成の写真、プロモー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図プレースホルダー 7" descr="ブック カバー画像のプレースホルダー">
            <a:extLst>
              <a:ext uri="{FF2B5EF4-FFF2-40B4-BE49-F238E27FC236}">
                <a16:creationId xmlns:a16="http://schemas.microsoft.com/office/drawing/2014/main" id="{8E6A5D66-8AEE-40E7-BF78-B9BE2735D7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1200" y="241200"/>
            <a:ext cx="6375600" cy="8661600"/>
          </a:xfrm>
          <a:solidFill>
            <a:schemeClr val="bg1">
              <a:lumMod val="8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900" i="0"/>
            </a:lvl1pPr>
          </a:lstStyle>
          <a:p>
            <a:pPr rtl="0"/>
            <a:r>
              <a:rPr lang="ja-JP" altLang="en-US" noProof="0" dirty="0"/>
              <a:t>ブックカバー画像を挿入するか、ドラッグ アンド ドロップする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41200" y="1164060"/>
            <a:ext cx="6375600" cy="2412000"/>
          </a:xfrm>
          <a:solidFill>
            <a:schemeClr val="accent3"/>
          </a:solidFill>
        </p:spPr>
        <p:txBody>
          <a:bodyPr lIns="252000" tIns="576000" rtlCol="0" anchor="t"/>
          <a:lstStyle>
            <a:lvl1pPr algn="l">
              <a:lnSpc>
                <a:spcPct val="60000"/>
              </a:lnSpc>
              <a:spcAft>
                <a:spcPts val="0"/>
              </a:spcAft>
              <a:defRPr sz="8000" b="1" spc="-300"/>
            </a:lvl1pPr>
          </a:lstStyle>
          <a:p>
            <a:pPr rtl="0"/>
            <a:r>
              <a:rPr lang="ja-JP" altLang="en-US" noProof="0" dirty="0"/>
              <a:t>本 </a:t>
            </a:r>
            <a:br>
              <a:rPr lang="ja-JP" altLang="en-US" noProof="0" dirty="0"/>
            </a:br>
            <a:r>
              <a:rPr lang="ja-JP" altLang="en-US" noProof="0" dirty="0"/>
              <a:t>タイトル</a:t>
            </a:r>
          </a:p>
        </p:txBody>
      </p:sp>
      <p:sp>
        <p:nvSpPr>
          <p:cNvPr id="3" name="作者"/>
          <p:cNvSpPr>
            <a:spLocks noGrp="1"/>
          </p:cNvSpPr>
          <p:nvPr>
            <p:ph type="subTitle" idx="1" hasCustomPrompt="1"/>
          </p:nvPr>
        </p:nvSpPr>
        <p:spPr>
          <a:xfrm>
            <a:off x="565150" y="3110993"/>
            <a:ext cx="3989070" cy="349187"/>
          </a:xfrm>
        </p:spPr>
        <p:txBody>
          <a:bodyPr rtlCol="0"/>
          <a:lstStyle>
            <a:lvl1pPr marL="0" indent="0" algn="l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ja-JP" altLang="en-US" noProof="0" dirty="0"/>
              <a:t>作者名</a:t>
            </a:r>
          </a:p>
        </p:txBody>
      </p:sp>
      <p:sp>
        <p:nvSpPr>
          <p:cNvPr id="17" name="図プレースホルダー 16" descr="作者の写真プレースホルダー">
            <a:extLst>
              <a:ext uri="{FF2B5EF4-FFF2-40B4-BE49-F238E27FC236}">
                <a16:creationId xmlns:a16="http://schemas.microsoft.com/office/drawing/2014/main" id="{210446B8-C23C-48B9-8037-D9C34FFA415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673438" y="1463387"/>
            <a:ext cx="1667406" cy="1812171"/>
          </a:xfrm>
          <a:noFill/>
        </p:spPr>
        <p:txBody>
          <a:bodyPr tIns="50400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ja-JP" altLang="en-US" noProof="0" dirty="0"/>
              <a:t>作者の写真</a:t>
            </a:r>
          </a:p>
        </p:txBody>
      </p:sp>
      <p:sp>
        <p:nvSpPr>
          <p:cNvPr id="12" name="テキスト プレースホルダー 11" descr="プロモーション テキスト">
            <a:extLst>
              <a:ext uri="{FF2B5EF4-FFF2-40B4-BE49-F238E27FC236}">
                <a16:creationId xmlns:a16="http://schemas.microsoft.com/office/drawing/2014/main" id="{08398FBE-8FDF-4457-A6D5-1762E17B29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600000">
            <a:off x="4728772" y="6655054"/>
            <a:ext cx="1749425" cy="1749425"/>
          </a:xfrm>
          <a:prstGeom prst="star32">
            <a:avLst>
              <a:gd name="adj" fmla="val 46647"/>
            </a:avLst>
          </a:prstGeom>
          <a:solidFill>
            <a:schemeClr val="accent1"/>
          </a:solidFill>
        </p:spPr>
        <p:txBody>
          <a:bodyPr lIns="0" tIns="0" rIns="0" bIns="0" rtlCol="0"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 rtl="0"/>
            <a:r>
              <a:rPr lang="ja-JP" altLang="en-US" noProof="0" dirty="0"/>
              <a:t>プロモーション テキスト</a:t>
            </a:r>
          </a:p>
        </p:txBody>
      </p:sp>
    </p:spTree>
    <p:extLst>
      <p:ext uri="{BB962C8B-B14F-4D97-AF65-F5344CB8AC3E}">
        <p14:creationId xmlns:p14="http://schemas.microsoft.com/office/powerpoint/2010/main" val="41030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 rtl="0"/>
            <a:r>
              <a:rPr lang="ja-JP" altLang="en-US" noProof="0" dirty="0"/>
              <a:t>マスター テキストのスタイルを編集する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5450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29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28" Type="http://schemas.openxmlformats.org/officeDocument/2006/relationships/image" Target="../media/image18.png"/><Relationship Id="rId4" Type="http://schemas.openxmlformats.org/officeDocument/2006/relationships/image" Target="../media/image14.png"/><Relationship Id="rId27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22">
            <a:extLst>
              <a:ext uri="{FF2B5EF4-FFF2-40B4-BE49-F238E27FC236}">
                <a16:creationId xmlns:a16="http://schemas.microsoft.com/office/drawing/2014/main" id="{D18F84A8-4E59-4D29-BAF0-3D06D8756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" y="4340506"/>
            <a:ext cx="6375600" cy="4469696"/>
          </a:xfrm>
          <a:solidFill>
            <a:schemeClr val="accent4">
              <a:lumMod val="20000"/>
              <a:lumOff val="80000"/>
            </a:schemeClr>
          </a:solidFill>
        </p:spPr>
        <p:txBody>
          <a:bodyPr tIns="108000" rtlCol="0"/>
          <a:lstStyle/>
          <a:p>
            <a:pPr rtl="0">
              <a:lnSpc>
                <a:spcPct val="90000"/>
              </a:lnSpc>
            </a:pPr>
            <a:br>
              <a:rPr lang="ja-JP" altLang="en-US" sz="6000" dirty="0"/>
            </a:br>
            <a:br>
              <a:rPr lang="en-US" altLang="ja-JP" sz="6000" dirty="0"/>
            </a:br>
            <a:r>
              <a:rPr lang="ja-JP" altLang="en-US" sz="4800" dirty="0"/>
              <a:t>「あなたらしい」を築く、</a:t>
            </a:r>
            <a:br>
              <a:rPr lang="en-US" altLang="ja-JP" sz="4800" dirty="0"/>
            </a:br>
            <a:r>
              <a:rPr lang="ja-JP" altLang="en-US" sz="4800" dirty="0"/>
              <a:t>　　　　「あたらしい」社会へ</a:t>
            </a:r>
            <a:br>
              <a:rPr lang="en-US" altLang="ja-JP" sz="4800" dirty="0"/>
            </a:br>
            <a:br>
              <a:rPr lang="en-US" altLang="ja-JP" sz="4400" dirty="0"/>
            </a:br>
            <a:br>
              <a:rPr lang="en-US" altLang="ja-JP" sz="2000" b="0" dirty="0"/>
            </a:br>
            <a:endParaRPr lang="ja-JP" altLang="en-US" sz="6000" b="0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AA3461B-3775-50D9-19CA-1C05F741368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038" y="2336655"/>
            <a:ext cx="1272965" cy="1979272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CD697127-E868-6417-F0DF-8ACDCA40575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7003" y="2336655"/>
            <a:ext cx="1272965" cy="197927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EB5AC23-20B9-2CDD-867C-0B18F2D0747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2133" y="2336654"/>
            <a:ext cx="1272965" cy="1979273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648054E-B135-D168-C371-DF4E2CE78BC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7998" y="2336654"/>
            <a:ext cx="1272965" cy="1979272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1AD33518-6DBC-3C78-A29A-3243BB3B6B1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1239397" y="181004"/>
            <a:ext cx="1361513" cy="213107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EC4D3B3-F350-D0CC-30FE-2CA42836AF23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2543760" y="181004"/>
            <a:ext cx="1354856" cy="215565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14DEEE1-AF42-8894-4BE1-084EF738D87C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3962930" y="168523"/>
            <a:ext cx="1411284" cy="215565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53DE8D0-5657-0431-12B5-E250F2B5AD14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192270" y="181004"/>
            <a:ext cx="1431818" cy="2155650"/>
          </a:xfrm>
          <a:prstGeom prst="rect">
            <a:avLst/>
          </a:prstGeom>
        </p:spPr>
      </p:pic>
      <p:sp>
        <p:nvSpPr>
          <p:cNvPr id="35" name="テキスト プレースホルダー 25">
            <a:extLst>
              <a:ext uri="{FF2B5EF4-FFF2-40B4-BE49-F238E27FC236}">
                <a16:creationId xmlns:a16="http://schemas.microsoft.com/office/drawing/2014/main" id="{DE795560-2A3B-4628-90F6-A33DB240DE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408391">
            <a:off x="4570110" y="3684858"/>
            <a:ext cx="2224188" cy="2039850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ja-JP" altLang="en-US" sz="2400" b="1" dirty="0"/>
              <a:t>今学期の</a:t>
            </a:r>
            <a:endParaRPr lang="en-US" altLang="ja-JP" sz="2400" b="1" dirty="0"/>
          </a:p>
          <a:p>
            <a:pPr rtl="0">
              <a:spcAft>
                <a:spcPts val="0"/>
              </a:spcAft>
            </a:pPr>
            <a:r>
              <a:rPr lang="ja-JP" altLang="en-US" sz="2800" b="1" dirty="0"/>
              <a:t>男女平等</a:t>
            </a:r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5E2E2AD-638F-554C-69C4-7D007E6AE0DD}"/>
              </a:ext>
            </a:extLst>
          </p:cNvPr>
          <p:cNvSpPr/>
          <p:nvPr/>
        </p:nvSpPr>
        <p:spPr>
          <a:xfrm>
            <a:off x="478890" y="8307282"/>
            <a:ext cx="5920740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内閣府男女共同参画局　男女共同参画週間のキャッチフレーズ</a:t>
            </a:r>
            <a:b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第</a:t>
            </a:r>
            <a:r>
              <a:rPr kumimoji="1"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回（令和４年度）最優秀賞　　北海道　竹内瑠那さん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6D34E5B-3CB3-7E2B-0B1A-7A86988678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310442" y="3123442"/>
            <a:ext cx="694599" cy="719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593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8C934-81B4-4902-FF36-7F45D190D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004607C0-28ED-4456-8CF3-2D5A3696362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67908" y="2506063"/>
            <a:ext cx="1035404" cy="1764995"/>
          </a:xfrm>
          <a:prstGeom prst="rect">
            <a:avLst/>
          </a:prstGeom>
        </p:spPr>
      </p:pic>
      <p:sp>
        <p:nvSpPr>
          <p:cNvPr id="23" name="タイトル 22">
            <a:extLst>
              <a:ext uri="{FF2B5EF4-FFF2-40B4-BE49-F238E27FC236}">
                <a16:creationId xmlns:a16="http://schemas.microsoft.com/office/drawing/2014/main" id="{99616B62-0EF2-6E65-7393-BE6F998E4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262" y="4442810"/>
            <a:ext cx="6375600" cy="4469696"/>
          </a:xfrm>
          <a:solidFill>
            <a:schemeClr val="accent4">
              <a:lumMod val="20000"/>
              <a:lumOff val="80000"/>
            </a:schemeClr>
          </a:solidFill>
        </p:spPr>
        <p:txBody>
          <a:bodyPr tIns="108000" rtlCol="0"/>
          <a:lstStyle/>
          <a:p>
            <a:pPr>
              <a:lnSpc>
                <a:spcPct val="90000"/>
              </a:lnSpc>
            </a:pPr>
            <a:br>
              <a:rPr lang="en-US" altLang="ja-JP" sz="5400" dirty="0"/>
            </a:br>
            <a:r>
              <a:rPr lang="ja-JP" altLang="en-US" sz="5400" dirty="0"/>
              <a:t>その言葉かけ・・・</a:t>
            </a:r>
            <a:br>
              <a:rPr lang="en-US" altLang="ja-JP" sz="5400" dirty="0"/>
            </a:br>
            <a:r>
              <a:rPr lang="ja-JP" altLang="en-US" sz="5400" dirty="0"/>
              <a:t>性別役割分担意識による表現かも・・・</a:t>
            </a:r>
            <a:br>
              <a:rPr lang="en-US" altLang="ja-JP" sz="5400" dirty="0"/>
            </a:br>
            <a:br>
              <a:rPr lang="en-US" altLang="ja-JP" sz="2000" b="0" dirty="0"/>
            </a:br>
            <a:br>
              <a:rPr lang="en-US" altLang="ja-JP" sz="5400" dirty="0"/>
            </a:br>
            <a:endParaRPr lang="ja-JP" altLang="en-US" sz="5400" b="0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A5BB9D9-2019-346A-DFF0-E99A2F0BD5F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0524" y="231494"/>
            <a:ext cx="2717865" cy="4853330"/>
          </a:xfrm>
          <a:prstGeom prst="rect">
            <a:avLst/>
          </a:prstGeom>
        </p:spPr>
      </p:pic>
      <p:sp>
        <p:nvSpPr>
          <p:cNvPr id="7" name="吹き出し: 円形 6">
            <a:extLst>
              <a:ext uri="{FF2B5EF4-FFF2-40B4-BE49-F238E27FC236}">
                <a16:creationId xmlns:a16="http://schemas.microsoft.com/office/drawing/2014/main" id="{213B1622-37DE-5DB8-2619-918D0F6AD7C6}"/>
              </a:ext>
            </a:extLst>
          </p:cNvPr>
          <p:cNvSpPr/>
          <p:nvPr/>
        </p:nvSpPr>
        <p:spPr>
          <a:xfrm>
            <a:off x="2338086" y="231494"/>
            <a:ext cx="4278714" cy="1169043"/>
          </a:xfrm>
          <a:prstGeom prst="wedgeEllipseCallout">
            <a:avLst>
              <a:gd name="adj1" fmla="val -57976"/>
              <a:gd name="adj2" fmla="val 4962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力持ちの男子！跳び箱を運んでください！！</a:t>
            </a:r>
          </a:p>
        </p:txBody>
      </p:sp>
      <p:sp>
        <p:nvSpPr>
          <p:cNvPr id="9" name="乗算記号 8">
            <a:extLst>
              <a:ext uri="{FF2B5EF4-FFF2-40B4-BE49-F238E27FC236}">
                <a16:creationId xmlns:a16="http://schemas.microsoft.com/office/drawing/2014/main" id="{0ECA31C5-CA09-8CDA-D550-33CDA93F18EB}"/>
              </a:ext>
            </a:extLst>
          </p:cNvPr>
          <p:cNvSpPr/>
          <p:nvPr/>
        </p:nvSpPr>
        <p:spPr>
          <a:xfrm>
            <a:off x="2066010" y="205841"/>
            <a:ext cx="1293540" cy="1295255"/>
          </a:xfrm>
          <a:prstGeom prst="mathMultiply">
            <a:avLst>
              <a:gd name="adj1" fmla="val 11818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3263821-679F-8C8E-3C0F-031D9700B50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02119" y="2699388"/>
            <a:ext cx="2134937" cy="1562918"/>
          </a:xfrm>
          <a:prstGeom prst="rect">
            <a:avLst/>
          </a:prstGeom>
        </p:spPr>
      </p:pic>
      <p:sp>
        <p:nvSpPr>
          <p:cNvPr id="5" name="テキスト プレースホルダー 25">
            <a:extLst>
              <a:ext uri="{FF2B5EF4-FFF2-40B4-BE49-F238E27FC236}">
                <a16:creationId xmlns:a16="http://schemas.microsoft.com/office/drawing/2014/main" id="{1EDD8982-0FE5-4F75-FCA7-65ECB5BC85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408391">
            <a:off x="4570109" y="3251133"/>
            <a:ext cx="2224188" cy="2039850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ja-JP" altLang="en-US" sz="2400" b="1" dirty="0"/>
              <a:t>今学期の</a:t>
            </a:r>
            <a:endParaRPr lang="en-US" altLang="ja-JP" sz="2400" b="1" dirty="0"/>
          </a:p>
          <a:p>
            <a:pPr rtl="0">
              <a:spcAft>
                <a:spcPts val="0"/>
              </a:spcAft>
            </a:pPr>
            <a:r>
              <a:rPr lang="ja-JP" altLang="en-US" sz="2800" b="1" dirty="0"/>
              <a:t>男女平等</a:t>
            </a:r>
            <a:endParaRPr lang="ja-JP" altLang="en-US" dirty="0"/>
          </a:p>
        </p:txBody>
      </p:sp>
      <p:sp>
        <p:nvSpPr>
          <p:cNvPr id="10" name="吹き出し: 円形 9">
            <a:extLst>
              <a:ext uri="{FF2B5EF4-FFF2-40B4-BE49-F238E27FC236}">
                <a16:creationId xmlns:a16="http://schemas.microsoft.com/office/drawing/2014/main" id="{33B5219B-0061-643D-F3C7-46BDF605592D}"/>
              </a:ext>
            </a:extLst>
          </p:cNvPr>
          <p:cNvSpPr/>
          <p:nvPr/>
        </p:nvSpPr>
        <p:spPr>
          <a:xfrm>
            <a:off x="2465476" y="1706016"/>
            <a:ext cx="4151324" cy="1169043"/>
          </a:xfrm>
          <a:prstGeom prst="wedgeEllipseCallout">
            <a:avLst>
              <a:gd name="adj1" fmla="val -60547"/>
              <a:gd name="adj2" fmla="val -5334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みんなで協力して跳び箱を運んでください！！</a:t>
            </a:r>
          </a:p>
        </p:txBody>
      </p:sp>
      <p:sp>
        <p:nvSpPr>
          <p:cNvPr id="11" name="円: 塗りつぶしなし 10">
            <a:extLst>
              <a:ext uri="{FF2B5EF4-FFF2-40B4-BE49-F238E27FC236}">
                <a16:creationId xmlns:a16="http://schemas.microsoft.com/office/drawing/2014/main" id="{3E17B5F1-3B79-3CC0-C5EE-F20F84F962EE}"/>
              </a:ext>
            </a:extLst>
          </p:cNvPr>
          <p:cNvSpPr/>
          <p:nvPr/>
        </p:nvSpPr>
        <p:spPr>
          <a:xfrm>
            <a:off x="2245490" y="1806575"/>
            <a:ext cx="928868" cy="863749"/>
          </a:xfrm>
          <a:prstGeom prst="donut">
            <a:avLst>
              <a:gd name="adj" fmla="val 14304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81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6D985-9DFF-A57F-4707-2CB42B8C2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22">
            <a:extLst>
              <a:ext uri="{FF2B5EF4-FFF2-40B4-BE49-F238E27FC236}">
                <a16:creationId xmlns:a16="http://schemas.microsoft.com/office/drawing/2014/main" id="{E76E5493-4F74-F63C-8AF5-509458F62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200" y="241200"/>
            <a:ext cx="6375600" cy="4330800"/>
          </a:xfrm>
          <a:solidFill>
            <a:srgbClr val="00B050"/>
          </a:solidFill>
        </p:spPr>
        <p:txBody>
          <a:bodyPr tIns="576000" rtlCol="0" anchor="b"/>
          <a:lstStyle/>
          <a:p>
            <a:pPr rtl="0">
              <a:lnSpc>
                <a:spcPct val="90000"/>
              </a:lnSpc>
            </a:pPr>
            <a:r>
              <a:rPr lang="ja-JP" altLang="en-US" sz="6000" dirty="0">
                <a:solidFill>
                  <a:schemeClr val="bg1"/>
                </a:solidFill>
              </a:rPr>
              <a:t>だれもがどれも</a:t>
            </a:r>
            <a:br>
              <a:rPr lang="en-US" altLang="ja-JP" sz="6000" dirty="0">
                <a:solidFill>
                  <a:schemeClr val="bg1"/>
                </a:solidFill>
              </a:rPr>
            </a:br>
            <a:r>
              <a:rPr lang="ja-JP" altLang="en-US" sz="6000" dirty="0">
                <a:solidFill>
                  <a:schemeClr val="bg1"/>
                </a:solidFill>
              </a:rPr>
              <a:t>　　　選べる社会に</a:t>
            </a:r>
            <a:br>
              <a:rPr lang="en-US" altLang="ja-JP" sz="6000" dirty="0">
                <a:solidFill>
                  <a:schemeClr val="bg1"/>
                </a:solidFill>
              </a:rPr>
            </a:br>
            <a:br>
              <a:rPr lang="en-US" altLang="ja-JP" sz="6000" dirty="0">
                <a:solidFill>
                  <a:schemeClr val="bg1"/>
                </a:solidFill>
              </a:rPr>
            </a:br>
            <a:endParaRPr lang="ja-JP" altLang="en-US" sz="6000" b="0" dirty="0">
              <a:solidFill>
                <a:schemeClr val="bg1"/>
              </a:solidFill>
            </a:endParaRPr>
          </a:p>
        </p:txBody>
      </p:sp>
      <p:sp>
        <p:nvSpPr>
          <p:cNvPr id="2" name="テキスト プレースホルダー 25">
            <a:extLst>
              <a:ext uri="{FF2B5EF4-FFF2-40B4-BE49-F238E27FC236}">
                <a16:creationId xmlns:a16="http://schemas.microsoft.com/office/drawing/2014/main" id="{0DD44761-1190-2C51-B789-F287D784424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408391">
            <a:off x="4431215" y="8183"/>
            <a:ext cx="2224188" cy="2039850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ja-JP" altLang="en-US" sz="2400" b="1" dirty="0"/>
              <a:t>今学期の</a:t>
            </a:r>
            <a:endParaRPr lang="en-US" altLang="ja-JP" sz="2400" b="1" dirty="0"/>
          </a:p>
          <a:p>
            <a:pPr rtl="0">
              <a:spcAft>
                <a:spcPts val="0"/>
              </a:spcAft>
            </a:pPr>
            <a:r>
              <a:rPr lang="ja-JP" altLang="en-US" sz="2800" b="1" dirty="0"/>
              <a:t>男女平等</a:t>
            </a:r>
            <a:endParaRPr lang="ja-JP" altLang="en-US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38FDA21-3C4F-2FC2-C3F0-35AA00D06835}"/>
              </a:ext>
            </a:extLst>
          </p:cNvPr>
          <p:cNvGrpSpPr/>
          <p:nvPr/>
        </p:nvGrpSpPr>
        <p:grpSpPr>
          <a:xfrm>
            <a:off x="220247" y="4556286"/>
            <a:ext cx="2335075" cy="2388634"/>
            <a:chOff x="1012677" y="4630400"/>
            <a:chExt cx="2203515" cy="2221634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4021F50E-38E2-9B8F-835B-950B84DF76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12677" y="4657314"/>
              <a:ext cx="1744009" cy="2194720"/>
            </a:xfrm>
            <a:prstGeom prst="rect">
              <a:avLst/>
            </a:prstGeom>
          </p:spPr>
        </p:pic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489CC8A1-E0C9-5914-A011-5AF636445A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352040" y="4630400"/>
              <a:ext cx="864152" cy="2194720"/>
            </a:xfrm>
            <a:prstGeom prst="rect">
              <a:avLst/>
            </a:prstGeom>
          </p:spPr>
        </p:pic>
      </p:grp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3E70296-1600-7353-587C-DDB8FB3EBFC5}"/>
              </a:ext>
            </a:extLst>
          </p:cNvPr>
          <p:cNvSpPr/>
          <p:nvPr/>
        </p:nvSpPr>
        <p:spPr>
          <a:xfrm>
            <a:off x="241200" y="3897630"/>
            <a:ext cx="6375600" cy="6286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内閣府男女共同参画局　男女共同参画週間のキャッチフレーズ</a:t>
            </a:r>
            <a:b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第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24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回（令和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年度）最優秀賞　　三重県　水津幸恵さん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21E3731-3A34-C7E0-FA69-B96C97C3A10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3460" y="6722007"/>
            <a:ext cx="2060810" cy="216927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E1148082-9B07-8C04-81D2-45499D742BC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7205" y="5642238"/>
            <a:ext cx="3218539" cy="330002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755EAD98-2DA2-98EF-F173-7477EB3948C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182" y="6649373"/>
            <a:ext cx="1926680" cy="225342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5" name="インク 104">
                <a:extLst>
                  <a:ext uri="{FF2B5EF4-FFF2-40B4-BE49-F238E27FC236}">
                    <a16:creationId xmlns:a16="http://schemas.microsoft.com/office/drawing/2014/main" id="{5B8894E0-3F7B-FB8E-BA22-321AF3842DF0}"/>
                  </a:ext>
                </a:extLst>
              </p14:cNvPr>
              <p14:cNvContentPartPr/>
              <p14:nvPr/>
            </p14:nvContentPartPr>
            <p14:xfrm>
              <a:off x="8595090" y="7292250"/>
              <a:ext cx="360" cy="360"/>
            </p14:xfrm>
          </p:contentPart>
        </mc:Choice>
        <mc:Fallback xmlns="">
          <p:pic>
            <p:nvPicPr>
              <p:cNvPr id="105" name="インク 104">
                <a:extLst>
                  <a:ext uri="{FF2B5EF4-FFF2-40B4-BE49-F238E27FC236}">
                    <a16:creationId xmlns:a16="http://schemas.microsoft.com/office/drawing/2014/main" id="{5B8894E0-3F7B-FB8E-BA22-321AF3842DF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8588970" y="7286130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6" name="図 5">
            <a:extLst>
              <a:ext uri="{FF2B5EF4-FFF2-40B4-BE49-F238E27FC236}">
                <a16:creationId xmlns:a16="http://schemas.microsoft.com/office/drawing/2014/main" id="{AF4124DD-AEAB-CE83-270D-B464658A5A2E}"/>
              </a:ext>
            </a:extLst>
          </p:cNvPr>
          <p:cNvPicPr>
            <a:picLocks noChangeAspect="1"/>
          </p:cNvPicPr>
          <p:nvPr/>
        </p:nvPicPr>
        <p:blipFill>
          <a:blip r:embed="rId2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0810" y="5102276"/>
            <a:ext cx="1216013" cy="1921507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872705DE-CC91-DB2C-1361-D41392D3715E}"/>
              </a:ext>
            </a:extLst>
          </p:cNvPr>
          <p:cNvPicPr>
            <a:picLocks noChangeAspect="1"/>
          </p:cNvPicPr>
          <p:nvPr/>
        </p:nvPicPr>
        <p:blipFill>
          <a:blip r:embed="rId2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9269" y="4644634"/>
            <a:ext cx="1571862" cy="2300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5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4C4A8-5E58-D7E9-3886-D34E5DFA1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22">
            <a:extLst>
              <a:ext uri="{FF2B5EF4-FFF2-40B4-BE49-F238E27FC236}">
                <a16:creationId xmlns:a16="http://schemas.microsoft.com/office/drawing/2014/main" id="{E2213C2A-5246-0769-2A40-27D3455FE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200" y="241200"/>
            <a:ext cx="6375600" cy="4330800"/>
          </a:xfrm>
          <a:solidFill>
            <a:srgbClr val="00B050"/>
          </a:solidFill>
        </p:spPr>
        <p:txBody>
          <a:bodyPr tIns="576000" rtlCol="0" anchor="b"/>
          <a:lstStyle/>
          <a:p>
            <a:pPr rtl="0">
              <a:lnSpc>
                <a:spcPct val="90000"/>
              </a:lnSpc>
            </a:pPr>
            <a:br>
              <a:rPr lang="en-US" altLang="ja-JP" sz="6000" dirty="0">
                <a:solidFill>
                  <a:schemeClr val="bg1"/>
                </a:solidFill>
              </a:rPr>
            </a:br>
            <a:br>
              <a:rPr lang="en-US" altLang="ja-JP" sz="6000" dirty="0">
                <a:solidFill>
                  <a:schemeClr val="bg1"/>
                </a:solidFill>
              </a:rPr>
            </a:br>
            <a:r>
              <a:rPr lang="ja-JP" altLang="en-US" sz="6000" dirty="0">
                <a:solidFill>
                  <a:schemeClr val="bg1"/>
                </a:solidFill>
              </a:rPr>
              <a:t>　キャッチフレーズ</a:t>
            </a:r>
            <a:br>
              <a:rPr lang="en-US" altLang="ja-JP" sz="6000" dirty="0">
                <a:solidFill>
                  <a:schemeClr val="bg1"/>
                </a:solidFill>
              </a:rPr>
            </a:br>
            <a:br>
              <a:rPr lang="en-US" altLang="ja-JP" sz="6000" dirty="0">
                <a:solidFill>
                  <a:schemeClr val="bg1"/>
                </a:solidFill>
              </a:rPr>
            </a:br>
            <a:endParaRPr lang="ja-JP" altLang="en-US" sz="6000" b="0" dirty="0">
              <a:solidFill>
                <a:schemeClr val="bg1"/>
              </a:solidFill>
            </a:endParaRPr>
          </a:p>
        </p:txBody>
      </p:sp>
      <p:sp>
        <p:nvSpPr>
          <p:cNvPr id="2" name="テキスト プレースホルダー 25">
            <a:extLst>
              <a:ext uri="{FF2B5EF4-FFF2-40B4-BE49-F238E27FC236}">
                <a16:creationId xmlns:a16="http://schemas.microsoft.com/office/drawing/2014/main" id="{4BE2EEE9-8EA2-B4F6-E44F-BD4EEBABEA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408391">
            <a:off x="4431215" y="8183"/>
            <a:ext cx="2224188" cy="2039850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ja-JP" altLang="en-US" sz="2400" b="1" dirty="0"/>
              <a:t>今学期の</a:t>
            </a:r>
            <a:endParaRPr lang="en-US" altLang="ja-JP" sz="2400" b="1" dirty="0"/>
          </a:p>
          <a:p>
            <a:pPr rtl="0">
              <a:spcAft>
                <a:spcPts val="0"/>
              </a:spcAft>
            </a:pPr>
            <a:r>
              <a:rPr lang="ja-JP" altLang="en-US" sz="2800" b="1" dirty="0"/>
              <a:t>男女平等</a:t>
            </a:r>
            <a:endParaRPr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50DCC13-B956-E86A-E815-6594EAD3FF35}"/>
              </a:ext>
            </a:extLst>
          </p:cNvPr>
          <p:cNvSpPr/>
          <p:nvPr/>
        </p:nvSpPr>
        <p:spPr>
          <a:xfrm>
            <a:off x="241200" y="3897630"/>
            <a:ext cx="6375600" cy="6286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古場　敦　先生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○年●組　　埼玉　彩　さん　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B682F2-42B4-0985-9E3A-A8BECED8A9F6}"/>
              </a:ext>
            </a:extLst>
          </p:cNvPr>
          <p:cNvSpPr/>
          <p:nvPr/>
        </p:nvSpPr>
        <p:spPr>
          <a:xfrm>
            <a:off x="241200" y="4664597"/>
            <a:ext cx="6375600" cy="42382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イラスト等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</a:rPr>
              <a:t>教職員研修や児童生徒からのキャッチフレーズを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掲示する場合、必要に応じてお使いください。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036489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3E472-15CC-DB01-1119-583F838DF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タイトル 22">
            <a:extLst>
              <a:ext uri="{FF2B5EF4-FFF2-40B4-BE49-F238E27FC236}">
                <a16:creationId xmlns:a16="http://schemas.microsoft.com/office/drawing/2014/main" id="{59F721B9-B90E-00A9-40C4-FE428EE17D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460" y="4722470"/>
            <a:ext cx="6375600" cy="4087731"/>
          </a:xfrm>
          <a:solidFill>
            <a:schemeClr val="accent4">
              <a:lumMod val="20000"/>
              <a:lumOff val="80000"/>
            </a:schemeClr>
          </a:solidFill>
        </p:spPr>
        <p:txBody>
          <a:bodyPr tIns="108000" rtlCol="0"/>
          <a:lstStyle/>
          <a:p>
            <a:pPr rtl="0">
              <a:lnSpc>
                <a:spcPct val="90000"/>
              </a:lnSpc>
            </a:pPr>
            <a:br>
              <a:rPr lang="en-US" altLang="ja-JP" sz="6000" dirty="0"/>
            </a:br>
            <a:br>
              <a:rPr lang="en-US" altLang="ja-JP" sz="6000" dirty="0"/>
            </a:br>
            <a:r>
              <a:rPr lang="ja-JP" altLang="en-US" sz="6000" dirty="0"/>
              <a:t>　キャッチフレーズ</a:t>
            </a:r>
            <a:endParaRPr lang="ja-JP" altLang="en-US" sz="6000" b="0" dirty="0"/>
          </a:p>
        </p:txBody>
      </p:sp>
      <p:sp>
        <p:nvSpPr>
          <p:cNvPr id="35" name="テキスト プレースホルダー 25">
            <a:extLst>
              <a:ext uri="{FF2B5EF4-FFF2-40B4-BE49-F238E27FC236}">
                <a16:creationId xmlns:a16="http://schemas.microsoft.com/office/drawing/2014/main" id="{BD4EE096-FB13-66A2-7D9F-F5AAEC04BE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408391">
            <a:off x="4570110" y="3684858"/>
            <a:ext cx="2224188" cy="2039850"/>
          </a:xfrm>
        </p:spPr>
        <p:txBody>
          <a:bodyPr rtlCol="0"/>
          <a:lstStyle/>
          <a:p>
            <a:pPr rtl="0">
              <a:spcAft>
                <a:spcPts val="0"/>
              </a:spcAft>
            </a:pPr>
            <a:r>
              <a:rPr lang="ja-JP" altLang="en-US" sz="2400" b="1" dirty="0"/>
              <a:t>今学期の</a:t>
            </a:r>
            <a:endParaRPr lang="en-US" altLang="ja-JP" sz="2400" b="1" dirty="0"/>
          </a:p>
          <a:p>
            <a:pPr rtl="0">
              <a:spcAft>
                <a:spcPts val="0"/>
              </a:spcAft>
            </a:pPr>
            <a:r>
              <a:rPr lang="ja-JP" altLang="en-US" sz="2800" b="1" dirty="0"/>
              <a:t>男女平等</a:t>
            </a:r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52CD288-2ADB-B9B7-6F1A-6E0C60ECB751}"/>
              </a:ext>
            </a:extLst>
          </p:cNvPr>
          <p:cNvSpPr/>
          <p:nvPr/>
        </p:nvSpPr>
        <p:spPr>
          <a:xfrm>
            <a:off x="478890" y="8307282"/>
            <a:ext cx="5920740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古場　敦　先生</a:t>
            </a:r>
            <a:endParaRPr kumimoji="1"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○年●組　　埼玉　彩　さん　　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206C44-7925-96CD-8095-027D9AD3C437}"/>
              </a:ext>
            </a:extLst>
          </p:cNvPr>
          <p:cNvSpPr/>
          <p:nvPr/>
        </p:nvSpPr>
        <p:spPr>
          <a:xfrm>
            <a:off x="251460" y="333797"/>
            <a:ext cx="6375600" cy="42382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イラスト等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※</a:t>
            </a:r>
            <a:r>
              <a:rPr kumimoji="1" lang="ja-JP" altLang="en-US" dirty="0">
                <a:solidFill>
                  <a:schemeClr val="tx1"/>
                </a:solidFill>
              </a:rPr>
              <a:t>教職員研修や児童生徒からのキャッチフレーズを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掲示する場合、必要に応じてお使いください。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4145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ustom 213">
      <a:dk1>
        <a:sysClr val="windowText" lastClr="000000"/>
      </a:dk1>
      <a:lt1>
        <a:sysClr val="window" lastClr="FFFFFF"/>
      </a:lt1>
      <a:dk2>
        <a:srgbClr val="3A3A3A"/>
      </a:dk2>
      <a:lt2>
        <a:srgbClr val="ACACAC"/>
      </a:lt2>
      <a:accent1>
        <a:srgbClr val="97E1E9"/>
      </a:accent1>
      <a:accent2>
        <a:srgbClr val="6AA4D9"/>
      </a:accent2>
      <a:accent3>
        <a:srgbClr val="FDE8EE"/>
      </a:accent3>
      <a:accent4>
        <a:srgbClr val="F69CB4"/>
      </a:accent4>
      <a:accent5>
        <a:srgbClr val="F4B183"/>
      </a:accent5>
      <a:accent6>
        <a:srgbClr val="205280"/>
      </a:accent6>
      <a:hlink>
        <a:srgbClr val="01B1AE"/>
      </a:hlink>
      <a:folHlink>
        <a:srgbClr val="01B1AE"/>
      </a:folHlink>
    </a:clrScheme>
    <a:fontScheme name="Custom 233">
      <a:majorFont>
        <a:latin typeface="Franklin Gothic Heavy"/>
        <a:ea typeface=""/>
        <a:cs typeface=""/>
      </a:majorFont>
      <a:minorFont>
        <a:latin typeface="Georgi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7542861_TF11355667.potx" id="{EE111968-E010-44E6-ABC2-93BB72FAEA69}" vid="{FBD2A118-8534-40F0-B9D4-A4ACBF938AAE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AEFBE8-005E-4C97-84C9-FE64110779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85D482-0C1E-4EA5-A38B-BD1C11F75AA5}">
  <ds:schemaRefs>
    <ds:schemaRef ds:uri="http://schemas.microsoft.com/office/2006/metadata/properties"/>
    <ds:schemaRef ds:uri="http://purl.org/dc/dcmitype/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876de33e-aaa5-4507-9b92-b84e676ded0d"/>
    <ds:schemaRef ds:uri="http://schemas.microsoft.com/office/infopath/2007/PartnerControls"/>
    <ds:schemaRef ds:uri="ef88797d-310b-4d46-ad9c-0c23fa0c8d45"/>
  </ds:schemaRefs>
</ds:datastoreItem>
</file>

<file path=customXml/itemProps3.xml><?xml version="1.0" encoding="utf-8"?>
<ds:datastoreItem xmlns:ds="http://schemas.openxmlformats.org/officeDocument/2006/customXml" ds:itemID="{8926E4E1-CE4A-4B74-B88F-9B5C8C9D17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趣味のブック カバー</Template>
  <TotalTime>506</TotalTime>
  <Words>226</Words>
  <Application>Microsoft Office PowerPoint</Application>
  <PresentationFormat>レター サイズ 8.5x11 インチ</PresentationFormat>
  <Paragraphs>40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BIZ UDPゴシック</vt:lpstr>
      <vt:lpstr>Meiryo UI</vt:lpstr>
      <vt:lpstr>Arial</vt:lpstr>
      <vt:lpstr>Office テーマ</vt:lpstr>
      <vt:lpstr>  「あなたらしい」を築く、 　　　　「あたらしい」社会へ   </vt:lpstr>
      <vt:lpstr> その言葉かけ・・・ 性別役割分担意識による表現かも・・・   </vt:lpstr>
      <vt:lpstr>だれもがどれも 　　　選べる社会に  </vt:lpstr>
      <vt:lpstr>  　キャッチフレーズ  </vt:lpstr>
      <vt:lpstr>  　キャッチフレーズ</vt:lpstr>
    </vt:vector>
  </TitlesOfParts>
  <Company>埼玉県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堀口 剛（人権教育課）</dc:creator>
  <cp:lastModifiedBy>堀口 剛（人権教育課）</cp:lastModifiedBy>
  <cp:revision>22</cp:revision>
  <cp:lastPrinted>2025-11-06T05:25:59Z</cp:lastPrinted>
  <dcterms:created xsi:type="dcterms:W3CDTF">2025-04-18T06:41:29Z</dcterms:created>
  <dcterms:modified xsi:type="dcterms:W3CDTF">2026-03-03T01:13:43Z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