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D3EB"/>
    <a:srgbClr val="CCCCFF"/>
    <a:srgbClr val="FF99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2642" autoAdjust="0"/>
  </p:normalViewPr>
  <p:slideViewPr>
    <p:cSldViewPr showGuides="1">
      <p:cViewPr varScale="1">
        <p:scale>
          <a:sx n="79" d="100"/>
          <a:sy n="79" d="100"/>
        </p:scale>
        <p:origin x="3144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3A37-E132-42B5-8905-70828ED9EAC9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770-D9B2-4956-8276-408B31EB38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666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3A37-E132-42B5-8905-70828ED9EAC9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770-D9B2-4956-8276-408B31EB38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32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3A37-E132-42B5-8905-70828ED9EAC9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770-D9B2-4956-8276-408B31EB38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3986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3A37-E132-42B5-8905-70828ED9EAC9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770-D9B2-4956-8276-408B31EB38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60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3A37-E132-42B5-8905-70828ED9EAC9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770-D9B2-4956-8276-408B31EB38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48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3A37-E132-42B5-8905-70828ED9EAC9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770-D9B2-4956-8276-408B31EB38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819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3A37-E132-42B5-8905-70828ED9EAC9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770-D9B2-4956-8276-408B31EB38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52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3A37-E132-42B5-8905-70828ED9EAC9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770-D9B2-4956-8276-408B31EB38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513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3A37-E132-42B5-8905-70828ED9EAC9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770-D9B2-4956-8276-408B31EB38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6913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3A37-E132-42B5-8905-70828ED9EAC9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770-D9B2-4956-8276-408B31EB38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78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43A37-E132-42B5-8905-70828ED9EAC9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770-D9B2-4956-8276-408B31EB38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807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43A37-E132-42B5-8905-70828ED9EAC9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B6770-D9B2-4956-8276-408B31EB38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83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/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t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ｔ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92342" y="1103209"/>
            <a:ext cx="6233107" cy="1430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◆他己紹介のポイント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>
                <a:solidFill>
                  <a:schemeClr val="tx1"/>
                </a:solidFill>
                <a:latin typeface="Calibri"/>
                <a:ea typeface="ＭＳ Ｐゴシック" panose="020B0600070205080204" pitchFamily="50" charset="-128"/>
              </a:rPr>
              <a:t>・</a:t>
            </a:r>
            <a:r>
              <a:rPr lang="ja-JP" altLang="en-US" sz="1100" b="1" dirty="0">
                <a:solidFill>
                  <a:schemeClr val="tx1"/>
                </a:solidFill>
                <a:latin typeface="Calibri"/>
                <a:ea typeface="ＭＳ Ｐゴシック" panose="020B0600070205080204" pitchFamily="50" charset="-128"/>
              </a:rPr>
              <a:t>情報収集</a:t>
            </a:r>
            <a:r>
              <a:rPr lang="ja-JP" altLang="en-US" dirty="0">
                <a:solidFill>
                  <a:schemeClr val="tx1"/>
                </a:solidFill>
                <a:latin typeface="Calibri"/>
                <a:ea typeface="ＭＳ Ｐゴシック" panose="020B0600070205080204" pitchFamily="50" charset="-128"/>
              </a:rPr>
              <a:t>：</a:t>
            </a:r>
            <a:r>
              <a:rPr lang="ja-JP" altLang="en-US" sz="1100" dirty="0">
                <a:solidFill>
                  <a:schemeClr val="tx1"/>
                </a:solidFill>
                <a:latin typeface="Calibri"/>
                <a:ea typeface="ＭＳ Ｐゴシック" panose="020B0600070205080204" pitchFamily="50" charset="-128"/>
              </a:rPr>
              <a:t>相手が周りに知って欲しいと思っていることを引き出し、リサーチすることで、他己紹介の</a:t>
            </a:r>
            <a:endParaRPr lang="en-US" altLang="ja-JP" sz="1100" dirty="0">
              <a:solidFill>
                <a:schemeClr val="tx1"/>
              </a:solidFill>
              <a:latin typeface="Calibri"/>
              <a:ea typeface="ＭＳ Ｐゴシック" panose="020B0600070205080204" pitchFamily="50" charset="-128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dirty="0">
                <a:solidFill>
                  <a:schemeClr val="tx1"/>
                </a:solidFill>
                <a:latin typeface="Calibri"/>
                <a:ea typeface="ＭＳ Ｐゴシック" panose="020B0600070205080204" pitchFamily="50" charset="-128"/>
              </a:rPr>
              <a:t>　　　　　　　　 際に話に盛り込みやすくなります。</a:t>
            </a:r>
            <a:endParaRPr lang="en-US" altLang="ja-JP" dirty="0">
              <a:solidFill>
                <a:schemeClr val="tx1"/>
              </a:solidFill>
              <a:latin typeface="Calibri"/>
              <a:ea typeface="ＭＳ Ｐゴシック" panose="020B0600070205080204" pitchFamily="50" charset="-128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・</a:t>
            </a: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情報の整理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：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相手の自己紹介を聞きながら、重要と思えるワードをピックアップしてメモをしましょう。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>
                <a:solidFill>
                  <a:schemeClr val="tx1"/>
                </a:solidFill>
                <a:latin typeface="Calibri"/>
                <a:ea typeface="ＭＳ Ｐゴシック" panose="020B0600070205080204" pitchFamily="50" charset="-128"/>
              </a:rPr>
              <a:t>・</a:t>
            </a:r>
            <a:r>
              <a:rPr lang="ja-JP" altLang="en-US" sz="1000" b="1" dirty="0">
                <a:solidFill>
                  <a:schemeClr val="tx1"/>
                </a:solidFill>
                <a:latin typeface="Calibri"/>
                <a:ea typeface="ＭＳ Ｐゴシック" panose="020B0600070205080204" pitchFamily="50" charset="-128"/>
              </a:rPr>
              <a:t>プレゼンテーション</a:t>
            </a:r>
            <a:r>
              <a:rPr lang="ja-JP" altLang="en-US" sz="1000" dirty="0">
                <a:solidFill>
                  <a:schemeClr val="tx1"/>
                </a:solidFill>
                <a:latin typeface="Calibri"/>
                <a:ea typeface="ＭＳ Ｐゴシック" panose="020B0600070205080204" pitchFamily="50" charset="-128"/>
              </a:rPr>
              <a:t>：相手に伝わりやすいように端的にまとめ、相手の反応を見ながら話を進めることが重要です。</a:t>
            </a:r>
            <a:endParaRPr lang="en-US" altLang="ja-JP" sz="1000" dirty="0">
              <a:solidFill>
                <a:schemeClr val="tx1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32551" y="2753575"/>
            <a:ext cx="2141924" cy="6816641"/>
          </a:xfrm>
          <a:prstGeom prst="rect">
            <a:avLst/>
          </a:prstGeom>
          <a:solidFill>
            <a:schemeClr val="accent2">
              <a:lumMod val="75000"/>
              <a:alpha val="91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00307" y="2734328"/>
            <a:ext cx="3863689" cy="29913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663936" y="5964102"/>
            <a:ext cx="3792038" cy="365696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26" name="直線コネクタ 25"/>
          <p:cNvCxnSpPr/>
          <p:nvPr/>
        </p:nvCxnSpPr>
        <p:spPr>
          <a:xfrm>
            <a:off x="2797693" y="3296816"/>
            <a:ext cx="3384376" cy="0"/>
          </a:xfrm>
          <a:prstGeom prst="line">
            <a:avLst/>
          </a:prstGeom>
          <a:ln w="19050">
            <a:solidFill>
              <a:schemeClr val="accent2"/>
            </a:solidFill>
            <a:headEnd type="oval" w="med" len="med"/>
            <a:tailEnd type="oval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2895177" y="6465168"/>
            <a:ext cx="3384376" cy="0"/>
          </a:xfrm>
          <a:prstGeom prst="line">
            <a:avLst/>
          </a:prstGeom>
          <a:ln w="19050">
            <a:solidFill>
              <a:schemeClr val="accent2"/>
            </a:solidFill>
            <a:headEnd type="oval" w="med" len="med"/>
            <a:tailEnd type="oval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679608" y="2883118"/>
            <a:ext cx="1253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相手の略歴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771886" y="6076365"/>
            <a:ext cx="1665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相手の自己ＰＲ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529305" y="3161969"/>
            <a:ext cx="1775588" cy="30790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33770" y="6678667"/>
            <a:ext cx="1766657" cy="27712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50791" y="2854193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 w="19050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相手の担当業務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00071" y="6370890"/>
            <a:ext cx="17063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 w="28575"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相手の趣味・特技</a:t>
            </a:r>
          </a:p>
        </p:txBody>
      </p:sp>
      <p:pic>
        <p:nvPicPr>
          <p:cNvPr id="1027" name="Picture 3" descr="C:\Users\PulseDesign\AppData\Local\Microsoft\Windows\Temporary Internet Files\Content.IE5\EWXD9R0N\MC900434816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154" y="6079909"/>
            <a:ext cx="300688" cy="30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6E8056A-228A-E135-9FA2-D4ED03329E36}"/>
              </a:ext>
            </a:extLst>
          </p:cNvPr>
          <p:cNvSpPr/>
          <p:nvPr/>
        </p:nvSpPr>
        <p:spPr>
          <a:xfrm>
            <a:off x="174479" y="335783"/>
            <a:ext cx="6540355" cy="64807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b="1" dirty="0">
                <a:solidFill>
                  <a:prstClr val="white"/>
                </a:solidFill>
                <a:latin typeface="Calibri"/>
                <a:ea typeface="ＭＳ Ｐゴシック" panose="020B0600070205080204" pitchFamily="50" charset="-128"/>
              </a:rPr>
              <a:t>他己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紹介　メモ用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6A5E216C-D855-444E-FF7B-333207CEB92C}"/>
              </a:ext>
            </a:extLst>
          </p:cNvPr>
          <p:cNvSpPr txBox="1"/>
          <p:nvPr/>
        </p:nvSpPr>
        <p:spPr>
          <a:xfrm>
            <a:off x="2206377" y="35933"/>
            <a:ext cx="456700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sz="1200" kern="10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８</a:t>
            </a:r>
            <a:r>
              <a:rPr kumimoji="1" lang="ja-JP" altLang="ja-JP" sz="12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年度　</a:t>
            </a:r>
            <a:r>
              <a:rPr kumimoji="1" lang="ja-JP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保健師ステップアップ研修（ベーシック編）</a:t>
            </a:r>
          </a:p>
        </p:txBody>
      </p:sp>
      <p:pic>
        <p:nvPicPr>
          <p:cNvPr id="2050" name="Picture 2" descr="アネモネのイラスト（花） | かわいいフリー素材集 いらすとや">
            <a:extLst>
              <a:ext uri="{FF2B5EF4-FFF2-40B4-BE49-F238E27FC236}">
                <a16:creationId xmlns:a16="http://schemas.microsoft.com/office/drawing/2014/main" id="{296B6276-CE8D-FF94-06ED-3F72E7F727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219" y="180942"/>
            <a:ext cx="935302" cy="922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3236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F6E1CA76AAD4564AAF106FC3CFA868360400186944AA932D8046A3B88E9B37BEBDF5" ma:contentTypeVersion="57" ma:contentTypeDescription="Create a new document." ma:contentTypeScope="" ma:versionID="99516f8994b63f46a279aa564b61ee37">
  <xsd:schema xmlns:xsd="http://www.w3.org/2001/XMLSchema" xmlns:xs="http://www.w3.org/2001/XMLSchema" xmlns:p="http://schemas.microsoft.com/office/2006/metadata/properties" xmlns:ns2="1119c2e5-8fb9-4d5f-baf1-202c530f2c34" targetNamespace="http://schemas.microsoft.com/office/2006/metadata/properties" ma:root="true" ma:fieldsID="4ccc0999b57010467b6aff3ba0e15941" ns2:_="">
    <xsd:import namespace="1119c2e5-8fb9-4d5f-baf1-202c530f2c34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9c2e5-8fb9-4d5f-baf1-202c530f2c34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04032b9e-8ee6-4e89-b9db-4ffff205d025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388FC2BA-F530-4FF7-911A-621CAE6AFBD3}" ma:internalName="CSXSubmissionMarket" ma:readOnly="false" ma:showField="MarketName" ma:web="1119c2e5-8fb9-4d5f-baf1-202c530f2c34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dcf7547-996b-4a0e-b7d1-0f761d14131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4D83B164-8C00-474C-8363-38E0B8FF22E3}" ma:internalName="InProjectListLookup" ma:readOnly="true" ma:showField="InProjectLis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e5aec8e1-0842-4156-acaa-2defcf90540a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4D83B164-8C00-474C-8363-38E0B8FF22E3}" ma:internalName="LastCompleteVersionLookup" ma:readOnly="true" ma:showField="LastComplete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4D83B164-8C00-474C-8363-38E0B8FF22E3}" ma:internalName="LastPreviewErrorLookup" ma:readOnly="true" ma:showField="LastPreview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4D83B164-8C00-474C-8363-38E0B8FF22E3}" ma:internalName="LastPreviewResultLookup" ma:readOnly="true" ma:showField="LastPreview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4D83B164-8C00-474C-8363-38E0B8FF22E3}" ma:internalName="LastPreviewAttemptDateLookup" ma:readOnly="true" ma:showField="LastPreview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4D83B164-8C00-474C-8363-38E0B8FF22E3}" ma:internalName="LastPreviewedByLookup" ma:readOnly="true" ma:showField="LastPreview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4D83B164-8C00-474C-8363-38E0B8FF22E3}" ma:internalName="LastPreviewTimeLookup" ma:readOnly="true" ma:showField="LastPreview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4D83B164-8C00-474C-8363-38E0B8FF22E3}" ma:internalName="LastPreviewVersionLookup" ma:readOnly="true" ma:showField="LastPreview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4D83B164-8C00-474C-8363-38E0B8FF22E3}" ma:internalName="LastPublishErrorLookup" ma:readOnly="true" ma:showField="LastPublish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4D83B164-8C00-474C-8363-38E0B8FF22E3}" ma:internalName="LastPublishResultLookup" ma:readOnly="true" ma:showField="LastPublish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4D83B164-8C00-474C-8363-38E0B8FF22E3}" ma:internalName="LastPublishAttemptDateLookup" ma:readOnly="true" ma:showField="LastPublish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4D83B164-8C00-474C-8363-38E0B8FF22E3}" ma:internalName="LastPublishedByLookup" ma:readOnly="true" ma:showField="LastPublish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4D83B164-8C00-474C-8363-38E0B8FF22E3}" ma:internalName="LastPublishTimeLookup" ma:readOnly="true" ma:showField="LastPublish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4D83B164-8C00-474C-8363-38E0B8FF22E3}" ma:internalName="LastPublishVersionLookup" ma:readOnly="true" ma:showField="LastPublish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C39992D-5589-4A4E-8B38-02E0637E5C25}" ma:internalName="LocLastLocAttemptVersionLookup" ma:readOnly="false" ma:showField="LastLocAttemptVersion" ma:web="1119c2e5-8fb9-4d5f-baf1-202c530f2c34">
      <xsd:simpleType>
        <xsd:restriction base="dms:Lookup"/>
      </xsd:simpleType>
    </xsd:element>
    <xsd:element name="LocLastLocAttemptVersionTypeLookup" ma:index="72" nillable="true" ma:displayName="Loc Last Loc Attempt Version Type" ma:default="" ma:list="{BC39992D-5589-4A4E-8B38-02E0637E5C25}" ma:internalName="LocLastLocAttemptVersionTypeLookup" ma:readOnly="true" ma:showField="LastLocAttemptVersionType" ma:web="1119c2e5-8fb9-4d5f-baf1-202c530f2c34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C39992D-5589-4A4E-8B38-02E0637E5C25}" ma:internalName="LocNewPublishedVersionLookup" ma:readOnly="true" ma:showField="NewPublishedVersion" ma:web="1119c2e5-8fb9-4d5f-baf1-202c530f2c34">
      <xsd:simpleType>
        <xsd:restriction base="dms:Lookup"/>
      </xsd:simpleType>
    </xsd:element>
    <xsd:element name="LocOverallHandbackStatusLookup" ma:index="76" nillable="true" ma:displayName="Loc Overall Handback Status" ma:default="" ma:list="{BC39992D-5589-4A4E-8B38-02E0637E5C25}" ma:internalName="LocOverallHandbackStatusLookup" ma:readOnly="true" ma:showField="OverallHandbackStatus" ma:web="1119c2e5-8fb9-4d5f-baf1-202c530f2c34">
      <xsd:simpleType>
        <xsd:restriction base="dms:Lookup"/>
      </xsd:simpleType>
    </xsd:element>
    <xsd:element name="LocOverallLocStatusLookup" ma:index="77" nillable="true" ma:displayName="Loc Overall Localize Status" ma:default="" ma:list="{BC39992D-5589-4A4E-8B38-02E0637E5C25}" ma:internalName="LocOverallLocStatusLookup" ma:readOnly="true" ma:showField="OverallLocStatus" ma:web="1119c2e5-8fb9-4d5f-baf1-202c530f2c34">
      <xsd:simpleType>
        <xsd:restriction base="dms:Lookup"/>
      </xsd:simpleType>
    </xsd:element>
    <xsd:element name="LocOverallPreviewStatusLookup" ma:index="78" nillable="true" ma:displayName="Loc Overall Preview Status" ma:default="" ma:list="{BC39992D-5589-4A4E-8B38-02E0637E5C25}" ma:internalName="LocOverallPreviewStatusLookup" ma:readOnly="true" ma:showField="OverallPreviewStatus" ma:web="1119c2e5-8fb9-4d5f-baf1-202c530f2c34">
      <xsd:simpleType>
        <xsd:restriction base="dms:Lookup"/>
      </xsd:simpleType>
    </xsd:element>
    <xsd:element name="LocOverallPublishStatusLookup" ma:index="79" nillable="true" ma:displayName="Loc Overall Publish Status" ma:default="" ma:list="{BC39992D-5589-4A4E-8B38-02E0637E5C25}" ma:internalName="LocOverallPublishStatusLookup" ma:readOnly="true" ma:showField="OverallPublishStatus" ma:web="1119c2e5-8fb9-4d5f-baf1-202c530f2c34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C39992D-5589-4A4E-8B38-02E0637E5C25}" ma:internalName="LocProcessedForHandoffsLookup" ma:readOnly="true" ma:showField="ProcessedForHandoffs" ma:web="1119c2e5-8fb9-4d5f-baf1-202c530f2c34">
      <xsd:simpleType>
        <xsd:restriction base="dms:Lookup"/>
      </xsd:simpleType>
    </xsd:element>
    <xsd:element name="LocProcessedForMarketsLookup" ma:index="82" nillable="true" ma:displayName="Loc Processed For Markets" ma:default="" ma:list="{BC39992D-5589-4A4E-8B38-02E0637E5C25}" ma:internalName="LocProcessedForMarketsLookup" ma:readOnly="true" ma:showField="ProcessedForMarkets" ma:web="1119c2e5-8fb9-4d5f-baf1-202c530f2c34">
      <xsd:simpleType>
        <xsd:restriction base="dms:Lookup"/>
      </xsd:simpleType>
    </xsd:element>
    <xsd:element name="LocPublishedDependentAssetsLookup" ma:index="83" nillable="true" ma:displayName="Loc Published Dependent Assets" ma:default="" ma:list="{BC39992D-5589-4A4E-8B38-02E0637E5C25}" ma:internalName="LocPublishedDependentAssetsLookup" ma:readOnly="true" ma:showField="PublishedDependentAssets" ma:web="1119c2e5-8fb9-4d5f-baf1-202c530f2c34">
      <xsd:simpleType>
        <xsd:restriction base="dms:Lookup"/>
      </xsd:simpleType>
    </xsd:element>
    <xsd:element name="LocPublishedLinkedAssetsLookup" ma:index="84" nillable="true" ma:displayName="Loc Published Linked Assets" ma:default="" ma:list="{BC39992D-5589-4A4E-8B38-02E0637E5C25}" ma:internalName="LocPublishedLinkedAssetsLookup" ma:readOnly="true" ma:showField="PublishedLinkedAssets" ma:web="1119c2e5-8fb9-4d5f-baf1-202c530f2c34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28ca5b26-415b-4822-b35b-d9a845b1b83b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388FC2BA-F530-4FF7-911A-621CAE6AFBD3}" ma:internalName="Markets" ma:readOnly="false" ma:showField="MarketNa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4D83B164-8C00-474C-8363-38E0B8FF22E3}" ma:internalName="NumOfRatingsLookup" ma:readOnly="true" ma:showField="NumOfRating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4D83B164-8C00-474C-8363-38E0B8FF22E3}" ma:internalName="PublishStatusLookup" ma:readOnly="false" ma:showField="PublishStatu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1c8e7b99-44ca-46c8-84b8-12cd8d7cf8ee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c59171da-55f1-4c8b-8421-0d1d3f99d741}" ma:internalName="TaxCatchAll" ma:showField="CatchAllData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c59171da-55f1-4c8b-8421-0d1d3f99d741}" ma:internalName="TaxCatchAllLabel" ma:readOnly="true" ma:showField="CatchAllDataLabel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SXHash xmlns="1119c2e5-8fb9-4d5f-baf1-202c530f2c34" xsi:nil="true"/>
    <IntlLangReviewDate xmlns="1119c2e5-8fb9-4d5f-baf1-202c530f2c34">2011-02-25T04:04:00+00:00</IntlLangReviewDate>
    <PrimaryImageGen xmlns="1119c2e5-8fb9-4d5f-baf1-202c530f2c34">true</PrimaryImageGen>
    <TPInstallLocation xmlns="1119c2e5-8fb9-4d5f-baf1-202c530f2c34" xsi:nil="true"/>
    <IntlLangReview xmlns="1119c2e5-8fb9-4d5f-baf1-202c530f2c34" xsi:nil="true"/>
    <Manager xmlns="1119c2e5-8fb9-4d5f-baf1-202c530f2c34" xsi:nil="true"/>
    <NumericId xmlns="1119c2e5-8fb9-4d5f-baf1-202c530f2c34" xsi:nil="true"/>
    <OOCacheId xmlns="1119c2e5-8fb9-4d5f-baf1-202c530f2c34" xsi:nil="true"/>
    <AverageRating xmlns="1119c2e5-8fb9-4d5f-baf1-202c530f2c34" xsi:nil="true"/>
    <CSXUpdate xmlns="1119c2e5-8fb9-4d5f-baf1-202c530f2c34">false</CSXUpdate>
    <APDescription xmlns="1119c2e5-8fb9-4d5f-baf1-202c530f2c34" xsi:nil="true"/>
    <IntlLangReviewer xmlns="1119c2e5-8fb9-4d5f-baf1-202c530f2c34" xsi:nil="true"/>
    <OpenTemplate xmlns="1119c2e5-8fb9-4d5f-baf1-202c530f2c34">true</OpenTemplate>
    <ApprovalLog xmlns="1119c2e5-8fb9-4d5f-baf1-202c530f2c34" xsi:nil="true"/>
    <TPComponent xmlns="1119c2e5-8fb9-4d5f-baf1-202c530f2c34" xsi:nil="true"/>
    <EditorialTags xmlns="1119c2e5-8fb9-4d5f-baf1-202c530f2c34" xsi:nil="true"/>
    <LastModifiedDateTime xmlns="1119c2e5-8fb9-4d5f-baf1-202c530f2c34">2011-02-25T04:04:00+00:00</LastModifiedDateTime>
    <LastPublishResultLookup xmlns="1119c2e5-8fb9-4d5f-baf1-202c530f2c34" xsi:nil="true"/>
    <LegacyData xmlns="1119c2e5-8fb9-4d5f-baf1-202c530f2c34" xsi:nil="true"/>
    <TPLaunchHelpLink xmlns="1119c2e5-8fb9-4d5f-baf1-202c530f2c34" xsi:nil="true"/>
    <Milestone xmlns="1119c2e5-8fb9-4d5f-baf1-202c530f2c34" xsi:nil="true"/>
    <BusinessGroup xmlns="1119c2e5-8fb9-4d5f-baf1-202c530f2c34" xsi:nil="true"/>
    <Providers xmlns="1119c2e5-8fb9-4d5f-baf1-202c530f2c34" xsi:nil="true"/>
    <SourceTitle xmlns="1119c2e5-8fb9-4d5f-baf1-202c530f2c34" xsi:nil="true"/>
    <HandoffToMSDN xmlns="1119c2e5-8fb9-4d5f-baf1-202c530f2c34">2011-02-25T04:04:00+00:00</HandoffToMSDN>
    <DirectSourceMarket xmlns="1119c2e5-8fb9-4d5f-baf1-202c530f2c34" xsi:nil="true"/>
    <APEditor xmlns="1119c2e5-8fb9-4d5f-baf1-202c530f2c34">
      <UserInfo>
        <DisplayName/>
        <AccountId xsi:nil="true"/>
        <AccountType/>
      </UserInfo>
    </APEditor>
    <SubmitterId xmlns="1119c2e5-8fb9-4d5f-baf1-202c530f2c34" xsi:nil="true"/>
    <TemplateStatus xmlns="1119c2e5-8fb9-4d5f-baf1-202c530f2c34">Complete</TemplateStatus>
    <UAProjectedTotalWords xmlns="1119c2e5-8fb9-4d5f-baf1-202c530f2c34" xsi:nil="true"/>
    <Provider xmlns="1119c2e5-8fb9-4d5f-baf1-202c530f2c34" xsi:nil="true"/>
    <CSXSubmissionDate xmlns="1119c2e5-8fb9-4d5f-baf1-202c530f2c34" xsi:nil="true"/>
    <BlockPublish xmlns="1119c2e5-8fb9-4d5f-baf1-202c530f2c34">false</BlockPublish>
    <BugNumber xmlns="1119c2e5-8fb9-4d5f-baf1-202c530f2c34" xsi:nil="true"/>
    <TPLaunchHelpLinkType xmlns="1119c2e5-8fb9-4d5f-baf1-202c530f2c34">Template</TPLaunchHelpLinkType>
    <PublishStatusLookup xmlns="1119c2e5-8fb9-4d5f-baf1-202c530f2c34">
      <Value>406083</Value>
      <Value>450823</Value>
    </PublishStatusLookup>
    <TimesCloned xmlns="1119c2e5-8fb9-4d5f-baf1-202c530f2c34" xsi:nil="true"/>
    <IsDeleted xmlns="1119c2e5-8fb9-4d5f-baf1-202c530f2c34">false</IsDeleted>
    <OriginAsset xmlns="1119c2e5-8fb9-4d5f-baf1-202c530f2c34" xsi:nil="true"/>
    <UALocComments xmlns="1119c2e5-8fb9-4d5f-baf1-202c530f2c34" xsi:nil="true"/>
    <UALocRecommendation xmlns="1119c2e5-8fb9-4d5f-baf1-202c530f2c34">Localize</UALocRecommendation>
    <DSATActionTaken xmlns="1119c2e5-8fb9-4d5f-baf1-202c530f2c34" xsi:nil="true"/>
    <MachineTranslated xmlns="1119c2e5-8fb9-4d5f-baf1-202c530f2c34">false</MachineTranslated>
    <OutputCachingOn xmlns="1119c2e5-8fb9-4d5f-baf1-202c530f2c34">false</OutputCachingOn>
    <ParentAssetId xmlns="1119c2e5-8fb9-4d5f-baf1-202c530f2c34" xsi:nil="true"/>
    <APAuthor xmlns="1119c2e5-8fb9-4d5f-baf1-202c530f2c34">
      <UserInfo>
        <DisplayName>FAREAST\kaorisat</DisplayName>
        <AccountId>71</AccountId>
        <AccountType/>
      </UserInfo>
    </APAuthor>
    <ClipArtFilename xmlns="1119c2e5-8fb9-4d5f-baf1-202c530f2c34" xsi:nil="true"/>
    <IntlLocPriority xmlns="1119c2e5-8fb9-4d5f-baf1-202c530f2c34" xsi:nil="true"/>
    <ApprovalStatus xmlns="1119c2e5-8fb9-4d5f-baf1-202c530f2c34">ApprovedManual</ApprovalStatus>
    <TPNamespace xmlns="1119c2e5-8fb9-4d5f-baf1-202c530f2c34" xsi:nil="true"/>
    <TemplateTemplateType xmlns="1119c2e5-8fb9-4d5f-baf1-202c530f2c34">PowerPoint Design Template</TemplateTemplateType>
    <UANotes xmlns="1119c2e5-8fb9-4d5f-baf1-202c530f2c34" xsi:nil="true"/>
    <ThumbnailAssetId xmlns="1119c2e5-8fb9-4d5f-baf1-202c530f2c34" xsi:nil="true"/>
    <AssetId xmlns="1119c2e5-8fb9-4d5f-baf1-202c530f2c34">TP102560021</AssetId>
    <AssetType xmlns="1119c2e5-8fb9-4d5f-baf1-202c530f2c34">TP</AssetType>
    <TPClientViewer xmlns="1119c2e5-8fb9-4d5f-baf1-202c530f2c34" xsi:nil="true"/>
    <TPFriendlyName xmlns="1119c2e5-8fb9-4d5f-baf1-202c530f2c34" xsi:nil="true"/>
    <PlannedPubDate xmlns="1119c2e5-8fb9-4d5f-baf1-202c530f2c34">2011-02-25T04:04:00+00:00</PlannedPubDate>
    <PolicheckWords xmlns="1119c2e5-8fb9-4d5f-baf1-202c530f2c34" xsi:nil="true"/>
    <TPCommandLine xmlns="1119c2e5-8fb9-4d5f-baf1-202c530f2c34" xsi:nil="true"/>
    <CrawlForDependencies xmlns="1119c2e5-8fb9-4d5f-baf1-202c530f2c34">false</CrawlForDependencies>
    <MarketSpecific xmlns="1119c2e5-8fb9-4d5f-baf1-202c530f2c34">false</MarketSpecific>
    <LastHandOff xmlns="1119c2e5-8fb9-4d5f-baf1-202c530f2c34" xsi:nil="true"/>
    <VoteCount xmlns="1119c2e5-8fb9-4d5f-baf1-202c530f2c34" xsi:nil="true"/>
    <ContentItem xmlns="1119c2e5-8fb9-4d5f-baf1-202c530f2c34" xsi:nil="true"/>
    <Markets xmlns="1119c2e5-8fb9-4d5f-baf1-202c530f2c34"/>
    <OriginalSourceMarket xmlns="1119c2e5-8fb9-4d5f-baf1-202c530f2c34" xsi:nil="true"/>
    <PublishTargets xmlns="1119c2e5-8fb9-4d5f-baf1-202c530f2c34">OfficeOnline</PublishTargets>
    <ShowIn xmlns="1119c2e5-8fb9-4d5f-baf1-202c530f2c34">Show everywhere</ShowIn>
    <UACurrentWords xmlns="1119c2e5-8fb9-4d5f-baf1-202c530f2c34" xsi:nil="true"/>
    <TPApplication xmlns="1119c2e5-8fb9-4d5f-baf1-202c530f2c34" xsi:nil="true"/>
    <AssetExpire xmlns="1119c2e5-8fb9-4d5f-baf1-202c530f2c34">2100-01-01T08:00:00+00:00</AssetExpire>
    <AssetStart xmlns="1119c2e5-8fb9-4d5f-baf1-202c530f2c34">2010-02-25T05:00:00+00:00</AssetStart>
    <TPExecutable xmlns="1119c2e5-8fb9-4d5f-baf1-202c530f2c34" xsi:nil="true"/>
    <FriendlyTitle xmlns="1119c2e5-8fb9-4d5f-baf1-202c530f2c34" xsi:nil="true"/>
    <TPAppVersion xmlns="1119c2e5-8fb9-4d5f-baf1-202c530f2c34" xsi:nil="true"/>
    <AcquiredFrom xmlns="1119c2e5-8fb9-4d5f-baf1-202c530f2c34">Internal MS</AcquiredFrom>
    <IsSearchable xmlns="1119c2e5-8fb9-4d5f-baf1-202c530f2c34">false</IsSearchable>
    <CSXSubmissionMarket xmlns="1119c2e5-8fb9-4d5f-baf1-202c530f2c34" xsi:nil="true"/>
    <Downloads xmlns="1119c2e5-8fb9-4d5f-baf1-202c530f2c34">0</Downloads>
    <EditorialStatus xmlns="1119c2e5-8fb9-4d5f-baf1-202c530f2c34">Complete</EditorialStatus>
    <ArtSampleDocs xmlns="1119c2e5-8fb9-4d5f-baf1-202c530f2c34" xsi:nil="true"/>
    <TrustLevel xmlns="1119c2e5-8fb9-4d5f-baf1-202c530f2c34">1 Microsoft Managed Content</TrustLevel>
    <LocPublishedDependentAssetsLookup xmlns="1119c2e5-8fb9-4d5f-baf1-202c530f2c34" xsi:nil="true"/>
    <FeatureTagsTaxHTField0 xmlns="1119c2e5-8fb9-4d5f-baf1-202c530f2c34">
      <Terms xmlns="http://schemas.microsoft.com/office/infopath/2007/PartnerControls"/>
    </FeatureTagsTaxHTField0>
    <TaxCatchAll xmlns="1119c2e5-8fb9-4d5f-baf1-202c530f2c34"/>
    <LocComments xmlns="1119c2e5-8fb9-4d5f-baf1-202c530f2c34" xsi:nil="true"/>
    <LocProcessedForMarketsLookup xmlns="1119c2e5-8fb9-4d5f-baf1-202c530f2c34" xsi:nil="true"/>
    <RecommendationsModifier xmlns="1119c2e5-8fb9-4d5f-baf1-202c530f2c34" xsi:nil="true"/>
    <LocOverallHandbackStatusLookup xmlns="1119c2e5-8fb9-4d5f-baf1-202c530f2c34" xsi:nil="true"/>
    <LocNewPublishedVersionLookup xmlns="1119c2e5-8fb9-4d5f-baf1-202c530f2c34" xsi:nil="true"/>
    <ScenarioTagsTaxHTField0 xmlns="1119c2e5-8fb9-4d5f-baf1-202c530f2c34">
      <Terms xmlns="http://schemas.microsoft.com/office/infopath/2007/PartnerControls"/>
    </ScenarioTagsTaxHTField0>
    <LocOverallLocStatusLookup xmlns="1119c2e5-8fb9-4d5f-baf1-202c530f2c34" xsi:nil="true"/>
    <LocOverallPreviewStatusLookup xmlns="1119c2e5-8fb9-4d5f-baf1-202c530f2c34" xsi:nil="true"/>
    <LocManualTestRequired xmlns="1119c2e5-8fb9-4d5f-baf1-202c530f2c34">false</LocManualTestRequired>
    <LocOverallPublishStatusLookup xmlns="1119c2e5-8fb9-4d5f-baf1-202c530f2c34" xsi:nil="true"/>
    <LocPublishedLinkedAssetsLookup xmlns="1119c2e5-8fb9-4d5f-baf1-202c530f2c34" xsi:nil="true"/>
    <InternalTagsTaxHTField0 xmlns="1119c2e5-8fb9-4d5f-baf1-202c530f2c34">
      <Terms xmlns="http://schemas.microsoft.com/office/infopath/2007/PartnerControls"/>
    </InternalTagsTaxHTField0>
    <LocProcessedForHandoffsLookup xmlns="1119c2e5-8fb9-4d5f-baf1-202c530f2c34" xsi:nil="true"/>
    <LocalizationTagsTaxHTField0 xmlns="1119c2e5-8fb9-4d5f-baf1-202c530f2c34">
      <Terms xmlns="http://schemas.microsoft.com/office/infopath/2007/PartnerControls"/>
    </LocalizationTagsTaxHTField0>
    <CampaignTagsTaxHTField0 xmlns="1119c2e5-8fb9-4d5f-baf1-202c530f2c34">
      <Terms xmlns="http://schemas.microsoft.com/office/infopath/2007/PartnerControls"/>
    </CampaignTagsTaxHTField0>
    <LocLastLocAttemptVersionLookup xmlns="1119c2e5-8fb9-4d5f-baf1-202c530f2c34">132664</LocLastLocAttemptVersionLookup>
    <LocLastLocAttemptVersionTypeLookup xmlns="1119c2e5-8fb9-4d5f-baf1-202c530f2c34" xsi:nil="true"/>
    <LocRecommendedHandoff xmlns="1119c2e5-8fb9-4d5f-baf1-202c530f2c34" xsi:nil="true"/>
    <OriginalRelease xmlns="1119c2e5-8fb9-4d5f-baf1-202c530f2c34">14</OriginalRelease>
    <LocMarketGroupTiers2 xmlns="1119c2e5-8fb9-4d5f-baf1-202c530f2c3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F65B7B9-A27B-4A05-8E53-288EC65D0A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19c2e5-8fb9-4d5f-baf1-202c530f2c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FE25A6-4AFD-4E49-80AD-4C53AF150A12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openxmlformats.org/package/2006/metadata/core-properties"/>
    <ds:schemaRef ds:uri="1119c2e5-8fb9-4d5f-baf1-202c530f2c34"/>
  </ds:schemaRefs>
</ds:datastoreItem>
</file>

<file path=customXml/itemProps3.xml><?xml version="1.0" encoding="utf-8"?>
<ds:datastoreItem xmlns:ds="http://schemas.openxmlformats.org/officeDocument/2006/customXml" ds:itemID="{BFE9A0A9-F322-4F8E-9EB9-D98110C580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自己紹介シート（社会人用）</Template>
  <TotalTime>52</TotalTime>
  <Words>118</Words>
  <Application>Microsoft Office PowerPoint</Application>
  <PresentationFormat>A4 210 x 297 mm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</vt:vector>
  </TitlesOfParts>
  <Company>埼玉県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 愛（保健医療政策課）</dc:creator>
  <cp:lastModifiedBy>伊藤 愛（保健医療政策課）</cp:lastModifiedBy>
  <cp:revision>5</cp:revision>
  <cp:lastPrinted>2025-04-25T07:11:51Z</cp:lastPrinted>
  <dcterms:created xsi:type="dcterms:W3CDTF">2025-04-11T04:38:58Z</dcterms:created>
  <dcterms:modified xsi:type="dcterms:W3CDTF">2026-04-06T06:34:55Z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0x010100F6E1CA76AAD4564AAF106FC3CFA868360400186944AA932D8046A3B88E9B37BEBDF5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