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4A1F9E-63B6-286F-2477-BBA3E078B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90B70C-EB3D-AEDA-DA6F-82A55017A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018CF7-10E4-D2C0-0A2E-D3929A1B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F578C4-640F-01C9-F06E-6C6789F7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69D298-94D7-046A-94E3-3847B2DF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71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C9BB5A-3FF5-9E0E-037B-CF113A109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439015-2587-3F79-9DC7-620697FA3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D6034D-5F48-21F5-C430-B8C0157A9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46299E-B67E-49AE-DAC8-5210AEB6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CDA7D9-A943-57F1-B519-654D1726A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68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5EBD73A-0C90-918B-1FF5-106643E6C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EF0F64-F970-55EA-0560-5F69A1E1A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FD3EF0-76B4-3D22-BA70-FBC8E4B0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7C8FE5-03C0-C1A5-14B8-DBDA16E86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BE19A1-92DA-D632-47B3-4BF577A7C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12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34DFAF-E899-BADE-60CB-59539B84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98C053-831C-B829-C4C6-30C6AB2EF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F07992-33C6-335F-B7A2-3B3ECA47B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331A4-261B-4C7C-D54B-B0610E3E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A626B5-C315-6F75-7312-5AB2C72C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4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0019EF-80D4-A96F-805F-503B878C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986A9-B46C-AF7B-A489-F0C43163D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5A39D5-444C-9B40-98B5-046E151D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833037-B121-5A8A-59ED-76AF8023A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24B189-E8FC-ED7A-5105-77AA0C6B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45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2E433A-D6C0-AD79-2897-F2A09F1CE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889279-7025-0096-88A0-EC674C344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FEFE95-E78A-B3DD-A130-1ADD4846B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AA6599-7842-67C4-6334-E91C7D037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9C72C0-5B9D-14F5-1661-5B264C640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7F3ED3-AF32-0FE1-CF97-479156C2B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566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83B9B7-B1F1-448A-85E5-27AC48D1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74D153-62E8-FB82-5797-515FB75BE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3965E3-2AE1-6479-3243-EB2B67783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D58EAB-3989-3221-A50E-E7D4B4557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E43401D-A958-47A6-3CF3-92CE743BEE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DB4E3AA-6104-A9FE-5E92-B37445D77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5C5FBE-EF0D-2657-98DB-96904B7D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96BE54-ABCA-4F2A-057D-938BD6AF1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44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7328D-D2EF-FE7B-C9F1-61BE7ECB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27BBDF-38BA-5153-6355-ED5F8669C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7F9575-0C0F-5443-6942-424F1E07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F3ED1F-604A-00D7-03EC-23CBF7900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3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7375A3-C41A-6078-0554-7F2CA67D4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2FB9D6-7685-7BC9-6745-3A0C7FAE3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CF6DF9-7B6A-34B0-77AB-0B3A9053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43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F719E-C609-C424-26A8-159B61755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6A4D17-DBB9-73CA-8B68-118FB5DB4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97507E-8620-CFAC-586A-7F51C16E6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112FD6-9740-468E-91B0-7DDE2C2B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79C4F3-797B-986D-1379-7B1A58F53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F4B9E0-315B-CCE1-425E-069EA7B46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62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B14192-1C5A-5D53-A3CD-B36A51232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00C6D-83D2-3E15-2853-1BB4CFAE2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028749-A09D-220A-614E-2F2966B6F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B3BAA4-9A46-584C-5AA0-5F48A703A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5BF263-EC2B-BCAF-F039-F80B24BED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71EBD8-6531-1F0B-78D5-C4A9F007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99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3CF7E71-C58A-C8E4-9933-BB5B93201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3CAAD1-AB7B-CC86-D2F0-83930FB48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E26C63-FE5B-FFEB-9856-7465ACEADB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678D45-2913-4E23-9FCF-0334D9F215EA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C7C8AE-3171-B163-4E6D-A5B15DD27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4F97E3-7A0C-CB06-7BB4-8D0F000A9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9E228-ED15-4902-AB3C-B2623DECBA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8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3E6AD-BC43-8517-944A-444F8534E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613ED6E5-ED52-554A-FED1-2D03743DA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911849"/>
              </p:ext>
            </p:extLst>
          </p:nvPr>
        </p:nvGraphicFramePr>
        <p:xfrm>
          <a:off x="353218" y="364089"/>
          <a:ext cx="11562558" cy="6389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582">
                  <a:extLst>
                    <a:ext uri="{9D8B030D-6E8A-4147-A177-3AD203B41FA5}">
                      <a16:colId xmlns:a16="http://schemas.microsoft.com/office/drawing/2014/main" val="4031828113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3248471200"/>
                    </a:ext>
                  </a:extLst>
                </a:gridCol>
                <a:gridCol w="9820276">
                  <a:extLst>
                    <a:ext uri="{9D8B030D-6E8A-4147-A177-3AD203B41FA5}">
                      <a16:colId xmlns:a16="http://schemas.microsoft.com/office/drawing/2014/main" val="2767529320"/>
                    </a:ext>
                  </a:extLst>
                </a:gridCol>
              </a:tblGrid>
              <a:tr h="53730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事業者情報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1742825"/>
                  </a:ext>
                </a:extLst>
              </a:tr>
              <a:tr h="372737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698381"/>
                  </a:ext>
                </a:extLst>
              </a:tr>
              <a:tr h="372737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担当部署・担当者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661975"/>
                  </a:ext>
                </a:extLst>
              </a:tr>
              <a:tr h="372737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357663"/>
                  </a:ext>
                </a:extLst>
              </a:tr>
              <a:tr h="372737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電子メール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10470"/>
                  </a:ext>
                </a:extLst>
              </a:tr>
              <a:tr h="43608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事業者紹介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（事業内容・温暖化対策や環境保全への取組・売却を希望する又は仲介で取扱うクレジットの種類や量・過去の取引実績・取引に係る自社ページの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・購入希望者へのメッセージなど、</a:t>
                      </a:r>
                      <a:r>
                        <a:rPr kumimoji="1" lang="en-US" altLang="ja-JP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</a:t>
                      </a: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内容を御記入ください。必要に応じ、次ページ以降に資料を添付してください。）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507529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092393-684A-BB75-B2B9-F9CC0BDEB0EB}"/>
              </a:ext>
            </a:extLst>
          </p:cNvPr>
          <p:cNvSpPr txBox="1"/>
          <p:nvPr/>
        </p:nvSpPr>
        <p:spPr>
          <a:xfrm>
            <a:off x="4111322" y="28575"/>
            <a:ext cx="3969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クレジット売却希望事業者　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資料</a:t>
            </a:r>
          </a:p>
        </p:txBody>
      </p:sp>
    </p:spTree>
    <p:extLst>
      <p:ext uri="{BB962C8B-B14F-4D97-AF65-F5344CB8AC3E}">
        <p14:creationId xmlns:p14="http://schemas.microsoft.com/office/powerpoint/2010/main" val="2887993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91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埼玉県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堀口将弘</dc:creator>
  <cp:lastModifiedBy>堀口 将弘（温暖化対策課）</cp:lastModifiedBy>
  <cp:revision>9</cp:revision>
  <dcterms:created xsi:type="dcterms:W3CDTF">2025-10-07T01:23:48Z</dcterms:created>
  <dcterms:modified xsi:type="dcterms:W3CDTF">2025-10-15T04:03:21Z</dcterms:modified>
</cp:coreProperties>
</file>