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902825" cy="6770688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FFCCFF"/>
    <a:srgbClr val="E4A0DC"/>
    <a:srgbClr val="FBD5F6"/>
    <a:srgbClr val="F1DFEF"/>
    <a:srgbClr val="FDB5EE"/>
    <a:srgbClr val="FF0000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04" autoAdjust="0"/>
  </p:normalViewPr>
  <p:slideViewPr>
    <p:cSldViewPr>
      <p:cViewPr varScale="1">
        <p:scale>
          <a:sx n="64" d="100"/>
          <a:sy n="64" d="100"/>
        </p:scale>
        <p:origin x="2256" y="77"/>
      </p:cViewPr>
      <p:guideLst>
        <p:guide orient="horz" pos="312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92080" cy="338807"/>
          </a:xfrm>
          <a:prstGeom prst="rect">
            <a:avLst/>
          </a:prstGeom>
        </p:spPr>
        <p:txBody>
          <a:bodyPr vert="horz" lIns="91823" tIns="45912" rIns="91823" bIns="459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08413" y="2"/>
            <a:ext cx="4292079" cy="338807"/>
          </a:xfrm>
          <a:prstGeom prst="rect">
            <a:avLst/>
          </a:prstGeom>
        </p:spPr>
        <p:txBody>
          <a:bodyPr vert="horz" lIns="91823" tIns="45912" rIns="91823" bIns="45912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430792"/>
            <a:ext cx="4292080" cy="338807"/>
          </a:xfrm>
          <a:prstGeom prst="rect">
            <a:avLst/>
          </a:prstGeom>
        </p:spPr>
        <p:txBody>
          <a:bodyPr vert="horz" lIns="91823" tIns="45912" rIns="91823" bIns="459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08413" y="6430792"/>
            <a:ext cx="4292079" cy="338807"/>
          </a:xfrm>
          <a:prstGeom prst="rect">
            <a:avLst/>
          </a:prstGeom>
        </p:spPr>
        <p:txBody>
          <a:bodyPr vert="horz" lIns="91823" tIns="45912" rIns="91823" bIns="45912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0959" cy="338295"/>
          </a:xfrm>
          <a:prstGeom prst="rect">
            <a:avLst/>
          </a:prstGeom>
        </p:spPr>
        <p:txBody>
          <a:bodyPr vert="horz" lIns="91823" tIns="45912" rIns="91823" bIns="459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08681" y="0"/>
            <a:ext cx="4292552" cy="338295"/>
          </a:xfrm>
          <a:prstGeom prst="rect">
            <a:avLst/>
          </a:prstGeom>
        </p:spPr>
        <p:txBody>
          <a:bodyPr vert="horz" lIns="91823" tIns="45912" rIns="91823" bIns="45912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1938" y="506413"/>
            <a:ext cx="1758950" cy="2540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3" tIns="45912" rIns="91823" bIns="459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1078" y="3215399"/>
            <a:ext cx="7922260" cy="3047848"/>
          </a:xfrm>
          <a:prstGeom prst="rect">
            <a:avLst/>
          </a:prstGeom>
        </p:spPr>
        <p:txBody>
          <a:bodyPr vert="horz" lIns="91823" tIns="45912" rIns="91823" bIns="459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30798"/>
            <a:ext cx="4290959" cy="338295"/>
          </a:xfrm>
          <a:prstGeom prst="rect">
            <a:avLst/>
          </a:prstGeom>
        </p:spPr>
        <p:txBody>
          <a:bodyPr vert="horz" lIns="91823" tIns="45912" rIns="91823" bIns="459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08681" y="6430798"/>
            <a:ext cx="4292552" cy="338295"/>
          </a:xfrm>
          <a:prstGeom prst="rect">
            <a:avLst/>
          </a:prstGeom>
        </p:spPr>
        <p:txBody>
          <a:bodyPr vert="horz" lIns="91823" tIns="45912" rIns="91823" bIns="45912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00021"/>
            <a:ext cx="6665038" cy="5522517"/>
          </a:xfrm>
          <a:prstGeom prst="rect">
            <a:avLst/>
          </a:prstGeom>
          <a:solidFill>
            <a:srgbClr val="FFE5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85251" y="4505846"/>
            <a:ext cx="4968553" cy="828226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・次のハローワークへ求人登録をしている、または予定がある。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・就業場所が次のハローワーク管内にある。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ハローワーク熊谷・本庄・秩父・行田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830245" y="2850"/>
            <a:ext cx="999204" cy="942282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6425" y="516157"/>
            <a:ext cx="4475431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主催：埼玉県企業人材サポートデスク熊谷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56289" y="8625750"/>
            <a:ext cx="1498485" cy="397339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7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67325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60240" y="6579904"/>
            <a:ext cx="4968553" cy="67735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・「参加申込書」をメールでお送りください。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（ＦＡＸでも受け付けています。）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69779" y="5385048"/>
            <a:ext cx="390492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・埼玉県内での就職を希望される方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FC33B37-BFFA-05F9-717C-9FEE94133870}"/>
              </a:ext>
            </a:extLst>
          </p:cNvPr>
          <p:cNvGrpSpPr/>
          <p:nvPr/>
        </p:nvGrpSpPr>
        <p:grpSpPr>
          <a:xfrm>
            <a:off x="243234" y="4628256"/>
            <a:ext cx="1270716" cy="384692"/>
            <a:chOff x="300986" y="4507249"/>
            <a:chExt cx="1169661" cy="384692"/>
          </a:xfrm>
        </p:grpSpPr>
        <p:sp>
          <p:nvSpPr>
            <p:cNvPr id="38" name="角丸四角形 37"/>
            <p:cNvSpPr/>
            <p:nvPr/>
          </p:nvSpPr>
          <p:spPr>
            <a:xfrm>
              <a:off x="300986" y="4507249"/>
              <a:ext cx="1169661" cy="384692"/>
            </a:xfrm>
            <a:prstGeom prst="roundRect">
              <a:avLst>
                <a:gd name="adj" fmla="val 30944"/>
              </a:avLst>
            </a:prstGeom>
            <a:solidFill>
              <a:schemeClr val="tx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11748" y="4532526"/>
              <a:ext cx="94813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t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対象企業</a:t>
              </a: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212162" y="6609184"/>
            <a:ext cx="1409348" cy="442929"/>
            <a:chOff x="-2006851" y="2686302"/>
            <a:chExt cx="1468023" cy="223928"/>
          </a:xfrm>
        </p:grpSpPr>
        <p:sp>
          <p:nvSpPr>
            <p:cNvPr id="41" name="角丸四角形 40"/>
            <p:cNvSpPr/>
            <p:nvPr/>
          </p:nvSpPr>
          <p:spPr>
            <a:xfrm>
              <a:off x="-2006851" y="2686302"/>
              <a:ext cx="1355985" cy="223928"/>
            </a:xfrm>
            <a:prstGeom prst="roundRect">
              <a:avLst>
                <a:gd name="adj" fmla="val 30944"/>
              </a:avLst>
            </a:prstGeom>
            <a:solidFill>
              <a:schemeClr val="tx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-1801631" y="2723145"/>
              <a:ext cx="1262803" cy="155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申込方法</a:t>
              </a: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214062" y="5374167"/>
            <a:ext cx="1421152" cy="442929"/>
            <a:chOff x="-2006851" y="2686302"/>
            <a:chExt cx="1480319" cy="223928"/>
          </a:xfrm>
        </p:grpSpPr>
        <p:sp>
          <p:nvSpPr>
            <p:cNvPr id="47" name="角丸四角形 46"/>
            <p:cNvSpPr/>
            <p:nvPr/>
          </p:nvSpPr>
          <p:spPr>
            <a:xfrm>
              <a:off x="-2006851" y="2686302"/>
              <a:ext cx="1355985" cy="223928"/>
            </a:xfrm>
            <a:prstGeom prst="roundRect">
              <a:avLst>
                <a:gd name="adj" fmla="val 30944"/>
              </a:avLst>
            </a:prstGeom>
            <a:solidFill>
              <a:schemeClr val="tx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-1789335" y="2723145"/>
              <a:ext cx="1262803" cy="155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対 象 者</a:t>
              </a: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214062" y="5961112"/>
            <a:ext cx="1421152" cy="442929"/>
            <a:chOff x="-2006851" y="2686302"/>
            <a:chExt cx="1480319" cy="223928"/>
          </a:xfrm>
        </p:grpSpPr>
        <p:sp>
          <p:nvSpPr>
            <p:cNvPr id="57" name="角丸四角形 56"/>
            <p:cNvSpPr/>
            <p:nvPr/>
          </p:nvSpPr>
          <p:spPr>
            <a:xfrm>
              <a:off x="-2006851" y="2686302"/>
              <a:ext cx="1355985" cy="223928"/>
            </a:xfrm>
            <a:prstGeom prst="roundRect">
              <a:avLst>
                <a:gd name="adj" fmla="val 30944"/>
              </a:avLst>
            </a:prstGeom>
            <a:solidFill>
              <a:schemeClr val="tx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-1789335" y="2723145"/>
              <a:ext cx="1262803" cy="155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会　　場</a:t>
              </a: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1571025" y="5985369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・会場が確定次第ご連絡いたします。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2162" y="2299833"/>
            <a:ext cx="6444138" cy="57405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就職支援セミナーの参加者を対象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に、セミナーに引き続いて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企業説明後、希望者に対して</a:t>
            </a: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64" y="3062463"/>
            <a:ext cx="6694110" cy="108701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●埼玉県が主催します。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●県が企業紹介シートを作成し、ホームページ等で広く貴社を紹介します。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●オンライン開催もありますので、遠隔地にお住まいの方との面談や企業ＰＲもできます。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●月ごとに開催日が決まっております。日程はご相談ください。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8326" y="788277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企業説明会・個別相談</a:t>
            </a:r>
            <a:r>
              <a:rPr kumimoji="1"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1905" y="1716931"/>
            <a:ext cx="3239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</a:t>
            </a:r>
            <a:r>
              <a:rPr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御案内</a:t>
            </a:r>
            <a:endParaRPr kumimoji="1" lang="ja-JP" altLang="en-US" sz="24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0811" y="8590362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埼玉県企業人材サポートデスク熊谷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184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048-578-4626   FAX   048-578-4627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96900" y="1729681"/>
            <a:ext cx="1653252" cy="4584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9528" y="1787116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毎週開催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0294" y="275032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埼玉県企業人材サポートデスク熊谷主催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「企業説明会・個別相談会」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40602" y="8470178"/>
            <a:ext cx="6600289" cy="544029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</a:t>
            </a:r>
            <a:r>
              <a:rPr lang="en-US" altLang="ja-JP" sz="25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a3960-30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@pref.saitama.lg.jp</a:t>
            </a:r>
            <a:r>
              <a:rPr lang="ja-JP" altLang="en-US" b="1" dirty="0"/>
              <a:t>　　　　　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47683" y="8470178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47683" y="9014207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8585" y="9198329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埼玉県企業人材サポートデスク熊谷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（埼玉県立熊谷高等技術専門校内）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72008" y="1136576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2585"/>
              </p:ext>
            </p:extLst>
          </p:nvPr>
        </p:nvGraphicFramePr>
        <p:xfrm>
          <a:off x="298660" y="1888903"/>
          <a:ext cx="6377852" cy="4266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28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所在地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4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1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　話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32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01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01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1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352161" y="1223101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7477" y="6627868"/>
            <a:ext cx="6199840" cy="151277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●ハローワークに求人登録している場合は、求人番号をご記入ください。求人番号を参考に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●ハローワークへ求人申し込中の場合は、求人番号は空欄で構いません。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397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Office ​​テーマ</vt:lpstr>
      <vt:lpstr>PowerPoint プレゼンテーション</vt:lpstr>
      <vt:lpstr>埼玉県企業人材サポートデスク熊谷主催 「企業説明会・個別相談会」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志村 浩一（雇用・人材戦略課）</cp:lastModifiedBy>
  <cp:revision>220</cp:revision>
  <cp:lastPrinted>2025-04-03T01:40:26Z</cp:lastPrinted>
  <dcterms:created xsi:type="dcterms:W3CDTF">2013-10-22T03:47:16Z</dcterms:created>
  <dcterms:modified xsi:type="dcterms:W3CDTF">2025-04-03T06:24:42Z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