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866313" cy="6735763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604" autoAdjust="0"/>
  </p:normalViewPr>
  <p:slideViewPr>
    <p:cSldViewPr>
      <p:cViewPr varScale="1">
        <p:scale>
          <a:sx n="67" d="100"/>
          <a:sy n="67" d="100"/>
        </p:scale>
        <p:origin x="738" y="90"/>
      </p:cViewPr>
      <p:guideLst>
        <p:guide orient="horz" pos="3120"/>
        <p:guide pos="216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4" y="2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0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4" y="6397620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1" y="0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4" y="3198814"/>
            <a:ext cx="7893050" cy="303212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6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1" y="6397626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481" y="3000021"/>
            <a:ext cx="6665038" cy="55225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69779" y="4697136"/>
            <a:ext cx="4968553" cy="551227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・就業場所が埼玉県内にある企業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（正社員・パートの別は問いません。）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830245" y="2850"/>
            <a:ext cx="999204" cy="942282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26425" y="516157"/>
            <a:ext cx="4475431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埼玉県企業人材サポートデスクさいたま主催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0311" y="6789832"/>
            <a:ext cx="2123025" cy="1545488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5301208" y="8625408"/>
            <a:ext cx="1498485" cy="39733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7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67325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55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https://hwus.jp/company/</a:t>
            </a:r>
            <a:endParaRPr lang="ja-JP" altLang="en-US" dirty="0">
              <a:solidFill>
                <a:srgbClr val="00206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60240" y="6350111"/>
            <a:ext cx="4968553" cy="931267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・「参加申込書」をメールでお送りください。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メールをお使いいただけない方は、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でお送りください。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69779" y="5234570"/>
            <a:ext cx="3904923" cy="4072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・埼玉県内での就職を希望される方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2162" y="4697136"/>
            <a:ext cx="1423052" cy="2153751"/>
            <a:chOff x="215864" y="4386873"/>
            <a:chExt cx="1423052" cy="2153751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217764" y="4386873"/>
              <a:ext cx="1421152" cy="442929"/>
              <a:chOff x="-2006851" y="2686302"/>
              <a:chExt cx="1480319" cy="223928"/>
            </a:xfrm>
          </p:grpSpPr>
          <p:sp>
            <p:nvSpPr>
              <p:cNvPr id="38" name="角丸四角形 37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-1789335" y="2723145"/>
                <a:ext cx="1262803" cy="999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対象企業</a:t>
                </a: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215864" y="6097695"/>
              <a:ext cx="1409348" cy="442929"/>
              <a:chOff x="-2006851" y="2686302"/>
              <a:chExt cx="1468023" cy="223928"/>
            </a:xfrm>
          </p:grpSpPr>
          <p:sp>
            <p:nvSpPr>
              <p:cNvPr id="41" name="角丸四角形 40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-1801631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申込方法</a:t>
                </a: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217764" y="4955581"/>
              <a:ext cx="1421152" cy="442929"/>
              <a:chOff x="-2006851" y="2686302"/>
              <a:chExt cx="1480319" cy="223928"/>
            </a:xfrm>
          </p:grpSpPr>
          <p:sp>
            <p:nvSpPr>
              <p:cNvPr id="47" name="角丸四角形 46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-1789335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 象 者</a:t>
                </a: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217764" y="5530207"/>
              <a:ext cx="1421152" cy="442929"/>
              <a:chOff x="-2006851" y="2686302"/>
              <a:chExt cx="1480319" cy="223928"/>
            </a:xfrm>
          </p:grpSpPr>
          <p:sp>
            <p:nvSpPr>
              <p:cNvPr id="57" name="角丸四角形 56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-1789335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会　　場</a:t>
                </a: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577543" y="5883949"/>
            <a:ext cx="5458375" cy="335783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・埼玉しごとセンター　セミナー室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07072" y="7277522"/>
            <a:ext cx="4150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埼玉県さいたま市南区沼影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1-10-1 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ラムザタワー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3F</a:t>
            </a:r>
          </a:p>
          <a:p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埼京線・武蔵野線「武蔵浦和駅」西口から徒歩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4236" y="2253622"/>
            <a:ext cx="6536736" cy="574054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就職支援セミナーの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参加者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を対象に、セミナーに引き続いて実施します。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会社概要、募集職種等の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企業説明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の後に希望者がいた場合は</a:t>
            </a: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個別相談会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9564" y="3062463"/>
            <a:ext cx="6694110" cy="1343495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●運営は埼玉県が行います。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●企業紹介シート、ホームページ、当施設内、当施設主催のセミナー等で広く紹介すること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ができます。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●オンラインでの配信もありますので、遠隔地にお住まいの方との面談や企業ＰＲもできます。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●開催は主に水曜日午後です。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8326" y="788277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企業説明会・個別相談</a:t>
            </a:r>
            <a:r>
              <a:rPr kumimoji="1" lang="ja-JP" altLang="en-US" sz="4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61905" y="1716931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参加企業募集のお知らせ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0811" y="8590362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埼玉県企業人材サポートデスクさいたま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5184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048-826-5533   FAX   048-864-9830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119564" y="1729681"/>
            <a:ext cx="1653252" cy="4584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236" y="1787116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主に水曜日開催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0294" y="275032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埼玉県企業人材サポートデスクさいたま主催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「企業説明会・個別相談会」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40602" y="8470178"/>
            <a:ext cx="6600289" cy="544029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お申込み　</a:t>
            </a:r>
            <a:r>
              <a:rPr lang="en-US" altLang="ja-JP" sz="25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a3960-25@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pref.saitama.lg.jp</a:t>
            </a:r>
            <a:r>
              <a:rPr lang="ja-JP" altLang="en-US" b="1" dirty="0"/>
              <a:t>　　　　　</a:t>
            </a:r>
            <a:endParaRPr lang="ja-JP" altLang="en-US" sz="25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47683" y="8470178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47683" y="9014207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58585" y="9198329"/>
            <a:ext cx="6858000" cy="417102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埼玉県企業人材サポートデスクさいたま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（埼玉しごとセンター内）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72008" y="1136576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389042"/>
              </p:ext>
            </p:extLst>
          </p:nvPr>
        </p:nvGraphicFramePr>
        <p:xfrm>
          <a:off x="298660" y="1888903"/>
          <a:ext cx="6377852" cy="4067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98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　所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5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4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352161" y="1223101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6368" y="6475656"/>
            <a:ext cx="5760640" cy="113600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●ハローワークに求人登録している場合は、求人番号をご記入ください。求人番号を 参考に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●求人番号は、本説明会参加者が応募可能なものをご記入ください。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●ハローワークへ求人申し込み中の場合は、求人番号は空欄で構いません。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AutoShape 2" descr="埼玉で仕事探し 合同企業説明会">
            <a:extLst>
              <a:ext uri="{FF2B5EF4-FFF2-40B4-BE49-F238E27FC236}">
                <a16:creationId xmlns:a16="http://schemas.microsoft.com/office/drawing/2014/main" id="{EADB3235-1E5B-AF61-8FE6-A1887475AD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33600" y="4595813"/>
            <a:ext cx="25908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AutoShape 4" descr="埼玉で仕事探し 合同企業説明会">
            <a:extLst>
              <a:ext uri="{FF2B5EF4-FFF2-40B4-BE49-F238E27FC236}">
                <a16:creationId xmlns:a16="http://schemas.microsoft.com/office/drawing/2014/main" id="{0AE16080-3DDB-5109-AF35-F2DD28629E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86000" y="4748213"/>
            <a:ext cx="25908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412</Words>
  <Application>Microsoft Office PowerPoint</Application>
  <PresentationFormat>A4 210 x 297 mm</PresentationFormat>
  <Paragraphs>66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HG丸ｺﾞｼｯｸM-PRO</vt:lpstr>
      <vt:lpstr>Meiryo UI</vt:lpstr>
      <vt:lpstr>Arial</vt:lpstr>
      <vt:lpstr>Calibri</vt:lpstr>
      <vt:lpstr>Office ​​テーマ</vt:lpstr>
      <vt:lpstr>PowerPoint プレゼンテーション</vt:lpstr>
      <vt:lpstr>埼玉県企業人材サポートデスクさいたま主催 「企業説明会・個別相談会」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志村 浩一（雇用・人材戦略課）</cp:lastModifiedBy>
  <cp:revision>218</cp:revision>
  <cp:lastPrinted>2025-03-14T07:05:35Z</cp:lastPrinted>
  <dcterms:created xsi:type="dcterms:W3CDTF">2013-10-22T03:47:16Z</dcterms:created>
  <dcterms:modified xsi:type="dcterms:W3CDTF">2025-04-02T10:27:31Z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1221858628</vt:i4>
  </property>
  <property fmtid="{D5CDD505-2E9C-101B-9397-08002B2CF9AE}" pid="3" name="_NewReviewCycle">
    <vt:lpwstr/>
  </property>
  <property fmtid="{D5CDD505-2E9C-101B-9397-08002B2CF9AE}" pid="4" name="_EmailSubject">
    <vt:lpwstr>企業面接会チラシ（訂正版）について</vt:lpwstr>
  </property>
  <property fmtid="{D5CDD505-2E9C-101B-9397-08002B2CF9AE}" pid="5" name="_AuthorEmail">
    <vt:lpwstr>yasuhiro.maebashi@inte.co.jp</vt:lpwstr>
  </property>
  <property fmtid="{D5CDD505-2E9C-101B-9397-08002B2CF9AE}" pid="6" name="_AuthorEmailDisplayName">
    <vt:lpwstr>前橋 康裕</vt:lpwstr>
  </property>
  <property fmtid="{D5CDD505-2E9C-101B-9397-08002B2CF9AE}" pid="7" name="_PreviousAdHocReviewCycleID">
    <vt:i4>-744363837</vt:i4>
  </property>
</Properties>
</file>