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789738" cy="9929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5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A4E6"/>
    <a:srgbClr val="F9A291"/>
    <a:srgbClr val="50218F"/>
    <a:srgbClr val="FFFFCC"/>
    <a:srgbClr val="EF1D3B"/>
    <a:srgbClr val="E7E4D5"/>
    <a:srgbClr val="4F2605"/>
    <a:srgbClr val="422004"/>
    <a:srgbClr val="F0E7FD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00" autoAdjust="0"/>
  </p:normalViewPr>
  <p:slideViewPr>
    <p:cSldViewPr>
      <p:cViewPr varScale="1">
        <p:scale>
          <a:sx n="66" d="100"/>
          <a:sy n="66" d="100"/>
        </p:scale>
        <p:origin x="2034" y="66"/>
      </p:cViewPr>
      <p:guideLst>
        <p:guide orient="horz" pos="3075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6513" y="0"/>
            <a:ext cx="294163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2602AC-8C87-49AB-98CC-DF3087CB0E3D}" type="datetimeFigureOut">
              <a:rPr kumimoji="1" lang="ja-JP" altLang="en-US" smtClean="0"/>
              <a:t>2020/1/7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744538"/>
            <a:ext cx="2579688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0838" cy="4468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6513" y="9431338"/>
            <a:ext cx="294163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5F75E-1759-4149-97E3-A94AA970CC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46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5F75E-1759-4149-97E3-A94AA970CCA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562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2020/1/7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70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2020/1/7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263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2020/1/7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679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2020/1/7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995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2020/1/7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77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2020/1/7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59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2020/1/7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377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2020/1/7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888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2020/1/7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4372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2020/1/7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38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2020/1/7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168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C3B56-9147-42C1-86F7-8AF113B94D43}" type="datetimeFigureOut">
              <a:rPr kumimoji="1" lang="ja-JP" altLang="en-US" smtClean="0"/>
              <a:pPr/>
              <a:t>2020/1/7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857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/>
          <p:cNvSpPr txBox="1"/>
          <p:nvPr/>
        </p:nvSpPr>
        <p:spPr>
          <a:xfrm>
            <a:off x="1880828" y="3277071"/>
            <a:ext cx="3096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見られた分だけコピーができている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53515" y="1766064"/>
            <a:ext cx="60998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インターネットには、画像や動画などを手軽に投稿できるサービスがあります。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画像や動画を投稿しなければならない時は、後から取り消そうと思っても取り消せないことをよく考え、投稿する前に「本当に大丈夫か」しっかり確認することが大切です。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インターネットに一度投稿したものを、後から完全に消すことはほとんどできない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のです。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560922" y="7763053"/>
            <a:ext cx="5748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インターネットに一度投稿したら、それがどうなるかはわかりません。投稿は見られた分だけコピーされているかもしれません。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投稿する前に、本当に投稿しても大丈夫なものか、よく考えることが大切です。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95640" y="3931528"/>
            <a:ext cx="618044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画像や動画を投稿できるサービスには削除ボタンがあり、これを押せば自分の投稿を消すことができます。しかしそれは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あくまで投稿が消えただけ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のことで、完全に消えたとは言い切れません。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インターネット上の投稿は誰でも見ることができます。さらに、投稿された画像や動画を、自分のインターネット機器にコピーすることも簡単にできます。つまり、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投稿を見られた分だけコピーされている可能性がある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のです。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コピーされた投稿は、元の投稿を削除しても、もちろん消えることはありません。その後どうするかは投稿をコピーした人次第です。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自分のインターネット機器に保存する人、いたずら目的でいろいろなサイトにはりつけていく人もいる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かもしれません。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そもそも、誰にコピーを保存されたかどうか知ることはできません。投稿してすぐに消したとしても、すでに誰かがコピーを保存している可能性もあります。</a:t>
            </a:r>
            <a:r>
              <a:rPr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知らないあいだに、自分が投稿した画像や動画が悪用されているかもしれない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のです。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83022" y="9628716"/>
            <a:ext cx="46951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本資料は、埼玉県教育委員会の委託により、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PITCREW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株式会社が作成したものです。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50202" y="942038"/>
            <a:ext cx="51575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一度投稿したものは取り消せない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7513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17033</TotalTime>
  <Words>377</Words>
  <PresentationFormat>A4 210 x 297 mm</PresentationFormat>
  <Paragraphs>18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2015-12-15T08:10:10Z</cp:lastPrinted>
  <dcterms:created xsi:type="dcterms:W3CDTF">2015-03-26T01:59:15Z</dcterms:created>
  <dcterms:modified xsi:type="dcterms:W3CDTF">2020-01-07T02:19:50Z</dcterms:modified>
</cp:coreProperties>
</file>