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100" d="100"/>
          <a:sy n="100" d="100"/>
        </p:scale>
        <p:origin x="-1230"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2018/5/17</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2018/5/17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432720"/>
            <a:ext cx="4574163"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ネットいじめとはどんなものなのか</a:t>
            </a:r>
          </a:p>
        </p:txBody>
      </p:sp>
      <p:sp>
        <p:nvSpPr>
          <p:cNvPr id="15" name="テキスト ボックス 14"/>
          <p:cNvSpPr txBox="1"/>
          <p:nvPr/>
        </p:nvSpPr>
        <p:spPr>
          <a:xfrm>
            <a:off x="353515" y="956410"/>
            <a:ext cx="6264696" cy="90024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インターネットを利用する上でのトラブルはたくさんありますが、その中でも大きな問題となっているのが「ネットいじめ」。みなさんも一度は耳にしたことがある言葉ではないでしょうか。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でも、実際にどういったことを「ネットいじめ」と呼ぶの、と聞かれると、うまく答えられない人も多いかと思います。そこで今回は、「ネットいじめ」とは具体的にどんなものなのか、そしてどんな特徴があるのか、ということについてお話ししたいと思います。</a:t>
            </a:r>
          </a:p>
        </p:txBody>
      </p:sp>
      <p:sp>
        <p:nvSpPr>
          <p:cNvPr id="16" name="テキスト ボックス 15"/>
          <p:cNvSpPr txBox="1"/>
          <p:nvPr/>
        </p:nvSpPr>
        <p:spPr>
          <a:xfrm>
            <a:off x="313606" y="5296197"/>
            <a:ext cx="6264696" cy="1384995"/>
          </a:xfrm>
          <a:prstGeom prst="rect">
            <a:avLst/>
          </a:prstGeom>
          <a:solidFill>
            <a:schemeClr val="bg1"/>
          </a:solidFill>
          <a:ln>
            <a:solidFill>
              <a:schemeClr val="bg1"/>
            </a:solidFill>
          </a:ln>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ネットいじめの大きな</a:t>
            </a:r>
            <a:r>
              <a:rPr lang="ja-JP" altLang="en-US" sz="1050" dirty="0" smtClean="0">
                <a:latin typeface="メイリオ" panose="020B0604030504040204" pitchFamily="50" charset="-128"/>
                <a:ea typeface="メイリオ" panose="020B0604030504040204" pitchFamily="50" charset="-128"/>
              </a:rPr>
              <a:t>特徴</a:t>
            </a:r>
            <a:r>
              <a:rPr lang="ja-JP" altLang="en-US" sz="1050" dirty="0">
                <a:latin typeface="メイリオ" panose="020B0604030504040204" pitchFamily="50" charset="-128"/>
                <a:ea typeface="メイリオ" panose="020B0604030504040204" pitchFamily="50" charset="-128"/>
              </a:rPr>
              <a:t>は</a:t>
            </a:r>
            <a:r>
              <a:rPr lang="ja-JP" altLang="en-US"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いじめが発覚しづらいということです。無料通話アプリのやりとりは友だち同士しか見ることができませんし、</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でも自分の投稿を友だち以外に見せないように設定することができます。そのため、外部からいじめを把握することがとても難しいのです。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それから、いじめがエスカレートしやすいというのも大きな特徴です。通常のいじめと違って、ネットいじめは場所や時間に関係なく、</a:t>
            </a:r>
            <a:r>
              <a:rPr lang="en-US" altLang="ja-JP" sz="1050" dirty="0">
                <a:latin typeface="メイリオ" panose="020B0604030504040204" pitchFamily="50" charset="-128"/>
                <a:ea typeface="メイリオ" panose="020B0604030504040204" pitchFamily="50" charset="-128"/>
              </a:rPr>
              <a:t>24</a:t>
            </a:r>
            <a:r>
              <a:rPr lang="ja-JP" altLang="en-US" sz="1050" dirty="0">
                <a:latin typeface="メイリオ" panose="020B0604030504040204" pitchFamily="50" charset="-128"/>
                <a:ea typeface="メイリオ" panose="020B0604030504040204" pitchFamily="50" charset="-128"/>
              </a:rPr>
              <a:t>時間どこからでもおこなうことができます。また、相手の反応がわからないので、面白半分でいじめに加わってしまう生徒がいるのも事実。そうしたことから、知らず知らずのうちにいじめがエスカレートしていくことがあるのです。</a:t>
            </a:r>
          </a:p>
        </p:txBody>
      </p:sp>
      <p:sp>
        <p:nvSpPr>
          <p:cNvPr id="19" name="テキスト ボックス 18"/>
          <p:cNvSpPr txBox="1"/>
          <p:nvPr/>
        </p:nvSpPr>
        <p:spPr>
          <a:xfrm>
            <a:off x="424665" y="4861247"/>
            <a:ext cx="2323913"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ネットいじめの特徴</a:t>
            </a:r>
          </a:p>
        </p:txBody>
      </p:sp>
      <p:grpSp>
        <p:nvGrpSpPr>
          <p:cNvPr id="3" name="グループ化 2"/>
          <p:cNvGrpSpPr/>
          <p:nvPr/>
        </p:nvGrpSpPr>
        <p:grpSpPr>
          <a:xfrm>
            <a:off x="318588" y="7257254"/>
            <a:ext cx="6180446" cy="936100"/>
            <a:chOff x="318588" y="5319267"/>
            <a:chExt cx="6180446" cy="892552"/>
          </a:xfrm>
        </p:grpSpPr>
        <p:sp>
          <p:nvSpPr>
            <p:cNvPr id="48" name="テキスト ボックス 47"/>
            <p:cNvSpPr txBox="1"/>
            <p:nvPr/>
          </p:nvSpPr>
          <p:spPr>
            <a:xfrm>
              <a:off x="318588" y="5661582"/>
              <a:ext cx="6180446" cy="55023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ネットいじめは被害者に与える精神的なダメージがとても大きいものです。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もし、自分がいじめにあったとき、あるいは、いじめかなと思うような書き込みを見つ</a:t>
              </a:r>
              <a:r>
                <a:rPr lang="ja-JP" altLang="en-US" sz="1050" dirty="0" smtClean="0">
                  <a:latin typeface="メイリオ" panose="020B0604030504040204" pitchFamily="50" charset="-128"/>
                  <a:ea typeface="メイリオ" panose="020B0604030504040204" pitchFamily="50" charset="-128"/>
                </a:rPr>
                <a:t>けとき</a:t>
              </a:r>
              <a:r>
                <a:rPr lang="ja-JP" altLang="en-US" sz="1050" dirty="0">
                  <a:latin typeface="メイリオ" panose="020B0604030504040204" pitchFamily="50" charset="-128"/>
                  <a:ea typeface="メイリオ" panose="020B0604030504040204" pitchFamily="50" charset="-128"/>
                </a:rPr>
                <a:t>は、すぐに保護者や先生など周りの大人たちに相談するようにしましょう。</a:t>
              </a:r>
            </a:p>
          </p:txBody>
        </p:sp>
        <p:sp>
          <p:nvSpPr>
            <p:cNvPr id="41" name="テキスト ボックス 40"/>
            <p:cNvSpPr txBox="1"/>
            <p:nvPr/>
          </p:nvSpPr>
          <p:spPr>
            <a:xfrm>
              <a:off x="348402" y="5319267"/>
              <a:ext cx="3174702" cy="293459"/>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まとめ</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3" name="テキスト ボックス 42"/>
          <p:cNvSpPr txBox="1"/>
          <p:nvPr/>
        </p:nvSpPr>
        <p:spPr>
          <a:xfrm>
            <a:off x="395640" y="2936776"/>
            <a:ext cx="6180446"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よく見られるネットいじめの例としては、無料通話アプリのグループ内などで、ある特定の生徒の存在を無視する、というものがあげられます。みんなでトークをしているときに、特定の生徒の発言にだけ誰も反応せず、まるでその生徒がいないかのようにあつかうというも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他にも、「特定の生徒の悪口を</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などに書き込む」「特定の生徒の恥ずかしい写真や動画を投稿する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で特定の生徒になりすましたアカウントを作り、同級生への悪口など、問題のある書き込みをする」といったものが、ネットいじめの代表例だといえます。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2230745" y="416496"/>
            <a:ext cx="2356132"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ネットいじめについて</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394165" y="8553400"/>
            <a:ext cx="6180446" cy="584775"/>
          </a:xfrm>
          <a:prstGeom prst="rect">
            <a:avLst/>
          </a:prstGeom>
          <a:noFill/>
        </p:spPr>
        <p:txBody>
          <a:bodyPr wrap="square" rtlCol="0">
            <a:spAutoFit/>
          </a:bodyP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いじめは決して許されるものではありません。</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ネットいじめ</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にあった場合は大人に相談しましょう。</a:t>
            </a:r>
            <a:endParaRPr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16925</TotalTime>
  <Words>60</Words>
  <Application>Microsoft Office PowerPoint</Application>
  <PresentationFormat>A4 210 x 297 mm</PresentationFormat>
  <Paragraphs>18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市川宗典</dc:creator>
  <cp:lastModifiedBy>埼玉県</cp:lastModifiedBy>
  <cp:revision>1</cp:revision>
  <cp:lastPrinted>2015-12-15T08:10:10Z</cp:lastPrinted>
  <dcterms:created xsi:type="dcterms:W3CDTF">2015-03-26T01:59:15Z</dcterms:created>
  <dcterms:modified xsi:type="dcterms:W3CDTF">2018-05-17T02:52:19Z</dcterms:modified>
</cp:coreProperties>
</file>