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608" y="-12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2018/1/10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975585" y="3133055"/>
            <a:ext cx="2906831" cy="307777"/>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優れた即時性と、便利な検索機能</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425332"/>
            <a:ext cx="6264696"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情報収集ツールとして、私たちの生活に欠かせないものとなっています。最新のニュース記事をチェックしたり、何か調べものをしたりするときは決まってインターネットで、という方も多くいるの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たしかに、インターネットは情報を収集する際に非常に便利で使いやすいものですが、一方で、インターネット上の情報には欠点もあります。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今回は、情報収集ツールとしてのインターネットのメリットや、インターネット上の情報の特徴についてお話ししたいと思います。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67503" y="3657580"/>
            <a:ext cx="6222571"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情報収集ツールとしてのインターネットの利点としてまずあげられるのが、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時間いつでも最新の情報を入手できること。インターネットでは常に情報が更新されているので、情報が欲しいと思った時にいち早く新しい情報を手にすることできるのです。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自分が欲しい情報を容易に調べることができる、ということも大きな特徴です。書籍などで欲しい情報を探そうとすると手間がかかりますが、インターネットだと、キーワードを入力して検索するだけで、それに関連した情報を簡単に見ることができ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775672" y="726014"/>
            <a:ext cx="5306656" cy="338554"/>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インターネット上の情報の特徴について</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3032956" y="7270467"/>
            <a:ext cx="792088" cy="307777"/>
          </a:xfrm>
          <a:prstGeom prst="rect">
            <a:avLst/>
          </a:prstGeom>
          <a:noFill/>
        </p:spPr>
        <p:txBody>
          <a:bodyPr wrap="squar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71844" y="7725162"/>
            <a:ext cx="6204241" cy="900246"/>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インターネットは最新の情報や自分の欲しい情報を簡単に手に入れることができる反面、そ</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報の信ぴょう性は薄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い場合もあると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いう欠点もあります。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子</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どもたちにはそうした特徴を正しく理解させ、インターネットの情報をそのままうのみに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のではなく、新聞やテレビなどの複数のメディアから情報を集めるなどして、情報の正しさ</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認する習慣をつけるよう指導していくことが大切です。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060848" y="5420906"/>
            <a:ext cx="2736304"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信ぴょう性が薄いという欠点も</a:t>
            </a:r>
            <a:endParaRPr kumimoji="1" lang="ja-JP" altLang="en-US" sz="14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6528" y="5852954"/>
            <a:ext cx="6222571"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しかし、インターネット上の情</a:t>
            </a:r>
            <a:r>
              <a:rPr lang="ja-JP" altLang="en-US" sz="1050" dirty="0" smtClean="0">
                <a:latin typeface="メイリオ" panose="020B0604030504040204" pitchFamily="50" charset="-128"/>
                <a:ea typeface="メイリオ" panose="020B0604030504040204" pitchFamily="50" charset="-128"/>
              </a:rPr>
              <a:t>報の中に</a:t>
            </a:r>
            <a:r>
              <a:rPr lang="ja-JP" altLang="en-US" sz="1050" dirty="0">
                <a:latin typeface="メイリオ" panose="020B0604030504040204" pitchFamily="50" charset="-128"/>
                <a:ea typeface="メイリオ" panose="020B0604030504040204" pitchFamily="50" charset="-128"/>
              </a:rPr>
              <a:t>は、信ぴょう性が薄</a:t>
            </a:r>
            <a:r>
              <a:rPr lang="ja-JP" altLang="en-US" sz="1050" dirty="0" smtClean="0">
                <a:latin typeface="メイリオ" panose="020B0604030504040204" pitchFamily="50" charset="-128"/>
                <a:ea typeface="メイリオ" panose="020B0604030504040204" pitchFamily="50" charset="-128"/>
              </a:rPr>
              <a:t>いものもあると</a:t>
            </a:r>
            <a:r>
              <a:rPr lang="ja-JP" altLang="en-US" sz="1050" dirty="0">
                <a:latin typeface="メイリオ" panose="020B0604030504040204" pitchFamily="50" charset="-128"/>
                <a:ea typeface="メイリオ" panose="020B0604030504040204" pitchFamily="50" charset="-128"/>
              </a:rPr>
              <a:t>いう欠点もあります。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インターネットでは、誰でも匿名で自分の好きなように情報を発信することができます。例えば新聞やテレビであれば、公表する前にその情報が正しいものであるかどう</a:t>
            </a:r>
            <a:r>
              <a:rPr lang="ja-JP" altLang="en-US" sz="1050" dirty="0" smtClean="0">
                <a:latin typeface="メイリオ" panose="020B0604030504040204" pitchFamily="50" charset="-128"/>
                <a:ea typeface="メイリオ" panose="020B0604030504040204" pitchFamily="50" charset="-128"/>
              </a:rPr>
              <a:t>かマスコミ各社が何度もチェック</a:t>
            </a:r>
            <a:r>
              <a:rPr lang="ja-JP" altLang="en-US" sz="1050" dirty="0">
                <a:latin typeface="メイリオ" panose="020B0604030504040204" pitchFamily="50" charset="-128"/>
                <a:ea typeface="メイリオ" panose="020B0604030504040204" pitchFamily="50" charset="-128"/>
              </a:rPr>
              <a:t>し</a:t>
            </a:r>
            <a:r>
              <a:rPr lang="ja-JP" altLang="en-US" sz="1050" dirty="0" smtClean="0">
                <a:latin typeface="メイリオ" panose="020B0604030504040204" pitchFamily="50" charset="-128"/>
                <a:ea typeface="メイリオ" panose="020B0604030504040204" pitchFamily="50" charset="-128"/>
              </a:rPr>
              <a:t>ま</a:t>
            </a:r>
            <a:r>
              <a:rPr lang="ja-JP" altLang="en-US" sz="1050" dirty="0">
                <a:latin typeface="メイリオ" panose="020B0604030504040204" pitchFamily="50" charset="-128"/>
                <a:ea typeface="メイリオ" panose="020B0604030504040204" pitchFamily="50" charset="-128"/>
              </a:rPr>
              <a:t>すが、インターネットではそうした手</a:t>
            </a:r>
            <a:r>
              <a:rPr lang="ja-JP" altLang="en-US" sz="1050" dirty="0" smtClean="0">
                <a:latin typeface="メイリオ" panose="020B0604030504040204" pitchFamily="50" charset="-128"/>
                <a:ea typeface="メイリオ" panose="020B0604030504040204" pitchFamily="50" charset="-128"/>
              </a:rPr>
              <a:t>順は踏</a:t>
            </a:r>
            <a:r>
              <a:rPr lang="ja-JP" altLang="en-US" sz="1050" dirty="0">
                <a:latin typeface="メイリオ" panose="020B0604030504040204" pitchFamily="50" charset="-128"/>
                <a:ea typeface="メイリオ" panose="020B0604030504040204" pitchFamily="50" charset="-128"/>
              </a:rPr>
              <a:t>まれません。間違ったことを書いても、それがそのまま公開されてしまいます。そのため、インターネットには嘘や間違った情報が多く公開されているのです。</a:t>
            </a: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16965</TotalTime>
  <Words>87</Words>
  <PresentationFormat>A4 210 x 297 mm</PresentationFormat>
  <Paragraphs>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2018-01-10T02:42:29Z</dcterms:modified>
</cp:coreProperties>
</file>