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100" d="100"/>
          <a:sy n="100" d="100"/>
        </p:scale>
        <p:origin x="-1932"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2018/2/9</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2018/2/9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353515" y="1594148"/>
            <a:ext cx="626469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スマートフォンの普及やコミュニケーションサービスの発展に伴い、インターネットはコミュニケーションツールとしてすっかり定着しました。子どもたちの間でも、</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や無料通話アプリなどを使ったやりとりは日常的なものとなっています。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かし、インターネットを使ったコミュニケーションは、トラブルが起こりやすいのも事実。トラブルにならないためには、インターネットを使ったコミュニケーションが対面のコミュニケーションとどう違うのか、その特徴を押さえておくことが必要にな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620688" y="669742"/>
            <a:ext cx="5616624" cy="584775"/>
          </a:xfrm>
          <a:prstGeom prst="rect">
            <a:avLst/>
          </a:prstGeom>
          <a:noFill/>
        </p:spPr>
        <p:txBody>
          <a:bodyPr wrap="square" rtlCol="0">
            <a:spAutoFit/>
          </a:bodyPr>
          <a:lstStyle/>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ＳＮＳなどインターネット</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を使った</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コミュニケーションで</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気持ちを伝える難しさについて</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3032956" y="5842912"/>
            <a:ext cx="792088" cy="307777"/>
          </a:xfrm>
          <a:prstGeom prst="rect">
            <a:avLst/>
          </a:prstGeom>
          <a:noFill/>
        </p:spPr>
        <p:txBody>
          <a:bodyPr wrap="squar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まとめ</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371844" y="6297607"/>
            <a:ext cx="6204241" cy="738664"/>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ＳＮＳなど</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インターネット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を使ったコミュニケーションは</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、気持ち</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を伝</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える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のが難しい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ものです。文字</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でのやりとりで気持ちをうまく</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伝えるために大切なことは、「</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言葉をていねいに選ぶこと」です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。自分が伝えたい気持ちが正しく伝わる言葉（文字）であるか、受け取る相手の気持ちを想像することを心がけましょう。</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060848" y="2936776"/>
            <a:ext cx="2448272"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気持ちを伝えるのが難しい</a:t>
            </a:r>
          </a:p>
        </p:txBody>
      </p:sp>
      <p:sp>
        <p:nvSpPr>
          <p:cNvPr id="14" name="テキスト ボックス 13"/>
          <p:cNvSpPr txBox="1"/>
          <p:nvPr/>
        </p:nvSpPr>
        <p:spPr>
          <a:xfrm>
            <a:off x="317714" y="3418285"/>
            <a:ext cx="6222571"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インターネット</a:t>
            </a:r>
            <a:r>
              <a:rPr lang="ja-JP" altLang="en-US" sz="1050" dirty="0">
                <a:latin typeface="メイリオ" panose="020B0604030504040204" pitchFamily="50" charset="-128"/>
                <a:ea typeface="メイリオ" panose="020B0604030504040204" pitchFamily="50" charset="-128"/>
              </a:rPr>
              <a:t>を使ったコミュニケーションは</a:t>
            </a:r>
            <a:r>
              <a:rPr lang="ja-JP" altLang="en-US" sz="1050" dirty="0" smtClean="0">
                <a:latin typeface="メイリオ" panose="020B0604030504040204" pitchFamily="50" charset="-128"/>
                <a:ea typeface="メイリオ" panose="020B0604030504040204" pitchFamily="50" charset="-128"/>
              </a:rPr>
              <a:t>、基本的に文字</a:t>
            </a:r>
            <a:r>
              <a:rPr lang="ja-JP" altLang="en-US" sz="1050" dirty="0">
                <a:latin typeface="メイリオ" panose="020B0604030504040204" pitchFamily="50" charset="-128"/>
                <a:ea typeface="メイリオ" panose="020B0604030504040204" pitchFamily="50" charset="-128"/>
              </a:rPr>
              <a:t>を使ったやりとりです。対面のコミュニケーションとは違って、相手の表情や身振り、声の調子などの情報がありません。文字だけで相手の気持ちを読み取らなくてはいけないのです。そのため、微妙なニュアンスが伝わりづらく、誤解が生じてしまうことがあります。</a:t>
            </a:r>
          </a:p>
        </p:txBody>
      </p:sp>
      <p:sp>
        <p:nvSpPr>
          <p:cNvPr id="17" name="テキスト ボックス 16"/>
          <p:cNvSpPr txBox="1"/>
          <p:nvPr/>
        </p:nvSpPr>
        <p:spPr>
          <a:xfrm>
            <a:off x="620688" y="4468569"/>
            <a:ext cx="5544616" cy="523220"/>
          </a:xfrm>
          <a:prstGeom prst="rect">
            <a:avLst/>
          </a:prstGeom>
          <a:noFill/>
        </p:spPr>
        <p:txBody>
          <a:bodyPr wrap="square" rtlCol="0">
            <a:spAutoFit/>
          </a:bodyPr>
          <a:lstStyle/>
          <a:p>
            <a:pPr algn="ctr"/>
            <a:r>
              <a:rPr lang="ja-JP" altLang="en-US" sz="1400" b="1" dirty="0" smtClean="0">
                <a:latin typeface="メイリオ" panose="020B0604030504040204" pitchFamily="50" charset="-128"/>
                <a:ea typeface="メイリオ" panose="020B0604030504040204" pitchFamily="50" charset="-128"/>
              </a:rPr>
              <a:t>送信！の前に、誤解を与えないか確認しよう</a:t>
            </a:r>
            <a:endParaRPr lang="en-US" altLang="ja-JP" sz="1400" b="1" dirty="0" smtClean="0">
              <a:latin typeface="メイリオ" panose="020B0604030504040204" pitchFamily="50" charset="-128"/>
              <a:ea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rPr>
              <a:t>　～１つの意味にとれる言葉を選ぼう～</a:t>
            </a:r>
            <a:endParaRPr lang="ja-JP" altLang="en-US" sz="1400"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454512" y="5106015"/>
            <a:ext cx="6222571"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この習慣が大切です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メッセージを送る前に相手に誤解されそうな表現がないか、確認しましょう</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112</Words>
  <Application>Microsoft Office PowerPoint</Application>
  <PresentationFormat>A4 210 x 297 mm</PresentationFormat>
  <Paragraphs>14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2018-02-08T07:02:15Z</dcterms:created>
  <dcterms:modified xsi:type="dcterms:W3CDTF">2018-02-09T01:04:22Z</dcterms:modified>
</cp:coreProperties>
</file>