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70" d="100"/>
          <a:sy n="70" d="100"/>
        </p:scale>
        <p:origin x="2052" y="78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2020/9/29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2020/9/29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95640" y="2196951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長時間利用が日常生活に及ぼす悪影響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351583"/>
            <a:ext cx="609982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スマートフォンなどのインターネット機器の普及により、インターネットは多くの人たちにとってより身近なものとなってきました。しかしその一方で、インターネット利用にともなうさまざまな問題も発生しています。そのひとつが、インターネットの利用時間の長さ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481392"/>
            <a:ext cx="618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インターネットの長時間利用は、日常生活に大きな悪影響を及ぼすものです。日頃のインターネットの利用状況をふりかえり、適度な時間を心がけて利用してください。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2654692"/>
            <a:ext cx="6180446" cy="316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インターネットを長時間利用していると、日常生活に悪影響が及んでしまいます。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日は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しかありませんし、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長時間インターネットを使うとなると、生活に必要な時間が削られてしまう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特に削られやすいのが、睡眠時間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です。自由に使える時間が多い夜間に、インターネット利用を止めてくれる人がいない部屋で、インターネットを使っているうちに、ついつい寝るのが遅くなってしまうというケースがよくあります。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しかし、睡眠時間を削るのは健康や成長に影響が出たり、昼間に眠くなって授業中に居眠りして成績に影響したりするなど、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学校生活にまで悪影響が及んでしまう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また、長時間利用が日常的なものになると、インターネットを使っていないと落ち着かなくてイライラしてしまうなど、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精神的にストレスを抱えてしまう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ケースも珍しくありません（ネット依存）。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インターネットを長時間利用する人が増えている背景には、インターネット上のサービスやアプリの充実があります。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インターネット上には、動画の視聴や音楽鑑賞、ゲーム、友だちとのコミュニケーションなどを無料で楽しめるサービスやアプリがたくさんあります。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こうしたサービスやアプリは、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ちょっとだけのつもりではじめても、なかなかやめ時が見つけづらく、つい利用時間が長引いてしまいがち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14754" y="632520"/>
            <a:ext cx="4428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インターネットの長時間利用について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04664" y="6321152"/>
            <a:ext cx="5247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インターネットの長時間利用を防ぐために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4664" y="6753924"/>
            <a:ext cx="618044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インターネットの長時間利用を防ぐためには、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のうちどのくらいの時間をインターネットに使えるのか、自分で把握しておくことが必要です。具体的なやり方としては、まず学校にいる時間や食事・入浴・睡眠などの生活に必要な時間を書きだしてみてください。そしてそれらの合計を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24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時間からひいた自由に使える時間の中でインターネットを利用することを意識しましょう。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さらに、家族で話し合い、「インターネットの利用は平日〇時間まで、休日〇時間まで」などといったインターネット利用に関するルールを作るのも、長時間利用を防ぐのに有効です。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16973</TotalTime>
  <Words>534</Words>
  <PresentationFormat>A4 210 x 297 mm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2020-09-28T23:57:20Z</dcterms:modified>
</cp:coreProperties>
</file>