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1" d="100"/>
          <a:sy n="71" d="100"/>
        </p:scale>
        <p:origin x="1740" y="7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93597" y="2124943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ネットいじめにはどのようなものがあるのか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117992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自分専用のスマートフォンを持っている人が増え、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などのサービスの利用が日常的なものにな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ってきた一方で、ネットいじめの問題も深刻化しています。今回は、ネットいじめの実態についてお話ししたいと思います。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7617296"/>
            <a:ext cx="618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ネットいじめは被害者に大きな精神的ダメージを与えます。日頃から、相手がどう感じるかを意識してメッセージを送るようにしましょう。また、自分がいじめの被害にあったときや、いじめが疑われる書き込みを見つけたときは、すぐに周りの大人に相談し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4860" y="2596768"/>
            <a:ext cx="6180446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ネットいじめとはどのようなものなのか、代表的な例を以下に紹介します。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・友だちの写真を勝手に撮影し、冗談半分の悪口と一緒に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に投稿する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で特定の生徒になりすましたアカウントを作り、不適切な投稿をする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・無料通話アプリの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ステータスメッセージの欄に、対象の人物は明記せず、読む人が読めば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わかるように悪口を書く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・チャットグループで特定の生徒の悪口を言う、また特定の生徒が発言したときだけ無視をする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ステータスメッセージとは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無料通話アプリのプロフィールで、アカウント名の下に表示されるメッセージ。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自己紹介や自分の近況、今の気持ちなどが書かれることが多い。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5776" y="632520"/>
            <a:ext cx="452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ネットいじめの実態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967BBD-9A2E-77C4-D1B9-C14385C3696E}"/>
              </a:ext>
            </a:extLst>
          </p:cNvPr>
          <p:cNvSpPr txBox="1"/>
          <p:nvPr/>
        </p:nvSpPr>
        <p:spPr>
          <a:xfrm>
            <a:off x="490119" y="5457056"/>
            <a:ext cx="5247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インターネット上のコミュニケーションの特徴を理解しておきましょう</a:t>
            </a:r>
            <a:endParaRPr kumimoji="1"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10F46B1-F0C9-F6A1-CFC2-3C5FFE8360AD}"/>
              </a:ext>
            </a:extLst>
          </p:cNvPr>
          <p:cNvSpPr txBox="1"/>
          <p:nvPr/>
        </p:nvSpPr>
        <p:spPr>
          <a:xfrm>
            <a:off x="376565" y="5942528"/>
            <a:ext cx="6180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インターネット上のコミュニケーションは、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顔の見えない相手との文字でのやりとり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です。対面での会話と違って、声のトーンや相手の表情などの情報もなく、文字だけで相手の気持ちを判断しなくてはいけません。文字だけで気持ちを伝えるのはとても難しく、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自分は普段と同じ感覚で冗談を言っていただけなのに、相手はそれをいじめと受け取っていた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17343</TotalTime>
  <Words>400</Words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2022-05-26T06:55:56Z</dcterms:modified>
</cp:coreProperties>
</file>