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49769" y="2038273"/>
            <a:ext cx="4158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インターネット上の犯行予告の例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063551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には、日々さまざまな問題のある書き込みがされていますが、その中のひとつに犯行予告の書き込みがあります。犯行予告の書き込みは社会に与える影響も大きく、例え冗談半分で書き込んだものだとしても、深刻な事態を招いてしま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8411125"/>
            <a:ext cx="618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犯行予告の書き込みは、実際に犯行に及ぶかどうかにかかわらず、重大な問題となります。そのことを頭に入れ、日頃から書き込みの内容に注意してください。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2888" y="632520"/>
            <a:ext cx="5692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犯行予告の書き込みは、取り返しのつかない事態を招きます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484-FB12-44B2-EF6E-882490CCC476}"/>
              </a:ext>
            </a:extLst>
          </p:cNvPr>
          <p:cNvSpPr txBox="1"/>
          <p:nvPr/>
        </p:nvSpPr>
        <p:spPr>
          <a:xfrm>
            <a:off x="373462" y="2398311"/>
            <a:ext cx="6196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インターネット上には、例えば以下のような犯行予告が書き込まれることがあります。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4AF61C-89B7-D2A6-4D21-AD2881213A36}"/>
              </a:ext>
            </a:extLst>
          </p:cNvPr>
          <p:cNvSpPr txBox="1"/>
          <p:nvPr/>
        </p:nvSpPr>
        <p:spPr>
          <a:xfrm>
            <a:off x="442560" y="2801571"/>
            <a:ext cx="26967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・殺人を予告する書き込み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516A88-63AF-1462-46F6-E0E3C0C1182C}"/>
              </a:ext>
            </a:extLst>
          </p:cNvPr>
          <p:cNvSpPr txBox="1"/>
          <p:nvPr/>
        </p:nvSpPr>
        <p:spPr>
          <a:xfrm>
            <a:off x="3552973" y="2792760"/>
            <a:ext cx="28618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・学校や公共施設などの爆破を予告する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書き込み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739CF2-BCD9-4031-731D-5884B18629D2}"/>
              </a:ext>
            </a:extLst>
          </p:cNvPr>
          <p:cNvSpPr txBox="1"/>
          <p:nvPr/>
        </p:nvSpPr>
        <p:spPr>
          <a:xfrm>
            <a:off x="442562" y="3310884"/>
            <a:ext cx="23383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××××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＠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×××××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今から○○駅前で、無差別に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人を殺してやる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3FD0F1-454A-C0AB-5EE0-98D6B44806AD}"/>
              </a:ext>
            </a:extLst>
          </p:cNvPr>
          <p:cNvSpPr txBox="1"/>
          <p:nvPr/>
        </p:nvSpPr>
        <p:spPr>
          <a:xfrm>
            <a:off x="3557280" y="3310884"/>
            <a:ext cx="273630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掲示板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△△地方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Part41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：名無し：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2023/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　 □□学校に爆弾をしかけました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　○月○日○時頃、爆破します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BBDFEB-80B2-110F-3A67-1666EC02F54B}"/>
              </a:ext>
            </a:extLst>
          </p:cNvPr>
          <p:cNvSpPr txBox="1"/>
          <p:nvPr/>
        </p:nvSpPr>
        <p:spPr>
          <a:xfrm>
            <a:off x="374860" y="4699084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犯行予告が書き込まれると、こんな影響が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  <a:endParaRPr lang="en-US" altLang="ja-JP" sz="105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DC9D5A-58E2-BD61-2883-5F6A87E02956}"/>
              </a:ext>
            </a:extLst>
          </p:cNvPr>
          <p:cNvSpPr txBox="1"/>
          <p:nvPr/>
        </p:nvSpPr>
        <p:spPr>
          <a:xfrm>
            <a:off x="372220" y="5001184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・犯行予告の対象となった機関、施設、企業が通常の営業を行えなくなる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・多くの警察官が動員され、警戒にあたらなくてはいけなくなる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・近くの通行人や住人が避難しなくてはいけなくなる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34E9BB6-624D-CB57-BFA4-2010CD000DC3}"/>
              </a:ext>
            </a:extLst>
          </p:cNvPr>
          <p:cNvSpPr txBox="1"/>
          <p:nvPr/>
        </p:nvSpPr>
        <p:spPr>
          <a:xfrm>
            <a:off x="372220" y="5744071"/>
            <a:ext cx="6196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（ポイント）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56B64E-FF3A-C58F-6DAB-4BBD8C3ABF59}"/>
              </a:ext>
            </a:extLst>
          </p:cNvPr>
          <p:cNvSpPr txBox="1"/>
          <p:nvPr/>
        </p:nvSpPr>
        <p:spPr>
          <a:xfrm>
            <a:off x="377500" y="6090043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冗談のつもりだったという言い訳は通用しません</a:t>
            </a:r>
            <a:endParaRPr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5FB4FAD-7CD6-32BD-F5DC-F8D6FB76D88E}"/>
              </a:ext>
            </a:extLst>
          </p:cNvPr>
          <p:cNvSpPr txBox="1"/>
          <p:nvPr/>
        </p:nvSpPr>
        <p:spPr>
          <a:xfrm>
            <a:off x="374860" y="6392143"/>
            <a:ext cx="6196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に犯行予告を書き込む人たちの中には、実際に犯行を行うつもりはなく、冗談半分で書き込んだという人が多くいます。しかし、書き込みを見ただけでは、冗談かどうか判断することはできません。そのため、事件としてあつかわれ、警察に逮捕されたり、被害者から損害賠償を請求されたりすることも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1CE6743-D281-A825-C01B-95CC0CD090BE}"/>
              </a:ext>
            </a:extLst>
          </p:cNvPr>
          <p:cNvSpPr txBox="1"/>
          <p:nvPr/>
        </p:nvSpPr>
        <p:spPr>
          <a:xfrm>
            <a:off x="386288" y="7199316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◆匿名で書き込まれたものでも、投稿者の特定は可能です</a:t>
            </a:r>
            <a:endParaRPr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34FC3C-A43D-DEE0-6E44-0548C10AB58C}"/>
              </a:ext>
            </a:extLst>
          </p:cNvPr>
          <p:cNvSpPr txBox="1"/>
          <p:nvPr/>
        </p:nvSpPr>
        <p:spPr>
          <a:xfrm>
            <a:off x="383648" y="7501416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インターネット上の書き込みはすべて、「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いつ・どこで・どの機器から書き込んだのか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」という記録が残されています。犯行予告が書き込まれると、警察がこの記録を調査するため、匿名での書き込みであっても、投稿者の身元を特定することは可能です。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17589</TotalTime>
  <Words>458</Words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2023-08-16T01:27:52Z</dcterms:modified>
</cp:coreProperties>
</file>