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FD"/>
    <a:srgbClr val="FC8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8CCC26-4865-B6C6-081F-1D6F24E2E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A3E418-F356-BAD3-D54E-B0ABED1A0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69B2EE-A95C-49B6-DB5D-9E6043DE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F561F7-164A-521B-2AB7-373B7B11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29CC54-7FE7-E72B-C748-87201D8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80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A5E96-C9DB-EB40-061B-8BC90FFB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9C6900-4FC7-BCEE-5E72-B8C462C60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00F121-704C-41F9-E852-576B43D3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DDB9E-2D57-E5EB-4221-320C71CE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D9CB01-61A4-2933-CD48-89DEFCDD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37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50BEFF-F8CF-87EA-340A-9ADB27DC8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753335-7C05-CB1D-A698-10B05295E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54978-0230-63A0-6986-01C2082B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3B9B25-25D3-6A7B-0B47-23AC1C56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3DDD4E-B1F0-F1FC-D6B5-7DA7D5DA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47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E73DD-C404-E757-4E34-01BEBF4A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48809E-E6EE-BA02-0E0C-D743438C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080BD-E8D3-643A-1DCA-11D34537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B08DEA-AC04-0489-D1BE-769A2294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359654-60D8-28F0-0285-0EB40E1B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70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0A080-6185-086B-D593-BFC38D3B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F002BE-105F-43B2-2480-10E51989C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F13A38-4D82-CF95-AD4F-01136CB7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9E3CC9-E4B5-DD88-C287-2B3C0BDC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D10979-7D14-91C4-062B-7275C7CC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23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F9CC1-6191-A1F5-EC1C-7F6B4238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853C81-C7CD-D79E-A0FE-629C2BE84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C1A52E-0AC1-A519-90A6-5AB9DCC3B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96FE0B-85A5-B5A9-4BFA-127ADB89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079671-A321-F0E8-916D-B020B787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BF1D03-468D-23F3-02B5-2E678AB6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4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0873D-C378-9590-ECF4-CEE9BDE4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71C16-14A4-5D9C-F8F7-6414CBCDF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B6AD5C-D5D2-9F4B-351F-E4ADFF186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D82730-49B9-1AA4-21FE-F83C9B549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E32AC7-2F55-B802-633A-2D247A881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8E33AC-0316-0844-5991-46C53D52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7FDAAB-3B49-367C-6606-530C4795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E6C26E9-C4B1-A6DB-F160-780F8BB3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4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53B23-37CC-0610-4870-09C21E49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99BA86D-43E9-3020-6A6A-283E32C9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F193D0-DD81-0CEA-C2A2-AA001E00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05B6AF-4837-1D05-A150-0332926A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4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E741921-A2D1-FBFC-4681-D57AE65F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B5F4C3-CE89-711C-1F4E-EC7C388C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DE7F47-B898-6906-B198-B069665D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41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6E7179-46DD-383D-6B62-CA6245AF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189959-5E1C-E880-0C90-24B0AFDE4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E97B04-6A06-2258-1E7E-AFB7C27A8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60334C-747C-CB36-B58F-E5436CA4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8A6D1C-05B8-6CB4-A01A-68CCA153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A651FB-25DD-AB88-FD23-D56449C3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14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895876-3202-B67E-711B-5E2ED8DB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4DD11D-9D8E-8669-C0D3-67E1BBD6D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F7DEC1-F95F-C9C5-6B5D-7D449C819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8B88F7-092E-6721-67E4-B2B9D792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7177BF-D999-1702-0E1E-1208A066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753ADC-ED64-2E34-5670-65C6B59F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66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A66FAA-DB9A-B96B-398D-EFE9768E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37BAB0-5D23-D2AC-0344-68C6E1A1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867A2B-0658-31CB-ED0C-F4DB0ED43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E84FF9-7612-D135-B2DD-81DEAB0CE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171F30-ED3B-A56C-530B-A9006D7E4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7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BE08AA7-5567-4D6D-A7EC-3CD5A87A5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51"/>
            <a:ext cx="12192000" cy="6871302"/>
          </a:xfrm>
          <a:prstGeom prst="rect">
            <a:avLst/>
          </a:prstGeom>
        </p:spPr>
      </p:pic>
      <p:pic>
        <p:nvPicPr>
          <p:cNvPr id="2" name="【最終・android】スクショの仕方">
            <a:hlinkClick r:id="" action="ppaction://media"/>
            <a:extLst>
              <a:ext uri="{FF2B5EF4-FFF2-40B4-BE49-F238E27FC236}">
                <a16:creationId xmlns:a16="http://schemas.microsoft.com/office/drawing/2014/main" id="{19FBF1F7-2A82-43C2-AFC9-D663C774B9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4650" y="323189"/>
            <a:ext cx="2518659" cy="586872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2DCE2A-BDBF-4B06-96AC-B91964566F7D}"/>
              </a:ext>
            </a:extLst>
          </p:cNvPr>
          <p:cNvSpPr txBox="1"/>
          <p:nvPr/>
        </p:nvSpPr>
        <p:spPr>
          <a:xfrm>
            <a:off x="9617674" y="6337084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○○</a:t>
            </a:r>
            <a:r>
              <a:rPr kumimoji="1" lang="ja-JP" altLang="en-US" dirty="0"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25561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</Words>
  <Application>Microsoft Office PowerPoint</Application>
  <PresentationFormat>ワイド画面</PresentationFormat>
  <Paragraphs>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EPSON Pゴシック W6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kojima rosy</dc:creator>
  <cp:lastModifiedBy>菅野成美</cp:lastModifiedBy>
  <cp:revision>33</cp:revision>
  <dcterms:created xsi:type="dcterms:W3CDTF">2023-03-05T14:49:45Z</dcterms:created>
  <dcterms:modified xsi:type="dcterms:W3CDTF">2023-06-05T02:43:19Z</dcterms:modified>
</cp:coreProperties>
</file>