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3" r:id="rId1"/>
  </p:sldMasterIdLst>
  <p:notesMasterIdLst>
    <p:notesMasterId r:id="rId19"/>
  </p:notesMasterIdLst>
  <p:handoutMasterIdLst>
    <p:handoutMasterId r:id="rId20"/>
  </p:handoutMasterIdLst>
  <p:sldIdLst>
    <p:sldId id="256" r:id="rId2"/>
    <p:sldId id="365" r:id="rId3"/>
    <p:sldId id="366" r:id="rId4"/>
    <p:sldId id="367" r:id="rId5"/>
    <p:sldId id="368" r:id="rId6"/>
    <p:sldId id="369" r:id="rId7"/>
    <p:sldId id="370" r:id="rId8"/>
    <p:sldId id="371" r:id="rId9"/>
    <p:sldId id="372" r:id="rId10"/>
    <p:sldId id="295" r:id="rId11"/>
    <p:sldId id="271" r:id="rId12"/>
    <p:sldId id="373" r:id="rId13"/>
    <p:sldId id="374" r:id="rId14"/>
    <p:sldId id="346" r:id="rId15"/>
    <p:sldId id="375" r:id="rId16"/>
    <p:sldId id="376" r:id="rId17"/>
    <p:sldId id="317" r:id="rId18"/>
  </p:sldIdLst>
  <p:sldSz cx="9144000" cy="6858000" type="screen4x3"/>
  <p:notesSz cx="6807200"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07">
          <p15:clr>
            <a:srgbClr val="A4A3A4"/>
          </p15:clr>
        </p15:guide>
        <p15:guide id="2" pos="212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59" autoAdjust="0"/>
    <p:restoredTop sz="86396" autoAdjust="0"/>
  </p:normalViewPr>
  <p:slideViewPr>
    <p:cSldViewPr>
      <p:cViewPr>
        <p:scale>
          <a:sx n="66" d="100"/>
          <a:sy n="66" d="100"/>
        </p:scale>
        <p:origin x="-1272"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80" d="100"/>
          <a:sy n="80" d="100"/>
        </p:scale>
        <p:origin x="-2334" y="72"/>
      </p:cViewPr>
      <p:guideLst>
        <p:guide orient="horz" pos="3131"/>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4" y="1"/>
            <a:ext cx="2949786" cy="496966"/>
          </a:xfrm>
          <a:prstGeom prst="rect">
            <a:avLst/>
          </a:prstGeom>
        </p:spPr>
        <p:txBody>
          <a:bodyPr vert="horz" lIns="92220" tIns="46110" rIns="92220" bIns="4611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sz="quarter" idx="1"/>
          </p:nvPr>
        </p:nvSpPr>
        <p:spPr>
          <a:xfrm>
            <a:off x="3855840" y="1"/>
            <a:ext cx="2949786" cy="496966"/>
          </a:xfrm>
          <a:prstGeom prst="rect">
            <a:avLst/>
          </a:prstGeom>
        </p:spPr>
        <p:txBody>
          <a:bodyPr vert="horz" lIns="92220" tIns="46110" rIns="92220" bIns="46110" rtlCol="0"/>
          <a:lstStyle>
            <a:lvl1pPr algn="r" fontAlgn="auto">
              <a:spcBef>
                <a:spcPts val="0"/>
              </a:spcBef>
              <a:spcAft>
                <a:spcPts val="0"/>
              </a:spcAft>
              <a:defRPr sz="1200">
                <a:latin typeface="+mn-lt"/>
                <a:ea typeface="+mn-ea"/>
              </a:defRPr>
            </a:lvl1pPr>
          </a:lstStyle>
          <a:p>
            <a:pPr>
              <a:defRPr/>
            </a:pPr>
            <a:fld id="{387D0009-F700-4B01-B601-DEF0F2643892}" type="datetimeFigureOut">
              <a:rPr lang="ja-JP" altLang="en-US"/>
              <a:pPr>
                <a:defRPr/>
              </a:pPr>
              <a:t>2016/3/28</a:t>
            </a:fld>
            <a:endParaRPr lang="ja-JP" altLang="en-US" dirty="0"/>
          </a:p>
        </p:txBody>
      </p:sp>
      <p:sp>
        <p:nvSpPr>
          <p:cNvPr id="4" name="フッター プレースホルダ 3"/>
          <p:cNvSpPr>
            <a:spLocks noGrp="1"/>
          </p:cNvSpPr>
          <p:nvPr>
            <p:ph type="ftr" sz="quarter" idx="2"/>
          </p:nvPr>
        </p:nvSpPr>
        <p:spPr>
          <a:xfrm>
            <a:off x="4" y="9440649"/>
            <a:ext cx="2949786" cy="496966"/>
          </a:xfrm>
          <a:prstGeom prst="rect">
            <a:avLst/>
          </a:prstGeom>
        </p:spPr>
        <p:txBody>
          <a:bodyPr vert="horz" lIns="92220" tIns="46110" rIns="92220" bIns="4611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5" name="スライド番号プレースホルダ 4"/>
          <p:cNvSpPr>
            <a:spLocks noGrp="1"/>
          </p:cNvSpPr>
          <p:nvPr>
            <p:ph type="sldNum" sz="quarter" idx="3"/>
          </p:nvPr>
        </p:nvSpPr>
        <p:spPr>
          <a:xfrm>
            <a:off x="3855840" y="9440649"/>
            <a:ext cx="2949786" cy="496966"/>
          </a:xfrm>
          <a:prstGeom prst="rect">
            <a:avLst/>
          </a:prstGeom>
        </p:spPr>
        <p:txBody>
          <a:bodyPr vert="horz" lIns="92220" tIns="46110" rIns="92220" bIns="46110" rtlCol="0" anchor="b"/>
          <a:lstStyle>
            <a:lvl1pPr algn="r" fontAlgn="auto">
              <a:spcBef>
                <a:spcPts val="0"/>
              </a:spcBef>
              <a:spcAft>
                <a:spcPts val="0"/>
              </a:spcAft>
              <a:defRPr sz="1200">
                <a:latin typeface="+mn-lt"/>
                <a:ea typeface="+mn-ea"/>
              </a:defRPr>
            </a:lvl1pPr>
          </a:lstStyle>
          <a:p>
            <a:pPr>
              <a:defRPr/>
            </a:pPr>
            <a:fld id="{3E69DEE5-D737-4C59-88E4-18AC57E2F500}" type="slidenum">
              <a:rPr lang="ja-JP" altLang="en-US"/>
              <a:pPr>
                <a:defRPr/>
              </a:pPr>
              <a:t>‹#›</a:t>
            </a:fld>
            <a:endParaRPr lang="ja-JP" altLang="en-US" dirty="0"/>
          </a:p>
        </p:txBody>
      </p:sp>
    </p:spTree>
    <p:extLst>
      <p:ext uri="{BB962C8B-B14F-4D97-AF65-F5344CB8AC3E}">
        <p14:creationId xmlns:p14="http://schemas.microsoft.com/office/powerpoint/2010/main" val="75621217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4" y="1"/>
            <a:ext cx="2949786" cy="496966"/>
          </a:xfrm>
          <a:prstGeom prst="rect">
            <a:avLst/>
          </a:prstGeom>
        </p:spPr>
        <p:txBody>
          <a:bodyPr vert="horz" lIns="92220" tIns="46110" rIns="92220" bIns="4611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idx="1"/>
          </p:nvPr>
        </p:nvSpPr>
        <p:spPr>
          <a:xfrm>
            <a:off x="3855840" y="1"/>
            <a:ext cx="2949786" cy="496966"/>
          </a:xfrm>
          <a:prstGeom prst="rect">
            <a:avLst/>
          </a:prstGeom>
        </p:spPr>
        <p:txBody>
          <a:bodyPr vert="horz" lIns="92220" tIns="46110" rIns="92220" bIns="46110" rtlCol="0"/>
          <a:lstStyle>
            <a:lvl1pPr algn="r" fontAlgn="auto">
              <a:spcBef>
                <a:spcPts val="0"/>
              </a:spcBef>
              <a:spcAft>
                <a:spcPts val="0"/>
              </a:spcAft>
              <a:defRPr sz="1200">
                <a:latin typeface="+mn-lt"/>
                <a:ea typeface="+mn-ea"/>
              </a:defRPr>
            </a:lvl1pPr>
          </a:lstStyle>
          <a:p>
            <a:pPr>
              <a:defRPr/>
            </a:pPr>
            <a:fld id="{63498098-3C18-4256-B276-326FA0885AFD}" type="datetimeFigureOut">
              <a:rPr lang="ja-JP" altLang="en-US"/>
              <a:pPr>
                <a:defRPr/>
              </a:pPr>
              <a:t>2016/3/28</a:t>
            </a:fld>
            <a:endParaRPr lang="ja-JP" altLang="en-US" dirty="0"/>
          </a:p>
        </p:txBody>
      </p:sp>
      <p:sp>
        <p:nvSpPr>
          <p:cNvPr id="4" name="スライド イメージ プレースホルダ 3"/>
          <p:cNvSpPr>
            <a:spLocks noGrp="1" noRot="1" noChangeAspect="1"/>
          </p:cNvSpPr>
          <p:nvPr>
            <p:ph type="sldImg" idx="2"/>
          </p:nvPr>
        </p:nvSpPr>
        <p:spPr>
          <a:xfrm>
            <a:off x="914400" y="741363"/>
            <a:ext cx="4978400" cy="3733800"/>
          </a:xfrm>
          <a:prstGeom prst="rect">
            <a:avLst/>
          </a:prstGeom>
          <a:noFill/>
          <a:ln w="12700">
            <a:solidFill>
              <a:prstClr val="black"/>
            </a:solidFill>
          </a:ln>
        </p:spPr>
        <p:txBody>
          <a:bodyPr vert="horz" lIns="92220" tIns="46110" rIns="92220" bIns="46110" rtlCol="0" anchor="ctr"/>
          <a:lstStyle/>
          <a:p>
            <a:pPr lvl="0"/>
            <a:endParaRPr lang="ja-JP" altLang="en-US" noProof="0" dirty="0"/>
          </a:p>
        </p:txBody>
      </p:sp>
      <p:sp>
        <p:nvSpPr>
          <p:cNvPr id="5" name="ノート プレースホルダ 4"/>
          <p:cNvSpPr>
            <a:spLocks noGrp="1"/>
          </p:cNvSpPr>
          <p:nvPr>
            <p:ph type="body" sz="quarter" idx="3"/>
          </p:nvPr>
        </p:nvSpPr>
        <p:spPr>
          <a:xfrm>
            <a:off x="680721" y="4721189"/>
            <a:ext cx="5445760" cy="4472701"/>
          </a:xfrm>
          <a:prstGeom prst="rect">
            <a:avLst/>
          </a:prstGeom>
        </p:spPr>
        <p:txBody>
          <a:bodyPr vert="horz" lIns="92220" tIns="46110" rIns="92220" bIns="46110"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 5"/>
          <p:cNvSpPr>
            <a:spLocks noGrp="1"/>
          </p:cNvSpPr>
          <p:nvPr>
            <p:ph type="ftr" sz="quarter" idx="4"/>
          </p:nvPr>
        </p:nvSpPr>
        <p:spPr>
          <a:xfrm>
            <a:off x="4" y="9440649"/>
            <a:ext cx="2949786" cy="496966"/>
          </a:xfrm>
          <a:prstGeom prst="rect">
            <a:avLst/>
          </a:prstGeom>
        </p:spPr>
        <p:txBody>
          <a:bodyPr vert="horz" lIns="92220" tIns="46110" rIns="92220" bIns="4611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 6"/>
          <p:cNvSpPr>
            <a:spLocks noGrp="1"/>
          </p:cNvSpPr>
          <p:nvPr>
            <p:ph type="sldNum" sz="quarter" idx="5"/>
          </p:nvPr>
        </p:nvSpPr>
        <p:spPr>
          <a:xfrm>
            <a:off x="3855840" y="9440649"/>
            <a:ext cx="2949786" cy="496966"/>
          </a:xfrm>
          <a:prstGeom prst="rect">
            <a:avLst/>
          </a:prstGeom>
        </p:spPr>
        <p:txBody>
          <a:bodyPr vert="horz" lIns="92220" tIns="46110" rIns="92220" bIns="46110" rtlCol="0" anchor="b"/>
          <a:lstStyle>
            <a:lvl1pPr algn="r" fontAlgn="auto">
              <a:spcBef>
                <a:spcPts val="0"/>
              </a:spcBef>
              <a:spcAft>
                <a:spcPts val="0"/>
              </a:spcAft>
              <a:defRPr sz="1200">
                <a:latin typeface="+mn-lt"/>
                <a:ea typeface="+mn-ea"/>
              </a:defRPr>
            </a:lvl1pPr>
          </a:lstStyle>
          <a:p>
            <a:pPr>
              <a:defRPr/>
            </a:pPr>
            <a:fld id="{684AEB33-D43F-4794-899E-C95E705A25A5}" type="slidenum">
              <a:rPr lang="ja-JP" altLang="en-US"/>
              <a:pPr>
                <a:defRPr/>
              </a:pPr>
              <a:t>‹#›</a:t>
            </a:fld>
            <a:endParaRPr lang="ja-JP" altLang="en-US" dirty="0"/>
          </a:p>
        </p:txBody>
      </p:sp>
    </p:spTree>
    <p:extLst>
      <p:ext uri="{BB962C8B-B14F-4D97-AF65-F5344CB8AC3E}">
        <p14:creationId xmlns:p14="http://schemas.microsoft.com/office/powerpoint/2010/main" val="3742244078"/>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ja-JP" dirty="0" smtClean="0"/>
              <a:t>皆さんこんにちは。</a:t>
            </a:r>
            <a:r>
              <a:rPr lang="ja-JP" altLang="en-US" dirty="0" smtClean="0"/>
              <a:t>○</a:t>
            </a:r>
            <a:r>
              <a:rPr lang="ja-JP" altLang="en-US" smtClean="0"/>
              <a:t>○○選挙</a:t>
            </a:r>
            <a:r>
              <a:rPr lang="ja-JP" altLang="en-US" dirty="0" smtClean="0"/>
              <a:t>管理委員会の○</a:t>
            </a:r>
            <a:r>
              <a:rPr lang="ja-JP" altLang="ja-JP" dirty="0" smtClean="0"/>
              <a:t>〇です。</a:t>
            </a:r>
          </a:p>
          <a:p>
            <a:r>
              <a:rPr kumimoji="1" lang="ja-JP" altLang="en-US" dirty="0" smtClean="0"/>
              <a:t>本日は皆様に選挙についてのミニ講座と模擬選挙を行いたいと思います。</a:t>
            </a:r>
            <a:endParaRPr kumimoji="1" lang="en-US" altLang="ja-JP" dirty="0" smtClean="0"/>
          </a:p>
          <a:p>
            <a:r>
              <a:rPr lang="ja-JP" altLang="en-US" dirty="0" smtClean="0"/>
              <a:t>よろしくお願いいたします。</a:t>
            </a:r>
            <a:endParaRPr lang="en-US" altLang="ja-JP" dirty="0" smtClean="0"/>
          </a:p>
        </p:txBody>
      </p:sp>
    </p:spTree>
    <p:extLst>
      <p:ext uri="{BB962C8B-B14F-4D97-AF65-F5344CB8AC3E}">
        <p14:creationId xmlns:p14="http://schemas.microsoft.com/office/powerpoint/2010/main" val="28328635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ではここでクイズです。</a:t>
            </a:r>
            <a:endParaRPr kumimoji="1" lang="en-US" altLang="ja-JP" dirty="0" smtClean="0"/>
          </a:p>
          <a:p>
            <a:r>
              <a:rPr lang="ja-JP" altLang="en-US" dirty="0" smtClean="0"/>
              <a:t>先ほどは埼玉県民全体の投票率をご覧いただきましたが、特に若者の投票率はどうなっているでしょう。</a:t>
            </a:r>
            <a:endParaRPr lang="en-US" altLang="ja-JP" dirty="0" smtClean="0"/>
          </a:p>
          <a:p>
            <a:r>
              <a:rPr kumimoji="1" lang="ja-JP" altLang="en-US" dirty="0" smtClean="0"/>
              <a:t>クイズ、</a:t>
            </a:r>
            <a:r>
              <a:rPr lang="en-US" altLang="ja-JP" dirty="0" smtClean="0"/>
              <a:t> </a:t>
            </a:r>
            <a:r>
              <a:rPr lang="ja-JP" altLang="en-US" dirty="0" smtClean="0"/>
              <a:t>平成</a:t>
            </a:r>
            <a:r>
              <a:rPr lang="en-US" altLang="ja-JP" dirty="0" smtClean="0"/>
              <a:t>27</a:t>
            </a:r>
            <a:r>
              <a:rPr lang="ja-JP" altLang="en-US" dirty="0" smtClean="0"/>
              <a:t>年</a:t>
            </a:r>
            <a:r>
              <a:rPr lang="en-US" altLang="ja-JP" dirty="0" smtClean="0"/>
              <a:t>8</a:t>
            </a:r>
            <a:r>
              <a:rPr lang="ja-JP" altLang="en-US" dirty="0" smtClean="0"/>
              <a:t>月</a:t>
            </a:r>
            <a:r>
              <a:rPr lang="en-US" altLang="ja-JP" dirty="0" smtClean="0"/>
              <a:t>9</a:t>
            </a:r>
            <a:r>
              <a:rPr lang="ja-JP" altLang="en-US" dirty="0" smtClean="0"/>
              <a:t>日</a:t>
            </a:r>
            <a:r>
              <a:rPr lang="ja-JP" altLang="ja-JP" dirty="0" smtClean="0"/>
              <a:t>に行われた埼玉県知事選挙の</a:t>
            </a:r>
            <a:r>
              <a:rPr lang="en-US" altLang="ja-JP" dirty="0" smtClean="0"/>
              <a:t>20</a:t>
            </a:r>
            <a:r>
              <a:rPr lang="ja-JP" altLang="ja-JP" dirty="0" smtClean="0"/>
              <a:t>から</a:t>
            </a:r>
            <a:r>
              <a:rPr lang="en-US" altLang="ja-JP" dirty="0" smtClean="0"/>
              <a:t>24</a:t>
            </a:r>
            <a:r>
              <a:rPr lang="ja-JP" altLang="ja-JP" dirty="0" smtClean="0"/>
              <a:t>歳の投票率は何％でしょうか？</a:t>
            </a:r>
            <a:endParaRPr lang="en-US" altLang="ja-JP" dirty="0" smtClean="0"/>
          </a:p>
          <a:p>
            <a:r>
              <a:rPr lang="ja-JP" altLang="en-US" dirty="0" smtClean="0"/>
              <a:t>①</a:t>
            </a:r>
            <a:r>
              <a:rPr lang="en-US" altLang="ja-JP" dirty="0" smtClean="0"/>
              <a:t>13</a:t>
            </a:r>
            <a:r>
              <a:rPr lang="ja-JP" altLang="ja-JP" dirty="0" err="1" smtClean="0"/>
              <a:t>．</a:t>
            </a:r>
            <a:r>
              <a:rPr lang="en-US" altLang="ja-JP" dirty="0" smtClean="0"/>
              <a:t>64</a:t>
            </a:r>
            <a:r>
              <a:rPr lang="ja-JP" altLang="ja-JP" dirty="0" smtClean="0"/>
              <a:t>％</a:t>
            </a:r>
            <a:endParaRPr lang="en-US" altLang="ja-JP" dirty="0" smtClean="0"/>
          </a:p>
          <a:p>
            <a:pPr lvl="0"/>
            <a:r>
              <a:rPr lang="ja-JP" altLang="en-US" dirty="0" smtClean="0"/>
              <a:t>②</a:t>
            </a:r>
            <a:r>
              <a:rPr lang="en-US" altLang="ja-JP" dirty="0" smtClean="0"/>
              <a:t>23</a:t>
            </a:r>
            <a:r>
              <a:rPr lang="ja-JP" altLang="ja-JP" dirty="0" err="1" smtClean="0"/>
              <a:t>．</a:t>
            </a:r>
            <a:r>
              <a:rPr lang="en-US" altLang="ja-JP" dirty="0" smtClean="0"/>
              <a:t>64</a:t>
            </a:r>
            <a:r>
              <a:rPr lang="ja-JP" altLang="ja-JP" dirty="0" smtClean="0"/>
              <a:t>％</a:t>
            </a:r>
          </a:p>
          <a:p>
            <a:pPr lvl="0"/>
            <a:r>
              <a:rPr lang="ja-JP" altLang="en-US" dirty="0" smtClean="0"/>
              <a:t>③</a:t>
            </a:r>
            <a:r>
              <a:rPr lang="en-US" altLang="ja-JP" dirty="0" smtClean="0"/>
              <a:t>33</a:t>
            </a:r>
            <a:r>
              <a:rPr lang="ja-JP" altLang="ja-JP" dirty="0" err="1" smtClean="0"/>
              <a:t>．</a:t>
            </a:r>
            <a:r>
              <a:rPr lang="en-US" altLang="ja-JP" dirty="0" smtClean="0"/>
              <a:t>64</a:t>
            </a:r>
            <a:r>
              <a:rPr lang="ja-JP" altLang="ja-JP" dirty="0" smtClean="0"/>
              <a:t>％</a:t>
            </a:r>
          </a:p>
          <a:p>
            <a:r>
              <a:rPr lang="ja-JP" altLang="en-US" dirty="0" smtClean="0"/>
              <a:t>（順番に手を挙げてもらう</a:t>
            </a:r>
            <a:r>
              <a:rPr lang="en-US" altLang="ja-JP" dirty="0" smtClean="0"/>
              <a:t>or</a:t>
            </a:r>
            <a:r>
              <a:rPr lang="ja-JP" altLang="en-US" dirty="0" smtClean="0"/>
              <a:t>挙手制で答えを聞く）</a:t>
            </a:r>
            <a:endParaRPr lang="en-US" altLang="ja-JP" dirty="0" smtClean="0"/>
          </a:p>
          <a:p>
            <a:r>
              <a:rPr lang="ja-JP" altLang="ja-JP" dirty="0" smtClean="0"/>
              <a:t>それでは答えを発表します</a:t>
            </a:r>
            <a:r>
              <a:rPr lang="ja-JP" altLang="ja-JP" dirty="0" smtClean="0"/>
              <a:t>。</a:t>
            </a:r>
            <a:endParaRPr lang="ja-JP" altLang="ja-JP" dirty="0" smtClean="0"/>
          </a:p>
        </p:txBody>
      </p:sp>
    </p:spTree>
    <p:extLst>
      <p:ext uri="{BB962C8B-B14F-4D97-AF65-F5344CB8AC3E}">
        <p14:creationId xmlns:p14="http://schemas.microsoft.com/office/powerpoint/2010/main" val="31897376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正解は①</a:t>
            </a:r>
            <a:r>
              <a:rPr kumimoji="1" lang="en-US" altLang="ja-JP" dirty="0" smtClean="0"/>
              <a:t>13</a:t>
            </a:r>
            <a:r>
              <a:rPr kumimoji="1" lang="ja-JP" altLang="en-US" dirty="0" err="1" smtClean="0"/>
              <a:t>．</a:t>
            </a:r>
            <a:r>
              <a:rPr kumimoji="1" lang="en-US" altLang="ja-JP" dirty="0" smtClean="0"/>
              <a:t>64</a:t>
            </a:r>
            <a:r>
              <a:rPr kumimoji="1" lang="ja-JP" altLang="en-US" dirty="0" smtClean="0"/>
              <a:t>％。</a:t>
            </a:r>
            <a:endParaRPr kumimoji="1" lang="en-US" altLang="ja-JP" dirty="0" smtClean="0"/>
          </a:p>
          <a:p>
            <a:r>
              <a:rPr lang="ja-JP" altLang="ja-JP" dirty="0" smtClean="0"/>
              <a:t>埼玉県に住む若者のうち、まさに</a:t>
            </a:r>
            <a:r>
              <a:rPr lang="en-US" altLang="ja-JP" dirty="0" smtClean="0"/>
              <a:t>8</a:t>
            </a:r>
            <a:r>
              <a:rPr lang="ja-JP" altLang="ja-JP" dirty="0" smtClean="0"/>
              <a:t>人に１人しか</a:t>
            </a:r>
            <a:r>
              <a:rPr lang="ja-JP" altLang="en-US" dirty="0" smtClean="0"/>
              <a:t>投票に行っていない</a:t>
            </a:r>
            <a:r>
              <a:rPr lang="ja-JP" altLang="ja-JP" dirty="0" smtClean="0"/>
              <a:t>というのが現実です。</a:t>
            </a:r>
            <a:endParaRPr lang="en-US" altLang="ja-JP" dirty="0" smtClean="0"/>
          </a:p>
          <a:p>
            <a:r>
              <a:rPr lang="ja-JP" altLang="ja-JP" dirty="0" smtClean="0"/>
              <a:t>また全体としても</a:t>
            </a:r>
            <a:r>
              <a:rPr lang="en-US" altLang="ja-JP" dirty="0" smtClean="0"/>
              <a:t>26</a:t>
            </a:r>
            <a:r>
              <a:rPr lang="ja-JP" altLang="ja-JP" dirty="0" err="1" smtClean="0"/>
              <a:t>．</a:t>
            </a:r>
            <a:r>
              <a:rPr lang="en-US" altLang="ja-JP" dirty="0" smtClean="0"/>
              <a:t>63</a:t>
            </a:r>
            <a:r>
              <a:rPr lang="ja-JP" altLang="ja-JP" dirty="0" smtClean="0"/>
              <a:t>％と</a:t>
            </a:r>
            <a:r>
              <a:rPr lang="ja-JP" altLang="en-US" dirty="0" smtClean="0"/>
              <a:t>全国ワースト</a:t>
            </a:r>
            <a:r>
              <a:rPr lang="en-US" altLang="ja-JP" dirty="0" smtClean="0"/>
              <a:t>3</a:t>
            </a:r>
            <a:r>
              <a:rPr lang="ja-JP" altLang="en-US" dirty="0" smtClean="0"/>
              <a:t>位の投票率</a:t>
            </a:r>
            <a:r>
              <a:rPr lang="ja-JP" altLang="en-US" smtClean="0"/>
              <a:t>です。</a:t>
            </a:r>
            <a:endParaRPr lang="en-US" altLang="ja-JP" dirty="0" smtClean="0"/>
          </a:p>
        </p:txBody>
      </p:sp>
    </p:spTree>
    <p:extLst>
      <p:ext uri="{BB962C8B-B14F-4D97-AF65-F5344CB8AC3E}">
        <p14:creationId xmlns:p14="http://schemas.microsoft.com/office/powerpoint/2010/main" val="27395306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選挙に行かないとどうなるのかについてお話しします。</a:t>
            </a:r>
            <a:endParaRPr kumimoji="1" lang="en-US" altLang="ja-JP" dirty="0" smtClean="0"/>
          </a:p>
          <a:p>
            <a:endParaRPr kumimoji="1" lang="en-US" altLang="ja-JP" dirty="0" smtClean="0"/>
          </a:p>
          <a:p>
            <a:r>
              <a:rPr kumimoji="1" lang="ja-JP" altLang="en-US" dirty="0" smtClean="0"/>
              <a:t>クラスでグラウンドの使用方法を投票で決めることになりました。サッカーをしたいと思っている人が</a:t>
            </a:r>
            <a:r>
              <a:rPr kumimoji="1" lang="en-US" altLang="ja-JP" dirty="0" smtClean="0"/>
              <a:t>10</a:t>
            </a:r>
            <a:r>
              <a:rPr kumimoji="1" lang="ja-JP" altLang="en-US" dirty="0" smtClean="0"/>
              <a:t>人。</a:t>
            </a:r>
            <a:endParaRPr kumimoji="1" lang="en-US" altLang="ja-JP" dirty="0" smtClean="0"/>
          </a:p>
          <a:p>
            <a:r>
              <a:rPr kumimoji="1" lang="ja-JP" altLang="en-US" dirty="0" smtClean="0"/>
              <a:t>バレーボールをしたいと思っている人が</a:t>
            </a:r>
            <a:r>
              <a:rPr kumimoji="1" lang="en-US" altLang="ja-JP" dirty="0" smtClean="0"/>
              <a:t>6</a:t>
            </a:r>
            <a:r>
              <a:rPr kumimoji="1" lang="ja-JP" altLang="en-US" dirty="0" smtClean="0"/>
              <a:t>人います。</a:t>
            </a:r>
            <a:endParaRPr kumimoji="1" lang="en-US" altLang="ja-JP" dirty="0" smtClean="0"/>
          </a:p>
          <a:p>
            <a:r>
              <a:rPr kumimoji="1" lang="ja-JP" altLang="en-US" dirty="0" smtClean="0"/>
              <a:t>このうち、バレーボールをしたいと思っている人は</a:t>
            </a:r>
            <a:r>
              <a:rPr kumimoji="1" lang="en-US" altLang="ja-JP" dirty="0" smtClean="0"/>
              <a:t>6</a:t>
            </a:r>
            <a:r>
              <a:rPr kumimoji="1" lang="ja-JP" altLang="en-US" dirty="0" smtClean="0"/>
              <a:t>人中全員が投票したのに対し、サッカーしたいと思っている</a:t>
            </a:r>
            <a:r>
              <a:rPr kumimoji="1" lang="en-US" altLang="ja-JP" dirty="0" smtClean="0"/>
              <a:t>10</a:t>
            </a:r>
            <a:r>
              <a:rPr kumimoji="1" lang="ja-JP" altLang="en-US" dirty="0" smtClean="0"/>
              <a:t>人中</a:t>
            </a:r>
            <a:r>
              <a:rPr kumimoji="1" lang="en-US" altLang="ja-JP" dirty="0" smtClean="0"/>
              <a:t>5</a:t>
            </a:r>
            <a:r>
              <a:rPr kumimoji="1" lang="ja-JP" altLang="en-US" dirty="0" smtClean="0"/>
              <a:t>人は投票しませんでした。</a:t>
            </a:r>
            <a:endParaRPr kumimoji="1" lang="en-US" altLang="ja-JP" dirty="0" smtClean="0"/>
          </a:p>
          <a:p>
            <a:endParaRPr kumimoji="1" lang="en-US" altLang="ja-JP" dirty="0" smtClean="0"/>
          </a:p>
          <a:p>
            <a:r>
              <a:rPr kumimoji="1" lang="ja-JP" altLang="en-US" dirty="0" smtClean="0"/>
              <a:t>そうすると実際はサッカーをしたい人のほうが多いのに、投票の結果バレーボールに決まってしまいます。投票に行かないとこのようなことになってしまいます。</a:t>
            </a:r>
            <a:endParaRPr kumimoji="1" lang="en-US" altLang="ja-JP" dirty="0" smtClean="0"/>
          </a:p>
          <a:p>
            <a:endParaRPr kumimoji="1" lang="ja-JP" altLang="en-US" dirty="0"/>
          </a:p>
        </p:txBody>
      </p:sp>
    </p:spTree>
    <p:extLst>
      <p:ext uri="{BB962C8B-B14F-4D97-AF65-F5344CB8AC3E}">
        <p14:creationId xmlns:p14="http://schemas.microsoft.com/office/powerpoint/2010/main" val="16148904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なぜ投票に行かないのでしょう。</a:t>
            </a:r>
            <a:endParaRPr kumimoji="1" lang="en-US" altLang="ja-JP" dirty="0" smtClean="0"/>
          </a:p>
          <a:p>
            <a:r>
              <a:rPr kumimoji="1" lang="ja-JP" altLang="en-US" dirty="0" smtClean="0"/>
              <a:t>忙しいから？だれに投票してよいか分からないから？投票は難しそうだし、面倒だから？</a:t>
            </a:r>
            <a:endParaRPr kumimoji="1" lang="ja-JP" altLang="en-US" dirty="0"/>
          </a:p>
        </p:txBody>
      </p:sp>
    </p:spTree>
    <p:extLst>
      <p:ext uri="{BB962C8B-B14F-4D97-AF65-F5344CB8AC3E}">
        <p14:creationId xmlns:p14="http://schemas.microsoft.com/office/powerpoint/2010/main" val="29290955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忙しくて行けない人に</a:t>
            </a:r>
            <a:r>
              <a:rPr lang="ja-JP" altLang="en-US" dirty="0" smtClean="0"/>
              <a:t>は</a:t>
            </a:r>
            <a:r>
              <a:rPr lang="ja-JP" altLang="ja-JP" dirty="0" smtClean="0"/>
              <a:t>「期日前投票制度」</a:t>
            </a:r>
            <a:r>
              <a:rPr lang="ja-JP" altLang="en-US" dirty="0" smtClean="0"/>
              <a:t>があります。</a:t>
            </a:r>
            <a:endParaRPr lang="en-US" altLang="ja-JP" dirty="0" smtClean="0"/>
          </a:p>
          <a:p>
            <a:r>
              <a:rPr lang="ja-JP" altLang="ja-JP" dirty="0" smtClean="0"/>
              <a:t>「期日前投票制度」とは、投票日に仕事や旅行など</a:t>
            </a:r>
            <a:r>
              <a:rPr lang="ja-JP" altLang="ja-JP" dirty="0" smtClean="0"/>
              <a:t>の予定</a:t>
            </a:r>
            <a:r>
              <a:rPr lang="ja-JP" altLang="ja-JP" dirty="0" smtClean="0"/>
              <a:t>のある方が、投票日の前に投票できる制度のことを言います。</a:t>
            </a:r>
            <a:endParaRPr lang="en-US" altLang="ja-JP" dirty="0" smtClean="0"/>
          </a:p>
        </p:txBody>
      </p:sp>
    </p:spTree>
    <p:extLst>
      <p:ext uri="{BB962C8B-B14F-4D97-AF65-F5344CB8AC3E}">
        <p14:creationId xmlns:p14="http://schemas.microsoft.com/office/powerpoint/2010/main" val="33468818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次に誰に投票してよいか分からないという人のために候補者や政党の情報の集め方を紹介します。</a:t>
            </a:r>
            <a:endParaRPr kumimoji="1" lang="en-US" altLang="ja-JP" dirty="0" smtClean="0"/>
          </a:p>
        </p:txBody>
      </p:sp>
    </p:spTree>
    <p:extLst>
      <p:ext uri="{BB962C8B-B14F-4D97-AF65-F5344CB8AC3E}">
        <p14:creationId xmlns:p14="http://schemas.microsoft.com/office/powerpoint/2010/main" val="31080463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また、投票って難しそうだし、面倒だという人に。</a:t>
            </a:r>
            <a:endParaRPr kumimoji="1" lang="en-US" altLang="ja-JP" dirty="0" smtClean="0"/>
          </a:p>
          <a:p>
            <a:r>
              <a:rPr kumimoji="1" lang="ja-JP" altLang="en-US" dirty="0" smtClean="0"/>
              <a:t>時間がかかりそう・・・いえいえ、投票用紙をもらって記入して投票箱に入れるだけ。時間はそんなにかかりません。</a:t>
            </a:r>
            <a:endParaRPr kumimoji="1" lang="en-US" altLang="ja-JP" dirty="0" smtClean="0"/>
          </a:p>
          <a:p>
            <a:endParaRPr kumimoji="1" lang="en-US" altLang="ja-JP" dirty="0" smtClean="0"/>
          </a:p>
          <a:p>
            <a:r>
              <a:rPr kumimoji="1" lang="ja-JP" altLang="en-US" dirty="0" smtClean="0"/>
              <a:t>もっていかないといけないものが色々あるんじゃないの？いえいえ、家に送られてくる投票所入場券を持っていくだけ。またなくても投票は出来ます。</a:t>
            </a:r>
            <a:endParaRPr kumimoji="1" lang="en-US" altLang="ja-JP" dirty="0" smtClean="0"/>
          </a:p>
          <a:p>
            <a:r>
              <a:rPr kumimoji="1" lang="ja-JP" altLang="en-US" dirty="0" smtClean="0"/>
              <a:t>筆記用具も投票所にあります。</a:t>
            </a:r>
            <a:endParaRPr kumimoji="1" lang="en-US" altLang="ja-JP" dirty="0" smtClean="0"/>
          </a:p>
          <a:p>
            <a:r>
              <a:rPr kumimoji="1" lang="ja-JP" altLang="en-US" dirty="0" smtClean="0"/>
              <a:t>投票って意外と簡単なんです！ホント？信じられない？では実際に投票を体験してみましょう！</a:t>
            </a:r>
            <a:endParaRPr kumimoji="1" lang="en-US" altLang="ja-JP" dirty="0" smtClean="0"/>
          </a:p>
          <a:p>
            <a:endParaRPr kumimoji="1" lang="ja-JP" altLang="en-US" dirty="0"/>
          </a:p>
        </p:txBody>
      </p:sp>
    </p:spTree>
    <p:extLst>
      <p:ext uri="{BB962C8B-B14F-4D97-AF65-F5344CB8AC3E}">
        <p14:creationId xmlns:p14="http://schemas.microsoft.com/office/powerpoint/2010/main" val="8845552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それでは実際に模擬選挙をしてみましょう！</a:t>
            </a:r>
            <a:endParaRPr kumimoji="1" lang="ja-JP" altLang="en-US" dirty="0"/>
          </a:p>
        </p:txBody>
      </p:sp>
    </p:spTree>
    <p:extLst>
      <p:ext uri="{BB962C8B-B14F-4D97-AF65-F5344CB8AC3E}">
        <p14:creationId xmlns:p14="http://schemas.microsoft.com/office/powerpoint/2010/main" val="25696354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本日はこのような流れで進めていきます。</a:t>
            </a:r>
            <a:endParaRPr kumimoji="1" lang="ja-JP" altLang="en-US" dirty="0"/>
          </a:p>
        </p:txBody>
      </p:sp>
    </p:spTree>
    <p:extLst>
      <p:ext uri="{BB962C8B-B14F-4D97-AF65-F5344CB8AC3E}">
        <p14:creationId xmlns:p14="http://schemas.microsoft.com/office/powerpoint/2010/main" val="13246051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政治とは国民の代表として、暮らしに必要ないろいろなことを決めることです。</a:t>
            </a:r>
            <a:endParaRPr kumimoji="1" lang="en-US" altLang="ja-JP" dirty="0" smtClean="0"/>
          </a:p>
          <a:p>
            <a:r>
              <a:rPr kumimoji="1" lang="ja-JP" altLang="en-US" dirty="0" smtClean="0"/>
              <a:t>例えば景気を良くしてほしいとか、公園を作ってほしいなどです。</a:t>
            </a:r>
            <a:endParaRPr kumimoji="1" lang="en-US" altLang="ja-JP" dirty="0" smtClean="0"/>
          </a:p>
          <a:p>
            <a:endParaRPr kumimoji="1" lang="en-US" altLang="ja-JP" dirty="0" smtClean="0"/>
          </a:p>
          <a:p>
            <a:r>
              <a:rPr kumimoji="1" lang="ja-JP" altLang="en-US" dirty="0" smtClean="0"/>
              <a:t>また、皆さんから納められた税金にも限りがありますのでそれをどのように使うかということも決めていくことも政治の大切な役割です。</a:t>
            </a:r>
            <a:endParaRPr kumimoji="1" lang="en-US" altLang="ja-JP" dirty="0" smtClean="0"/>
          </a:p>
        </p:txBody>
      </p:sp>
    </p:spTree>
    <p:extLst>
      <p:ext uri="{BB962C8B-B14F-4D97-AF65-F5344CB8AC3E}">
        <p14:creationId xmlns:p14="http://schemas.microsoft.com/office/powerpoint/2010/main" val="34704366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では選挙とは何か。</a:t>
            </a:r>
            <a:endParaRPr kumimoji="1" lang="en-US" altLang="ja-JP" dirty="0" smtClean="0"/>
          </a:p>
          <a:p>
            <a:r>
              <a:rPr kumimoji="1" lang="ja-JP" altLang="en-US" dirty="0" smtClean="0"/>
              <a:t>例えば、先程、お話しした金の使い道について、出来れば全ての人で話し合って決めたほうがいいですよね？</a:t>
            </a:r>
            <a:endParaRPr kumimoji="1" lang="en-US" altLang="ja-JP" dirty="0" smtClean="0"/>
          </a:p>
          <a:p>
            <a:r>
              <a:rPr kumimoji="1" lang="ja-JP" altLang="en-US" dirty="0" smtClean="0"/>
              <a:t>しかし</a:t>
            </a:r>
            <a:r>
              <a:rPr kumimoji="1" lang="ja-JP" altLang="en-US" dirty="0" smtClean="0"/>
              <a:t>、街の人、まして</a:t>
            </a:r>
            <a:r>
              <a:rPr kumimoji="1" lang="ja-JP" altLang="en-US" dirty="0" smtClean="0"/>
              <a:t>や日本全国の人が全員集まって話し合うことは難しいですよね？</a:t>
            </a:r>
            <a:endParaRPr kumimoji="1" lang="en-US" altLang="ja-JP" dirty="0" smtClean="0"/>
          </a:p>
          <a:p>
            <a:endParaRPr kumimoji="1" lang="en-US" altLang="ja-JP" dirty="0" smtClean="0"/>
          </a:p>
          <a:p>
            <a:r>
              <a:rPr kumimoji="1" lang="ja-JP" altLang="en-US" dirty="0" smtClean="0"/>
              <a:t>そこで、代表者を選び、その選ばれた代表者がみんなの代わりに話し合う仕組み。これが選挙です。</a:t>
            </a:r>
            <a:endParaRPr kumimoji="1" lang="ja-JP" altLang="en-US" dirty="0"/>
          </a:p>
        </p:txBody>
      </p:sp>
    </p:spTree>
    <p:extLst>
      <p:ext uri="{BB962C8B-B14F-4D97-AF65-F5344CB8AC3E}">
        <p14:creationId xmlns:p14="http://schemas.microsoft.com/office/powerpoint/2010/main" val="3081340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つまり選挙とは、投票によって私たちの代表を選ぶことをいいます。</a:t>
            </a:r>
            <a:endParaRPr kumimoji="1" lang="en-US" altLang="ja-JP" dirty="0" smtClean="0"/>
          </a:p>
          <a:p>
            <a:r>
              <a:rPr kumimoji="1" lang="ja-JP" altLang="en-US" dirty="0" smtClean="0"/>
              <a:t>たとえば、学級委員や生徒会長を選ぶのも選挙です。</a:t>
            </a:r>
            <a:endParaRPr kumimoji="1" lang="en-US" altLang="ja-JP" dirty="0" smtClean="0"/>
          </a:p>
          <a:p>
            <a:endParaRPr kumimoji="1" lang="en-US" altLang="ja-JP" dirty="0" smtClean="0"/>
          </a:p>
          <a:p>
            <a:r>
              <a:rPr kumimoji="1" lang="ja-JP" altLang="en-US" dirty="0" smtClean="0"/>
              <a:t>私たちの代表を選ぶのですからその人の考えをきちんと聞いて選びますよね？</a:t>
            </a:r>
            <a:endParaRPr kumimoji="1" lang="en-US" altLang="ja-JP" dirty="0" smtClean="0"/>
          </a:p>
          <a:p>
            <a:endParaRPr kumimoji="1" lang="en-US" altLang="ja-JP" dirty="0" smtClean="0"/>
          </a:p>
          <a:p>
            <a:r>
              <a:rPr kumimoji="1" lang="ja-JP" altLang="en-US" dirty="0" smtClean="0"/>
              <a:t>政治の場合も同じです。私たちの生活を良くするには信頼できる人を選ばないといけません。</a:t>
            </a:r>
            <a:endParaRPr kumimoji="1" lang="ja-JP" altLang="en-US" dirty="0"/>
          </a:p>
        </p:txBody>
      </p:sp>
    </p:spTree>
    <p:extLst>
      <p:ext uri="{BB962C8B-B14F-4D97-AF65-F5344CB8AC3E}">
        <p14:creationId xmlns:p14="http://schemas.microsoft.com/office/powerpoint/2010/main" val="1952788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代表者が国の政治について話し合う場が国会です。</a:t>
            </a:r>
            <a:endParaRPr kumimoji="1" lang="en-US" altLang="ja-JP" dirty="0" smtClean="0"/>
          </a:p>
          <a:p>
            <a:r>
              <a:rPr kumimoji="1" lang="ja-JP" altLang="en-US" dirty="0" smtClean="0"/>
              <a:t>ここで国の課題、その解決策などを話し合います。</a:t>
            </a:r>
            <a:endParaRPr kumimoji="1" lang="en-US" altLang="ja-JP" dirty="0" smtClean="0"/>
          </a:p>
          <a:p>
            <a:endParaRPr kumimoji="1" lang="en-US" altLang="ja-JP" dirty="0" smtClean="0"/>
          </a:p>
          <a:p>
            <a:r>
              <a:rPr kumimoji="1" lang="ja-JP" altLang="en-US" dirty="0" smtClean="0"/>
              <a:t>また政治は国</a:t>
            </a:r>
            <a:r>
              <a:rPr kumimoji="1" lang="ja-JP" altLang="en-US" dirty="0" smtClean="0"/>
              <a:t>だけで</a:t>
            </a:r>
            <a:r>
              <a:rPr kumimoji="1" lang="ja-JP" altLang="en-US" dirty="0" smtClean="0"/>
              <a:t>はなく、地域にもあって、県のことは県議会で、市のことは市議会で話し合います。</a:t>
            </a:r>
            <a:endParaRPr kumimoji="1" lang="ja-JP" altLang="en-US" dirty="0"/>
          </a:p>
        </p:txBody>
      </p:sp>
    </p:spTree>
    <p:extLst>
      <p:ext uri="{BB962C8B-B14F-4D97-AF65-F5344CB8AC3E}">
        <p14:creationId xmlns:p14="http://schemas.microsoft.com/office/powerpoint/2010/main" val="39521128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次に選挙のルールについてですが、</a:t>
            </a:r>
            <a:endParaRPr kumimoji="1" lang="en-US" altLang="ja-JP" dirty="0" smtClean="0"/>
          </a:p>
          <a:p>
            <a:r>
              <a:rPr kumimoji="1" lang="ja-JP" altLang="en-US" dirty="0" smtClean="0"/>
              <a:t>選挙は「公職選挙法」という法律によってきめられています。</a:t>
            </a:r>
            <a:endParaRPr kumimoji="1" lang="en-US" altLang="ja-JP" dirty="0" smtClean="0"/>
          </a:p>
          <a:p>
            <a:r>
              <a:rPr kumimoji="1" lang="ja-JP" altLang="en-US" dirty="0" smtClean="0"/>
              <a:t>代表的なものでこのようなものがありますが、</a:t>
            </a:r>
            <a:endParaRPr kumimoji="1" lang="en-US" altLang="ja-JP" dirty="0" smtClean="0"/>
          </a:p>
          <a:p>
            <a:r>
              <a:rPr kumimoji="1" lang="ja-JP" altLang="en-US" dirty="0" smtClean="0"/>
              <a:t>ほかにも寄附の制限やポスターなど選挙運動に関することも定められています。</a:t>
            </a:r>
            <a:endParaRPr kumimoji="1" lang="ja-JP" altLang="en-US" dirty="0"/>
          </a:p>
        </p:txBody>
      </p:sp>
    </p:spTree>
    <p:extLst>
      <p:ext uri="{BB962C8B-B14F-4D97-AF65-F5344CB8AC3E}">
        <p14:creationId xmlns:p14="http://schemas.microsoft.com/office/powerpoint/2010/main" val="35707844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政治参加とは？</a:t>
            </a:r>
            <a:endParaRPr kumimoji="1" lang="en-US" altLang="ja-JP" dirty="0" smtClean="0"/>
          </a:p>
          <a:p>
            <a:r>
              <a:rPr kumimoji="1" lang="ja-JP" altLang="en-US" dirty="0" smtClean="0"/>
              <a:t>先程も話しましたが、地域にも議会があって、地域がよりよくなる方策を話し合っています。</a:t>
            </a:r>
            <a:endParaRPr kumimoji="1" lang="en-US" altLang="ja-JP" dirty="0" smtClean="0"/>
          </a:p>
          <a:p>
            <a:r>
              <a:rPr kumimoji="1" lang="ja-JP" altLang="en-US" dirty="0" smtClean="0"/>
              <a:t>ただ、政治に参加するのは政治家だけではありません。</a:t>
            </a:r>
            <a:endParaRPr kumimoji="1" lang="en-US" altLang="ja-JP" dirty="0" smtClean="0"/>
          </a:p>
          <a:p>
            <a:endParaRPr kumimoji="1" lang="en-US" altLang="ja-JP" dirty="0" smtClean="0"/>
          </a:p>
          <a:p>
            <a:r>
              <a:rPr kumimoji="1" lang="ja-JP" altLang="en-US" dirty="0" smtClean="0"/>
              <a:t>自分が住んでいる地域や社会をよりよくしていくこと。それが自分たちの幸せにつながるのです。</a:t>
            </a:r>
            <a:endParaRPr kumimoji="1" lang="en-US" altLang="ja-JP" dirty="0" smtClean="0"/>
          </a:p>
          <a:p>
            <a:endParaRPr kumimoji="1" lang="en-US" altLang="ja-JP" dirty="0" smtClean="0"/>
          </a:p>
          <a:p>
            <a:r>
              <a:rPr kumimoji="1" lang="ja-JP" altLang="en-US" dirty="0" smtClean="0"/>
              <a:t>そのために、地域の課題や社会のことについて考え、こうしてほしいという考えを表現すること。これも政治に参加することと言えます。</a:t>
            </a:r>
            <a:endParaRPr kumimoji="1" lang="ja-JP" altLang="en-US" dirty="0"/>
          </a:p>
        </p:txBody>
      </p:sp>
    </p:spTree>
    <p:extLst>
      <p:ext uri="{BB962C8B-B14F-4D97-AF65-F5344CB8AC3E}">
        <p14:creationId xmlns:p14="http://schemas.microsoft.com/office/powerpoint/2010/main" val="10688407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ではなぜ選挙で投票しないといけないのか。</a:t>
            </a:r>
            <a:endParaRPr kumimoji="1" lang="en-US" altLang="ja-JP" dirty="0" smtClean="0"/>
          </a:p>
          <a:p>
            <a:endParaRPr kumimoji="1" lang="en-US" altLang="ja-JP" dirty="0" smtClean="0"/>
          </a:p>
          <a:p>
            <a:r>
              <a:rPr kumimoji="1" lang="ja-JP" altLang="en-US" dirty="0" smtClean="0"/>
              <a:t>投票は権利であって義務ではありません。しかし、日本、埼玉県、自分の住んでいる地域をもっとよくするために自分の意思を表現すること。</a:t>
            </a:r>
            <a:endParaRPr kumimoji="1" lang="en-US" altLang="ja-JP" dirty="0" smtClean="0"/>
          </a:p>
          <a:p>
            <a:endParaRPr kumimoji="1" lang="en-US" altLang="ja-JP" dirty="0" smtClean="0"/>
          </a:p>
          <a:p>
            <a:r>
              <a:rPr kumimoji="1" lang="ja-JP" altLang="en-US" dirty="0" smtClean="0"/>
              <a:t>そのきっかけのひとつが選挙であると言えます。</a:t>
            </a:r>
            <a:endParaRPr kumimoji="1" lang="ja-JP" altLang="en-US" dirty="0"/>
          </a:p>
        </p:txBody>
      </p:sp>
    </p:spTree>
    <p:extLst>
      <p:ext uri="{BB962C8B-B14F-4D97-AF65-F5344CB8AC3E}">
        <p14:creationId xmlns:p14="http://schemas.microsoft.com/office/powerpoint/2010/main" val="14163525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4.xml"/><Relationship Id="rId4"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直角三角形 9"/>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grpSp>
        <p:nvGrpSpPr>
          <p:cNvPr id="5" name="グループ化 1"/>
          <p:cNvGrpSpPr>
            <a:grpSpLocks/>
          </p:cNvGrpSpPr>
          <p:nvPr/>
        </p:nvGrpSpPr>
        <p:grpSpPr bwMode="auto">
          <a:xfrm>
            <a:off x="-3175" y="4953000"/>
            <a:ext cx="9147175" cy="1911350"/>
            <a:chOff x="-3765" y="4832896"/>
            <a:chExt cx="9147765" cy="2032192"/>
          </a:xfrm>
        </p:grpSpPr>
        <p:sp>
          <p:nvSpPr>
            <p:cNvPr id="6" name="フリーフォーム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kumimoji="0" lang="en-US"/>
            </a:p>
          </p:txBody>
        </p:sp>
        <p:sp>
          <p:nvSpPr>
            <p:cNvPr id="7" name="フリーフォーム 7"/>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kumimoji="0" lang="en-US"/>
            </a:p>
          </p:txBody>
        </p:sp>
        <p:sp>
          <p:nvSpPr>
            <p:cNvPr id="8" name="フリーフォーム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cxnSp>
          <p:nvCxnSpPr>
            <p:cNvPr id="10" name="直線コネクタ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タイトル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ja-JP" altLang="en-US" smtClean="0"/>
              <a:t>マスター タイトルの書式設定</a:t>
            </a:r>
            <a:endParaRPr lang="en-US"/>
          </a:p>
        </p:txBody>
      </p:sp>
      <p:sp>
        <p:nvSpPr>
          <p:cNvPr id="17" name="サブタイトル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ja-JP" altLang="en-US" smtClean="0"/>
              <a:t>マスター サブタイトルの書式設定</a:t>
            </a:r>
            <a:endParaRPr lang="en-US"/>
          </a:p>
        </p:txBody>
      </p:sp>
      <p:sp>
        <p:nvSpPr>
          <p:cNvPr id="11" name="日付プレースホルダー 29"/>
          <p:cNvSpPr>
            <a:spLocks noGrp="1"/>
          </p:cNvSpPr>
          <p:nvPr>
            <p:ph type="dt" sz="half" idx="10"/>
          </p:nvPr>
        </p:nvSpPr>
        <p:spPr/>
        <p:txBody>
          <a:bodyPr/>
          <a:lstStyle>
            <a:lvl1pPr>
              <a:defRPr smtClean="0">
                <a:solidFill>
                  <a:srgbClr val="FFFFFF"/>
                </a:solidFill>
              </a:defRPr>
            </a:lvl1pPr>
            <a:extLst/>
          </a:lstStyle>
          <a:p>
            <a:pPr>
              <a:defRPr/>
            </a:pPr>
            <a:fld id="{887A39C1-751B-45BA-BE56-D95F6CB16E77}" type="datetimeFigureOut">
              <a:rPr lang="ja-JP" altLang="en-US"/>
              <a:pPr>
                <a:defRPr/>
              </a:pPr>
              <a:t>2016/3/28</a:t>
            </a:fld>
            <a:endParaRPr lang="ja-JP" altLang="en-US" dirty="0"/>
          </a:p>
        </p:txBody>
      </p:sp>
      <p:sp>
        <p:nvSpPr>
          <p:cNvPr id="12" name="フッター プレースホルダー 18"/>
          <p:cNvSpPr>
            <a:spLocks noGrp="1"/>
          </p:cNvSpPr>
          <p:nvPr>
            <p:ph type="ftr" sz="quarter" idx="11"/>
          </p:nvPr>
        </p:nvSpPr>
        <p:spPr/>
        <p:txBody>
          <a:bodyPr/>
          <a:lstStyle>
            <a:lvl1pPr>
              <a:defRPr>
                <a:solidFill>
                  <a:schemeClr val="accent1">
                    <a:tint val="20000"/>
                  </a:schemeClr>
                </a:solidFill>
              </a:defRPr>
            </a:lvl1pPr>
            <a:extLst/>
          </a:lstStyle>
          <a:p>
            <a:pPr>
              <a:defRPr/>
            </a:pPr>
            <a:endParaRPr lang="ja-JP" altLang="en-US"/>
          </a:p>
        </p:txBody>
      </p:sp>
      <p:sp>
        <p:nvSpPr>
          <p:cNvPr id="13" name="スライド番号プレースホルダー 26"/>
          <p:cNvSpPr>
            <a:spLocks noGrp="1"/>
          </p:cNvSpPr>
          <p:nvPr>
            <p:ph type="sldNum" sz="quarter" idx="12"/>
          </p:nvPr>
        </p:nvSpPr>
        <p:spPr/>
        <p:txBody>
          <a:bodyPr/>
          <a:lstStyle>
            <a:lvl1pPr>
              <a:defRPr smtClean="0">
                <a:solidFill>
                  <a:srgbClr val="FFFFFF"/>
                </a:solidFill>
              </a:defRPr>
            </a:lvl1pPr>
            <a:extLst/>
          </a:lstStyle>
          <a:p>
            <a:pPr>
              <a:defRPr/>
            </a:pPr>
            <a:fld id="{FED42BD3-287E-45A1-9D43-375DAE2CDE1D}" type="slidenum">
              <a:rPr lang="ja-JP" altLang="en-US"/>
              <a:pPr>
                <a:defRPr/>
              </a:pPr>
              <a:t>‹#›</a:t>
            </a:fld>
            <a:endParaRPr lang="ja-JP" altLang="en-US" dirty="0"/>
          </a:p>
        </p:txBody>
      </p:sp>
    </p:spTree>
    <p:extLst>
      <p:ext uri="{BB962C8B-B14F-4D97-AF65-F5344CB8AC3E}">
        <p14:creationId xmlns:p14="http://schemas.microsoft.com/office/powerpoint/2010/main" val="15047737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lang="ja-JP" altLang="en-US" smtClean="0"/>
              <a:t>マスター タイトルの書式設定</a:t>
            </a:r>
            <a:endParaRPr lang="en-US"/>
          </a:p>
        </p:txBody>
      </p:sp>
      <p:sp>
        <p:nvSpPr>
          <p:cNvPr id="3" name="縦書きテキスト プレースホルダー 2"/>
          <p:cNvSpPr>
            <a:spLocks noGrp="1"/>
          </p:cNvSpPr>
          <p:nvPr>
            <p:ph type="body" orient="vert" idx="1"/>
          </p:nvPr>
        </p:nvSpPr>
        <p:spPr>
          <a:xfrm>
            <a:off x="457200" y="1481329"/>
            <a:ext cx="8229600" cy="4386071"/>
          </a:xfrm>
        </p:spPr>
        <p:txBody>
          <a:bodyPr vert="eaVert"/>
          <a:lstStyle>
            <a:extLs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ー 9"/>
          <p:cNvSpPr>
            <a:spLocks noGrp="1"/>
          </p:cNvSpPr>
          <p:nvPr>
            <p:ph type="dt" sz="half" idx="10"/>
          </p:nvPr>
        </p:nvSpPr>
        <p:spPr/>
        <p:txBody>
          <a:bodyPr/>
          <a:lstStyle>
            <a:lvl1pPr>
              <a:defRPr/>
            </a:lvl1pPr>
          </a:lstStyle>
          <a:p>
            <a:pPr>
              <a:defRPr/>
            </a:pPr>
            <a:fld id="{CD93FA37-A94F-459B-957D-8B715DB0BE22}" type="datetimeFigureOut">
              <a:rPr lang="ja-JP" altLang="en-US"/>
              <a:pPr>
                <a:defRPr/>
              </a:pPr>
              <a:t>2016/3/28</a:t>
            </a:fld>
            <a:endParaRPr lang="ja-JP" altLang="en-US" dirty="0"/>
          </a:p>
        </p:txBody>
      </p:sp>
      <p:sp>
        <p:nvSpPr>
          <p:cNvPr id="5" name="フッター プレースホルダー 21"/>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17"/>
          <p:cNvSpPr>
            <a:spLocks noGrp="1"/>
          </p:cNvSpPr>
          <p:nvPr>
            <p:ph type="sldNum" sz="quarter" idx="12"/>
          </p:nvPr>
        </p:nvSpPr>
        <p:spPr/>
        <p:txBody>
          <a:bodyPr/>
          <a:lstStyle>
            <a:lvl1pPr>
              <a:defRPr/>
            </a:lvl1pPr>
          </a:lstStyle>
          <a:p>
            <a:pPr>
              <a:defRPr/>
            </a:pPr>
            <a:fld id="{6553C9AD-86AE-4794-80C4-B42F2A9758B8}" type="slidenum">
              <a:rPr lang="ja-JP" altLang="en-US"/>
              <a:pPr>
                <a:defRPr/>
              </a:pPr>
              <a:t>‹#›</a:t>
            </a:fld>
            <a:endParaRPr lang="ja-JP" altLang="en-US" dirty="0"/>
          </a:p>
        </p:txBody>
      </p:sp>
    </p:spTree>
    <p:extLst>
      <p:ext uri="{BB962C8B-B14F-4D97-AF65-F5344CB8AC3E}">
        <p14:creationId xmlns:p14="http://schemas.microsoft.com/office/powerpoint/2010/main" val="11885342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44013" y="274640"/>
            <a:ext cx="1777470" cy="5592761"/>
          </a:xfrm>
        </p:spPr>
        <p:txBody>
          <a:bodyPr vert="eaVert"/>
          <a:lstStyle>
            <a:extLst/>
          </a:lstStyle>
          <a:p>
            <a:r>
              <a:rPr lang="ja-JP" altLang="en-US" smtClean="0"/>
              <a:t>マスター タイトルの書式設定</a:t>
            </a:r>
            <a:endParaRPr lang="en-US"/>
          </a:p>
        </p:txBody>
      </p:sp>
      <p:sp>
        <p:nvSpPr>
          <p:cNvPr id="3" name="縦書きテキスト プレースホルダー 2"/>
          <p:cNvSpPr>
            <a:spLocks noGrp="1"/>
          </p:cNvSpPr>
          <p:nvPr>
            <p:ph type="body" orient="vert" idx="1"/>
          </p:nvPr>
        </p:nvSpPr>
        <p:spPr>
          <a:xfrm>
            <a:off x="457200" y="274641"/>
            <a:ext cx="6324600" cy="5592760"/>
          </a:xfrm>
        </p:spPr>
        <p:txBody>
          <a:bodyPr vert="eaVert"/>
          <a:lstStyle>
            <a:extLs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ー 9"/>
          <p:cNvSpPr>
            <a:spLocks noGrp="1"/>
          </p:cNvSpPr>
          <p:nvPr>
            <p:ph type="dt" sz="half" idx="10"/>
          </p:nvPr>
        </p:nvSpPr>
        <p:spPr/>
        <p:txBody>
          <a:bodyPr/>
          <a:lstStyle>
            <a:lvl1pPr>
              <a:defRPr/>
            </a:lvl1pPr>
          </a:lstStyle>
          <a:p>
            <a:pPr>
              <a:defRPr/>
            </a:pPr>
            <a:fld id="{DC8D5917-9F67-46F3-B8A4-323BB5D371D8}" type="datetimeFigureOut">
              <a:rPr lang="ja-JP" altLang="en-US"/>
              <a:pPr>
                <a:defRPr/>
              </a:pPr>
              <a:t>2016/3/28</a:t>
            </a:fld>
            <a:endParaRPr lang="ja-JP" altLang="en-US" dirty="0"/>
          </a:p>
        </p:txBody>
      </p:sp>
      <p:sp>
        <p:nvSpPr>
          <p:cNvPr id="5" name="フッター プレースホルダー 21"/>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17"/>
          <p:cNvSpPr>
            <a:spLocks noGrp="1"/>
          </p:cNvSpPr>
          <p:nvPr>
            <p:ph type="sldNum" sz="quarter" idx="12"/>
          </p:nvPr>
        </p:nvSpPr>
        <p:spPr/>
        <p:txBody>
          <a:bodyPr/>
          <a:lstStyle>
            <a:lvl1pPr>
              <a:defRPr/>
            </a:lvl1pPr>
          </a:lstStyle>
          <a:p>
            <a:pPr>
              <a:defRPr/>
            </a:pPr>
            <a:fld id="{92270D1C-E354-4C18-B80C-ED608BF18997}" type="slidenum">
              <a:rPr lang="ja-JP" altLang="en-US"/>
              <a:pPr>
                <a:defRPr/>
              </a:pPr>
              <a:t>‹#›</a:t>
            </a:fld>
            <a:endParaRPr lang="ja-JP" altLang="en-US" dirty="0"/>
          </a:p>
        </p:txBody>
      </p:sp>
    </p:spTree>
    <p:extLst>
      <p:ext uri="{BB962C8B-B14F-4D97-AF65-F5344CB8AC3E}">
        <p14:creationId xmlns:p14="http://schemas.microsoft.com/office/powerpoint/2010/main" val="1626012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extLs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タイトル 6"/>
          <p:cNvSpPr>
            <a:spLocks noGrp="1"/>
          </p:cNvSpPr>
          <p:nvPr>
            <p:ph type="title"/>
          </p:nvPr>
        </p:nvSpPr>
        <p:spPr/>
        <p:txBody>
          <a:bodyPr rtlCol="0"/>
          <a:lstStyle>
            <a:extLst/>
          </a:lstStyle>
          <a:p>
            <a:r>
              <a:rPr lang="ja-JP" altLang="en-US" smtClean="0"/>
              <a:t>マスター タイトルの書式設定</a:t>
            </a:r>
            <a:endParaRPr lang="en-US"/>
          </a:p>
        </p:txBody>
      </p:sp>
      <p:sp>
        <p:nvSpPr>
          <p:cNvPr id="4" name="日付プレースホルダー 9"/>
          <p:cNvSpPr>
            <a:spLocks noGrp="1"/>
          </p:cNvSpPr>
          <p:nvPr>
            <p:ph type="dt" sz="half" idx="10"/>
          </p:nvPr>
        </p:nvSpPr>
        <p:spPr/>
        <p:txBody>
          <a:bodyPr/>
          <a:lstStyle>
            <a:lvl1pPr>
              <a:defRPr/>
            </a:lvl1pPr>
          </a:lstStyle>
          <a:p>
            <a:pPr>
              <a:defRPr/>
            </a:pPr>
            <a:fld id="{699A0C89-8A11-4381-A83A-9798B9B60630}" type="datetimeFigureOut">
              <a:rPr lang="ja-JP" altLang="en-US"/>
              <a:pPr>
                <a:defRPr/>
              </a:pPr>
              <a:t>2016/3/28</a:t>
            </a:fld>
            <a:endParaRPr lang="ja-JP" altLang="en-US" dirty="0"/>
          </a:p>
        </p:txBody>
      </p:sp>
      <p:sp>
        <p:nvSpPr>
          <p:cNvPr id="5" name="フッター プレースホルダー 21"/>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17"/>
          <p:cNvSpPr>
            <a:spLocks noGrp="1"/>
          </p:cNvSpPr>
          <p:nvPr>
            <p:ph type="sldNum" sz="quarter" idx="12"/>
          </p:nvPr>
        </p:nvSpPr>
        <p:spPr/>
        <p:txBody>
          <a:bodyPr/>
          <a:lstStyle>
            <a:lvl1pPr>
              <a:defRPr/>
            </a:lvl1pPr>
          </a:lstStyle>
          <a:p>
            <a:pPr>
              <a:defRPr/>
            </a:pPr>
            <a:fld id="{BE2CFB4A-5CC6-4910-96A1-FA86C6B90EF9}" type="slidenum">
              <a:rPr lang="ja-JP" altLang="en-US"/>
              <a:pPr>
                <a:defRPr/>
              </a:pPr>
              <a:t>‹#›</a:t>
            </a:fld>
            <a:endParaRPr lang="ja-JP" altLang="en-US" dirty="0"/>
          </a:p>
        </p:txBody>
      </p:sp>
    </p:spTree>
    <p:extLst>
      <p:ext uri="{BB962C8B-B14F-4D97-AF65-F5344CB8AC3E}">
        <p14:creationId xmlns:p14="http://schemas.microsoft.com/office/powerpoint/2010/main" val="36525193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 name="山形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kumimoji="0" lang="en-US"/>
          </a:p>
        </p:txBody>
      </p:sp>
      <p:sp>
        <p:nvSpPr>
          <p:cNvPr id="5" name="山形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kumimoji="0" lang="en-US"/>
          </a:p>
        </p:txBody>
      </p:sp>
      <p:sp>
        <p:nvSpPr>
          <p:cNvPr id="2" name="タイトル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ja-JP" altLang="en-US" smtClean="0"/>
              <a:t>マスター タイトルの書式設定</a:t>
            </a:r>
            <a:endParaRPr lang="en-US"/>
          </a:p>
        </p:txBody>
      </p:sp>
      <p:sp>
        <p:nvSpPr>
          <p:cNvPr id="3" name="テキスト プレースホルダー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ja-JP" altLang="en-US" smtClean="0"/>
              <a:t>マスター テキストの書式設定</a:t>
            </a:r>
          </a:p>
        </p:txBody>
      </p:sp>
      <p:sp>
        <p:nvSpPr>
          <p:cNvPr id="6" name="日付プレースホルダー 3"/>
          <p:cNvSpPr>
            <a:spLocks noGrp="1"/>
          </p:cNvSpPr>
          <p:nvPr>
            <p:ph type="dt" sz="half" idx="10"/>
          </p:nvPr>
        </p:nvSpPr>
        <p:spPr/>
        <p:txBody>
          <a:bodyPr/>
          <a:lstStyle>
            <a:lvl1pPr>
              <a:defRPr/>
            </a:lvl1pPr>
            <a:extLst/>
          </a:lstStyle>
          <a:p>
            <a:pPr>
              <a:defRPr/>
            </a:pPr>
            <a:fld id="{E12E1412-CE35-48C8-9849-80936D53ADEB}" type="datetimeFigureOut">
              <a:rPr lang="ja-JP" altLang="en-US"/>
              <a:pPr>
                <a:defRPr/>
              </a:pPr>
              <a:t>2016/3/28</a:t>
            </a:fld>
            <a:endParaRPr lang="ja-JP" altLang="en-US" dirty="0"/>
          </a:p>
        </p:txBody>
      </p:sp>
      <p:sp>
        <p:nvSpPr>
          <p:cNvPr id="7" name="フッター プレースホルダー 4"/>
          <p:cNvSpPr>
            <a:spLocks noGrp="1"/>
          </p:cNvSpPr>
          <p:nvPr>
            <p:ph type="ftr" sz="quarter" idx="11"/>
          </p:nvPr>
        </p:nvSpPr>
        <p:spPr/>
        <p:txBody>
          <a:bodyPr/>
          <a:lstStyle>
            <a:lvl1pPr>
              <a:defRPr/>
            </a:lvl1pPr>
            <a:extLst/>
          </a:lstStyle>
          <a:p>
            <a:pPr>
              <a:defRPr/>
            </a:pPr>
            <a:endParaRPr lang="ja-JP" altLang="en-US"/>
          </a:p>
        </p:txBody>
      </p:sp>
      <p:sp>
        <p:nvSpPr>
          <p:cNvPr id="8" name="スライド番号プレースホルダー 5"/>
          <p:cNvSpPr>
            <a:spLocks noGrp="1"/>
          </p:cNvSpPr>
          <p:nvPr>
            <p:ph type="sldNum" sz="quarter" idx="12"/>
          </p:nvPr>
        </p:nvSpPr>
        <p:spPr/>
        <p:txBody>
          <a:bodyPr/>
          <a:lstStyle>
            <a:lvl1pPr>
              <a:defRPr/>
            </a:lvl1pPr>
            <a:extLst/>
          </a:lstStyle>
          <a:p>
            <a:pPr>
              <a:defRPr/>
            </a:pPr>
            <a:fld id="{0A39FBC3-8DA1-42F4-A162-FE9DA6128718}" type="slidenum">
              <a:rPr lang="ja-JP" altLang="en-US"/>
              <a:pPr>
                <a:defRPr/>
              </a:pPr>
              <a:t>‹#›</a:t>
            </a:fld>
            <a:endParaRPr lang="ja-JP" altLang="en-US" dirty="0"/>
          </a:p>
        </p:txBody>
      </p:sp>
    </p:spTree>
    <p:extLst>
      <p:ext uri="{BB962C8B-B14F-4D97-AF65-F5344CB8AC3E}">
        <p14:creationId xmlns:p14="http://schemas.microsoft.com/office/powerpoint/2010/main" val="237914000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 name="コンテンツ プレースホルダー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ー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8" name="タイトル 7"/>
          <p:cNvSpPr>
            <a:spLocks noGrp="1"/>
          </p:cNvSpPr>
          <p:nvPr>
            <p:ph type="title"/>
          </p:nvPr>
        </p:nvSpPr>
        <p:spPr/>
        <p:txBody>
          <a:bodyPr rtlCol="0"/>
          <a:lstStyle>
            <a:extLst/>
          </a:lstStyle>
          <a:p>
            <a:r>
              <a:rPr lang="ja-JP" altLang="en-US" smtClean="0"/>
              <a:t>マスター タイトルの書式設定</a:t>
            </a:r>
            <a:endParaRPr lang="en-US"/>
          </a:p>
        </p:txBody>
      </p:sp>
      <p:sp>
        <p:nvSpPr>
          <p:cNvPr id="5" name="日付プレースホルダー 4"/>
          <p:cNvSpPr>
            <a:spLocks noGrp="1"/>
          </p:cNvSpPr>
          <p:nvPr>
            <p:ph type="dt" sz="half" idx="10"/>
          </p:nvPr>
        </p:nvSpPr>
        <p:spPr/>
        <p:txBody>
          <a:bodyPr/>
          <a:lstStyle>
            <a:lvl1pPr>
              <a:defRPr/>
            </a:lvl1pPr>
            <a:extLst/>
          </a:lstStyle>
          <a:p>
            <a:pPr>
              <a:defRPr/>
            </a:pPr>
            <a:fld id="{ED7B6CB5-CDCC-476B-834A-68BDB5A28A99}" type="datetimeFigureOut">
              <a:rPr lang="ja-JP" altLang="en-US"/>
              <a:pPr>
                <a:defRPr/>
              </a:pPr>
              <a:t>2016/3/28</a:t>
            </a:fld>
            <a:endParaRPr lang="ja-JP" altLang="en-US" dirty="0"/>
          </a:p>
        </p:txBody>
      </p:sp>
      <p:sp>
        <p:nvSpPr>
          <p:cNvPr id="6" name="フッター プレースホルダー 5"/>
          <p:cNvSpPr>
            <a:spLocks noGrp="1"/>
          </p:cNvSpPr>
          <p:nvPr>
            <p:ph type="ftr" sz="quarter" idx="11"/>
          </p:nvPr>
        </p:nvSpPr>
        <p:spPr/>
        <p:txBody>
          <a:bodyPr/>
          <a:lstStyle>
            <a:lvl1pPr>
              <a:defRPr/>
            </a:lvl1pPr>
            <a:extLst/>
          </a:lstStyle>
          <a:p>
            <a:pPr>
              <a:defRPr/>
            </a:pPr>
            <a:endParaRPr lang="ja-JP" altLang="en-US"/>
          </a:p>
        </p:txBody>
      </p:sp>
      <p:sp>
        <p:nvSpPr>
          <p:cNvPr id="7" name="スライド番号プレースホルダー 6"/>
          <p:cNvSpPr>
            <a:spLocks noGrp="1"/>
          </p:cNvSpPr>
          <p:nvPr>
            <p:ph type="sldNum" sz="quarter" idx="12"/>
          </p:nvPr>
        </p:nvSpPr>
        <p:spPr/>
        <p:txBody>
          <a:bodyPr/>
          <a:lstStyle>
            <a:lvl1pPr>
              <a:defRPr/>
            </a:lvl1pPr>
            <a:extLst/>
          </a:lstStyle>
          <a:p>
            <a:pPr>
              <a:defRPr/>
            </a:pPr>
            <a:fld id="{9B9B3DB7-18B7-4261-A5F2-381B5C764960}" type="slidenum">
              <a:rPr lang="ja-JP" altLang="en-US"/>
              <a:pPr>
                <a:defRPr/>
              </a:pPr>
              <a:t>‹#›</a:t>
            </a:fld>
            <a:endParaRPr lang="ja-JP" altLang="en-US" dirty="0"/>
          </a:p>
        </p:txBody>
      </p:sp>
    </p:spTree>
    <p:extLst>
      <p:ext uri="{BB962C8B-B14F-4D97-AF65-F5344CB8AC3E}">
        <p14:creationId xmlns:p14="http://schemas.microsoft.com/office/powerpoint/2010/main" val="3497355649"/>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8229600" cy="1143000"/>
          </a:xfrm>
        </p:spPr>
        <p:txBody>
          <a:bodyPr/>
          <a:lstStyle>
            <a:lvl1pPr>
              <a:defRPr/>
            </a:lvl1pPr>
            <a:extLst/>
          </a:lstStyle>
          <a:p>
            <a:r>
              <a:rPr lang="ja-JP" altLang="en-US" smtClean="0"/>
              <a:t>マスター タイトルの書式設定</a:t>
            </a:r>
            <a:endParaRPr lang="en-US"/>
          </a:p>
        </p:txBody>
      </p:sp>
      <p:sp>
        <p:nvSpPr>
          <p:cNvPr id="3" name="テキスト プレースホルダー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ja-JP" altLang="en-US" smtClean="0"/>
              <a:t>マスター テキストの書式設定</a:t>
            </a:r>
          </a:p>
        </p:txBody>
      </p:sp>
      <p:sp>
        <p:nvSpPr>
          <p:cNvPr id="4" name="テキスト プレースホルダー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ja-JP" altLang="en-US" smtClean="0"/>
              <a:t>マスター テキストの書式設定</a:t>
            </a:r>
          </a:p>
        </p:txBody>
      </p:sp>
      <p:sp>
        <p:nvSpPr>
          <p:cNvPr id="5" name="コンテンツ プレースホルダー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コンテンツ プレースホルダー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ー 6"/>
          <p:cNvSpPr>
            <a:spLocks noGrp="1"/>
          </p:cNvSpPr>
          <p:nvPr>
            <p:ph type="dt" sz="half" idx="10"/>
          </p:nvPr>
        </p:nvSpPr>
        <p:spPr/>
        <p:txBody>
          <a:bodyPr/>
          <a:lstStyle>
            <a:lvl1pPr>
              <a:defRPr/>
            </a:lvl1pPr>
            <a:extLst/>
          </a:lstStyle>
          <a:p>
            <a:pPr>
              <a:defRPr/>
            </a:pPr>
            <a:fld id="{77667017-735D-4CC4-B06B-9A36A2999D2A}" type="datetimeFigureOut">
              <a:rPr lang="ja-JP" altLang="en-US"/>
              <a:pPr>
                <a:defRPr/>
              </a:pPr>
              <a:t>2016/3/28</a:t>
            </a:fld>
            <a:endParaRPr lang="ja-JP" altLang="en-US" dirty="0"/>
          </a:p>
        </p:txBody>
      </p:sp>
      <p:sp>
        <p:nvSpPr>
          <p:cNvPr id="8" name="フッター プレースホルダー 7"/>
          <p:cNvSpPr>
            <a:spLocks noGrp="1"/>
          </p:cNvSpPr>
          <p:nvPr>
            <p:ph type="ftr" sz="quarter" idx="11"/>
          </p:nvPr>
        </p:nvSpPr>
        <p:spPr/>
        <p:txBody>
          <a:bodyPr/>
          <a:lstStyle>
            <a:lvl1pPr>
              <a:defRPr/>
            </a:lvl1pPr>
            <a:extLst/>
          </a:lstStyle>
          <a:p>
            <a:pPr>
              <a:defRPr/>
            </a:pPr>
            <a:endParaRPr lang="ja-JP" altLang="en-US"/>
          </a:p>
        </p:txBody>
      </p:sp>
      <p:sp>
        <p:nvSpPr>
          <p:cNvPr id="9" name="スライド番号プレースホルダー 8"/>
          <p:cNvSpPr>
            <a:spLocks noGrp="1"/>
          </p:cNvSpPr>
          <p:nvPr>
            <p:ph type="sldNum" sz="quarter" idx="12"/>
          </p:nvPr>
        </p:nvSpPr>
        <p:spPr/>
        <p:txBody>
          <a:bodyPr/>
          <a:lstStyle>
            <a:lvl1pPr>
              <a:defRPr/>
            </a:lvl1pPr>
            <a:extLst/>
          </a:lstStyle>
          <a:p>
            <a:pPr>
              <a:defRPr/>
            </a:pPr>
            <a:fld id="{EC22E4A0-4F02-43B9-A05C-BEE43DB3E147}" type="slidenum">
              <a:rPr lang="ja-JP" altLang="en-US"/>
              <a:pPr>
                <a:defRPr/>
              </a:pPr>
              <a:t>‹#›</a:t>
            </a:fld>
            <a:endParaRPr lang="ja-JP" altLang="en-US" dirty="0"/>
          </a:p>
        </p:txBody>
      </p:sp>
    </p:spTree>
    <p:extLst>
      <p:ext uri="{BB962C8B-B14F-4D97-AF65-F5344CB8AC3E}">
        <p14:creationId xmlns:p14="http://schemas.microsoft.com/office/powerpoint/2010/main" val="3861345652"/>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 name="タイトル 5"/>
          <p:cNvSpPr>
            <a:spLocks noGrp="1"/>
          </p:cNvSpPr>
          <p:nvPr>
            <p:ph type="title"/>
          </p:nvPr>
        </p:nvSpPr>
        <p:spPr/>
        <p:txBody>
          <a:bodyPr rtlCol="0"/>
          <a:lstStyle>
            <a:extLst/>
          </a:lstStyle>
          <a:p>
            <a:r>
              <a:rPr lang="ja-JP" altLang="en-US" smtClean="0"/>
              <a:t>マスター タイトルの書式設定</a:t>
            </a:r>
            <a:endParaRPr lang="en-US"/>
          </a:p>
        </p:txBody>
      </p:sp>
      <p:sp>
        <p:nvSpPr>
          <p:cNvPr id="3" name="日付プレースホルダー 2"/>
          <p:cNvSpPr>
            <a:spLocks noGrp="1"/>
          </p:cNvSpPr>
          <p:nvPr>
            <p:ph type="dt" sz="half" idx="10"/>
          </p:nvPr>
        </p:nvSpPr>
        <p:spPr/>
        <p:txBody>
          <a:bodyPr/>
          <a:lstStyle>
            <a:lvl1pPr>
              <a:defRPr/>
            </a:lvl1pPr>
            <a:extLst/>
          </a:lstStyle>
          <a:p>
            <a:pPr>
              <a:defRPr/>
            </a:pPr>
            <a:fld id="{CBEC273E-6311-4D3A-BF3F-4471F9E82902}" type="datetimeFigureOut">
              <a:rPr lang="ja-JP" altLang="en-US"/>
              <a:pPr>
                <a:defRPr/>
              </a:pPr>
              <a:t>2016/3/28</a:t>
            </a:fld>
            <a:endParaRPr lang="ja-JP" altLang="en-US" dirty="0"/>
          </a:p>
        </p:txBody>
      </p:sp>
      <p:sp>
        <p:nvSpPr>
          <p:cNvPr id="4" name="フッター プレースホルダー 3"/>
          <p:cNvSpPr>
            <a:spLocks noGrp="1"/>
          </p:cNvSpPr>
          <p:nvPr>
            <p:ph type="ftr" sz="quarter" idx="11"/>
          </p:nvPr>
        </p:nvSpPr>
        <p:spPr/>
        <p:txBody>
          <a:bodyPr/>
          <a:lstStyle>
            <a:lvl1pPr>
              <a:defRPr/>
            </a:lvl1pPr>
            <a:extLst/>
          </a:lstStyle>
          <a:p>
            <a:pPr>
              <a:defRPr/>
            </a:pPr>
            <a:endParaRPr lang="ja-JP" altLang="en-US"/>
          </a:p>
        </p:txBody>
      </p:sp>
      <p:sp>
        <p:nvSpPr>
          <p:cNvPr id="5" name="スライド番号プレースホルダー 4"/>
          <p:cNvSpPr>
            <a:spLocks noGrp="1"/>
          </p:cNvSpPr>
          <p:nvPr>
            <p:ph type="sldNum" sz="quarter" idx="12"/>
          </p:nvPr>
        </p:nvSpPr>
        <p:spPr/>
        <p:txBody>
          <a:bodyPr/>
          <a:lstStyle>
            <a:lvl1pPr>
              <a:defRPr/>
            </a:lvl1pPr>
            <a:extLst/>
          </a:lstStyle>
          <a:p>
            <a:pPr>
              <a:defRPr/>
            </a:pPr>
            <a:fld id="{34E011B4-801B-4E11-820E-6E0D7F674BD9}" type="slidenum">
              <a:rPr lang="ja-JP" altLang="en-US"/>
              <a:pPr>
                <a:defRPr/>
              </a:pPr>
              <a:t>‹#›</a:t>
            </a:fld>
            <a:endParaRPr lang="ja-JP" altLang="en-US" dirty="0"/>
          </a:p>
        </p:txBody>
      </p:sp>
    </p:spTree>
    <p:extLst>
      <p:ext uri="{BB962C8B-B14F-4D97-AF65-F5344CB8AC3E}">
        <p14:creationId xmlns:p14="http://schemas.microsoft.com/office/powerpoint/2010/main" val="3816495286"/>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9"/>
          <p:cNvSpPr>
            <a:spLocks noGrp="1"/>
          </p:cNvSpPr>
          <p:nvPr>
            <p:ph type="dt" sz="half" idx="10"/>
          </p:nvPr>
        </p:nvSpPr>
        <p:spPr/>
        <p:txBody>
          <a:bodyPr/>
          <a:lstStyle>
            <a:lvl1pPr>
              <a:defRPr/>
            </a:lvl1pPr>
          </a:lstStyle>
          <a:p>
            <a:pPr>
              <a:defRPr/>
            </a:pPr>
            <a:fld id="{E65E83F0-898E-40B4-83C8-0CF6AD379F78}" type="datetimeFigureOut">
              <a:rPr lang="ja-JP" altLang="en-US"/>
              <a:pPr>
                <a:defRPr/>
              </a:pPr>
              <a:t>2016/3/28</a:t>
            </a:fld>
            <a:endParaRPr lang="ja-JP" altLang="en-US" dirty="0"/>
          </a:p>
        </p:txBody>
      </p:sp>
      <p:sp>
        <p:nvSpPr>
          <p:cNvPr id="3" name="フッター プレースホルダー 21"/>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ー 17"/>
          <p:cNvSpPr>
            <a:spLocks noGrp="1"/>
          </p:cNvSpPr>
          <p:nvPr>
            <p:ph type="sldNum" sz="quarter" idx="12"/>
          </p:nvPr>
        </p:nvSpPr>
        <p:spPr/>
        <p:txBody>
          <a:bodyPr/>
          <a:lstStyle>
            <a:lvl1pPr>
              <a:defRPr/>
            </a:lvl1pPr>
          </a:lstStyle>
          <a:p>
            <a:pPr>
              <a:defRPr/>
            </a:pPr>
            <a:fld id="{08D97D74-020F-4E75-B1F2-DD4F86889355}" type="slidenum">
              <a:rPr lang="ja-JP" altLang="en-US"/>
              <a:pPr>
                <a:defRPr/>
              </a:pPr>
              <a:t>‹#›</a:t>
            </a:fld>
            <a:endParaRPr lang="ja-JP" altLang="en-US" dirty="0"/>
          </a:p>
        </p:txBody>
      </p:sp>
    </p:spTree>
    <p:extLst>
      <p:ext uri="{BB962C8B-B14F-4D97-AF65-F5344CB8AC3E}">
        <p14:creationId xmlns:p14="http://schemas.microsoft.com/office/powerpoint/2010/main" val="1330386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ja-JP" altLang="en-US" smtClean="0"/>
              <a:t>マスター タイトルの書式設定</a:t>
            </a:r>
            <a:endParaRPr lang="en-US"/>
          </a:p>
        </p:txBody>
      </p:sp>
      <p:sp>
        <p:nvSpPr>
          <p:cNvPr id="3" name="テキスト プレースホルダー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ja-JP" altLang="en-US" smtClean="0"/>
              <a:t>マスター テキストの書式設定</a:t>
            </a:r>
          </a:p>
        </p:txBody>
      </p:sp>
      <p:sp>
        <p:nvSpPr>
          <p:cNvPr id="4" name="コンテンツ プレースホルダー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ー 4"/>
          <p:cNvSpPr>
            <a:spLocks noGrp="1"/>
          </p:cNvSpPr>
          <p:nvPr>
            <p:ph type="dt" sz="half" idx="10"/>
          </p:nvPr>
        </p:nvSpPr>
        <p:spPr/>
        <p:txBody>
          <a:bodyPr/>
          <a:lstStyle>
            <a:lvl1pPr>
              <a:defRPr/>
            </a:lvl1pPr>
            <a:extLst/>
          </a:lstStyle>
          <a:p>
            <a:pPr>
              <a:defRPr/>
            </a:pPr>
            <a:fld id="{BD2E88FE-B353-4B08-AFB0-3771450ADCC8}" type="datetimeFigureOut">
              <a:rPr lang="ja-JP" altLang="en-US"/>
              <a:pPr>
                <a:defRPr/>
              </a:pPr>
              <a:t>2016/3/28</a:t>
            </a:fld>
            <a:endParaRPr lang="ja-JP" altLang="en-US" dirty="0"/>
          </a:p>
        </p:txBody>
      </p:sp>
      <p:sp>
        <p:nvSpPr>
          <p:cNvPr id="6" name="フッター プレースホルダー 5"/>
          <p:cNvSpPr>
            <a:spLocks noGrp="1"/>
          </p:cNvSpPr>
          <p:nvPr>
            <p:ph type="ftr" sz="quarter" idx="11"/>
          </p:nvPr>
        </p:nvSpPr>
        <p:spPr/>
        <p:txBody>
          <a:bodyPr/>
          <a:lstStyle>
            <a:lvl1pPr>
              <a:defRPr/>
            </a:lvl1pPr>
            <a:extLst/>
          </a:lstStyle>
          <a:p>
            <a:pPr>
              <a:defRPr/>
            </a:pPr>
            <a:endParaRPr lang="ja-JP" altLang="en-US"/>
          </a:p>
        </p:txBody>
      </p:sp>
      <p:sp>
        <p:nvSpPr>
          <p:cNvPr id="7" name="スライド番号プレースホルダー 6"/>
          <p:cNvSpPr>
            <a:spLocks noGrp="1"/>
          </p:cNvSpPr>
          <p:nvPr>
            <p:ph type="sldNum" sz="quarter" idx="12"/>
          </p:nvPr>
        </p:nvSpPr>
        <p:spPr/>
        <p:txBody>
          <a:bodyPr/>
          <a:lstStyle>
            <a:lvl1pPr>
              <a:defRPr/>
            </a:lvl1pPr>
            <a:extLst/>
          </a:lstStyle>
          <a:p>
            <a:pPr>
              <a:defRPr/>
            </a:pPr>
            <a:fld id="{E24356DE-D05F-40F1-B0A2-3807E02A025A}" type="slidenum">
              <a:rPr lang="ja-JP" altLang="en-US"/>
              <a:pPr>
                <a:defRPr/>
              </a:pPr>
              <a:t>‹#›</a:t>
            </a:fld>
            <a:endParaRPr lang="ja-JP" altLang="en-US" dirty="0"/>
          </a:p>
        </p:txBody>
      </p:sp>
    </p:spTree>
    <p:extLst>
      <p:ext uri="{BB962C8B-B14F-4D97-AF65-F5344CB8AC3E}">
        <p14:creationId xmlns:p14="http://schemas.microsoft.com/office/powerpoint/2010/main" val="1073968762"/>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5" name="フリーフォーム 7"/>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kumimoji="0" lang="en-US"/>
          </a:p>
        </p:txBody>
      </p:sp>
      <p:sp>
        <p:nvSpPr>
          <p:cNvPr id="6" name="フリーフォーム 8"/>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kumimoji="0" lang="en-US"/>
          </a:p>
        </p:txBody>
      </p:sp>
      <p:sp>
        <p:nvSpPr>
          <p:cNvPr id="7" name="直角三角形 9"/>
          <p:cNvSpPr>
            <a:spLocks/>
          </p:cNvSpPr>
          <p:nvPr/>
        </p:nvSpPr>
        <p:spPr bwMode="auto">
          <a:xfrm>
            <a:off x="-6042" y="5791253"/>
            <a:ext cx="3402314" cy="1080868"/>
          </a:xfrm>
          <a:prstGeom prst="rtTriangle">
            <a:avLst/>
          </a:prstGeom>
          <a:blipFill>
            <a:blip r:embed="rId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cxnSp>
        <p:nvCxnSpPr>
          <p:cNvPr id="8" name="直線コネクタ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山形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kumimoji="0" lang="en-US"/>
          </a:p>
        </p:txBody>
      </p:sp>
      <p:sp>
        <p:nvSpPr>
          <p:cNvPr id="10" name="山形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kumimoji="0" lang="en-US"/>
          </a:p>
        </p:txBody>
      </p:sp>
      <p:sp>
        <p:nvSpPr>
          <p:cNvPr id="4" name="テキスト プレースホルダー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ja-JP" altLang="en-US" smtClean="0"/>
              <a:t>マスター テキストの書式設定</a:t>
            </a:r>
          </a:p>
        </p:txBody>
      </p:sp>
      <p:sp>
        <p:nvSpPr>
          <p:cNvPr id="3" name="図プレースホルダー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ja-JP" altLang="en-US" noProof="0" smtClean="0"/>
              <a:t>アイコンをクリックして図を追加</a:t>
            </a:r>
            <a:endParaRPr lang="en-US" noProof="0" dirty="0"/>
          </a:p>
        </p:txBody>
      </p:sp>
      <p:sp>
        <p:nvSpPr>
          <p:cNvPr id="2" name="タイトル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ja-JP" altLang="en-US" smtClean="0"/>
              <a:t>マスター タイトルの書式設定</a:t>
            </a:r>
            <a:endParaRPr lang="en-US"/>
          </a:p>
        </p:txBody>
      </p:sp>
      <p:sp>
        <p:nvSpPr>
          <p:cNvPr id="11" name="日付プレースホルダー 4"/>
          <p:cNvSpPr>
            <a:spLocks noGrp="1"/>
          </p:cNvSpPr>
          <p:nvPr>
            <p:ph type="dt" sz="half" idx="10"/>
          </p:nvPr>
        </p:nvSpPr>
        <p:spPr/>
        <p:txBody>
          <a:bodyPr/>
          <a:lstStyle>
            <a:lvl1pPr>
              <a:defRPr smtClean="0">
                <a:solidFill>
                  <a:schemeClr val="tx1"/>
                </a:solidFill>
              </a:defRPr>
            </a:lvl1pPr>
            <a:extLst/>
          </a:lstStyle>
          <a:p>
            <a:pPr>
              <a:defRPr/>
            </a:pPr>
            <a:fld id="{85AF3499-E0D1-4908-867A-60F0D157297E}" type="datetimeFigureOut">
              <a:rPr lang="ja-JP" altLang="en-US"/>
              <a:pPr>
                <a:defRPr/>
              </a:pPr>
              <a:t>2016/3/28</a:t>
            </a:fld>
            <a:endParaRPr lang="ja-JP" altLang="en-US" dirty="0"/>
          </a:p>
        </p:txBody>
      </p:sp>
      <p:sp>
        <p:nvSpPr>
          <p:cNvPr id="12" name="フッター プレースホルダー 5"/>
          <p:cNvSpPr>
            <a:spLocks noGrp="1"/>
          </p:cNvSpPr>
          <p:nvPr>
            <p:ph type="ftr" sz="quarter" idx="11"/>
          </p:nvPr>
        </p:nvSpPr>
        <p:spPr/>
        <p:txBody>
          <a:bodyPr/>
          <a:lstStyle>
            <a:lvl1pPr>
              <a:defRPr>
                <a:solidFill>
                  <a:schemeClr val="tx1"/>
                </a:solidFill>
              </a:defRPr>
            </a:lvl1pPr>
            <a:extLst/>
          </a:lstStyle>
          <a:p>
            <a:pPr>
              <a:defRPr/>
            </a:pPr>
            <a:endParaRPr lang="ja-JP" altLang="en-US"/>
          </a:p>
        </p:txBody>
      </p:sp>
      <p:sp>
        <p:nvSpPr>
          <p:cNvPr id="13" name="スライド番号プレースホルダー 6"/>
          <p:cNvSpPr>
            <a:spLocks noGrp="1"/>
          </p:cNvSpPr>
          <p:nvPr>
            <p:ph type="sldNum" sz="quarter" idx="12"/>
          </p:nvPr>
        </p:nvSpPr>
        <p:spPr/>
        <p:txBody>
          <a:bodyPr/>
          <a:lstStyle>
            <a:lvl1pPr>
              <a:defRPr smtClean="0">
                <a:solidFill>
                  <a:schemeClr val="tx1"/>
                </a:solidFill>
              </a:defRPr>
            </a:lvl1pPr>
            <a:extLst/>
          </a:lstStyle>
          <a:p>
            <a:pPr>
              <a:defRPr/>
            </a:pPr>
            <a:fld id="{2699C4CF-0577-431F-B5BB-D7C3D2823645}" type="slidenum">
              <a:rPr lang="ja-JP" altLang="en-US"/>
              <a:pPr>
                <a:defRPr/>
              </a:pPr>
              <a:t>‹#›</a:t>
            </a:fld>
            <a:endParaRPr lang="ja-JP" altLang="en-US" dirty="0"/>
          </a:p>
        </p:txBody>
      </p:sp>
    </p:spTree>
    <p:extLst>
      <p:ext uri="{BB962C8B-B14F-4D97-AF65-F5344CB8AC3E}">
        <p14:creationId xmlns:p14="http://schemas.microsoft.com/office/powerpoint/2010/main" val="2460175376"/>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フリーフォーム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kumimoji="0" lang="en-US"/>
          </a:p>
        </p:txBody>
      </p:sp>
      <p:sp>
        <p:nvSpPr>
          <p:cNvPr id="12" name="フリーフォーム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kumimoji="0" lang="en-US"/>
          </a:p>
        </p:txBody>
      </p:sp>
      <p:sp>
        <p:nvSpPr>
          <p:cNvPr id="14" name="直角三角形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cxnSp>
        <p:nvCxnSpPr>
          <p:cNvPr id="15" name="直線コネクタ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タイトル プレースホルダー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ja-JP" altLang="en-US" smtClean="0"/>
              <a:t>マスター タイトルの書式設定</a:t>
            </a:r>
            <a:endParaRPr lang="en-US"/>
          </a:p>
        </p:txBody>
      </p:sp>
      <p:sp>
        <p:nvSpPr>
          <p:cNvPr id="1033" name="テキスト プレースホルダー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ltLang="ja-JP" smtClean="0"/>
          </a:p>
        </p:txBody>
      </p:sp>
      <p:sp>
        <p:nvSpPr>
          <p:cNvPr id="10" name="日付プレースホルダー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smtClean="0">
                <a:solidFill>
                  <a:schemeClr val="tx1"/>
                </a:solidFill>
              </a:defRPr>
            </a:lvl1pPr>
            <a:extLst/>
          </a:lstStyle>
          <a:p>
            <a:pPr>
              <a:defRPr/>
            </a:pPr>
            <a:fld id="{ED581549-5AFB-4E49-8C04-495AB8E24156}" type="datetimeFigureOut">
              <a:rPr lang="ja-JP" altLang="en-US"/>
              <a:pPr>
                <a:defRPr/>
              </a:pPr>
              <a:t>2016/3/28</a:t>
            </a:fld>
            <a:endParaRPr lang="ja-JP" altLang="en-US" dirty="0"/>
          </a:p>
        </p:txBody>
      </p:sp>
      <p:sp>
        <p:nvSpPr>
          <p:cNvPr id="22" name="フッター プレースホルダー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ja-JP" altLang="en-US"/>
          </a:p>
        </p:txBody>
      </p:sp>
      <p:sp>
        <p:nvSpPr>
          <p:cNvPr id="18" name="スライド番号プレースホルダー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smtClean="0">
                <a:solidFill>
                  <a:schemeClr val="tx1"/>
                </a:solidFill>
              </a:defRPr>
            </a:lvl1pPr>
            <a:extLst/>
          </a:lstStyle>
          <a:p>
            <a:pPr>
              <a:defRPr/>
            </a:pPr>
            <a:fld id="{7B7BC26D-4523-4E06-A554-3C5413ACA33D}" type="slidenum">
              <a:rPr lang="ja-JP" altLang="en-US"/>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4180" r:id="rId1"/>
    <p:sldLayoutId id="2147484167" r:id="rId2"/>
    <p:sldLayoutId id="2147484181" r:id="rId3"/>
    <p:sldLayoutId id="2147484182" r:id="rId4"/>
    <p:sldLayoutId id="2147484183" r:id="rId5"/>
    <p:sldLayoutId id="2147484184" r:id="rId6"/>
    <p:sldLayoutId id="2147484166" r:id="rId7"/>
    <p:sldLayoutId id="2147484185" r:id="rId8"/>
    <p:sldLayoutId id="2147484186" r:id="rId9"/>
    <p:sldLayoutId id="2147484165" r:id="rId10"/>
    <p:sldLayoutId id="2147484164" r:id="rId11"/>
  </p:sldLayoutIdLst>
  <p:txStyles>
    <p:titleStyle>
      <a:lvl1pPr algn="l" rtl="0" fontAlgn="base">
        <a:spcBef>
          <a:spcPct val="0"/>
        </a:spcBef>
        <a:spcAft>
          <a:spcPct val="0"/>
        </a:spcAft>
        <a:defRPr kumimoji="1"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kumimoji="1" sz="4100" b="1">
          <a:solidFill>
            <a:schemeClr val="tx2"/>
          </a:solidFill>
          <a:latin typeface="Lucida Sans Unicode" pitchFamily="34" charset="0"/>
          <a:ea typeface="ＭＳ Ｐゴシック" charset="-128"/>
        </a:defRPr>
      </a:lvl2pPr>
      <a:lvl3pPr algn="l" rtl="0" fontAlgn="base">
        <a:spcBef>
          <a:spcPct val="0"/>
        </a:spcBef>
        <a:spcAft>
          <a:spcPct val="0"/>
        </a:spcAft>
        <a:defRPr kumimoji="1" sz="4100" b="1">
          <a:solidFill>
            <a:schemeClr val="tx2"/>
          </a:solidFill>
          <a:latin typeface="Lucida Sans Unicode" pitchFamily="34" charset="0"/>
          <a:ea typeface="ＭＳ Ｐゴシック" charset="-128"/>
        </a:defRPr>
      </a:lvl3pPr>
      <a:lvl4pPr algn="l" rtl="0" fontAlgn="base">
        <a:spcBef>
          <a:spcPct val="0"/>
        </a:spcBef>
        <a:spcAft>
          <a:spcPct val="0"/>
        </a:spcAft>
        <a:defRPr kumimoji="1" sz="4100" b="1">
          <a:solidFill>
            <a:schemeClr val="tx2"/>
          </a:solidFill>
          <a:latin typeface="Lucida Sans Unicode" pitchFamily="34" charset="0"/>
          <a:ea typeface="ＭＳ Ｐゴシック" charset="-128"/>
        </a:defRPr>
      </a:lvl4pPr>
      <a:lvl5pPr algn="l" rtl="0" fontAlgn="base">
        <a:spcBef>
          <a:spcPct val="0"/>
        </a:spcBef>
        <a:spcAft>
          <a:spcPct val="0"/>
        </a:spcAft>
        <a:defRPr kumimoji="1" sz="4100" b="1">
          <a:solidFill>
            <a:schemeClr val="tx2"/>
          </a:solidFill>
          <a:latin typeface="Lucida Sans Unicode" pitchFamily="34" charset="0"/>
          <a:ea typeface="ＭＳ Ｐゴシック" charset="-128"/>
        </a:defRPr>
      </a:lvl5pPr>
      <a:lvl6pPr marL="457200" algn="l" rtl="0" fontAlgn="base">
        <a:spcBef>
          <a:spcPct val="0"/>
        </a:spcBef>
        <a:spcAft>
          <a:spcPct val="0"/>
        </a:spcAft>
        <a:defRPr kumimoji="1" sz="4100" b="1">
          <a:solidFill>
            <a:schemeClr val="tx2"/>
          </a:solidFill>
          <a:latin typeface="Lucida Sans Unicode" pitchFamily="34" charset="0"/>
          <a:ea typeface="ＭＳ Ｐゴシック" charset="-128"/>
        </a:defRPr>
      </a:lvl6pPr>
      <a:lvl7pPr marL="914400" algn="l" rtl="0" fontAlgn="base">
        <a:spcBef>
          <a:spcPct val="0"/>
        </a:spcBef>
        <a:spcAft>
          <a:spcPct val="0"/>
        </a:spcAft>
        <a:defRPr kumimoji="1" sz="4100" b="1">
          <a:solidFill>
            <a:schemeClr val="tx2"/>
          </a:solidFill>
          <a:latin typeface="Lucida Sans Unicode" pitchFamily="34" charset="0"/>
          <a:ea typeface="ＭＳ Ｐゴシック" charset="-128"/>
        </a:defRPr>
      </a:lvl7pPr>
      <a:lvl8pPr marL="1371600" algn="l" rtl="0" fontAlgn="base">
        <a:spcBef>
          <a:spcPct val="0"/>
        </a:spcBef>
        <a:spcAft>
          <a:spcPct val="0"/>
        </a:spcAft>
        <a:defRPr kumimoji="1" sz="4100" b="1">
          <a:solidFill>
            <a:schemeClr val="tx2"/>
          </a:solidFill>
          <a:latin typeface="Lucida Sans Unicode" pitchFamily="34" charset="0"/>
          <a:ea typeface="ＭＳ Ｐゴシック" charset="-128"/>
        </a:defRPr>
      </a:lvl8pPr>
      <a:lvl9pPr marL="1828800" algn="l" rtl="0" fontAlgn="base">
        <a:spcBef>
          <a:spcPct val="0"/>
        </a:spcBef>
        <a:spcAft>
          <a:spcPct val="0"/>
        </a:spcAft>
        <a:defRPr kumimoji="1" sz="4100" b="1">
          <a:solidFill>
            <a:schemeClr val="tx2"/>
          </a:solidFill>
          <a:latin typeface="Lucida Sans Unicode" pitchFamily="34" charset="0"/>
          <a:ea typeface="ＭＳ Ｐゴシック" charset="-128"/>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kumimoji="1"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kumimoji="1"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kumimoji="1"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kumimoji="1"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umimoji="1"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1"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1" sz="1600" kern="1200" baseline="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8.w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5.gif"/><Relationship Id="rId3" Type="http://schemas.openxmlformats.org/officeDocument/2006/relationships/image" Target="../media/image20.gif"/><Relationship Id="rId7" Type="http://schemas.openxmlformats.org/officeDocument/2006/relationships/image" Target="../media/image24.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3.gif"/><Relationship Id="rId5" Type="http://schemas.openxmlformats.org/officeDocument/2006/relationships/image" Target="../media/image22.gif"/><Relationship Id="rId4" Type="http://schemas.openxmlformats.org/officeDocument/2006/relationships/image" Target="../media/image21.gif"/><Relationship Id="rId9" Type="http://schemas.openxmlformats.org/officeDocument/2006/relationships/image" Target="../media/image26.gif"/></Relationships>
</file>

<file path=ppt/slides/_rels/slide16.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fontAlgn="auto">
              <a:spcAft>
                <a:spcPts val="0"/>
              </a:spcAft>
              <a:defRPr/>
            </a:pPr>
            <a:r>
              <a:rPr lang="en-US" altLang="ja-JP" dirty="0" smtClean="0"/>
              <a:t>H</a:t>
            </a:r>
            <a:r>
              <a:rPr lang="ja-JP" altLang="en-US" dirty="0"/>
              <a:t>○</a:t>
            </a:r>
            <a:r>
              <a:rPr lang="en-US" altLang="ja-JP" dirty="0" smtClean="0"/>
              <a:t>.</a:t>
            </a:r>
            <a:r>
              <a:rPr lang="ja-JP" altLang="en-US" dirty="0" smtClean="0"/>
              <a:t>○</a:t>
            </a:r>
            <a:r>
              <a:rPr lang="en-US" altLang="ja-JP" dirty="0" smtClean="0"/>
              <a:t>.</a:t>
            </a:r>
            <a:r>
              <a:rPr lang="ja-JP" altLang="en-US" dirty="0" smtClean="0"/>
              <a:t>○</a:t>
            </a:r>
            <a:r>
              <a:rPr lang="en-US" altLang="ja-JP" dirty="0" smtClean="0"/>
              <a:t/>
            </a:r>
            <a:br>
              <a:rPr lang="en-US" altLang="ja-JP" dirty="0" smtClean="0"/>
            </a:br>
            <a:r>
              <a:rPr lang="ja-JP" altLang="en-US" dirty="0" smtClean="0"/>
              <a:t>○○学校出前講座</a:t>
            </a:r>
            <a:endParaRPr lang="ja-JP" altLang="en-US" dirty="0"/>
          </a:p>
        </p:txBody>
      </p:sp>
      <p:sp>
        <p:nvSpPr>
          <p:cNvPr id="52226" name="サブタイトル 2"/>
          <p:cNvSpPr>
            <a:spLocks noGrp="1"/>
          </p:cNvSpPr>
          <p:nvPr>
            <p:ph type="subTitle" idx="1"/>
          </p:nvPr>
        </p:nvSpPr>
        <p:spPr>
          <a:xfrm>
            <a:off x="457200" y="3900488"/>
            <a:ext cx="4953000" cy="2768600"/>
          </a:xfrm>
        </p:spPr>
        <p:txBody>
          <a:bodyPr/>
          <a:lstStyle/>
          <a:p>
            <a:pPr marR="0" algn="ctr"/>
            <a:endParaRPr lang="en-US" altLang="ja-JP" dirty="0" smtClean="0"/>
          </a:p>
          <a:p>
            <a:pPr marR="0" algn="ctr"/>
            <a:r>
              <a:rPr lang="ja-JP" altLang="en-US" dirty="0" smtClean="0"/>
              <a:t>－関心を一票に変える－</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457200" y="1481138"/>
            <a:ext cx="8229600" cy="4972198"/>
          </a:xfrm>
        </p:spPr>
        <p:txBody>
          <a:bodyPr>
            <a:normAutofit lnSpcReduction="10000"/>
          </a:bodyPr>
          <a:lstStyle/>
          <a:p>
            <a:pPr marL="109728" indent="0" fontAlgn="auto">
              <a:spcAft>
                <a:spcPts val="0"/>
              </a:spcAft>
              <a:buFont typeface="Wingdings 3"/>
              <a:buNone/>
              <a:defRPr/>
            </a:pPr>
            <a:r>
              <a:rPr lang="ja-JP" altLang="en-US" sz="3200" dirty="0" smtClean="0"/>
              <a:t>Ｈ</a:t>
            </a:r>
            <a:r>
              <a:rPr lang="en-US" altLang="ja-JP" sz="3200" dirty="0" smtClean="0"/>
              <a:t>27.8.9</a:t>
            </a:r>
            <a:r>
              <a:rPr lang="ja-JP" altLang="en-US" sz="3200" dirty="0" smtClean="0"/>
              <a:t>埼玉県知事選挙：</a:t>
            </a:r>
            <a:endParaRPr lang="en-US" altLang="ja-JP" sz="3200" dirty="0" smtClean="0"/>
          </a:p>
          <a:p>
            <a:pPr marL="109728" indent="0" fontAlgn="auto">
              <a:spcAft>
                <a:spcPts val="0"/>
              </a:spcAft>
              <a:buFont typeface="Wingdings 3"/>
              <a:buNone/>
              <a:defRPr/>
            </a:pPr>
            <a:r>
              <a:rPr lang="ja-JP" altLang="en-US" sz="3200" dirty="0" smtClean="0"/>
              <a:t>　　　　</a:t>
            </a:r>
            <a:r>
              <a:rPr lang="en-US" altLang="ja-JP" sz="3200" dirty="0" smtClean="0"/>
              <a:t>20</a:t>
            </a:r>
            <a:r>
              <a:rPr lang="ja-JP" altLang="en-US" sz="3200" dirty="0" smtClean="0"/>
              <a:t>～</a:t>
            </a:r>
            <a:r>
              <a:rPr lang="en-US" altLang="ja-JP" sz="3200" dirty="0" smtClean="0"/>
              <a:t>24</a:t>
            </a:r>
            <a:r>
              <a:rPr lang="ja-JP" altLang="en-US" sz="3200" dirty="0" smtClean="0"/>
              <a:t>歳の投票率は？？</a:t>
            </a:r>
            <a:endParaRPr lang="en-US" altLang="ja-JP" sz="3200" dirty="0" smtClean="0"/>
          </a:p>
          <a:p>
            <a:pPr marL="109728" indent="0" fontAlgn="auto">
              <a:spcAft>
                <a:spcPts val="0"/>
              </a:spcAft>
              <a:buFont typeface="Wingdings 3"/>
              <a:buNone/>
              <a:defRPr/>
            </a:pPr>
            <a:endParaRPr lang="en-US" altLang="ja-JP" dirty="0"/>
          </a:p>
          <a:p>
            <a:pPr marL="109728" indent="0" algn="ctr" fontAlgn="auto">
              <a:spcAft>
                <a:spcPts val="0"/>
              </a:spcAft>
              <a:buFont typeface="Wingdings 3"/>
              <a:buNone/>
              <a:defRPr/>
            </a:pPr>
            <a:r>
              <a:rPr lang="ja-JP" altLang="en-US" sz="7200" dirty="0" smtClean="0"/>
              <a:t>①　</a:t>
            </a:r>
            <a:r>
              <a:rPr lang="ja-JP" altLang="en-US" sz="7200" dirty="0" smtClean="0">
                <a:solidFill>
                  <a:srgbClr val="FF0000"/>
                </a:solidFill>
              </a:rPr>
              <a:t>１</a:t>
            </a:r>
            <a:r>
              <a:rPr lang="ja-JP" altLang="en-US" sz="7200" dirty="0" smtClean="0"/>
              <a:t>３．６４％</a:t>
            </a:r>
            <a:endParaRPr lang="en-US" altLang="ja-JP" sz="7200" dirty="0" smtClean="0"/>
          </a:p>
          <a:p>
            <a:pPr marL="109728" indent="0" algn="ctr" fontAlgn="auto">
              <a:spcAft>
                <a:spcPts val="0"/>
              </a:spcAft>
              <a:buFont typeface="Wingdings 3"/>
              <a:buNone/>
              <a:defRPr/>
            </a:pPr>
            <a:r>
              <a:rPr lang="ja-JP" altLang="en-US" sz="7200" dirty="0" smtClean="0"/>
              <a:t>②　</a:t>
            </a:r>
            <a:r>
              <a:rPr lang="ja-JP" altLang="en-US" sz="7200" dirty="0" smtClean="0">
                <a:solidFill>
                  <a:srgbClr val="FF0000"/>
                </a:solidFill>
              </a:rPr>
              <a:t>２</a:t>
            </a:r>
            <a:r>
              <a:rPr lang="ja-JP" altLang="en-US" sz="7200" dirty="0" smtClean="0"/>
              <a:t>３．６４％</a:t>
            </a:r>
            <a:endParaRPr lang="en-US" altLang="ja-JP" sz="7200" dirty="0" smtClean="0"/>
          </a:p>
          <a:p>
            <a:pPr marL="109728" indent="0" algn="ctr" fontAlgn="auto">
              <a:spcAft>
                <a:spcPts val="0"/>
              </a:spcAft>
              <a:buFont typeface="Wingdings 3"/>
              <a:buNone/>
              <a:defRPr/>
            </a:pPr>
            <a:r>
              <a:rPr lang="ja-JP" altLang="en-US" sz="7200" dirty="0" smtClean="0"/>
              <a:t>③　</a:t>
            </a:r>
            <a:r>
              <a:rPr lang="ja-JP" altLang="en-US" sz="7200" dirty="0" smtClean="0">
                <a:solidFill>
                  <a:srgbClr val="FF0000"/>
                </a:solidFill>
              </a:rPr>
              <a:t>３</a:t>
            </a:r>
            <a:r>
              <a:rPr lang="ja-JP" altLang="en-US" sz="7200" dirty="0"/>
              <a:t>３</a:t>
            </a:r>
            <a:r>
              <a:rPr lang="ja-JP" altLang="en-US" sz="7200" dirty="0" smtClean="0"/>
              <a:t>．６４％</a:t>
            </a:r>
            <a:endParaRPr lang="ja-JP" altLang="en-US" dirty="0"/>
          </a:p>
          <a:p>
            <a:pPr marL="365760" indent="-256032" fontAlgn="auto">
              <a:spcAft>
                <a:spcPts val="0"/>
              </a:spcAft>
              <a:buFont typeface="Wingdings 3"/>
              <a:buChar char=""/>
              <a:defRPr/>
            </a:pPr>
            <a:endParaRPr lang="ja-JP" altLang="en-US" dirty="0"/>
          </a:p>
        </p:txBody>
      </p:sp>
      <p:sp>
        <p:nvSpPr>
          <p:cNvPr id="3" name="タイトル 2"/>
          <p:cNvSpPr>
            <a:spLocks noGrp="1"/>
          </p:cNvSpPr>
          <p:nvPr>
            <p:ph type="title"/>
          </p:nvPr>
        </p:nvSpPr>
        <p:spPr/>
        <p:txBody>
          <a:bodyPr/>
          <a:lstStyle/>
          <a:p>
            <a:pPr fontAlgn="auto">
              <a:spcAft>
                <a:spcPts val="0"/>
              </a:spcAft>
              <a:defRPr/>
            </a:pPr>
            <a:r>
              <a:rPr lang="ja-JP" altLang="en-US" dirty="0" smtClean="0"/>
              <a:t>クイズ</a:t>
            </a:r>
            <a:endParaRPr lang="ja-JP"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 calcmode="lin" valueType="num">
                                      <p:cBhvr additive="base">
                                        <p:cTn id="7"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anim calcmode="lin" valueType="num">
                                      <p:cBhvr additive="base">
                                        <p:cTn id="13"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anim calcmode="lin" valueType="num">
                                      <p:cBhvr additive="base">
                                        <p:cTn id="19" dur="5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コンテンツ プレースホルダ 2"/>
          <p:cNvSpPr>
            <a:spLocks noGrp="1"/>
          </p:cNvSpPr>
          <p:nvPr>
            <p:ph idx="1"/>
          </p:nvPr>
        </p:nvSpPr>
        <p:spPr>
          <a:xfrm>
            <a:off x="468313" y="1196975"/>
            <a:ext cx="8229600" cy="5400675"/>
          </a:xfrm>
        </p:spPr>
        <p:txBody>
          <a:bodyPr/>
          <a:lstStyle/>
          <a:p>
            <a:pPr>
              <a:buFont typeface="Wingdings 3" pitchFamily="18" charset="2"/>
              <a:buNone/>
            </a:pPr>
            <a:r>
              <a:rPr lang="ja-JP" altLang="en-US" sz="3600" dirty="0" smtClean="0"/>
              <a:t>埼玉県知事選挙：</a:t>
            </a:r>
            <a:r>
              <a:rPr lang="en-US" altLang="ja-JP" sz="3600" dirty="0" smtClean="0"/>
              <a:t>20</a:t>
            </a:r>
            <a:r>
              <a:rPr lang="ja-JP" altLang="en-US" sz="3600" dirty="0" smtClean="0"/>
              <a:t>～</a:t>
            </a:r>
            <a:r>
              <a:rPr lang="en-US" altLang="ja-JP" sz="3600" dirty="0" smtClean="0"/>
              <a:t>24</a:t>
            </a:r>
            <a:r>
              <a:rPr lang="ja-JP" altLang="en-US" sz="3600" dirty="0" smtClean="0"/>
              <a:t>歳の投票率</a:t>
            </a:r>
            <a:endParaRPr lang="en-US" altLang="ja-JP" sz="3600" dirty="0" smtClean="0"/>
          </a:p>
          <a:p>
            <a:pPr>
              <a:lnSpc>
                <a:spcPct val="80000"/>
              </a:lnSpc>
              <a:buFont typeface="Wingdings 3" pitchFamily="18" charset="2"/>
              <a:buNone/>
            </a:pPr>
            <a:endParaRPr lang="en-US" altLang="ja-JP" sz="3200" dirty="0" smtClean="0"/>
          </a:p>
          <a:p>
            <a:pPr algn="ctr">
              <a:buFont typeface="Wingdings 3" pitchFamily="18" charset="2"/>
              <a:buNone/>
            </a:pPr>
            <a:r>
              <a:rPr lang="ja-JP" altLang="en-US" sz="12000" dirty="0" smtClean="0"/>
              <a:t>①</a:t>
            </a:r>
            <a:r>
              <a:rPr lang="ja-JP" altLang="en-US" sz="12000" dirty="0" smtClean="0">
                <a:solidFill>
                  <a:srgbClr val="FF0000"/>
                </a:solidFill>
              </a:rPr>
              <a:t>１</a:t>
            </a:r>
            <a:r>
              <a:rPr lang="ja-JP" altLang="en-US" sz="12000" dirty="0" smtClean="0"/>
              <a:t>３．６４</a:t>
            </a:r>
            <a:r>
              <a:rPr lang="en-US" altLang="ja-JP" sz="12000" dirty="0" smtClean="0"/>
              <a:t>%</a:t>
            </a:r>
          </a:p>
          <a:p>
            <a:pPr algn="ctr">
              <a:buFont typeface="Wingdings 3" pitchFamily="18" charset="2"/>
              <a:buNone/>
            </a:pPr>
            <a:endParaRPr lang="en-US" altLang="ja-JP" sz="2800" dirty="0" smtClean="0"/>
          </a:p>
          <a:p>
            <a:pPr algn="ctr">
              <a:buFont typeface="Wingdings 3" pitchFamily="18" charset="2"/>
              <a:buNone/>
            </a:pPr>
            <a:r>
              <a:rPr lang="ja-JP" altLang="en-US" sz="3200" dirty="0" smtClean="0"/>
              <a:t>ちなみに全体では</a:t>
            </a:r>
            <a:r>
              <a:rPr lang="en-US" altLang="ja-JP" sz="3200" dirty="0" smtClean="0"/>
              <a:t>…</a:t>
            </a:r>
          </a:p>
          <a:p>
            <a:pPr algn="ctr">
              <a:buFont typeface="Wingdings 3" pitchFamily="18" charset="2"/>
              <a:buNone/>
            </a:pPr>
            <a:r>
              <a:rPr lang="en-US" altLang="ja-JP" sz="4000" dirty="0" smtClean="0"/>
              <a:t>H27.8.9 </a:t>
            </a:r>
            <a:r>
              <a:rPr lang="ja-JP" altLang="en-US" sz="4000" dirty="0" smtClean="0"/>
              <a:t>県知事選挙：</a:t>
            </a:r>
            <a:r>
              <a:rPr lang="en-US" altLang="ja-JP" sz="4000" dirty="0" smtClean="0"/>
              <a:t>26.63%</a:t>
            </a:r>
          </a:p>
          <a:p>
            <a:pPr algn="ctr">
              <a:buFont typeface="Wingdings 3" pitchFamily="18" charset="2"/>
              <a:buNone/>
            </a:pPr>
            <a:r>
              <a:rPr lang="en-US" altLang="ja-JP" sz="4000" dirty="0" smtClean="0"/>
              <a:t>→</a:t>
            </a:r>
            <a:r>
              <a:rPr lang="ja-JP" altLang="en-US" sz="4000" dirty="0" smtClean="0"/>
              <a:t>全国過去ワースト</a:t>
            </a:r>
            <a:r>
              <a:rPr lang="en-US" altLang="ja-JP" sz="4000" dirty="0"/>
              <a:t>3</a:t>
            </a:r>
            <a:r>
              <a:rPr lang="ja-JP" altLang="en-US" sz="4000" dirty="0" smtClean="0"/>
              <a:t>位</a:t>
            </a:r>
          </a:p>
          <a:p>
            <a:pPr algn="ctr">
              <a:buFont typeface="Wingdings 3" pitchFamily="18" charset="2"/>
              <a:buNone/>
            </a:pPr>
            <a:endParaRPr lang="ja-JP" altLang="en-US" sz="2400" dirty="0" smtClean="0"/>
          </a:p>
        </p:txBody>
      </p:sp>
      <p:sp>
        <p:nvSpPr>
          <p:cNvPr id="2" name="タイトル 1"/>
          <p:cNvSpPr>
            <a:spLocks noGrp="1"/>
          </p:cNvSpPr>
          <p:nvPr>
            <p:ph type="title"/>
          </p:nvPr>
        </p:nvSpPr>
        <p:spPr>
          <a:xfrm>
            <a:off x="441325" y="195263"/>
            <a:ext cx="8229600" cy="1143000"/>
          </a:xfrm>
        </p:spPr>
        <p:txBody>
          <a:bodyPr/>
          <a:lstStyle/>
          <a:p>
            <a:pPr fontAlgn="auto">
              <a:spcAft>
                <a:spcPts val="0"/>
              </a:spcAft>
              <a:defRPr/>
            </a:pPr>
            <a:r>
              <a:rPr lang="ja-JP" altLang="en-US" dirty="0"/>
              <a:t>答え</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3489">
                                            <p:txEl>
                                              <p:pRg st="2" end="2"/>
                                            </p:txEl>
                                          </p:spTgt>
                                        </p:tgtEl>
                                        <p:attrNameLst>
                                          <p:attrName>style.visibility</p:attrName>
                                        </p:attrNameLst>
                                      </p:cBhvr>
                                      <p:to>
                                        <p:strVal val="visible"/>
                                      </p:to>
                                    </p:set>
                                    <p:anim calcmode="lin" valueType="num">
                                      <p:cBhvr additive="base">
                                        <p:cTn id="7" dur="500" fill="hold"/>
                                        <p:tgtEl>
                                          <p:spTgt spid="63489">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348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63489">
                                            <p:txEl>
                                              <p:pRg st="4" end="4"/>
                                            </p:txEl>
                                          </p:spTgt>
                                        </p:tgtEl>
                                        <p:attrNameLst>
                                          <p:attrName>style.visibility</p:attrName>
                                        </p:attrNameLst>
                                      </p:cBhvr>
                                      <p:to>
                                        <p:strVal val="visible"/>
                                      </p:to>
                                    </p:set>
                                    <p:animEffect transition="in" filter="wipe(down)">
                                      <p:cBhvr>
                                        <p:cTn id="13" dur="580">
                                          <p:stCondLst>
                                            <p:cond delay="0"/>
                                          </p:stCondLst>
                                        </p:cTn>
                                        <p:tgtEl>
                                          <p:spTgt spid="63489">
                                            <p:txEl>
                                              <p:pRg st="4" end="4"/>
                                            </p:txEl>
                                          </p:spTgt>
                                        </p:tgtEl>
                                      </p:cBhvr>
                                    </p:animEffect>
                                    <p:anim calcmode="lin" valueType="num">
                                      <p:cBhvr>
                                        <p:cTn id="14" dur="1822" tmFilter="0,0; 0.14,0.36; 0.43,0.73; 0.71,0.91; 1.0,1.0">
                                          <p:stCondLst>
                                            <p:cond delay="0"/>
                                          </p:stCondLst>
                                        </p:cTn>
                                        <p:tgtEl>
                                          <p:spTgt spid="63489">
                                            <p:txEl>
                                              <p:pRg st="4" end="4"/>
                                            </p:txEl>
                                          </p:spTgt>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63489">
                                            <p:txEl>
                                              <p:pRg st="4" end="4"/>
                                            </p:txEl>
                                          </p:spTgt>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63489">
                                            <p:txEl>
                                              <p:pRg st="4" end="4"/>
                                            </p:txEl>
                                          </p:spTgt>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63489">
                                            <p:txEl>
                                              <p:pRg st="4" end="4"/>
                                            </p:txEl>
                                          </p:spTgt>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63489">
                                            <p:txEl>
                                              <p:pRg st="4" end="4"/>
                                            </p:txEl>
                                          </p:spTgt>
                                        </p:tgtEl>
                                        <p:attrNameLst>
                                          <p:attrName>ppt_y</p:attrName>
                                        </p:attrNameLst>
                                      </p:cBhvr>
                                      <p:tavLst>
                                        <p:tav tm="0" fmla="#ppt_y-sin(pi*$)/81">
                                          <p:val>
                                            <p:fltVal val="0"/>
                                          </p:val>
                                        </p:tav>
                                        <p:tav tm="100000">
                                          <p:val>
                                            <p:fltVal val="1"/>
                                          </p:val>
                                        </p:tav>
                                      </p:tavLst>
                                    </p:anim>
                                    <p:animScale>
                                      <p:cBhvr>
                                        <p:cTn id="19" dur="26">
                                          <p:stCondLst>
                                            <p:cond delay="650"/>
                                          </p:stCondLst>
                                        </p:cTn>
                                        <p:tgtEl>
                                          <p:spTgt spid="63489">
                                            <p:txEl>
                                              <p:pRg st="4" end="4"/>
                                            </p:txEl>
                                          </p:spTgt>
                                        </p:tgtEl>
                                      </p:cBhvr>
                                      <p:to x="100000" y="60000"/>
                                    </p:animScale>
                                    <p:animScale>
                                      <p:cBhvr>
                                        <p:cTn id="20" dur="166" decel="50000">
                                          <p:stCondLst>
                                            <p:cond delay="676"/>
                                          </p:stCondLst>
                                        </p:cTn>
                                        <p:tgtEl>
                                          <p:spTgt spid="63489">
                                            <p:txEl>
                                              <p:pRg st="4" end="4"/>
                                            </p:txEl>
                                          </p:spTgt>
                                        </p:tgtEl>
                                      </p:cBhvr>
                                      <p:to x="100000" y="100000"/>
                                    </p:animScale>
                                    <p:animScale>
                                      <p:cBhvr>
                                        <p:cTn id="21" dur="26">
                                          <p:stCondLst>
                                            <p:cond delay="1312"/>
                                          </p:stCondLst>
                                        </p:cTn>
                                        <p:tgtEl>
                                          <p:spTgt spid="63489">
                                            <p:txEl>
                                              <p:pRg st="4" end="4"/>
                                            </p:txEl>
                                          </p:spTgt>
                                        </p:tgtEl>
                                      </p:cBhvr>
                                      <p:to x="100000" y="80000"/>
                                    </p:animScale>
                                    <p:animScale>
                                      <p:cBhvr>
                                        <p:cTn id="22" dur="166" decel="50000">
                                          <p:stCondLst>
                                            <p:cond delay="1338"/>
                                          </p:stCondLst>
                                        </p:cTn>
                                        <p:tgtEl>
                                          <p:spTgt spid="63489">
                                            <p:txEl>
                                              <p:pRg st="4" end="4"/>
                                            </p:txEl>
                                          </p:spTgt>
                                        </p:tgtEl>
                                      </p:cBhvr>
                                      <p:to x="100000" y="100000"/>
                                    </p:animScale>
                                    <p:animScale>
                                      <p:cBhvr>
                                        <p:cTn id="23" dur="26">
                                          <p:stCondLst>
                                            <p:cond delay="1642"/>
                                          </p:stCondLst>
                                        </p:cTn>
                                        <p:tgtEl>
                                          <p:spTgt spid="63489">
                                            <p:txEl>
                                              <p:pRg st="4" end="4"/>
                                            </p:txEl>
                                          </p:spTgt>
                                        </p:tgtEl>
                                      </p:cBhvr>
                                      <p:to x="100000" y="90000"/>
                                    </p:animScale>
                                    <p:animScale>
                                      <p:cBhvr>
                                        <p:cTn id="24" dur="166" decel="50000">
                                          <p:stCondLst>
                                            <p:cond delay="1668"/>
                                          </p:stCondLst>
                                        </p:cTn>
                                        <p:tgtEl>
                                          <p:spTgt spid="63489">
                                            <p:txEl>
                                              <p:pRg st="4" end="4"/>
                                            </p:txEl>
                                          </p:spTgt>
                                        </p:tgtEl>
                                      </p:cBhvr>
                                      <p:to x="100000" y="100000"/>
                                    </p:animScale>
                                    <p:animScale>
                                      <p:cBhvr>
                                        <p:cTn id="25" dur="26">
                                          <p:stCondLst>
                                            <p:cond delay="1808"/>
                                          </p:stCondLst>
                                        </p:cTn>
                                        <p:tgtEl>
                                          <p:spTgt spid="63489">
                                            <p:txEl>
                                              <p:pRg st="4" end="4"/>
                                            </p:txEl>
                                          </p:spTgt>
                                        </p:tgtEl>
                                      </p:cBhvr>
                                      <p:to x="100000" y="95000"/>
                                    </p:animScale>
                                    <p:animScale>
                                      <p:cBhvr>
                                        <p:cTn id="26" dur="166" decel="50000">
                                          <p:stCondLst>
                                            <p:cond delay="1834"/>
                                          </p:stCondLst>
                                        </p:cTn>
                                        <p:tgtEl>
                                          <p:spTgt spid="63489">
                                            <p:txEl>
                                              <p:pRg st="4" end="4"/>
                                            </p:txEl>
                                          </p:spTgt>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nodeType="clickEffect">
                                  <p:stCondLst>
                                    <p:cond delay="0"/>
                                  </p:stCondLst>
                                  <p:childTnLst>
                                    <p:set>
                                      <p:cBhvr>
                                        <p:cTn id="30" dur="1" fill="hold">
                                          <p:stCondLst>
                                            <p:cond delay="0"/>
                                          </p:stCondLst>
                                        </p:cTn>
                                        <p:tgtEl>
                                          <p:spTgt spid="63489">
                                            <p:txEl>
                                              <p:pRg st="5" end="5"/>
                                            </p:txEl>
                                          </p:spTgt>
                                        </p:tgtEl>
                                        <p:attrNameLst>
                                          <p:attrName>style.visibility</p:attrName>
                                        </p:attrNameLst>
                                      </p:cBhvr>
                                      <p:to>
                                        <p:strVal val="visible"/>
                                      </p:to>
                                    </p:set>
                                    <p:animEffect transition="in" filter="wipe(down)">
                                      <p:cBhvr>
                                        <p:cTn id="31" dur="580">
                                          <p:stCondLst>
                                            <p:cond delay="0"/>
                                          </p:stCondLst>
                                        </p:cTn>
                                        <p:tgtEl>
                                          <p:spTgt spid="63489">
                                            <p:txEl>
                                              <p:pRg st="5" end="5"/>
                                            </p:txEl>
                                          </p:spTgt>
                                        </p:tgtEl>
                                      </p:cBhvr>
                                    </p:animEffect>
                                    <p:anim calcmode="lin" valueType="num">
                                      <p:cBhvr>
                                        <p:cTn id="32" dur="1822" tmFilter="0,0; 0.14,0.36; 0.43,0.73; 0.71,0.91; 1.0,1.0">
                                          <p:stCondLst>
                                            <p:cond delay="0"/>
                                          </p:stCondLst>
                                        </p:cTn>
                                        <p:tgtEl>
                                          <p:spTgt spid="63489">
                                            <p:txEl>
                                              <p:pRg st="5" end="5"/>
                                            </p:txEl>
                                          </p:spTgt>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63489">
                                            <p:txEl>
                                              <p:pRg st="5" end="5"/>
                                            </p:txEl>
                                          </p:spTgt>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63489">
                                            <p:txEl>
                                              <p:pRg st="5" end="5"/>
                                            </p:txEl>
                                          </p:spTgt>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63489">
                                            <p:txEl>
                                              <p:pRg st="5" end="5"/>
                                            </p:txEl>
                                          </p:spTgt>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63489">
                                            <p:txEl>
                                              <p:pRg st="5" end="5"/>
                                            </p:txEl>
                                          </p:spTgt>
                                        </p:tgtEl>
                                        <p:attrNameLst>
                                          <p:attrName>ppt_y</p:attrName>
                                        </p:attrNameLst>
                                      </p:cBhvr>
                                      <p:tavLst>
                                        <p:tav tm="0" fmla="#ppt_y-sin(pi*$)/81">
                                          <p:val>
                                            <p:fltVal val="0"/>
                                          </p:val>
                                        </p:tav>
                                        <p:tav tm="100000">
                                          <p:val>
                                            <p:fltVal val="1"/>
                                          </p:val>
                                        </p:tav>
                                      </p:tavLst>
                                    </p:anim>
                                    <p:animScale>
                                      <p:cBhvr>
                                        <p:cTn id="37" dur="26">
                                          <p:stCondLst>
                                            <p:cond delay="650"/>
                                          </p:stCondLst>
                                        </p:cTn>
                                        <p:tgtEl>
                                          <p:spTgt spid="63489">
                                            <p:txEl>
                                              <p:pRg st="5" end="5"/>
                                            </p:txEl>
                                          </p:spTgt>
                                        </p:tgtEl>
                                      </p:cBhvr>
                                      <p:to x="100000" y="60000"/>
                                    </p:animScale>
                                    <p:animScale>
                                      <p:cBhvr>
                                        <p:cTn id="38" dur="166" decel="50000">
                                          <p:stCondLst>
                                            <p:cond delay="676"/>
                                          </p:stCondLst>
                                        </p:cTn>
                                        <p:tgtEl>
                                          <p:spTgt spid="63489">
                                            <p:txEl>
                                              <p:pRg st="5" end="5"/>
                                            </p:txEl>
                                          </p:spTgt>
                                        </p:tgtEl>
                                      </p:cBhvr>
                                      <p:to x="100000" y="100000"/>
                                    </p:animScale>
                                    <p:animScale>
                                      <p:cBhvr>
                                        <p:cTn id="39" dur="26">
                                          <p:stCondLst>
                                            <p:cond delay="1312"/>
                                          </p:stCondLst>
                                        </p:cTn>
                                        <p:tgtEl>
                                          <p:spTgt spid="63489">
                                            <p:txEl>
                                              <p:pRg st="5" end="5"/>
                                            </p:txEl>
                                          </p:spTgt>
                                        </p:tgtEl>
                                      </p:cBhvr>
                                      <p:to x="100000" y="80000"/>
                                    </p:animScale>
                                    <p:animScale>
                                      <p:cBhvr>
                                        <p:cTn id="40" dur="166" decel="50000">
                                          <p:stCondLst>
                                            <p:cond delay="1338"/>
                                          </p:stCondLst>
                                        </p:cTn>
                                        <p:tgtEl>
                                          <p:spTgt spid="63489">
                                            <p:txEl>
                                              <p:pRg st="5" end="5"/>
                                            </p:txEl>
                                          </p:spTgt>
                                        </p:tgtEl>
                                      </p:cBhvr>
                                      <p:to x="100000" y="100000"/>
                                    </p:animScale>
                                    <p:animScale>
                                      <p:cBhvr>
                                        <p:cTn id="41" dur="26">
                                          <p:stCondLst>
                                            <p:cond delay="1642"/>
                                          </p:stCondLst>
                                        </p:cTn>
                                        <p:tgtEl>
                                          <p:spTgt spid="63489">
                                            <p:txEl>
                                              <p:pRg st="5" end="5"/>
                                            </p:txEl>
                                          </p:spTgt>
                                        </p:tgtEl>
                                      </p:cBhvr>
                                      <p:to x="100000" y="90000"/>
                                    </p:animScale>
                                    <p:animScale>
                                      <p:cBhvr>
                                        <p:cTn id="42" dur="166" decel="50000">
                                          <p:stCondLst>
                                            <p:cond delay="1668"/>
                                          </p:stCondLst>
                                        </p:cTn>
                                        <p:tgtEl>
                                          <p:spTgt spid="63489">
                                            <p:txEl>
                                              <p:pRg st="5" end="5"/>
                                            </p:txEl>
                                          </p:spTgt>
                                        </p:tgtEl>
                                      </p:cBhvr>
                                      <p:to x="100000" y="100000"/>
                                    </p:animScale>
                                    <p:animScale>
                                      <p:cBhvr>
                                        <p:cTn id="43" dur="26">
                                          <p:stCondLst>
                                            <p:cond delay="1808"/>
                                          </p:stCondLst>
                                        </p:cTn>
                                        <p:tgtEl>
                                          <p:spTgt spid="63489">
                                            <p:txEl>
                                              <p:pRg st="5" end="5"/>
                                            </p:txEl>
                                          </p:spTgt>
                                        </p:tgtEl>
                                      </p:cBhvr>
                                      <p:to x="100000" y="95000"/>
                                    </p:animScale>
                                    <p:animScale>
                                      <p:cBhvr>
                                        <p:cTn id="44" dur="166" decel="50000">
                                          <p:stCondLst>
                                            <p:cond delay="1834"/>
                                          </p:stCondLst>
                                        </p:cTn>
                                        <p:tgtEl>
                                          <p:spTgt spid="63489">
                                            <p:txEl>
                                              <p:pRg st="5" end="5"/>
                                            </p:txEl>
                                          </p:spTgt>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26" presetClass="entr" presetSubtype="0" fill="hold" nodeType="clickEffect">
                                  <p:stCondLst>
                                    <p:cond delay="0"/>
                                  </p:stCondLst>
                                  <p:childTnLst>
                                    <p:set>
                                      <p:cBhvr>
                                        <p:cTn id="48" dur="1" fill="hold">
                                          <p:stCondLst>
                                            <p:cond delay="0"/>
                                          </p:stCondLst>
                                        </p:cTn>
                                        <p:tgtEl>
                                          <p:spTgt spid="63489">
                                            <p:txEl>
                                              <p:pRg st="6" end="6"/>
                                            </p:txEl>
                                          </p:spTgt>
                                        </p:tgtEl>
                                        <p:attrNameLst>
                                          <p:attrName>style.visibility</p:attrName>
                                        </p:attrNameLst>
                                      </p:cBhvr>
                                      <p:to>
                                        <p:strVal val="visible"/>
                                      </p:to>
                                    </p:set>
                                    <p:animEffect transition="in" filter="wipe(down)">
                                      <p:cBhvr>
                                        <p:cTn id="49" dur="580">
                                          <p:stCondLst>
                                            <p:cond delay="0"/>
                                          </p:stCondLst>
                                        </p:cTn>
                                        <p:tgtEl>
                                          <p:spTgt spid="63489">
                                            <p:txEl>
                                              <p:pRg st="6" end="6"/>
                                            </p:txEl>
                                          </p:spTgt>
                                        </p:tgtEl>
                                      </p:cBhvr>
                                    </p:animEffect>
                                    <p:anim calcmode="lin" valueType="num">
                                      <p:cBhvr>
                                        <p:cTn id="50" dur="1822" tmFilter="0,0; 0.14,0.36; 0.43,0.73; 0.71,0.91; 1.0,1.0">
                                          <p:stCondLst>
                                            <p:cond delay="0"/>
                                          </p:stCondLst>
                                        </p:cTn>
                                        <p:tgtEl>
                                          <p:spTgt spid="63489">
                                            <p:txEl>
                                              <p:pRg st="6" end="6"/>
                                            </p:txEl>
                                          </p:spTgt>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63489">
                                            <p:txEl>
                                              <p:pRg st="6" end="6"/>
                                            </p:txEl>
                                          </p:spTgt>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63489">
                                            <p:txEl>
                                              <p:pRg st="6" end="6"/>
                                            </p:txEl>
                                          </p:spTgt>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63489">
                                            <p:txEl>
                                              <p:pRg st="6" end="6"/>
                                            </p:txEl>
                                          </p:spTgt>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63489">
                                            <p:txEl>
                                              <p:pRg st="6" end="6"/>
                                            </p:txEl>
                                          </p:spTgt>
                                        </p:tgtEl>
                                        <p:attrNameLst>
                                          <p:attrName>ppt_y</p:attrName>
                                        </p:attrNameLst>
                                      </p:cBhvr>
                                      <p:tavLst>
                                        <p:tav tm="0" fmla="#ppt_y-sin(pi*$)/81">
                                          <p:val>
                                            <p:fltVal val="0"/>
                                          </p:val>
                                        </p:tav>
                                        <p:tav tm="100000">
                                          <p:val>
                                            <p:fltVal val="1"/>
                                          </p:val>
                                        </p:tav>
                                      </p:tavLst>
                                    </p:anim>
                                    <p:animScale>
                                      <p:cBhvr>
                                        <p:cTn id="55" dur="26">
                                          <p:stCondLst>
                                            <p:cond delay="650"/>
                                          </p:stCondLst>
                                        </p:cTn>
                                        <p:tgtEl>
                                          <p:spTgt spid="63489">
                                            <p:txEl>
                                              <p:pRg st="6" end="6"/>
                                            </p:txEl>
                                          </p:spTgt>
                                        </p:tgtEl>
                                      </p:cBhvr>
                                      <p:to x="100000" y="60000"/>
                                    </p:animScale>
                                    <p:animScale>
                                      <p:cBhvr>
                                        <p:cTn id="56" dur="166" decel="50000">
                                          <p:stCondLst>
                                            <p:cond delay="676"/>
                                          </p:stCondLst>
                                        </p:cTn>
                                        <p:tgtEl>
                                          <p:spTgt spid="63489">
                                            <p:txEl>
                                              <p:pRg st="6" end="6"/>
                                            </p:txEl>
                                          </p:spTgt>
                                        </p:tgtEl>
                                      </p:cBhvr>
                                      <p:to x="100000" y="100000"/>
                                    </p:animScale>
                                    <p:animScale>
                                      <p:cBhvr>
                                        <p:cTn id="57" dur="26">
                                          <p:stCondLst>
                                            <p:cond delay="1312"/>
                                          </p:stCondLst>
                                        </p:cTn>
                                        <p:tgtEl>
                                          <p:spTgt spid="63489">
                                            <p:txEl>
                                              <p:pRg st="6" end="6"/>
                                            </p:txEl>
                                          </p:spTgt>
                                        </p:tgtEl>
                                      </p:cBhvr>
                                      <p:to x="100000" y="80000"/>
                                    </p:animScale>
                                    <p:animScale>
                                      <p:cBhvr>
                                        <p:cTn id="58" dur="166" decel="50000">
                                          <p:stCondLst>
                                            <p:cond delay="1338"/>
                                          </p:stCondLst>
                                        </p:cTn>
                                        <p:tgtEl>
                                          <p:spTgt spid="63489">
                                            <p:txEl>
                                              <p:pRg st="6" end="6"/>
                                            </p:txEl>
                                          </p:spTgt>
                                        </p:tgtEl>
                                      </p:cBhvr>
                                      <p:to x="100000" y="100000"/>
                                    </p:animScale>
                                    <p:animScale>
                                      <p:cBhvr>
                                        <p:cTn id="59" dur="26">
                                          <p:stCondLst>
                                            <p:cond delay="1642"/>
                                          </p:stCondLst>
                                        </p:cTn>
                                        <p:tgtEl>
                                          <p:spTgt spid="63489">
                                            <p:txEl>
                                              <p:pRg st="6" end="6"/>
                                            </p:txEl>
                                          </p:spTgt>
                                        </p:tgtEl>
                                      </p:cBhvr>
                                      <p:to x="100000" y="90000"/>
                                    </p:animScale>
                                    <p:animScale>
                                      <p:cBhvr>
                                        <p:cTn id="60" dur="166" decel="50000">
                                          <p:stCondLst>
                                            <p:cond delay="1668"/>
                                          </p:stCondLst>
                                        </p:cTn>
                                        <p:tgtEl>
                                          <p:spTgt spid="63489">
                                            <p:txEl>
                                              <p:pRg st="6" end="6"/>
                                            </p:txEl>
                                          </p:spTgt>
                                        </p:tgtEl>
                                      </p:cBhvr>
                                      <p:to x="100000" y="100000"/>
                                    </p:animScale>
                                    <p:animScale>
                                      <p:cBhvr>
                                        <p:cTn id="61" dur="26">
                                          <p:stCondLst>
                                            <p:cond delay="1808"/>
                                          </p:stCondLst>
                                        </p:cTn>
                                        <p:tgtEl>
                                          <p:spTgt spid="63489">
                                            <p:txEl>
                                              <p:pRg st="6" end="6"/>
                                            </p:txEl>
                                          </p:spTgt>
                                        </p:tgtEl>
                                      </p:cBhvr>
                                      <p:to x="100000" y="95000"/>
                                    </p:animScale>
                                    <p:animScale>
                                      <p:cBhvr>
                                        <p:cTn id="62" dur="166" decel="50000">
                                          <p:stCondLst>
                                            <p:cond delay="1834"/>
                                          </p:stCondLst>
                                        </p:cTn>
                                        <p:tgtEl>
                                          <p:spTgt spid="63489">
                                            <p:txEl>
                                              <p:pRg st="6" end="6"/>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選挙に行かないとどうなるの？</a:t>
            </a:r>
            <a:endParaRPr kumimoji="1" lang="ja-JP" altLang="en-US" dirty="0"/>
          </a:p>
        </p:txBody>
      </p:sp>
      <p:pic>
        <p:nvPicPr>
          <p:cNvPr id="2050" name="Picture 2" descr="C:\Program Files\Microsoft Office\MEDIA\CAGCAT10\j0299763.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1640" y="2492894"/>
            <a:ext cx="1827886" cy="1504188"/>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Program Files\Microsoft Office\MEDIA\CAGCAT10\j0301480.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56176" y="2576105"/>
            <a:ext cx="1798625" cy="1337767"/>
          </a:xfrm>
          <a:prstGeom prst="rect">
            <a:avLst/>
          </a:prstGeom>
          <a:noFill/>
          <a:extLst>
            <a:ext uri="{909E8E84-426E-40DD-AFC4-6F175D3DCCD1}">
              <a14:hiddenFill xmlns:a14="http://schemas.microsoft.com/office/drawing/2010/main">
                <a:solidFill>
                  <a:srgbClr val="FFFFFF"/>
                </a:solidFill>
              </a14:hiddenFill>
            </a:ext>
          </a:extLst>
        </p:spPr>
      </p:pic>
      <p:sp>
        <p:nvSpPr>
          <p:cNvPr id="6" name="サブタイトル 2"/>
          <p:cNvSpPr txBox="1">
            <a:spLocks/>
          </p:cNvSpPr>
          <p:nvPr/>
        </p:nvSpPr>
        <p:spPr bwMode="auto">
          <a:xfrm>
            <a:off x="467544" y="1517576"/>
            <a:ext cx="6853191" cy="54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65125" indent="-255588" algn="l" rtl="0" fontAlgn="base">
              <a:spcBef>
                <a:spcPts val="400"/>
              </a:spcBef>
              <a:spcAft>
                <a:spcPct val="0"/>
              </a:spcAft>
              <a:buClr>
                <a:schemeClr val="accent1"/>
              </a:buClr>
              <a:buSzPct val="68000"/>
              <a:buFont typeface="Wingdings 3" pitchFamily="18" charset="2"/>
              <a:buChar char=""/>
              <a:defRPr kumimoji="1"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kumimoji="1"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kumimoji="1"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kumimoji="1"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umimoji="1"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1"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1" sz="1600" kern="1200" baseline="0">
                <a:solidFill>
                  <a:schemeClr val="tx1"/>
                </a:solidFill>
                <a:latin typeface="+mn-lt"/>
                <a:ea typeface="+mn-ea"/>
                <a:cs typeface="+mn-cs"/>
              </a:defRPr>
            </a:lvl9pPr>
            <a:extLst/>
          </a:lstStyle>
          <a:p>
            <a:pPr marL="109537" indent="0">
              <a:buNone/>
            </a:pPr>
            <a:r>
              <a:rPr lang="ja-JP" altLang="en-US" sz="2400" dirty="0" smtClean="0">
                <a:latin typeface="ＭＳ ゴシック" pitchFamily="49" charset="-128"/>
                <a:ea typeface="ＭＳ ゴシック" pitchFamily="49" charset="-128"/>
              </a:rPr>
              <a:t>（例）グラウンドの使用方法を投票で決める。</a:t>
            </a:r>
            <a:endParaRPr lang="en-US" altLang="ja-JP" sz="2400" dirty="0" smtClean="0">
              <a:latin typeface="ＭＳ ゴシック" pitchFamily="49" charset="-128"/>
              <a:ea typeface="ＭＳ ゴシック" pitchFamily="49" charset="-128"/>
            </a:endParaRPr>
          </a:p>
          <a:p>
            <a:pPr marL="109537" indent="0">
              <a:buNone/>
            </a:pPr>
            <a:endParaRPr lang="en-US" altLang="ja-JP" sz="2400" dirty="0" smtClean="0">
              <a:latin typeface="ＭＳ ゴシック" pitchFamily="49" charset="-128"/>
              <a:ea typeface="ＭＳ ゴシック" pitchFamily="49" charset="-128"/>
            </a:endParaRPr>
          </a:p>
        </p:txBody>
      </p:sp>
      <p:grpSp>
        <p:nvGrpSpPr>
          <p:cNvPr id="8" name="グループ化 7"/>
          <p:cNvGrpSpPr/>
          <p:nvPr/>
        </p:nvGrpSpPr>
        <p:grpSpPr>
          <a:xfrm>
            <a:off x="1043608" y="4437112"/>
            <a:ext cx="396000" cy="648012"/>
            <a:chOff x="6588224" y="3285004"/>
            <a:chExt cx="396000" cy="648012"/>
          </a:xfrm>
        </p:grpSpPr>
        <p:sp>
          <p:nvSpPr>
            <p:cNvPr id="7" name="台形 6"/>
            <p:cNvSpPr/>
            <p:nvPr/>
          </p:nvSpPr>
          <p:spPr>
            <a:xfrm>
              <a:off x="6588224" y="3573016"/>
              <a:ext cx="396000" cy="360000"/>
            </a:xfrm>
            <a:prstGeom prst="trapezoid">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円/楕円 4"/>
            <p:cNvSpPr/>
            <p:nvPr/>
          </p:nvSpPr>
          <p:spPr>
            <a:xfrm>
              <a:off x="6600800" y="3285004"/>
              <a:ext cx="360000" cy="360000"/>
            </a:xfrm>
            <a:prstGeom prst="ellipse">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 name="グループ化 10"/>
          <p:cNvGrpSpPr/>
          <p:nvPr/>
        </p:nvGrpSpPr>
        <p:grpSpPr>
          <a:xfrm>
            <a:off x="1583712" y="4437112"/>
            <a:ext cx="396000" cy="648012"/>
            <a:chOff x="6588224" y="3285004"/>
            <a:chExt cx="396000" cy="648012"/>
          </a:xfrm>
        </p:grpSpPr>
        <p:sp>
          <p:nvSpPr>
            <p:cNvPr id="12" name="台形 11"/>
            <p:cNvSpPr/>
            <p:nvPr/>
          </p:nvSpPr>
          <p:spPr>
            <a:xfrm>
              <a:off x="6588224" y="3573016"/>
              <a:ext cx="396000" cy="360000"/>
            </a:xfrm>
            <a:prstGeom prst="trapezoid">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p:nvSpPr>
          <p:spPr>
            <a:xfrm>
              <a:off x="6600800" y="3285004"/>
              <a:ext cx="360000" cy="360000"/>
            </a:xfrm>
            <a:prstGeom prst="ellipse">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4" name="グループ化 13"/>
          <p:cNvGrpSpPr/>
          <p:nvPr/>
        </p:nvGrpSpPr>
        <p:grpSpPr>
          <a:xfrm>
            <a:off x="2087768" y="4437112"/>
            <a:ext cx="396000" cy="648012"/>
            <a:chOff x="6588224" y="3285004"/>
            <a:chExt cx="396000" cy="648012"/>
          </a:xfrm>
        </p:grpSpPr>
        <p:sp>
          <p:nvSpPr>
            <p:cNvPr id="15" name="台形 14"/>
            <p:cNvSpPr/>
            <p:nvPr/>
          </p:nvSpPr>
          <p:spPr>
            <a:xfrm>
              <a:off x="6588224" y="3573016"/>
              <a:ext cx="396000" cy="360000"/>
            </a:xfrm>
            <a:prstGeom prst="trapezoid">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円/楕円 15"/>
            <p:cNvSpPr/>
            <p:nvPr/>
          </p:nvSpPr>
          <p:spPr>
            <a:xfrm>
              <a:off x="6600800" y="3285004"/>
              <a:ext cx="360000" cy="360000"/>
            </a:xfrm>
            <a:prstGeom prst="ellipse">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7" name="グループ化 16"/>
          <p:cNvGrpSpPr/>
          <p:nvPr/>
        </p:nvGrpSpPr>
        <p:grpSpPr>
          <a:xfrm>
            <a:off x="2591824" y="4437172"/>
            <a:ext cx="396000" cy="648012"/>
            <a:chOff x="6588224" y="3285004"/>
            <a:chExt cx="396000" cy="648012"/>
          </a:xfrm>
        </p:grpSpPr>
        <p:sp>
          <p:nvSpPr>
            <p:cNvPr id="18" name="台形 17"/>
            <p:cNvSpPr/>
            <p:nvPr/>
          </p:nvSpPr>
          <p:spPr>
            <a:xfrm>
              <a:off x="6588224" y="3573016"/>
              <a:ext cx="396000" cy="360000"/>
            </a:xfrm>
            <a:prstGeom prst="trapezoid">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p:nvSpPr>
          <p:spPr>
            <a:xfrm>
              <a:off x="6600800" y="3285004"/>
              <a:ext cx="360000" cy="360000"/>
            </a:xfrm>
            <a:prstGeom prst="ellipse">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0" name="グループ化 19"/>
          <p:cNvGrpSpPr/>
          <p:nvPr/>
        </p:nvGrpSpPr>
        <p:grpSpPr>
          <a:xfrm>
            <a:off x="3095880" y="4437112"/>
            <a:ext cx="396000" cy="648012"/>
            <a:chOff x="6588224" y="3285004"/>
            <a:chExt cx="396000" cy="648012"/>
          </a:xfrm>
        </p:grpSpPr>
        <p:sp>
          <p:nvSpPr>
            <p:cNvPr id="21" name="台形 20"/>
            <p:cNvSpPr/>
            <p:nvPr/>
          </p:nvSpPr>
          <p:spPr>
            <a:xfrm>
              <a:off x="6588224" y="3573016"/>
              <a:ext cx="396000" cy="360000"/>
            </a:xfrm>
            <a:prstGeom prst="trapezoid">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円/楕円 21"/>
            <p:cNvSpPr/>
            <p:nvPr/>
          </p:nvSpPr>
          <p:spPr>
            <a:xfrm>
              <a:off x="6600800" y="3285004"/>
              <a:ext cx="360000" cy="360000"/>
            </a:xfrm>
            <a:prstGeom prst="ellipse">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3" name="グループ化 22"/>
          <p:cNvGrpSpPr/>
          <p:nvPr/>
        </p:nvGrpSpPr>
        <p:grpSpPr>
          <a:xfrm>
            <a:off x="1043608" y="5373276"/>
            <a:ext cx="396000" cy="648012"/>
            <a:chOff x="6588224" y="3285004"/>
            <a:chExt cx="396000" cy="648012"/>
          </a:xfrm>
        </p:grpSpPr>
        <p:sp>
          <p:nvSpPr>
            <p:cNvPr id="24" name="台形 23"/>
            <p:cNvSpPr/>
            <p:nvPr/>
          </p:nvSpPr>
          <p:spPr>
            <a:xfrm>
              <a:off x="6588224" y="3573016"/>
              <a:ext cx="396000" cy="360000"/>
            </a:xfrm>
            <a:prstGeom prst="trapezoid">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円/楕円 24"/>
            <p:cNvSpPr/>
            <p:nvPr/>
          </p:nvSpPr>
          <p:spPr>
            <a:xfrm>
              <a:off x="6600800" y="3285004"/>
              <a:ext cx="360000" cy="360000"/>
            </a:xfrm>
            <a:prstGeom prst="ellipse">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6" name="グループ化 25"/>
          <p:cNvGrpSpPr/>
          <p:nvPr/>
        </p:nvGrpSpPr>
        <p:grpSpPr>
          <a:xfrm>
            <a:off x="1583712" y="5373276"/>
            <a:ext cx="396000" cy="648012"/>
            <a:chOff x="6588224" y="3285004"/>
            <a:chExt cx="396000" cy="648012"/>
          </a:xfrm>
        </p:grpSpPr>
        <p:sp>
          <p:nvSpPr>
            <p:cNvPr id="27" name="台形 26"/>
            <p:cNvSpPr/>
            <p:nvPr/>
          </p:nvSpPr>
          <p:spPr>
            <a:xfrm>
              <a:off x="6588224" y="3573016"/>
              <a:ext cx="396000" cy="360000"/>
            </a:xfrm>
            <a:prstGeom prst="trapezoid">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円/楕円 27"/>
            <p:cNvSpPr/>
            <p:nvPr/>
          </p:nvSpPr>
          <p:spPr>
            <a:xfrm>
              <a:off x="6600800" y="3285004"/>
              <a:ext cx="360000" cy="360000"/>
            </a:xfrm>
            <a:prstGeom prst="ellipse">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9" name="グループ化 28"/>
          <p:cNvGrpSpPr/>
          <p:nvPr/>
        </p:nvGrpSpPr>
        <p:grpSpPr>
          <a:xfrm>
            <a:off x="2087768" y="5373276"/>
            <a:ext cx="396000" cy="648012"/>
            <a:chOff x="6588224" y="3285004"/>
            <a:chExt cx="396000" cy="648012"/>
          </a:xfrm>
        </p:grpSpPr>
        <p:sp>
          <p:nvSpPr>
            <p:cNvPr id="30" name="台形 29"/>
            <p:cNvSpPr/>
            <p:nvPr/>
          </p:nvSpPr>
          <p:spPr>
            <a:xfrm>
              <a:off x="6588224" y="3573016"/>
              <a:ext cx="396000" cy="360000"/>
            </a:xfrm>
            <a:prstGeom prst="trapezoid">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円/楕円 30"/>
            <p:cNvSpPr/>
            <p:nvPr/>
          </p:nvSpPr>
          <p:spPr>
            <a:xfrm>
              <a:off x="6600800" y="3285004"/>
              <a:ext cx="360000" cy="360000"/>
            </a:xfrm>
            <a:prstGeom prst="ellipse">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2" name="グループ化 31"/>
          <p:cNvGrpSpPr/>
          <p:nvPr/>
        </p:nvGrpSpPr>
        <p:grpSpPr>
          <a:xfrm>
            <a:off x="2591824" y="5373276"/>
            <a:ext cx="396000" cy="648012"/>
            <a:chOff x="6588224" y="3285004"/>
            <a:chExt cx="396000" cy="648012"/>
          </a:xfrm>
        </p:grpSpPr>
        <p:sp>
          <p:nvSpPr>
            <p:cNvPr id="33" name="台形 32"/>
            <p:cNvSpPr/>
            <p:nvPr/>
          </p:nvSpPr>
          <p:spPr>
            <a:xfrm>
              <a:off x="6588224" y="3573016"/>
              <a:ext cx="396000" cy="360000"/>
            </a:xfrm>
            <a:prstGeom prst="trapezoid">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円/楕円 33"/>
            <p:cNvSpPr/>
            <p:nvPr/>
          </p:nvSpPr>
          <p:spPr>
            <a:xfrm>
              <a:off x="6600800" y="3285004"/>
              <a:ext cx="360000" cy="360000"/>
            </a:xfrm>
            <a:prstGeom prst="ellipse">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 name="グループ化 34"/>
          <p:cNvGrpSpPr/>
          <p:nvPr/>
        </p:nvGrpSpPr>
        <p:grpSpPr>
          <a:xfrm>
            <a:off x="3095880" y="5373276"/>
            <a:ext cx="396000" cy="648012"/>
            <a:chOff x="6588224" y="3285004"/>
            <a:chExt cx="396000" cy="648012"/>
          </a:xfrm>
        </p:grpSpPr>
        <p:sp>
          <p:nvSpPr>
            <p:cNvPr id="36" name="台形 35"/>
            <p:cNvSpPr/>
            <p:nvPr/>
          </p:nvSpPr>
          <p:spPr>
            <a:xfrm>
              <a:off x="6588224" y="3573016"/>
              <a:ext cx="396000" cy="360000"/>
            </a:xfrm>
            <a:prstGeom prst="trapezoid">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36"/>
            <p:cNvSpPr/>
            <p:nvPr/>
          </p:nvSpPr>
          <p:spPr>
            <a:xfrm>
              <a:off x="6600800" y="3285004"/>
              <a:ext cx="360000" cy="360000"/>
            </a:xfrm>
            <a:prstGeom prst="ellipse">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8" name="グループ化 37"/>
          <p:cNvGrpSpPr/>
          <p:nvPr/>
        </p:nvGrpSpPr>
        <p:grpSpPr>
          <a:xfrm>
            <a:off x="5868144" y="4437112"/>
            <a:ext cx="396000" cy="648012"/>
            <a:chOff x="6588224" y="3285004"/>
            <a:chExt cx="396000" cy="648012"/>
          </a:xfrm>
        </p:grpSpPr>
        <p:sp>
          <p:nvSpPr>
            <p:cNvPr id="39" name="台形 38"/>
            <p:cNvSpPr/>
            <p:nvPr/>
          </p:nvSpPr>
          <p:spPr>
            <a:xfrm>
              <a:off x="6588224" y="3573016"/>
              <a:ext cx="396000" cy="360000"/>
            </a:xfrm>
            <a:prstGeom prst="trapezoid">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円/楕円 39"/>
            <p:cNvSpPr/>
            <p:nvPr/>
          </p:nvSpPr>
          <p:spPr>
            <a:xfrm>
              <a:off x="6600800" y="3285004"/>
              <a:ext cx="360000" cy="360000"/>
            </a:xfrm>
            <a:prstGeom prst="ellipse">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1" name="グループ化 40"/>
          <p:cNvGrpSpPr/>
          <p:nvPr/>
        </p:nvGrpSpPr>
        <p:grpSpPr>
          <a:xfrm>
            <a:off x="6408248" y="4437112"/>
            <a:ext cx="396000" cy="648012"/>
            <a:chOff x="6588224" y="3285004"/>
            <a:chExt cx="396000" cy="648012"/>
          </a:xfrm>
        </p:grpSpPr>
        <p:sp>
          <p:nvSpPr>
            <p:cNvPr id="42" name="台形 41"/>
            <p:cNvSpPr/>
            <p:nvPr/>
          </p:nvSpPr>
          <p:spPr>
            <a:xfrm>
              <a:off x="6588224" y="3573016"/>
              <a:ext cx="396000" cy="360000"/>
            </a:xfrm>
            <a:prstGeom prst="trapezoid">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円/楕円 42"/>
            <p:cNvSpPr/>
            <p:nvPr/>
          </p:nvSpPr>
          <p:spPr>
            <a:xfrm>
              <a:off x="6600800" y="3285004"/>
              <a:ext cx="360000" cy="360000"/>
            </a:xfrm>
            <a:prstGeom prst="ellipse">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4" name="グループ化 43"/>
          <p:cNvGrpSpPr/>
          <p:nvPr/>
        </p:nvGrpSpPr>
        <p:grpSpPr>
          <a:xfrm>
            <a:off x="6912304" y="4437112"/>
            <a:ext cx="396000" cy="648012"/>
            <a:chOff x="6588224" y="3285004"/>
            <a:chExt cx="396000" cy="648012"/>
          </a:xfrm>
        </p:grpSpPr>
        <p:sp>
          <p:nvSpPr>
            <p:cNvPr id="45" name="台形 44"/>
            <p:cNvSpPr/>
            <p:nvPr/>
          </p:nvSpPr>
          <p:spPr>
            <a:xfrm>
              <a:off x="6588224" y="3573016"/>
              <a:ext cx="396000" cy="360000"/>
            </a:xfrm>
            <a:prstGeom prst="trapezoid">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円/楕円 45"/>
            <p:cNvSpPr/>
            <p:nvPr/>
          </p:nvSpPr>
          <p:spPr>
            <a:xfrm>
              <a:off x="6600800" y="3285004"/>
              <a:ext cx="360000" cy="360000"/>
            </a:xfrm>
            <a:prstGeom prst="ellipse">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7" name="グループ化 46"/>
          <p:cNvGrpSpPr/>
          <p:nvPr/>
        </p:nvGrpSpPr>
        <p:grpSpPr>
          <a:xfrm>
            <a:off x="7416360" y="4437172"/>
            <a:ext cx="396000" cy="648012"/>
            <a:chOff x="6588224" y="3285004"/>
            <a:chExt cx="396000" cy="648012"/>
          </a:xfrm>
        </p:grpSpPr>
        <p:sp>
          <p:nvSpPr>
            <p:cNvPr id="48" name="台形 47"/>
            <p:cNvSpPr/>
            <p:nvPr/>
          </p:nvSpPr>
          <p:spPr>
            <a:xfrm>
              <a:off x="6588224" y="3573016"/>
              <a:ext cx="396000" cy="360000"/>
            </a:xfrm>
            <a:prstGeom prst="trapezoid">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8"/>
            <p:cNvSpPr/>
            <p:nvPr/>
          </p:nvSpPr>
          <p:spPr>
            <a:xfrm>
              <a:off x="6600800" y="3285004"/>
              <a:ext cx="360000" cy="360000"/>
            </a:xfrm>
            <a:prstGeom prst="ellipse">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7920416" y="4437112"/>
            <a:ext cx="396000" cy="648012"/>
            <a:chOff x="6588224" y="3285004"/>
            <a:chExt cx="396000" cy="648012"/>
          </a:xfrm>
        </p:grpSpPr>
        <p:sp>
          <p:nvSpPr>
            <p:cNvPr id="51" name="台形 50"/>
            <p:cNvSpPr/>
            <p:nvPr/>
          </p:nvSpPr>
          <p:spPr>
            <a:xfrm>
              <a:off x="6588224" y="3573016"/>
              <a:ext cx="396000" cy="360000"/>
            </a:xfrm>
            <a:prstGeom prst="trapezoid">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円/楕円 51"/>
            <p:cNvSpPr/>
            <p:nvPr/>
          </p:nvSpPr>
          <p:spPr>
            <a:xfrm>
              <a:off x="6600800" y="3285004"/>
              <a:ext cx="360000" cy="360000"/>
            </a:xfrm>
            <a:prstGeom prst="ellipse">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3" name="グループ化 52"/>
          <p:cNvGrpSpPr/>
          <p:nvPr/>
        </p:nvGrpSpPr>
        <p:grpSpPr>
          <a:xfrm>
            <a:off x="5868144" y="5373276"/>
            <a:ext cx="396000" cy="648012"/>
            <a:chOff x="6588224" y="3285004"/>
            <a:chExt cx="396000" cy="648012"/>
          </a:xfrm>
        </p:grpSpPr>
        <p:sp>
          <p:nvSpPr>
            <p:cNvPr id="54" name="台形 53"/>
            <p:cNvSpPr/>
            <p:nvPr/>
          </p:nvSpPr>
          <p:spPr>
            <a:xfrm>
              <a:off x="6588224" y="3573016"/>
              <a:ext cx="396000" cy="360000"/>
            </a:xfrm>
            <a:prstGeom prst="trapezoid">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円/楕円 54"/>
            <p:cNvSpPr/>
            <p:nvPr/>
          </p:nvSpPr>
          <p:spPr>
            <a:xfrm>
              <a:off x="6600800" y="3285004"/>
              <a:ext cx="360000" cy="360000"/>
            </a:xfrm>
            <a:prstGeom prst="ellipse">
              <a:avLst/>
            </a:prstGeom>
            <a:solidFill>
              <a:schemeClr val="bg1"/>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角丸四角形 8"/>
          <p:cNvSpPr/>
          <p:nvPr/>
        </p:nvSpPr>
        <p:spPr>
          <a:xfrm>
            <a:off x="755576" y="5229200"/>
            <a:ext cx="3060000" cy="936104"/>
          </a:xfrm>
          <a:prstGeom prst="roundRect">
            <a:avLst/>
          </a:prstGeom>
          <a:noFill/>
          <a:ln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1115616" y="6349970"/>
            <a:ext cx="2342411" cy="369332"/>
          </a:xfrm>
          <a:prstGeom prst="rect">
            <a:avLst/>
          </a:prstGeom>
          <a:solidFill>
            <a:schemeClr val="bg1"/>
          </a:solidFill>
          <a:ln>
            <a:solidFill>
              <a:schemeClr val="tx1"/>
            </a:solidFill>
          </a:ln>
        </p:spPr>
        <p:txBody>
          <a:bodyPr wrap="square" rtlCol="0">
            <a:spAutoFit/>
          </a:bodyPr>
          <a:lstStyle/>
          <a:p>
            <a:r>
              <a:rPr kumimoji="1" lang="ja-JP" altLang="en-US" dirty="0" smtClean="0"/>
              <a:t>投票に行かないと・・・</a:t>
            </a:r>
            <a:endParaRPr kumimoji="1" lang="ja-JP" altLang="en-US" dirty="0"/>
          </a:p>
        </p:txBody>
      </p:sp>
      <p:sp>
        <p:nvSpPr>
          <p:cNvPr id="2048" name="乗算記号 2047"/>
          <p:cNvSpPr/>
          <p:nvPr/>
        </p:nvSpPr>
        <p:spPr>
          <a:xfrm>
            <a:off x="1200344" y="1984988"/>
            <a:ext cx="2520000" cy="2520000"/>
          </a:xfrm>
          <a:prstGeom prst="mathMultiply">
            <a:avLst>
              <a:gd name="adj1" fmla="val 7393"/>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9" name="雲形吹き出し 2048"/>
          <p:cNvSpPr/>
          <p:nvPr/>
        </p:nvSpPr>
        <p:spPr>
          <a:xfrm>
            <a:off x="3108456" y="3438208"/>
            <a:ext cx="2708618" cy="883300"/>
          </a:xfrm>
          <a:prstGeom prst="cloudCallout">
            <a:avLst>
              <a:gd name="adj1" fmla="val -55482"/>
              <a:gd name="adj2" fmla="val 5757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2000"/>
            <a:r>
              <a:rPr kumimoji="1" lang="ja-JP" altLang="en-US" dirty="0" smtClean="0">
                <a:solidFill>
                  <a:schemeClr val="tx1"/>
                </a:solidFill>
              </a:rPr>
              <a:t>サッカーの方が多いのに</a:t>
            </a:r>
            <a:endParaRPr kumimoji="1" lang="ja-JP" altLang="en-US" dirty="0">
              <a:solidFill>
                <a:schemeClr val="tx1"/>
              </a:solidFill>
            </a:endParaRPr>
          </a:p>
        </p:txBody>
      </p:sp>
    </p:spTree>
    <p:extLst>
      <p:ext uri="{BB962C8B-B14F-4D97-AF65-F5344CB8AC3E}">
        <p14:creationId xmlns:p14="http://schemas.microsoft.com/office/powerpoint/2010/main" val="557484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1000"/>
                                        <p:tgtEl>
                                          <p:spTgt spid="35"/>
                                        </p:tgtEl>
                                      </p:cBhvr>
                                    </p:animEffect>
                                    <p:anim calcmode="lin" valueType="num">
                                      <p:cBhvr>
                                        <p:cTn id="38" dur="1000" fill="hold"/>
                                        <p:tgtEl>
                                          <p:spTgt spid="35"/>
                                        </p:tgtEl>
                                        <p:attrNameLst>
                                          <p:attrName>ppt_x</p:attrName>
                                        </p:attrNameLst>
                                      </p:cBhvr>
                                      <p:tavLst>
                                        <p:tav tm="0">
                                          <p:val>
                                            <p:strVal val="#ppt_x"/>
                                          </p:val>
                                        </p:tav>
                                        <p:tav tm="100000">
                                          <p:val>
                                            <p:strVal val="#ppt_x"/>
                                          </p:val>
                                        </p:tav>
                                      </p:tavLst>
                                    </p:anim>
                                    <p:anim calcmode="lin" valueType="num">
                                      <p:cBhvr>
                                        <p:cTn id="39" dur="1000" fill="hold"/>
                                        <p:tgtEl>
                                          <p:spTgt spid="3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fade">
                                      <p:cBhvr>
                                        <p:cTn id="42" dur="1000"/>
                                        <p:tgtEl>
                                          <p:spTgt spid="32"/>
                                        </p:tgtEl>
                                      </p:cBhvr>
                                    </p:animEffect>
                                    <p:anim calcmode="lin" valueType="num">
                                      <p:cBhvr>
                                        <p:cTn id="43" dur="1000" fill="hold"/>
                                        <p:tgtEl>
                                          <p:spTgt spid="32"/>
                                        </p:tgtEl>
                                        <p:attrNameLst>
                                          <p:attrName>ppt_x</p:attrName>
                                        </p:attrNameLst>
                                      </p:cBhvr>
                                      <p:tavLst>
                                        <p:tav tm="0">
                                          <p:val>
                                            <p:strVal val="#ppt_x"/>
                                          </p:val>
                                        </p:tav>
                                        <p:tav tm="100000">
                                          <p:val>
                                            <p:strVal val="#ppt_x"/>
                                          </p:val>
                                        </p:tav>
                                      </p:tavLst>
                                    </p:anim>
                                    <p:anim calcmode="lin" valueType="num">
                                      <p:cBhvr>
                                        <p:cTn id="44" dur="1000" fill="hold"/>
                                        <p:tgtEl>
                                          <p:spTgt spid="32"/>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1000"/>
                                        <p:tgtEl>
                                          <p:spTgt spid="29"/>
                                        </p:tgtEl>
                                      </p:cBhvr>
                                    </p:animEffect>
                                    <p:anim calcmode="lin" valueType="num">
                                      <p:cBhvr>
                                        <p:cTn id="48" dur="1000" fill="hold"/>
                                        <p:tgtEl>
                                          <p:spTgt spid="29"/>
                                        </p:tgtEl>
                                        <p:attrNameLst>
                                          <p:attrName>ppt_x</p:attrName>
                                        </p:attrNameLst>
                                      </p:cBhvr>
                                      <p:tavLst>
                                        <p:tav tm="0">
                                          <p:val>
                                            <p:strVal val="#ppt_x"/>
                                          </p:val>
                                        </p:tav>
                                        <p:tav tm="100000">
                                          <p:val>
                                            <p:strVal val="#ppt_x"/>
                                          </p:val>
                                        </p:tav>
                                      </p:tavLst>
                                    </p:anim>
                                    <p:anim calcmode="lin" valueType="num">
                                      <p:cBhvr>
                                        <p:cTn id="49" dur="1000" fill="hold"/>
                                        <p:tgtEl>
                                          <p:spTgt spid="29"/>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fade">
                                      <p:cBhvr>
                                        <p:cTn id="52" dur="1000"/>
                                        <p:tgtEl>
                                          <p:spTgt spid="26"/>
                                        </p:tgtEl>
                                      </p:cBhvr>
                                    </p:animEffect>
                                    <p:anim calcmode="lin" valueType="num">
                                      <p:cBhvr>
                                        <p:cTn id="53" dur="1000" fill="hold"/>
                                        <p:tgtEl>
                                          <p:spTgt spid="26"/>
                                        </p:tgtEl>
                                        <p:attrNameLst>
                                          <p:attrName>ppt_x</p:attrName>
                                        </p:attrNameLst>
                                      </p:cBhvr>
                                      <p:tavLst>
                                        <p:tav tm="0">
                                          <p:val>
                                            <p:strVal val="#ppt_x"/>
                                          </p:val>
                                        </p:tav>
                                        <p:tav tm="100000">
                                          <p:val>
                                            <p:strVal val="#ppt_x"/>
                                          </p:val>
                                        </p:tav>
                                      </p:tavLst>
                                    </p:anim>
                                    <p:anim calcmode="lin" valueType="num">
                                      <p:cBhvr>
                                        <p:cTn id="5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1000"/>
                                        <p:tgtEl>
                                          <p:spTgt spid="38"/>
                                        </p:tgtEl>
                                      </p:cBhvr>
                                    </p:animEffect>
                                    <p:anim calcmode="lin" valueType="num">
                                      <p:cBhvr>
                                        <p:cTn id="60" dur="1000" fill="hold"/>
                                        <p:tgtEl>
                                          <p:spTgt spid="38"/>
                                        </p:tgtEl>
                                        <p:attrNameLst>
                                          <p:attrName>ppt_x</p:attrName>
                                        </p:attrNameLst>
                                      </p:cBhvr>
                                      <p:tavLst>
                                        <p:tav tm="0">
                                          <p:val>
                                            <p:strVal val="#ppt_x"/>
                                          </p:val>
                                        </p:tav>
                                        <p:tav tm="100000">
                                          <p:val>
                                            <p:strVal val="#ppt_x"/>
                                          </p:val>
                                        </p:tav>
                                      </p:tavLst>
                                    </p:anim>
                                    <p:anim calcmode="lin" valueType="num">
                                      <p:cBhvr>
                                        <p:cTn id="61" dur="1000" fill="hold"/>
                                        <p:tgtEl>
                                          <p:spTgt spid="38"/>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41"/>
                                        </p:tgtEl>
                                        <p:attrNameLst>
                                          <p:attrName>style.visibility</p:attrName>
                                        </p:attrNameLst>
                                      </p:cBhvr>
                                      <p:to>
                                        <p:strVal val="visible"/>
                                      </p:to>
                                    </p:set>
                                    <p:animEffect transition="in" filter="fade">
                                      <p:cBhvr>
                                        <p:cTn id="64" dur="1000"/>
                                        <p:tgtEl>
                                          <p:spTgt spid="41"/>
                                        </p:tgtEl>
                                      </p:cBhvr>
                                    </p:animEffect>
                                    <p:anim calcmode="lin" valueType="num">
                                      <p:cBhvr>
                                        <p:cTn id="65" dur="1000" fill="hold"/>
                                        <p:tgtEl>
                                          <p:spTgt spid="41"/>
                                        </p:tgtEl>
                                        <p:attrNameLst>
                                          <p:attrName>ppt_x</p:attrName>
                                        </p:attrNameLst>
                                      </p:cBhvr>
                                      <p:tavLst>
                                        <p:tav tm="0">
                                          <p:val>
                                            <p:strVal val="#ppt_x"/>
                                          </p:val>
                                        </p:tav>
                                        <p:tav tm="100000">
                                          <p:val>
                                            <p:strVal val="#ppt_x"/>
                                          </p:val>
                                        </p:tav>
                                      </p:tavLst>
                                    </p:anim>
                                    <p:anim calcmode="lin" valueType="num">
                                      <p:cBhvr>
                                        <p:cTn id="66" dur="1000" fill="hold"/>
                                        <p:tgtEl>
                                          <p:spTgt spid="41"/>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44"/>
                                        </p:tgtEl>
                                        <p:attrNameLst>
                                          <p:attrName>style.visibility</p:attrName>
                                        </p:attrNameLst>
                                      </p:cBhvr>
                                      <p:to>
                                        <p:strVal val="visible"/>
                                      </p:to>
                                    </p:set>
                                    <p:animEffect transition="in" filter="fade">
                                      <p:cBhvr>
                                        <p:cTn id="69" dur="1000"/>
                                        <p:tgtEl>
                                          <p:spTgt spid="44"/>
                                        </p:tgtEl>
                                      </p:cBhvr>
                                    </p:animEffect>
                                    <p:anim calcmode="lin" valueType="num">
                                      <p:cBhvr>
                                        <p:cTn id="70" dur="1000" fill="hold"/>
                                        <p:tgtEl>
                                          <p:spTgt spid="44"/>
                                        </p:tgtEl>
                                        <p:attrNameLst>
                                          <p:attrName>ppt_x</p:attrName>
                                        </p:attrNameLst>
                                      </p:cBhvr>
                                      <p:tavLst>
                                        <p:tav tm="0">
                                          <p:val>
                                            <p:strVal val="#ppt_x"/>
                                          </p:val>
                                        </p:tav>
                                        <p:tav tm="100000">
                                          <p:val>
                                            <p:strVal val="#ppt_x"/>
                                          </p:val>
                                        </p:tav>
                                      </p:tavLst>
                                    </p:anim>
                                    <p:anim calcmode="lin" valueType="num">
                                      <p:cBhvr>
                                        <p:cTn id="71" dur="1000" fill="hold"/>
                                        <p:tgtEl>
                                          <p:spTgt spid="44"/>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47"/>
                                        </p:tgtEl>
                                        <p:attrNameLst>
                                          <p:attrName>style.visibility</p:attrName>
                                        </p:attrNameLst>
                                      </p:cBhvr>
                                      <p:to>
                                        <p:strVal val="visible"/>
                                      </p:to>
                                    </p:set>
                                    <p:animEffect transition="in" filter="fade">
                                      <p:cBhvr>
                                        <p:cTn id="74" dur="1000"/>
                                        <p:tgtEl>
                                          <p:spTgt spid="47"/>
                                        </p:tgtEl>
                                      </p:cBhvr>
                                    </p:animEffect>
                                    <p:anim calcmode="lin" valueType="num">
                                      <p:cBhvr>
                                        <p:cTn id="75" dur="1000" fill="hold"/>
                                        <p:tgtEl>
                                          <p:spTgt spid="47"/>
                                        </p:tgtEl>
                                        <p:attrNameLst>
                                          <p:attrName>ppt_x</p:attrName>
                                        </p:attrNameLst>
                                      </p:cBhvr>
                                      <p:tavLst>
                                        <p:tav tm="0">
                                          <p:val>
                                            <p:strVal val="#ppt_x"/>
                                          </p:val>
                                        </p:tav>
                                        <p:tav tm="100000">
                                          <p:val>
                                            <p:strVal val="#ppt_x"/>
                                          </p:val>
                                        </p:tav>
                                      </p:tavLst>
                                    </p:anim>
                                    <p:anim calcmode="lin" valueType="num">
                                      <p:cBhvr>
                                        <p:cTn id="76" dur="1000" fill="hold"/>
                                        <p:tgtEl>
                                          <p:spTgt spid="47"/>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fade">
                                      <p:cBhvr>
                                        <p:cTn id="79" dur="1000"/>
                                        <p:tgtEl>
                                          <p:spTgt spid="50"/>
                                        </p:tgtEl>
                                      </p:cBhvr>
                                    </p:animEffect>
                                    <p:anim calcmode="lin" valueType="num">
                                      <p:cBhvr>
                                        <p:cTn id="80" dur="1000" fill="hold"/>
                                        <p:tgtEl>
                                          <p:spTgt spid="50"/>
                                        </p:tgtEl>
                                        <p:attrNameLst>
                                          <p:attrName>ppt_x</p:attrName>
                                        </p:attrNameLst>
                                      </p:cBhvr>
                                      <p:tavLst>
                                        <p:tav tm="0">
                                          <p:val>
                                            <p:strVal val="#ppt_x"/>
                                          </p:val>
                                        </p:tav>
                                        <p:tav tm="100000">
                                          <p:val>
                                            <p:strVal val="#ppt_x"/>
                                          </p:val>
                                        </p:tav>
                                      </p:tavLst>
                                    </p:anim>
                                    <p:anim calcmode="lin" valueType="num">
                                      <p:cBhvr>
                                        <p:cTn id="81" dur="1000" fill="hold"/>
                                        <p:tgtEl>
                                          <p:spTgt spid="50"/>
                                        </p:tgtEl>
                                        <p:attrNameLst>
                                          <p:attrName>ppt_y</p:attrName>
                                        </p:attrNameLst>
                                      </p:cBhvr>
                                      <p:tavLst>
                                        <p:tav tm="0">
                                          <p:val>
                                            <p:strVal val="#ppt_y+.1"/>
                                          </p:val>
                                        </p:tav>
                                        <p:tav tm="100000">
                                          <p:val>
                                            <p:strVal val="#ppt_y"/>
                                          </p:val>
                                        </p:tav>
                                      </p:tavLst>
                                    </p:anim>
                                  </p:childTnLst>
                                </p:cTn>
                              </p:par>
                              <p:par>
                                <p:cTn id="82" presetID="42" presetClass="entr" presetSubtype="0" fill="hold" nodeType="with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fade">
                                      <p:cBhvr>
                                        <p:cTn id="84" dur="1000"/>
                                        <p:tgtEl>
                                          <p:spTgt spid="53"/>
                                        </p:tgtEl>
                                      </p:cBhvr>
                                    </p:animEffect>
                                    <p:anim calcmode="lin" valueType="num">
                                      <p:cBhvr>
                                        <p:cTn id="85" dur="1000" fill="hold"/>
                                        <p:tgtEl>
                                          <p:spTgt spid="53"/>
                                        </p:tgtEl>
                                        <p:attrNameLst>
                                          <p:attrName>ppt_x</p:attrName>
                                        </p:attrNameLst>
                                      </p:cBhvr>
                                      <p:tavLst>
                                        <p:tav tm="0">
                                          <p:val>
                                            <p:strVal val="#ppt_x"/>
                                          </p:val>
                                        </p:tav>
                                        <p:tav tm="100000">
                                          <p:val>
                                            <p:strVal val="#ppt_x"/>
                                          </p:val>
                                        </p:tav>
                                      </p:tavLst>
                                    </p:anim>
                                    <p:anim calcmode="lin" valueType="num">
                                      <p:cBhvr>
                                        <p:cTn id="86"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10"/>
                                        </p:tgtEl>
                                        <p:attrNameLst>
                                          <p:attrName>style.visibility</p:attrName>
                                        </p:attrNameLst>
                                      </p:cBhvr>
                                      <p:to>
                                        <p:strVal val="visible"/>
                                      </p:to>
                                    </p:set>
                                    <p:animEffect transition="in" filter="fade">
                                      <p:cBhvr>
                                        <p:cTn id="91" dur="500"/>
                                        <p:tgtEl>
                                          <p:spTgt spid="10"/>
                                        </p:tgtEl>
                                      </p:cBhvr>
                                    </p:animEffect>
                                  </p:childTnLst>
                                </p:cTn>
                              </p:par>
                            </p:childTnLst>
                          </p:cTn>
                        </p:par>
                        <p:par>
                          <p:cTn id="92" fill="hold">
                            <p:stCondLst>
                              <p:cond delay="500"/>
                            </p:stCondLst>
                            <p:childTnLst>
                              <p:par>
                                <p:cTn id="93" presetID="16" presetClass="entr" presetSubtype="21" fill="hold" grpId="0" nodeType="afterEffect">
                                  <p:stCondLst>
                                    <p:cond delay="0"/>
                                  </p:stCondLst>
                                  <p:childTnLst>
                                    <p:set>
                                      <p:cBhvr>
                                        <p:cTn id="94" dur="1" fill="hold">
                                          <p:stCondLst>
                                            <p:cond delay="0"/>
                                          </p:stCondLst>
                                        </p:cTn>
                                        <p:tgtEl>
                                          <p:spTgt spid="9"/>
                                        </p:tgtEl>
                                        <p:attrNameLst>
                                          <p:attrName>style.visibility</p:attrName>
                                        </p:attrNameLst>
                                      </p:cBhvr>
                                      <p:to>
                                        <p:strVal val="visible"/>
                                      </p:to>
                                    </p:set>
                                    <p:animEffect transition="in" filter="barn(inVertical)">
                                      <p:cBhvr>
                                        <p:cTn id="95" dur="500"/>
                                        <p:tgtEl>
                                          <p:spTgt spid="9"/>
                                        </p:tgtEl>
                                      </p:cBhvr>
                                    </p:animEffect>
                                  </p:childTnLst>
                                </p:cTn>
                              </p:par>
                            </p:childTnLst>
                          </p:cTn>
                        </p:par>
                        <p:par>
                          <p:cTn id="96" fill="hold">
                            <p:stCondLst>
                              <p:cond delay="1000"/>
                            </p:stCondLst>
                            <p:childTnLst>
                              <p:par>
                                <p:cTn id="97" presetID="2" presetClass="exit" presetSubtype="8" fill="hold" nodeType="afterEffect">
                                  <p:stCondLst>
                                    <p:cond delay="0"/>
                                  </p:stCondLst>
                                  <p:childTnLst>
                                    <p:anim calcmode="lin" valueType="num">
                                      <p:cBhvr additive="base">
                                        <p:cTn id="98" dur="1000"/>
                                        <p:tgtEl>
                                          <p:spTgt spid="35"/>
                                        </p:tgtEl>
                                        <p:attrNameLst>
                                          <p:attrName>ppt_x</p:attrName>
                                        </p:attrNameLst>
                                      </p:cBhvr>
                                      <p:tavLst>
                                        <p:tav tm="0">
                                          <p:val>
                                            <p:strVal val="ppt_x"/>
                                          </p:val>
                                        </p:tav>
                                        <p:tav tm="100000">
                                          <p:val>
                                            <p:strVal val="0-ppt_w/2"/>
                                          </p:val>
                                        </p:tav>
                                      </p:tavLst>
                                    </p:anim>
                                    <p:anim calcmode="lin" valueType="num">
                                      <p:cBhvr additive="base">
                                        <p:cTn id="99" dur="1000"/>
                                        <p:tgtEl>
                                          <p:spTgt spid="35"/>
                                        </p:tgtEl>
                                        <p:attrNameLst>
                                          <p:attrName>ppt_y</p:attrName>
                                        </p:attrNameLst>
                                      </p:cBhvr>
                                      <p:tavLst>
                                        <p:tav tm="0">
                                          <p:val>
                                            <p:strVal val="ppt_y"/>
                                          </p:val>
                                        </p:tav>
                                        <p:tav tm="100000">
                                          <p:val>
                                            <p:strVal val="ppt_y"/>
                                          </p:val>
                                        </p:tav>
                                      </p:tavLst>
                                    </p:anim>
                                    <p:set>
                                      <p:cBhvr>
                                        <p:cTn id="100" dur="1" fill="hold">
                                          <p:stCondLst>
                                            <p:cond delay="999"/>
                                          </p:stCondLst>
                                        </p:cTn>
                                        <p:tgtEl>
                                          <p:spTgt spid="35"/>
                                        </p:tgtEl>
                                        <p:attrNameLst>
                                          <p:attrName>style.visibility</p:attrName>
                                        </p:attrNameLst>
                                      </p:cBhvr>
                                      <p:to>
                                        <p:strVal val="hidden"/>
                                      </p:to>
                                    </p:set>
                                  </p:childTnLst>
                                </p:cTn>
                              </p:par>
                              <p:par>
                                <p:cTn id="101" presetID="2" presetClass="exit" presetSubtype="8" fill="hold" nodeType="withEffect">
                                  <p:stCondLst>
                                    <p:cond delay="0"/>
                                  </p:stCondLst>
                                  <p:childTnLst>
                                    <p:anim calcmode="lin" valueType="num">
                                      <p:cBhvr additive="base">
                                        <p:cTn id="102" dur="1000"/>
                                        <p:tgtEl>
                                          <p:spTgt spid="32"/>
                                        </p:tgtEl>
                                        <p:attrNameLst>
                                          <p:attrName>ppt_x</p:attrName>
                                        </p:attrNameLst>
                                      </p:cBhvr>
                                      <p:tavLst>
                                        <p:tav tm="0">
                                          <p:val>
                                            <p:strVal val="ppt_x"/>
                                          </p:val>
                                        </p:tav>
                                        <p:tav tm="100000">
                                          <p:val>
                                            <p:strVal val="0-ppt_w/2"/>
                                          </p:val>
                                        </p:tav>
                                      </p:tavLst>
                                    </p:anim>
                                    <p:anim calcmode="lin" valueType="num">
                                      <p:cBhvr additive="base">
                                        <p:cTn id="103" dur="1000"/>
                                        <p:tgtEl>
                                          <p:spTgt spid="32"/>
                                        </p:tgtEl>
                                        <p:attrNameLst>
                                          <p:attrName>ppt_y</p:attrName>
                                        </p:attrNameLst>
                                      </p:cBhvr>
                                      <p:tavLst>
                                        <p:tav tm="0">
                                          <p:val>
                                            <p:strVal val="ppt_y"/>
                                          </p:val>
                                        </p:tav>
                                        <p:tav tm="100000">
                                          <p:val>
                                            <p:strVal val="ppt_y"/>
                                          </p:val>
                                        </p:tav>
                                      </p:tavLst>
                                    </p:anim>
                                    <p:set>
                                      <p:cBhvr>
                                        <p:cTn id="104" dur="1" fill="hold">
                                          <p:stCondLst>
                                            <p:cond delay="999"/>
                                          </p:stCondLst>
                                        </p:cTn>
                                        <p:tgtEl>
                                          <p:spTgt spid="32"/>
                                        </p:tgtEl>
                                        <p:attrNameLst>
                                          <p:attrName>style.visibility</p:attrName>
                                        </p:attrNameLst>
                                      </p:cBhvr>
                                      <p:to>
                                        <p:strVal val="hidden"/>
                                      </p:to>
                                    </p:set>
                                  </p:childTnLst>
                                </p:cTn>
                              </p:par>
                              <p:par>
                                <p:cTn id="105" presetID="2" presetClass="exit" presetSubtype="8" fill="hold" nodeType="withEffect">
                                  <p:stCondLst>
                                    <p:cond delay="0"/>
                                  </p:stCondLst>
                                  <p:childTnLst>
                                    <p:anim calcmode="lin" valueType="num">
                                      <p:cBhvr additive="base">
                                        <p:cTn id="106" dur="1000"/>
                                        <p:tgtEl>
                                          <p:spTgt spid="29"/>
                                        </p:tgtEl>
                                        <p:attrNameLst>
                                          <p:attrName>ppt_x</p:attrName>
                                        </p:attrNameLst>
                                      </p:cBhvr>
                                      <p:tavLst>
                                        <p:tav tm="0">
                                          <p:val>
                                            <p:strVal val="ppt_x"/>
                                          </p:val>
                                        </p:tav>
                                        <p:tav tm="100000">
                                          <p:val>
                                            <p:strVal val="0-ppt_w/2"/>
                                          </p:val>
                                        </p:tav>
                                      </p:tavLst>
                                    </p:anim>
                                    <p:anim calcmode="lin" valueType="num">
                                      <p:cBhvr additive="base">
                                        <p:cTn id="107" dur="1000"/>
                                        <p:tgtEl>
                                          <p:spTgt spid="29"/>
                                        </p:tgtEl>
                                        <p:attrNameLst>
                                          <p:attrName>ppt_y</p:attrName>
                                        </p:attrNameLst>
                                      </p:cBhvr>
                                      <p:tavLst>
                                        <p:tav tm="0">
                                          <p:val>
                                            <p:strVal val="ppt_y"/>
                                          </p:val>
                                        </p:tav>
                                        <p:tav tm="100000">
                                          <p:val>
                                            <p:strVal val="ppt_y"/>
                                          </p:val>
                                        </p:tav>
                                      </p:tavLst>
                                    </p:anim>
                                    <p:set>
                                      <p:cBhvr>
                                        <p:cTn id="108" dur="1" fill="hold">
                                          <p:stCondLst>
                                            <p:cond delay="999"/>
                                          </p:stCondLst>
                                        </p:cTn>
                                        <p:tgtEl>
                                          <p:spTgt spid="29"/>
                                        </p:tgtEl>
                                        <p:attrNameLst>
                                          <p:attrName>style.visibility</p:attrName>
                                        </p:attrNameLst>
                                      </p:cBhvr>
                                      <p:to>
                                        <p:strVal val="hidden"/>
                                      </p:to>
                                    </p:set>
                                  </p:childTnLst>
                                </p:cTn>
                              </p:par>
                              <p:par>
                                <p:cTn id="109" presetID="2" presetClass="exit" presetSubtype="8" fill="hold" nodeType="withEffect">
                                  <p:stCondLst>
                                    <p:cond delay="0"/>
                                  </p:stCondLst>
                                  <p:childTnLst>
                                    <p:anim calcmode="lin" valueType="num">
                                      <p:cBhvr additive="base">
                                        <p:cTn id="110" dur="1000"/>
                                        <p:tgtEl>
                                          <p:spTgt spid="26"/>
                                        </p:tgtEl>
                                        <p:attrNameLst>
                                          <p:attrName>ppt_x</p:attrName>
                                        </p:attrNameLst>
                                      </p:cBhvr>
                                      <p:tavLst>
                                        <p:tav tm="0">
                                          <p:val>
                                            <p:strVal val="ppt_x"/>
                                          </p:val>
                                        </p:tav>
                                        <p:tav tm="100000">
                                          <p:val>
                                            <p:strVal val="0-ppt_w/2"/>
                                          </p:val>
                                        </p:tav>
                                      </p:tavLst>
                                    </p:anim>
                                    <p:anim calcmode="lin" valueType="num">
                                      <p:cBhvr additive="base">
                                        <p:cTn id="111" dur="1000"/>
                                        <p:tgtEl>
                                          <p:spTgt spid="26"/>
                                        </p:tgtEl>
                                        <p:attrNameLst>
                                          <p:attrName>ppt_y</p:attrName>
                                        </p:attrNameLst>
                                      </p:cBhvr>
                                      <p:tavLst>
                                        <p:tav tm="0">
                                          <p:val>
                                            <p:strVal val="ppt_y"/>
                                          </p:val>
                                        </p:tav>
                                        <p:tav tm="100000">
                                          <p:val>
                                            <p:strVal val="ppt_y"/>
                                          </p:val>
                                        </p:tav>
                                      </p:tavLst>
                                    </p:anim>
                                    <p:set>
                                      <p:cBhvr>
                                        <p:cTn id="112" dur="1" fill="hold">
                                          <p:stCondLst>
                                            <p:cond delay="999"/>
                                          </p:stCondLst>
                                        </p:cTn>
                                        <p:tgtEl>
                                          <p:spTgt spid="26"/>
                                        </p:tgtEl>
                                        <p:attrNameLst>
                                          <p:attrName>style.visibility</p:attrName>
                                        </p:attrNameLst>
                                      </p:cBhvr>
                                      <p:to>
                                        <p:strVal val="hidden"/>
                                      </p:to>
                                    </p:set>
                                  </p:childTnLst>
                                </p:cTn>
                              </p:par>
                              <p:par>
                                <p:cTn id="113" presetID="2" presetClass="exit" presetSubtype="8" fill="hold" nodeType="withEffect">
                                  <p:stCondLst>
                                    <p:cond delay="0"/>
                                  </p:stCondLst>
                                  <p:childTnLst>
                                    <p:anim calcmode="lin" valueType="num">
                                      <p:cBhvr additive="base">
                                        <p:cTn id="114" dur="1000"/>
                                        <p:tgtEl>
                                          <p:spTgt spid="23"/>
                                        </p:tgtEl>
                                        <p:attrNameLst>
                                          <p:attrName>ppt_x</p:attrName>
                                        </p:attrNameLst>
                                      </p:cBhvr>
                                      <p:tavLst>
                                        <p:tav tm="0">
                                          <p:val>
                                            <p:strVal val="ppt_x"/>
                                          </p:val>
                                        </p:tav>
                                        <p:tav tm="100000">
                                          <p:val>
                                            <p:strVal val="0-ppt_w/2"/>
                                          </p:val>
                                        </p:tav>
                                      </p:tavLst>
                                    </p:anim>
                                    <p:anim calcmode="lin" valueType="num">
                                      <p:cBhvr additive="base">
                                        <p:cTn id="115" dur="1000"/>
                                        <p:tgtEl>
                                          <p:spTgt spid="23"/>
                                        </p:tgtEl>
                                        <p:attrNameLst>
                                          <p:attrName>ppt_y</p:attrName>
                                        </p:attrNameLst>
                                      </p:cBhvr>
                                      <p:tavLst>
                                        <p:tav tm="0">
                                          <p:val>
                                            <p:strVal val="ppt_y"/>
                                          </p:val>
                                        </p:tav>
                                        <p:tav tm="100000">
                                          <p:val>
                                            <p:strVal val="ppt_y"/>
                                          </p:val>
                                        </p:tav>
                                      </p:tavLst>
                                    </p:anim>
                                    <p:set>
                                      <p:cBhvr>
                                        <p:cTn id="116" dur="1" fill="hold">
                                          <p:stCondLst>
                                            <p:cond delay="999"/>
                                          </p:stCondLst>
                                        </p:cTn>
                                        <p:tgtEl>
                                          <p:spTgt spid="23"/>
                                        </p:tgtEl>
                                        <p:attrNameLst>
                                          <p:attrName>style.visibility</p:attrName>
                                        </p:attrNameLst>
                                      </p:cBhvr>
                                      <p:to>
                                        <p:strVal val="hidden"/>
                                      </p:to>
                                    </p:set>
                                  </p:childTnLst>
                                </p:cTn>
                              </p:par>
                            </p:childTnLst>
                          </p:cTn>
                        </p:par>
                      </p:childTnLst>
                    </p:cTn>
                  </p:par>
                  <p:par>
                    <p:cTn id="117" fill="hold">
                      <p:stCondLst>
                        <p:cond delay="indefinite"/>
                      </p:stCondLst>
                      <p:childTnLst>
                        <p:par>
                          <p:cTn id="118" fill="hold">
                            <p:stCondLst>
                              <p:cond delay="0"/>
                            </p:stCondLst>
                            <p:childTnLst>
                              <p:par>
                                <p:cTn id="119" presetID="16" presetClass="entr" presetSubtype="21" fill="hold" grpId="0" nodeType="clickEffect">
                                  <p:stCondLst>
                                    <p:cond delay="0"/>
                                  </p:stCondLst>
                                  <p:childTnLst>
                                    <p:set>
                                      <p:cBhvr>
                                        <p:cTn id="120" dur="1" fill="hold">
                                          <p:stCondLst>
                                            <p:cond delay="0"/>
                                          </p:stCondLst>
                                        </p:cTn>
                                        <p:tgtEl>
                                          <p:spTgt spid="2048"/>
                                        </p:tgtEl>
                                        <p:attrNameLst>
                                          <p:attrName>style.visibility</p:attrName>
                                        </p:attrNameLst>
                                      </p:cBhvr>
                                      <p:to>
                                        <p:strVal val="visible"/>
                                      </p:to>
                                    </p:set>
                                    <p:animEffect transition="in" filter="barn(inVertical)">
                                      <p:cBhvr>
                                        <p:cTn id="121" dur="500"/>
                                        <p:tgtEl>
                                          <p:spTgt spid="2048"/>
                                        </p:tgtEl>
                                      </p:cBhvr>
                                    </p:animEffect>
                                  </p:childTnLst>
                                </p:cTn>
                              </p:par>
                            </p:childTnLst>
                          </p:cTn>
                        </p:par>
                        <p:par>
                          <p:cTn id="122" fill="hold">
                            <p:stCondLst>
                              <p:cond delay="500"/>
                            </p:stCondLst>
                            <p:childTnLst>
                              <p:par>
                                <p:cTn id="123" presetID="14" presetClass="entr" presetSubtype="10" fill="hold" grpId="0" nodeType="afterEffect">
                                  <p:stCondLst>
                                    <p:cond delay="0"/>
                                  </p:stCondLst>
                                  <p:childTnLst>
                                    <p:set>
                                      <p:cBhvr>
                                        <p:cTn id="124" dur="1" fill="hold">
                                          <p:stCondLst>
                                            <p:cond delay="0"/>
                                          </p:stCondLst>
                                        </p:cTn>
                                        <p:tgtEl>
                                          <p:spTgt spid="2049"/>
                                        </p:tgtEl>
                                        <p:attrNameLst>
                                          <p:attrName>style.visibility</p:attrName>
                                        </p:attrNameLst>
                                      </p:cBhvr>
                                      <p:to>
                                        <p:strVal val="visible"/>
                                      </p:to>
                                    </p:set>
                                    <p:animEffect transition="in" filter="randombar(horizontal)">
                                      <p:cBhvr>
                                        <p:cTn id="125" dur="1000"/>
                                        <p:tgtEl>
                                          <p:spTgt spid="20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2048" grpId="0" animBg="1"/>
      <p:bldP spid="204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なんで投票に行かないの？</a:t>
            </a:r>
            <a:endParaRPr kumimoji="1" lang="ja-JP" altLang="en-US" dirty="0"/>
          </a:p>
        </p:txBody>
      </p:sp>
      <p:sp>
        <p:nvSpPr>
          <p:cNvPr id="4" name="雲形吹き出し 3"/>
          <p:cNvSpPr/>
          <p:nvPr/>
        </p:nvSpPr>
        <p:spPr>
          <a:xfrm>
            <a:off x="755576" y="1484784"/>
            <a:ext cx="4248472" cy="1728192"/>
          </a:xfrm>
          <a:prstGeom prst="cloudCallout">
            <a:avLst>
              <a:gd name="adj1" fmla="val -31765"/>
              <a:gd name="adj2" fmla="val 7005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忙しくて行けない</a:t>
            </a:r>
            <a:endParaRPr kumimoji="1" lang="ja-JP" altLang="en-US" sz="2400" dirty="0">
              <a:solidFill>
                <a:schemeClr val="tx1"/>
              </a:solidFill>
            </a:endParaRPr>
          </a:p>
        </p:txBody>
      </p:sp>
      <p:sp>
        <p:nvSpPr>
          <p:cNvPr id="5" name="雲形吹き出し 4"/>
          <p:cNvSpPr/>
          <p:nvPr/>
        </p:nvSpPr>
        <p:spPr>
          <a:xfrm>
            <a:off x="3635896" y="2780928"/>
            <a:ext cx="5184576" cy="1728192"/>
          </a:xfrm>
          <a:prstGeom prst="cloudCallout">
            <a:avLst>
              <a:gd name="adj1" fmla="val 42370"/>
              <a:gd name="adj2" fmla="val 7173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誰に投票していいのか</a:t>
            </a:r>
            <a:endParaRPr kumimoji="1" lang="en-US" altLang="ja-JP" sz="2400" dirty="0" smtClean="0">
              <a:solidFill>
                <a:schemeClr val="tx1"/>
              </a:solidFill>
            </a:endParaRPr>
          </a:p>
          <a:p>
            <a:pPr algn="ctr"/>
            <a:r>
              <a:rPr kumimoji="1" lang="ja-JP" altLang="en-US" sz="2400" dirty="0" smtClean="0">
                <a:solidFill>
                  <a:schemeClr val="tx1"/>
                </a:solidFill>
              </a:rPr>
              <a:t>わからない</a:t>
            </a:r>
            <a:endParaRPr kumimoji="1" lang="ja-JP" altLang="en-US" sz="2400" dirty="0">
              <a:solidFill>
                <a:schemeClr val="tx1"/>
              </a:solidFill>
            </a:endParaRPr>
          </a:p>
        </p:txBody>
      </p:sp>
      <p:sp>
        <p:nvSpPr>
          <p:cNvPr id="6" name="雲形吹き出し 5"/>
          <p:cNvSpPr/>
          <p:nvPr/>
        </p:nvSpPr>
        <p:spPr>
          <a:xfrm>
            <a:off x="251520" y="4365104"/>
            <a:ext cx="5040560" cy="1728192"/>
          </a:xfrm>
          <a:prstGeom prst="cloudCallout">
            <a:avLst>
              <a:gd name="adj1" fmla="val 30413"/>
              <a:gd name="adj2" fmla="val 7005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投票って難しそう</a:t>
            </a:r>
            <a:endParaRPr kumimoji="1" lang="en-US" altLang="ja-JP" sz="2400" dirty="0" smtClean="0">
              <a:solidFill>
                <a:schemeClr val="tx1"/>
              </a:solidFill>
            </a:endParaRPr>
          </a:p>
          <a:p>
            <a:pPr algn="ctr"/>
            <a:r>
              <a:rPr lang="ja-JP" altLang="en-US" sz="2400" dirty="0" smtClean="0">
                <a:solidFill>
                  <a:schemeClr val="tx1"/>
                </a:solidFill>
              </a:rPr>
              <a:t>投票に行くのは面倒？</a:t>
            </a:r>
            <a:endParaRPr kumimoji="1" lang="ja-JP" altLang="en-US" sz="2400" dirty="0">
              <a:solidFill>
                <a:schemeClr val="tx1"/>
              </a:solidFill>
            </a:endParaRPr>
          </a:p>
        </p:txBody>
      </p:sp>
    </p:spTree>
    <p:extLst>
      <p:ext uri="{BB962C8B-B14F-4D97-AF65-F5344CB8AC3E}">
        <p14:creationId xmlns:p14="http://schemas.microsoft.com/office/powerpoint/2010/main" val="2994158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fontScale="90000"/>
          </a:bodyPr>
          <a:lstStyle/>
          <a:p>
            <a:r>
              <a:rPr kumimoji="1" lang="ja-JP" altLang="en-US" dirty="0" smtClean="0"/>
              <a:t>忙しくて行けない人は</a:t>
            </a:r>
            <a:endParaRPr kumimoji="1" lang="ja-JP" altLang="en-US" dirty="0"/>
          </a:p>
        </p:txBody>
      </p:sp>
      <p:sp>
        <p:nvSpPr>
          <p:cNvPr id="4" name="コンテンツ プレースホルダー 1"/>
          <p:cNvSpPr>
            <a:spLocks noGrp="1"/>
          </p:cNvSpPr>
          <p:nvPr>
            <p:ph idx="1"/>
          </p:nvPr>
        </p:nvSpPr>
        <p:spPr>
          <a:xfrm>
            <a:off x="457200" y="1697162"/>
            <a:ext cx="5122912" cy="867742"/>
          </a:xfrm>
        </p:spPr>
        <p:txBody>
          <a:bodyPr/>
          <a:lstStyle/>
          <a:p>
            <a:pPr marL="107950" indent="0">
              <a:buFont typeface="Wingdings 3" pitchFamily="18" charset="2"/>
              <a:buNone/>
            </a:pPr>
            <a:r>
              <a:rPr lang="ja-JP" altLang="en-US" sz="5400" dirty="0" smtClean="0"/>
              <a:t>期日前投票制度</a:t>
            </a:r>
          </a:p>
        </p:txBody>
      </p:sp>
      <p:sp>
        <p:nvSpPr>
          <p:cNvPr id="5" name="コンテンツ プレースホルダー 1"/>
          <p:cNvSpPr txBox="1">
            <a:spLocks/>
          </p:cNvSpPr>
          <p:nvPr/>
        </p:nvSpPr>
        <p:spPr bwMode="auto">
          <a:xfrm>
            <a:off x="467544" y="2852936"/>
            <a:ext cx="8136904" cy="3096344"/>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lvl1pPr marL="365125" indent="-255588" algn="l" rtl="0" fontAlgn="base">
              <a:spcBef>
                <a:spcPts val="400"/>
              </a:spcBef>
              <a:spcAft>
                <a:spcPct val="0"/>
              </a:spcAft>
              <a:buClr>
                <a:schemeClr val="accent1"/>
              </a:buClr>
              <a:buSzPct val="68000"/>
              <a:buFont typeface="Wingdings 3" pitchFamily="18" charset="2"/>
              <a:buChar char=""/>
              <a:defRPr kumimoji="1"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kumimoji="1"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kumimoji="1"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kumimoji="1"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umimoji="1"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1"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1" sz="1600" kern="1200" baseline="0">
                <a:solidFill>
                  <a:schemeClr val="tx1"/>
                </a:solidFill>
                <a:latin typeface="+mn-lt"/>
                <a:ea typeface="+mn-ea"/>
                <a:cs typeface="+mn-cs"/>
              </a:defRPr>
            </a:lvl9pPr>
            <a:extLst/>
          </a:lstStyle>
          <a:p>
            <a:pPr marL="107950" indent="457200">
              <a:buFont typeface="Wingdings 3" pitchFamily="18" charset="2"/>
              <a:buNone/>
            </a:pPr>
            <a:r>
              <a:rPr lang="ja-JP" altLang="en-US" sz="3200" dirty="0" smtClean="0"/>
              <a:t>投票日当日に、仕事や旅行などで投票に行けないと見込まれる人は、投票日の前でも投票日と同じように投票できる期日前投票を利用できます。</a:t>
            </a:r>
            <a:endParaRPr lang="en-US" altLang="ja-JP" sz="3200" dirty="0" smtClean="0"/>
          </a:p>
          <a:p>
            <a:pPr marL="107950" indent="457200">
              <a:buFont typeface="Wingdings 3" pitchFamily="18" charset="2"/>
              <a:buNone/>
            </a:pPr>
            <a:r>
              <a:rPr lang="ja-JP" altLang="en-US" sz="3200" dirty="0" smtClean="0"/>
              <a:t>期日前投票は、公示（告示）日の翌日から投票日の前日まで行うことができます。</a:t>
            </a:r>
          </a:p>
        </p:txBody>
      </p:sp>
      <p:pic>
        <p:nvPicPr>
          <p:cNvPr id="3074" name="Picture 2" descr="ガッツポーズ"/>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1844824"/>
            <a:ext cx="1143000" cy="1028701"/>
          </a:xfrm>
          <a:prstGeom prst="rect">
            <a:avLst/>
          </a:prstGeom>
          <a:noFill/>
          <a:extLst>
            <a:ext uri="{909E8E84-426E-40DD-AFC4-6F175D3DCCD1}">
              <a14:hiddenFill xmlns:a14="http://schemas.microsoft.com/office/drawing/2010/main">
                <a:solidFill>
                  <a:srgbClr val="FFFFFF"/>
                </a:solidFill>
              </a14:hiddenFill>
            </a:ext>
          </a:extLst>
        </p:spPr>
      </p:pic>
      <p:sp>
        <p:nvSpPr>
          <p:cNvPr id="2" name="雲形吹き出し 1"/>
          <p:cNvSpPr/>
          <p:nvPr/>
        </p:nvSpPr>
        <p:spPr>
          <a:xfrm>
            <a:off x="6372200" y="1124744"/>
            <a:ext cx="2592288" cy="972108"/>
          </a:xfrm>
          <a:prstGeom prst="cloudCallout">
            <a:avLst>
              <a:gd name="adj1" fmla="val -33813"/>
              <a:gd name="adj2" fmla="val 65032"/>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予定があっても</a:t>
            </a:r>
            <a:endParaRPr kumimoji="1" lang="en-US" altLang="ja-JP" dirty="0" smtClean="0">
              <a:solidFill>
                <a:schemeClr val="tx1"/>
              </a:solidFill>
            </a:endParaRPr>
          </a:p>
          <a:p>
            <a:pPr algn="ctr"/>
            <a:r>
              <a:rPr kumimoji="1" lang="ja-JP" altLang="en-US" dirty="0" smtClean="0">
                <a:solidFill>
                  <a:schemeClr val="tx1"/>
                </a:solidFill>
              </a:rPr>
              <a:t>投票に行ける</a:t>
            </a:r>
            <a:endParaRPr kumimoji="1" lang="ja-JP" altLang="en-US"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074"/>
                                        </p:tgtEl>
                                        <p:attrNameLst>
                                          <p:attrName>style.visibility</p:attrName>
                                        </p:attrNameLst>
                                      </p:cBhvr>
                                      <p:to>
                                        <p:strVal val="visible"/>
                                      </p:to>
                                    </p:set>
                                    <p:animEffect transition="in" filter="fade">
                                      <p:cBhvr>
                                        <p:cTn id="22" dur="500"/>
                                        <p:tgtEl>
                                          <p:spTgt spid="307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a:bodyPr>
          <a:lstStyle/>
          <a:p>
            <a:r>
              <a:rPr kumimoji="1" lang="ja-JP" altLang="en-US" sz="3600" dirty="0" smtClean="0"/>
              <a:t>誰に投票</a:t>
            </a:r>
            <a:r>
              <a:rPr kumimoji="1" lang="ja-JP" altLang="en-US" sz="3700" dirty="0" smtClean="0"/>
              <a:t>して</a:t>
            </a:r>
            <a:r>
              <a:rPr kumimoji="1" lang="ja-JP" altLang="en-US" sz="3600" dirty="0" smtClean="0"/>
              <a:t>いいかわからない？</a:t>
            </a:r>
            <a:endParaRPr kumimoji="1" lang="ja-JP" altLang="en-US" sz="3600" dirty="0"/>
          </a:p>
        </p:txBody>
      </p:sp>
      <p:pic>
        <p:nvPicPr>
          <p:cNvPr id="10253" name="Picture 13" descr="調べる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176" y="1232958"/>
            <a:ext cx="1143000" cy="838201"/>
          </a:xfrm>
          <a:prstGeom prst="rect">
            <a:avLst/>
          </a:prstGeom>
          <a:noFill/>
          <a:extLst>
            <a:ext uri="{909E8E84-426E-40DD-AFC4-6F175D3DCCD1}">
              <a14:hiddenFill xmlns:a14="http://schemas.microsoft.com/office/drawing/2010/main">
                <a:solidFill>
                  <a:srgbClr val="FFFFFF"/>
                </a:solidFill>
              </a14:hiddenFill>
            </a:ext>
          </a:extLst>
        </p:spPr>
      </p:pic>
      <p:grpSp>
        <p:nvGrpSpPr>
          <p:cNvPr id="9" name="グループ化 8"/>
          <p:cNvGrpSpPr/>
          <p:nvPr/>
        </p:nvGrpSpPr>
        <p:grpSpPr>
          <a:xfrm>
            <a:off x="1400261" y="2455311"/>
            <a:ext cx="4126980" cy="1693769"/>
            <a:chOff x="373012" y="1628800"/>
            <a:chExt cx="4126980" cy="1693769"/>
          </a:xfrm>
        </p:grpSpPr>
        <p:grpSp>
          <p:nvGrpSpPr>
            <p:cNvPr id="8" name="グループ化 7"/>
            <p:cNvGrpSpPr/>
            <p:nvPr/>
          </p:nvGrpSpPr>
          <p:grpSpPr>
            <a:xfrm>
              <a:off x="1066652" y="1628800"/>
              <a:ext cx="2569244" cy="1143001"/>
              <a:chOff x="971600" y="1626808"/>
              <a:chExt cx="2569244" cy="1143001"/>
            </a:xfrm>
          </p:grpSpPr>
          <p:pic>
            <p:nvPicPr>
              <p:cNvPr id="10255" name="Picture 15" descr="パソコン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600" y="1680418"/>
                <a:ext cx="1273100" cy="1007872"/>
              </a:xfrm>
              <a:prstGeom prst="rect">
                <a:avLst/>
              </a:prstGeom>
              <a:noFill/>
              <a:extLst>
                <a:ext uri="{909E8E84-426E-40DD-AFC4-6F175D3DCCD1}">
                  <a14:hiddenFill xmlns:a14="http://schemas.microsoft.com/office/drawing/2010/main">
                    <a:solidFill>
                      <a:srgbClr val="FFFFFF"/>
                    </a:solidFill>
                  </a14:hiddenFill>
                </a:ext>
              </a:extLst>
            </p:spPr>
          </p:pic>
          <p:pic>
            <p:nvPicPr>
              <p:cNvPr id="10257" name="Picture 17" descr="携帯電話"/>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93094" y="1626808"/>
                <a:ext cx="1047750" cy="1143001"/>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テキスト ボックス 6"/>
            <p:cNvSpPr txBox="1"/>
            <p:nvPr/>
          </p:nvSpPr>
          <p:spPr>
            <a:xfrm>
              <a:off x="373012" y="2860904"/>
              <a:ext cx="4126980" cy="461665"/>
            </a:xfrm>
            <a:prstGeom prst="rect">
              <a:avLst/>
            </a:prstGeom>
            <a:noFill/>
          </p:spPr>
          <p:txBody>
            <a:bodyPr wrap="square" rtlCol="0">
              <a:spAutoFit/>
            </a:bodyPr>
            <a:lstStyle/>
            <a:p>
              <a:r>
                <a:rPr kumimoji="1" lang="ja-JP" altLang="en-US" sz="2400" dirty="0" smtClean="0"/>
                <a:t>インターネット・ブログ・ＳＮＳ等</a:t>
              </a:r>
              <a:endParaRPr kumimoji="1" lang="ja-JP" altLang="en-US" sz="2400" dirty="0"/>
            </a:p>
          </p:txBody>
        </p:sp>
      </p:grpSp>
      <p:grpSp>
        <p:nvGrpSpPr>
          <p:cNvPr id="11" name="グループ化 10"/>
          <p:cNvGrpSpPr/>
          <p:nvPr/>
        </p:nvGrpSpPr>
        <p:grpSpPr>
          <a:xfrm>
            <a:off x="3816346" y="4459787"/>
            <a:ext cx="1584751" cy="1705517"/>
            <a:chOff x="7226593" y="3379667"/>
            <a:chExt cx="1584751" cy="1705517"/>
          </a:xfrm>
        </p:grpSpPr>
        <p:pic>
          <p:nvPicPr>
            <p:cNvPr id="10249" name="Picture 9" descr="アナウンサー"/>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26593" y="3379667"/>
              <a:ext cx="1584751" cy="1188565"/>
            </a:xfrm>
            <a:prstGeom prst="rect">
              <a:avLst/>
            </a:prstGeom>
            <a:noFill/>
            <a:extLst>
              <a:ext uri="{909E8E84-426E-40DD-AFC4-6F175D3DCCD1}">
                <a14:hiddenFill xmlns:a14="http://schemas.microsoft.com/office/drawing/2010/main">
                  <a:solidFill>
                    <a:srgbClr val="FFFFFF"/>
                  </a:solidFill>
                </a14:hiddenFill>
              </a:ext>
            </a:extLst>
          </p:spPr>
        </p:pic>
        <p:sp>
          <p:nvSpPr>
            <p:cNvPr id="18" name="テキスト ボックス 17"/>
            <p:cNvSpPr txBox="1"/>
            <p:nvPr/>
          </p:nvSpPr>
          <p:spPr>
            <a:xfrm>
              <a:off x="7313460" y="4623519"/>
              <a:ext cx="1411015" cy="461665"/>
            </a:xfrm>
            <a:prstGeom prst="rect">
              <a:avLst/>
            </a:prstGeom>
            <a:noFill/>
          </p:spPr>
          <p:txBody>
            <a:bodyPr wrap="square" rtlCol="0">
              <a:spAutoFit/>
            </a:bodyPr>
            <a:lstStyle/>
            <a:p>
              <a:r>
                <a:rPr kumimoji="1" lang="ja-JP" altLang="en-US" sz="2400" dirty="0" smtClean="0"/>
                <a:t>政見放送</a:t>
              </a:r>
              <a:endParaRPr kumimoji="1" lang="ja-JP" altLang="en-US" sz="2400" dirty="0"/>
            </a:p>
          </p:txBody>
        </p:sp>
      </p:grpSp>
      <p:grpSp>
        <p:nvGrpSpPr>
          <p:cNvPr id="10" name="グループ化 9"/>
          <p:cNvGrpSpPr/>
          <p:nvPr/>
        </p:nvGrpSpPr>
        <p:grpSpPr>
          <a:xfrm>
            <a:off x="6319329" y="2511893"/>
            <a:ext cx="1411015" cy="1621833"/>
            <a:chOff x="5410757" y="1770187"/>
            <a:chExt cx="1411015" cy="1621833"/>
          </a:xfrm>
        </p:grpSpPr>
        <p:pic>
          <p:nvPicPr>
            <p:cNvPr id="10251" name="Picture 11" descr="ガッツポーズ２"/>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619747" y="1770187"/>
              <a:ext cx="962025" cy="1095376"/>
            </a:xfrm>
            <a:prstGeom prst="rect">
              <a:avLst/>
            </a:prstGeom>
            <a:noFill/>
            <a:extLst>
              <a:ext uri="{909E8E84-426E-40DD-AFC4-6F175D3DCCD1}">
                <a14:hiddenFill xmlns:a14="http://schemas.microsoft.com/office/drawing/2010/main">
                  <a:solidFill>
                    <a:srgbClr val="FFFFFF"/>
                  </a:solidFill>
                </a14:hiddenFill>
              </a:ext>
            </a:extLst>
          </p:spPr>
        </p:pic>
        <p:sp>
          <p:nvSpPr>
            <p:cNvPr id="19" name="テキスト ボックス 18"/>
            <p:cNvSpPr txBox="1"/>
            <p:nvPr/>
          </p:nvSpPr>
          <p:spPr>
            <a:xfrm>
              <a:off x="5410757" y="2930355"/>
              <a:ext cx="1411015" cy="461665"/>
            </a:xfrm>
            <a:prstGeom prst="rect">
              <a:avLst/>
            </a:prstGeom>
            <a:noFill/>
          </p:spPr>
          <p:txBody>
            <a:bodyPr wrap="square" rtlCol="0">
              <a:spAutoFit/>
            </a:bodyPr>
            <a:lstStyle/>
            <a:p>
              <a:r>
                <a:rPr lang="ja-JP" altLang="en-US" sz="2400" dirty="0" smtClean="0"/>
                <a:t>街頭演説</a:t>
              </a:r>
              <a:endParaRPr kumimoji="1" lang="ja-JP" altLang="en-US" sz="2400" dirty="0"/>
            </a:p>
          </p:txBody>
        </p:sp>
      </p:grpSp>
      <p:grpSp>
        <p:nvGrpSpPr>
          <p:cNvPr id="12" name="グループ化 11"/>
          <p:cNvGrpSpPr/>
          <p:nvPr/>
        </p:nvGrpSpPr>
        <p:grpSpPr>
          <a:xfrm>
            <a:off x="1422785" y="4557634"/>
            <a:ext cx="1449288" cy="1607670"/>
            <a:chOff x="602432" y="3883892"/>
            <a:chExt cx="1449288" cy="1607670"/>
          </a:xfrm>
        </p:grpSpPr>
        <p:pic>
          <p:nvPicPr>
            <p:cNvPr id="10259" name="Picture 19" descr="新聞"/>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5576" y="3883892"/>
              <a:ext cx="1143000" cy="1057276"/>
            </a:xfrm>
            <a:prstGeom prst="rect">
              <a:avLst/>
            </a:prstGeom>
            <a:noFill/>
            <a:extLst>
              <a:ext uri="{909E8E84-426E-40DD-AFC4-6F175D3DCCD1}">
                <a14:hiddenFill xmlns:a14="http://schemas.microsoft.com/office/drawing/2010/main">
                  <a:solidFill>
                    <a:srgbClr val="FFFFFF"/>
                  </a:solidFill>
                </a14:hiddenFill>
              </a:ext>
            </a:extLst>
          </p:spPr>
        </p:pic>
        <p:sp>
          <p:nvSpPr>
            <p:cNvPr id="20" name="テキスト ボックス 19"/>
            <p:cNvSpPr txBox="1"/>
            <p:nvPr/>
          </p:nvSpPr>
          <p:spPr>
            <a:xfrm>
              <a:off x="602432" y="5029897"/>
              <a:ext cx="1449288" cy="461665"/>
            </a:xfrm>
            <a:prstGeom prst="rect">
              <a:avLst/>
            </a:prstGeom>
            <a:noFill/>
          </p:spPr>
          <p:txBody>
            <a:bodyPr wrap="square" rtlCol="0">
              <a:spAutoFit/>
            </a:bodyPr>
            <a:lstStyle/>
            <a:p>
              <a:r>
                <a:rPr kumimoji="1" lang="ja-JP" altLang="en-US" sz="2400" dirty="0" smtClean="0"/>
                <a:t>選挙公報</a:t>
              </a:r>
              <a:endParaRPr kumimoji="1" lang="ja-JP" altLang="en-US" sz="2400" dirty="0"/>
            </a:p>
          </p:txBody>
        </p:sp>
      </p:grpSp>
      <p:grpSp>
        <p:nvGrpSpPr>
          <p:cNvPr id="13" name="グループ化 12"/>
          <p:cNvGrpSpPr/>
          <p:nvPr/>
        </p:nvGrpSpPr>
        <p:grpSpPr>
          <a:xfrm>
            <a:off x="6329337" y="4459787"/>
            <a:ext cx="1411015" cy="1705517"/>
            <a:chOff x="5590120" y="3666550"/>
            <a:chExt cx="1411015" cy="1705517"/>
          </a:xfrm>
        </p:grpSpPr>
        <p:pic>
          <p:nvPicPr>
            <p:cNvPr id="10263" name="Picture 23" descr="調べる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24128" y="3666550"/>
              <a:ext cx="1143000" cy="1123950"/>
            </a:xfrm>
            <a:prstGeom prst="rect">
              <a:avLst/>
            </a:prstGeom>
            <a:noFill/>
            <a:extLst>
              <a:ext uri="{909E8E84-426E-40DD-AFC4-6F175D3DCCD1}">
                <a14:hiddenFill xmlns:a14="http://schemas.microsoft.com/office/drawing/2010/main">
                  <a:solidFill>
                    <a:srgbClr val="FFFFFF"/>
                  </a:solidFill>
                </a14:hiddenFill>
              </a:ext>
            </a:extLst>
          </p:spPr>
        </p:pic>
        <p:sp>
          <p:nvSpPr>
            <p:cNvPr id="27" name="テキスト ボックス 26"/>
            <p:cNvSpPr txBox="1"/>
            <p:nvPr/>
          </p:nvSpPr>
          <p:spPr>
            <a:xfrm>
              <a:off x="5590120" y="4910402"/>
              <a:ext cx="1411015" cy="461665"/>
            </a:xfrm>
            <a:prstGeom prst="rect">
              <a:avLst/>
            </a:prstGeom>
            <a:noFill/>
          </p:spPr>
          <p:txBody>
            <a:bodyPr wrap="square" rtlCol="0">
              <a:spAutoFit/>
            </a:bodyPr>
            <a:lstStyle/>
            <a:p>
              <a:r>
                <a:rPr kumimoji="1" lang="ja-JP" altLang="en-US" sz="2400" dirty="0" smtClean="0"/>
                <a:t>新聞報道</a:t>
              </a:r>
              <a:endParaRPr kumimoji="1" lang="ja-JP" altLang="en-US" sz="2400" dirty="0"/>
            </a:p>
          </p:txBody>
        </p:sp>
      </p:grpSp>
      <p:sp>
        <p:nvSpPr>
          <p:cNvPr id="21" name="タイトル 2"/>
          <p:cNvSpPr txBox="1">
            <a:spLocks/>
          </p:cNvSpPr>
          <p:nvPr/>
        </p:nvSpPr>
        <p:spPr>
          <a:xfrm>
            <a:off x="990737" y="1260579"/>
            <a:ext cx="5237447" cy="782960"/>
          </a:xfrm>
          <a:prstGeom prst="rect">
            <a:avLst/>
          </a:prstGeom>
        </p:spPr>
        <p:txBody>
          <a:bodyPr vert="horz" rtlCol="0" anchor="ctr">
            <a:normAutofit/>
            <a:scene3d>
              <a:camera prst="orthographicFront"/>
              <a:lightRig rig="soft" dir="t"/>
            </a:scene3d>
            <a:sp3d prstMaterial="softEdge">
              <a:bevelT w="25400" h="25400"/>
            </a:sp3d>
          </a:bodyPr>
          <a:lstStyle>
            <a:lvl1pPr algn="l" rtl="0" fontAlgn="base">
              <a:spcBef>
                <a:spcPct val="0"/>
              </a:spcBef>
              <a:spcAft>
                <a:spcPct val="0"/>
              </a:spcAft>
              <a:defRPr kumimoji="1"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kumimoji="1" sz="4100" b="1">
                <a:solidFill>
                  <a:schemeClr val="tx2"/>
                </a:solidFill>
                <a:latin typeface="Lucida Sans Unicode" pitchFamily="34" charset="0"/>
                <a:ea typeface="ＭＳ Ｐゴシック" charset="-128"/>
              </a:defRPr>
            </a:lvl2pPr>
            <a:lvl3pPr algn="l" rtl="0" fontAlgn="base">
              <a:spcBef>
                <a:spcPct val="0"/>
              </a:spcBef>
              <a:spcAft>
                <a:spcPct val="0"/>
              </a:spcAft>
              <a:defRPr kumimoji="1" sz="4100" b="1">
                <a:solidFill>
                  <a:schemeClr val="tx2"/>
                </a:solidFill>
                <a:latin typeface="Lucida Sans Unicode" pitchFamily="34" charset="0"/>
                <a:ea typeface="ＭＳ Ｐゴシック" charset="-128"/>
              </a:defRPr>
            </a:lvl3pPr>
            <a:lvl4pPr algn="l" rtl="0" fontAlgn="base">
              <a:spcBef>
                <a:spcPct val="0"/>
              </a:spcBef>
              <a:spcAft>
                <a:spcPct val="0"/>
              </a:spcAft>
              <a:defRPr kumimoji="1" sz="4100" b="1">
                <a:solidFill>
                  <a:schemeClr val="tx2"/>
                </a:solidFill>
                <a:latin typeface="Lucida Sans Unicode" pitchFamily="34" charset="0"/>
                <a:ea typeface="ＭＳ Ｐゴシック" charset="-128"/>
              </a:defRPr>
            </a:lvl4pPr>
            <a:lvl5pPr algn="l" rtl="0" fontAlgn="base">
              <a:spcBef>
                <a:spcPct val="0"/>
              </a:spcBef>
              <a:spcAft>
                <a:spcPct val="0"/>
              </a:spcAft>
              <a:defRPr kumimoji="1" sz="4100" b="1">
                <a:solidFill>
                  <a:schemeClr val="tx2"/>
                </a:solidFill>
                <a:latin typeface="Lucida Sans Unicode" pitchFamily="34" charset="0"/>
                <a:ea typeface="ＭＳ Ｐゴシック" charset="-128"/>
              </a:defRPr>
            </a:lvl5pPr>
            <a:lvl6pPr marL="457200" algn="l" rtl="0" fontAlgn="base">
              <a:spcBef>
                <a:spcPct val="0"/>
              </a:spcBef>
              <a:spcAft>
                <a:spcPct val="0"/>
              </a:spcAft>
              <a:defRPr kumimoji="1" sz="4100" b="1">
                <a:solidFill>
                  <a:schemeClr val="tx2"/>
                </a:solidFill>
                <a:latin typeface="Lucida Sans Unicode" pitchFamily="34" charset="0"/>
                <a:ea typeface="ＭＳ Ｐゴシック" charset="-128"/>
              </a:defRPr>
            </a:lvl6pPr>
            <a:lvl7pPr marL="914400" algn="l" rtl="0" fontAlgn="base">
              <a:spcBef>
                <a:spcPct val="0"/>
              </a:spcBef>
              <a:spcAft>
                <a:spcPct val="0"/>
              </a:spcAft>
              <a:defRPr kumimoji="1" sz="4100" b="1">
                <a:solidFill>
                  <a:schemeClr val="tx2"/>
                </a:solidFill>
                <a:latin typeface="Lucida Sans Unicode" pitchFamily="34" charset="0"/>
                <a:ea typeface="ＭＳ Ｐゴシック" charset="-128"/>
              </a:defRPr>
            </a:lvl7pPr>
            <a:lvl8pPr marL="1371600" algn="l" rtl="0" fontAlgn="base">
              <a:spcBef>
                <a:spcPct val="0"/>
              </a:spcBef>
              <a:spcAft>
                <a:spcPct val="0"/>
              </a:spcAft>
              <a:defRPr kumimoji="1" sz="4100" b="1">
                <a:solidFill>
                  <a:schemeClr val="tx2"/>
                </a:solidFill>
                <a:latin typeface="Lucida Sans Unicode" pitchFamily="34" charset="0"/>
                <a:ea typeface="ＭＳ Ｐゴシック" charset="-128"/>
              </a:defRPr>
            </a:lvl8pPr>
            <a:lvl9pPr marL="1828800" algn="l" rtl="0" fontAlgn="base">
              <a:spcBef>
                <a:spcPct val="0"/>
              </a:spcBef>
              <a:spcAft>
                <a:spcPct val="0"/>
              </a:spcAft>
              <a:defRPr kumimoji="1" sz="4100" b="1">
                <a:solidFill>
                  <a:schemeClr val="tx2"/>
                </a:solidFill>
                <a:latin typeface="Lucida Sans Unicode" pitchFamily="34" charset="0"/>
                <a:ea typeface="ＭＳ Ｐゴシック" charset="-128"/>
              </a:defRPr>
            </a:lvl9pPr>
            <a:extLst/>
          </a:lstStyle>
          <a:p>
            <a:r>
              <a:rPr lang="ja-JP" altLang="en-US" sz="3000" b="0" dirty="0" smtClean="0">
                <a:solidFill>
                  <a:schemeClr val="tx1"/>
                </a:solidFill>
                <a:effectLst/>
                <a:latin typeface="+mn-ea"/>
                <a:ea typeface="+mn-ea"/>
              </a:rPr>
              <a:t>候補者や政党の情報の集め方</a:t>
            </a:r>
            <a:endParaRPr lang="ja-JP" altLang="en-US" sz="3000" b="0" dirty="0">
              <a:solidFill>
                <a:schemeClr val="tx1"/>
              </a:solidFill>
              <a:effectLst/>
              <a:latin typeface="+mn-ea"/>
              <a:ea typeface="+mn-ea"/>
            </a:endParaRPr>
          </a:p>
        </p:txBody>
      </p:sp>
    </p:spTree>
    <p:extLst>
      <p:ext uri="{BB962C8B-B14F-4D97-AF65-F5344CB8AC3E}">
        <p14:creationId xmlns:p14="http://schemas.microsoft.com/office/powerpoint/2010/main" val="946812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投票って難しい？面倒？</a:t>
            </a:r>
            <a:endParaRPr kumimoji="1" lang="ja-JP" altLang="en-US" dirty="0"/>
          </a:p>
        </p:txBody>
      </p:sp>
      <p:sp>
        <p:nvSpPr>
          <p:cNvPr id="6" name="雲形吹き出し 5"/>
          <p:cNvSpPr/>
          <p:nvPr/>
        </p:nvSpPr>
        <p:spPr>
          <a:xfrm>
            <a:off x="215516" y="1916832"/>
            <a:ext cx="3060340" cy="1728192"/>
          </a:xfrm>
          <a:prstGeom prst="cloudCallout">
            <a:avLst>
              <a:gd name="adj1" fmla="val -33381"/>
              <a:gd name="adj2" fmla="val 7593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rPr>
              <a:t>時間がかかる？</a:t>
            </a:r>
            <a:endParaRPr kumimoji="1" lang="ja-JP" altLang="en-US" sz="2000" dirty="0">
              <a:solidFill>
                <a:schemeClr val="tx1"/>
              </a:solidFill>
            </a:endParaRPr>
          </a:p>
        </p:txBody>
      </p:sp>
      <p:sp>
        <p:nvSpPr>
          <p:cNvPr id="11" name="雲形吹き出し 10"/>
          <p:cNvSpPr/>
          <p:nvPr/>
        </p:nvSpPr>
        <p:spPr>
          <a:xfrm>
            <a:off x="215516" y="4221088"/>
            <a:ext cx="3060340" cy="1728192"/>
          </a:xfrm>
          <a:prstGeom prst="cloudCallout">
            <a:avLst>
              <a:gd name="adj1" fmla="val -33381"/>
              <a:gd name="adj2" fmla="val 7593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rPr>
              <a:t>何を持って行く？</a:t>
            </a:r>
            <a:endParaRPr kumimoji="1" lang="ja-JP" altLang="en-US" sz="2000" dirty="0">
              <a:solidFill>
                <a:schemeClr val="tx1"/>
              </a:solidFill>
            </a:endParaRPr>
          </a:p>
        </p:txBody>
      </p:sp>
      <p:sp>
        <p:nvSpPr>
          <p:cNvPr id="12" name="正方形/長方形 11"/>
          <p:cNvSpPr/>
          <p:nvPr/>
        </p:nvSpPr>
        <p:spPr>
          <a:xfrm>
            <a:off x="3905470" y="2053996"/>
            <a:ext cx="4104456" cy="1453863"/>
          </a:xfrm>
          <a:prstGeom prst="rect">
            <a:avLst/>
          </a:prstGeom>
          <a:solidFill>
            <a:schemeClr val="bg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ja-JP" altLang="en-US" sz="2000" dirty="0">
                <a:solidFill>
                  <a:schemeClr val="tx1"/>
                </a:solidFill>
              </a:rPr>
              <a:t>投票用紙をもらって記入して</a:t>
            </a:r>
            <a:endParaRPr lang="en-US" altLang="ja-JP" sz="2000" dirty="0">
              <a:solidFill>
                <a:schemeClr val="tx1"/>
              </a:solidFill>
            </a:endParaRPr>
          </a:p>
          <a:p>
            <a:pPr>
              <a:defRPr/>
            </a:pPr>
            <a:r>
              <a:rPr lang="ja-JP" altLang="en-US" sz="2000" dirty="0">
                <a:solidFill>
                  <a:schemeClr val="tx1"/>
                </a:solidFill>
              </a:rPr>
              <a:t>投票箱に入れるだけ</a:t>
            </a:r>
            <a:r>
              <a:rPr lang="ja-JP" altLang="en-US" sz="2000" dirty="0" smtClean="0">
                <a:solidFill>
                  <a:schemeClr val="tx1"/>
                </a:solidFill>
              </a:rPr>
              <a:t>。</a:t>
            </a:r>
            <a:endParaRPr lang="en-US" altLang="ja-JP" sz="2000" dirty="0" smtClean="0">
              <a:solidFill>
                <a:schemeClr val="tx1"/>
              </a:solidFill>
            </a:endParaRPr>
          </a:p>
          <a:p>
            <a:pPr>
              <a:defRPr/>
            </a:pPr>
            <a:endParaRPr lang="en-US" altLang="ja-JP" sz="2000" dirty="0">
              <a:solidFill>
                <a:schemeClr val="tx1"/>
              </a:solidFill>
            </a:endParaRPr>
          </a:p>
          <a:p>
            <a:pPr>
              <a:defRPr/>
            </a:pPr>
            <a:r>
              <a:rPr lang="ja-JP" altLang="en-US" sz="2000" dirty="0" smtClean="0">
                <a:solidFill>
                  <a:schemeClr val="tx1"/>
                </a:solidFill>
              </a:rPr>
              <a:t>時間はそんなにかかりません。</a:t>
            </a:r>
            <a:endParaRPr kumimoji="1" lang="ja-JP" altLang="en-US" sz="2000" dirty="0"/>
          </a:p>
        </p:txBody>
      </p:sp>
      <p:sp>
        <p:nvSpPr>
          <p:cNvPr id="13" name="正方形/長方形 12"/>
          <p:cNvSpPr/>
          <p:nvPr/>
        </p:nvSpPr>
        <p:spPr>
          <a:xfrm>
            <a:off x="3905470" y="4221088"/>
            <a:ext cx="4104456" cy="1783815"/>
          </a:xfrm>
          <a:prstGeom prst="rect">
            <a:avLst/>
          </a:prstGeom>
          <a:solidFill>
            <a:schemeClr val="bg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ja-JP" altLang="en-US" sz="2000" dirty="0">
                <a:solidFill>
                  <a:schemeClr val="tx1"/>
                </a:solidFill>
              </a:rPr>
              <a:t>家に送られてくる投票所入場券を</a:t>
            </a:r>
            <a:endParaRPr lang="en-US" altLang="ja-JP" sz="2000" dirty="0">
              <a:solidFill>
                <a:schemeClr val="tx1"/>
              </a:solidFill>
            </a:endParaRPr>
          </a:p>
          <a:p>
            <a:pPr>
              <a:defRPr/>
            </a:pPr>
            <a:r>
              <a:rPr lang="ja-JP" altLang="en-US" sz="2000" dirty="0">
                <a:solidFill>
                  <a:schemeClr val="tx1"/>
                </a:solidFill>
              </a:rPr>
              <a:t>持って行こう。</a:t>
            </a:r>
            <a:endParaRPr lang="en-US" altLang="ja-JP" sz="2000" dirty="0">
              <a:solidFill>
                <a:schemeClr val="tx1"/>
              </a:solidFill>
            </a:endParaRPr>
          </a:p>
          <a:p>
            <a:pPr>
              <a:defRPr/>
            </a:pPr>
            <a:r>
              <a:rPr lang="ja-JP" altLang="en-US" sz="2000" dirty="0">
                <a:solidFill>
                  <a:schemeClr val="tx1"/>
                </a:solidFill>
              </a:rPr>
              <a:t>忘れてしまっても投票は</a:t>
            </a:r>
            <a:r>
              <a:rPr lang="ja-JP" altLang="en-US" sz="2000" dirty="0" smtClean="0">
                <a:solidFill>
                  <a:schemeClr val="tx1"/>
                </a:solidFill>
              </a:rPr>
              <a:t>できます。</a:t>
            </a:r>
            <a:endParaRPr lang="en-US" altLang="ja-JP" sz="2000" dirty="0">
              <a:solidFill>
                <a:schemeClr val="tx1"/>
              </a:solidFill>
            </a:endParaRPr>
          </a:p>
          <a:p>
            <a:pPr>
              <a:defRPr/>
            </a:pPr>
            <a:endParaRPr lang="en-US" altLang="ja-JP" sz="2000" dirty="0">
              <a:solidFill>
                <a:schemeClr val="tx1"/>
              </a:solidFill>
            </a:endParaRPr>
          </a:p>
          <a:p>
            <a:pPr>
              <a:defRPr/>
            </a:pPr>
            <a:r>
              <a:rPr lang="ja-JP" altLang="en-US" sz="2000" dirty="0">
                <a:solidFill>
                  <a:schemeClr val="tx1"/>
                </a:solidFill>
              </a:rPr>
              <a:t>筆記用具は投票所に</a:t>
            </a:r>
            <a:r>
              <a:rPr lang="ja-JP" altLang="en-US" sz="2000" dirty="0" smtClean="0">
                <a:solidFill>
                  <a:schemeClr val="tx1"/>
                </a:solidFill>
              </a:rPr>
              <a:t>あります。</a:t>
            </a:r>
            <a:endParaRPr lang="ja-JP" altLang="en-US" sz="2000" dirty="0">
              <a:solidFill>
                <a:schemeClr val="tx1"/>
              </a:solidFill>
            </a:endParaRPr>
          </a:p>
        </p:txBody>
      </p:sp>
      <p:pic>
        <p:nvPicPr>
          <p:cNvPr id="14" name="Picture 2" descr="ガッツポーズ"/>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6724" y="960139"/>
            <a:ext cx="1143000" cy="1028701"/>
          </a:xfrm>
          <a:prstGeom prst="rect">
            <a:avLst/>
          </a:prstGeom>
          <a:noFill/>
          <a:extLst>
            <a:ext uri="{909E8E84-426E-40DD-AFC4-6F175D3DCCD1}">
              <a14:hiddenFill xmlns:a14="http://schemas.microsoft.com/office/drawing/2010/main">
                <a:solidFill>
                  <a:srgbClr val="FFFFFF"/>
                </a:solidFill>
              </a14:hiddenFill>
            </a:ext>
          </a:extLst>
        </p:spPr>
      </p:pic>
      <p:sp>
        <p:nvSpPr>
          <p:cNvPr id="15" name="雲形吹き出し 14"/>
          <p:cNvSpPr/>
          <p:nvPr/>
        </p:nvSpPr>
        <p:spPr>
          <a:xfrm>
            <a:off x="6516216" y="191338"/>
            <a:ext cx="2376264" cy="972108"/>
          </a:xfrm>
          <a:prstGeom prst="cloudCallout">
            <a:avLst>
              <a:gd name="adj1" fmla="val -26731"/>
              <a:gd name="adj2" fmla="val 7100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意外</a:t>
            </a:r>
            <a:r>
              <a:rPr lang="ja-JP" altLang="en-US" dirty="0" smtClean="0">
                <a:solidFill>
                  <a:schemeClr val="tx1"/>
                </a:solidFill>
              </a:rPr>
              <a:t>と簡単</a:t>
            </a:r>
            <a:r>
              <a:rPr lang="en-US" altLang="ja-JP" dirty="0" smtClean="0">
                <a:solidFill>
                  <a:schemeClr val="tx1"/>
                </a:solidFill>
              </a:rPr>
              <a:t>!?</a:t>
            </a:r>
            <a:endParaRPr kumimoji="1" lang="ja-JP" altLang="en-US" dirty="0">
              <a:solidFill>
                <a:schemeClr val="tx1"/>
              </a:solidFill>
            </a:endParaRPr>
          </a:p>
        </p:txBody>
      </p:sp>
    </p:spTree>
    <p:extLst>
      <p:ext uri="{BB962C8B-B14F-4D97-AF65-F5344CB8AC3E}">
        <p14:creationId xmlns:p14="http://schemas.microsoft.com/office/powerpoint/2010/main" val="3250188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2" grpId="0" animBg="1"/>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3"/>
          <p:cNvSpPr>
            <a:spLocks noGrp="1"/>
          </p:cNvSpPr>
          <p:nvPr>
            <p:ph idx="1"/>
          </p:nvPr>
        </p:nvSpPr>
        <p:spPr/>
        <p:txBody>
          <a:bodyPr/>
          <a:lstStyle/>
          <a:p>
            <a:pPr algn="ctr">
              <a:buFont typeface="Wingdings 3" pitchFamily="18" charset="2"/>
              <a:buNone/>
            </a:pPr>
            <a:endParaRPr lang="ja-JP" altLang="en-US" dirty="0" smtClean="0"/>
          </a:p>
          <a:p>
            <a:pPr algn="ctr">
              <a:buFont typeface="Wingdings 3" pitchFamily="18" charset="2"/>
              <a:buNone/>
            </a:pPr>
            <a:endParaRPr lang="ja-JP" altLang="en-US" dirty="0" smtClean="0"/>
          </a:p>
          <a:p>
            <a:pPr algn="ctr">
              <a:buFont typeface="Wingdings 3" pitchFamily="18" charset="2"/>
              <a:buNone/>
            </a:pPr>
            <a:endParaRPr lang="ja-JP" altLang="en-US" dirty="0" smtClean="0"/>
          </a:p>
          <a:p>
            <a:pPr algn="ctr">
              <a:buFont typeface="Wingdings 3" pitchFamily="18" charset="2"/>
              <a:buNone/>
            </a:pPr>
            <a:r>
              <a:rPr lang="ja-JP" altLang="en-US" sz="4800" dirty="0" smtClean="0"/>
              <a:t>それでは、模擬選挙を</a:t>
            </a:r>
            <a:endParaRPr lang="en-US" altLang="ja-JP" sz="4800" dirty="0" smtClean="0"/>
          </a:p>
          <a:p>
            <a:pPr algn="ctr">
              <a:buFont typeface="Wingdings 3" pitchFamily="18" charset="2"/>
              <a:buNone/>
            </a:pPr>
            <a:r>
              <a:rPr lang="ja-JP" altLang="en-US" sz="4800" dirty="0" smtClean="0"/>
              <a:t>してみましょう！</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lstStyle/>
          <a:p>
            <a:pPr marL="109537" indent="0">
              <a:buNone/>
            </a:pPr>
            <a:r>
              <a:rPr kumimoji="1" lang="ja-JP" altLang="en-US" sz="4000" dirty="0" smtClean="0"/>
              <a:t>（１）政治って？選挙って？</a:t>
            </a:r>
            <a:endParaRPr kumimoji="1" lang="en-US" altLang="ja-JP" sz="4000" dirty="0" smtClean="0"/>
          </a:p>
          <a:p>
            <a:pPr marL="109537" indent="0">
              <a:buNone/>
            </a:pPr>
            <a:r>
              <a:rPr lang="ja-JP" altLang="en-US" sz="4000" dirty="0"/>
              <a:t>　</a:t>
            </a:r>
            <a:r>
              <a:rPr lang="ja-JP" altLang="en-US" sz="4000" dirty="0" smtClean="0"/>
              <a:t>　～投票に行かなきゃいけない？～</a:t>
            </a:r>
            <a:endParaRPr lang="en-US" altLang="ja-JP" sz="4000" dirty="0" smtClean="0"/>
          </a:p>
          <a:p>
            <a:pPr marL="109537" indent="0">
              <a:buNone/>
            </a:pPr>
            <a:r>
              <a:rPr lang="ja-JP" altLang="en-US" sz="4000" dirty="0" smtClean="0"/>
              <a:t>（２）投票ってとても簡単！</a:t>
            </a:r>
            <a:endParaRPr lang="en-US" altLang="ja-JP" sz="4000" dirty="0" smtClean="0"/>
          </a:p>
          <a:p>
            <a:pPr marL="109537" indent="0">
              <a:buNone/>
            </a:pPr>
            <a:r>
              <a:rPr lang="ja-JP" altLang="en-US" sz="4000" dirty="0"/>
              <a:t>　</a:t>
            </a:r>
            <a:r>
              <a:rPr lang="ja-JP" altLang="en-US" sz="4000" dirty="0" smtClean="0"/>
              <a:t>　～模擬選挙を体験しよう～</a:t>
            </a:r>
            <a:endParaRPr lang="en-US" altLang="ja-JP" sz="4000" dirty="0" smtClean="0"/>
          </a:p>
          <a:p>
            <a:pPr marL="109537" indent="0">
              <a:buNone/>
            </a:pPr>
            <a:r>
              <a:rPr kumimoji="1" lang="ja-JP" altLang="en-US" sz="4000" dirty="0" smtClean="0"/>
              <a:t>（</a:t>
            </a:r>
            <a:r>
              <a:rPr kumimoji="1" lang="ja-JP" altLang="en-US" sz="4000" dirty="0"/>
              <a:t>３</a:t>
            </a:r>
            <a:r>
              <a:rPr kumimoji="1" lang="ja-JP" altLang="en-US" sz="4000" dirty="0" smtClean="0"/>
              <a:t>）選挙豆知識（選挙クイズ）</a:t>
            </a:r>
            <a:endParaRPr kumimoji="1" lang="en-US" altLang="ja-JP" sz="4000" dirty="0" smtClean="0"/>
          </a:p>
          <a:p>
            <a:pPr marL="109537" indent="0">
              <a:buNone/>
            </a:pPr>
            <a:r>
              <a:rPr lang="ja-JP" altLang="en-US" sz="4000" dirty="0"/>
              <a:t>　</a:t>
            </a:r>
            <a:r>
              <a:rPr lang="ja-JP" altLang="en-US" sz="4000" dirty="0" smtClean="0"/>
              <a:t>　～知ってて役立つ？～</a:t>
            </a:r>
            <a:endParaRPr kumimoji="1" lang="ja-JP" altLang="en-US" sz="4000" dirty="0"/>
          </a:p>
        </p:txBody>
      </p:sp>
      <p:sp>
        <p:nvSpPr>
          <p:cNvPr id="3" name="タイトル 2"/>
          <p:cNvSpPr>
            <a:spLocks noGrp="1"/>
          </p:cNvSpPr>
          <p:nvPr>
            <p:ph type="title"/>
          </p:nvPr>
        </p:nvSpPr>
        <p:spPr/>
        <p:txBody>
          <a:bodyPr/>
          <a:lstStyle/>
          <a:p>
            <a:r>
              <a:rPr kumimoji="1" lang="ja-JP" altLang="en-US" dirty="0" smtClean="0"/>
              <a:t>今日の内容</a:t>
            </a:r>
            <a:endParaRPr kumimoji="1" lang="ja-JP" altLang="en-US" dirty="0"/>
          </a:p>
        </p:txBody>
      </p:sp>
    </p:spTree>
    <p:extLst>
      <p:ext uri="{BB962C8B-B14F-4D97-AF65-F5344CB8AC3E}">
        <p14:creationId xmlns:p14="http://schemas.microsoft.com/office/powerpoint/2010/main" val="42160940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政治って？</a:t>
            </a:r>
            <a:endParaRPr kumimoji="1" lang="ja-JP" altLang="en-US" dirty="0"/>
          </a:p>
        </p:txBody>
      </p:sp>
      <p:sp>
        <p:nvSpPr>
          <p:cNvPr id="5" name="サブタイトル 2"/>
          <p:cNvSpPr txBox="1">
            <a:spLocks/>
          </p:cNvSpPr>
          <p:nvPr/>
        </p:nvSpPr>
        <p:spPr bwMode="auto">
          <a:xfrm>
            <a:off x="611560" y="1340768"/>
            <a:ext cx="5344066" cy="86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65125" indent="-255588" algn="l" rtl="0" fontAlgn="base">
              <a:spcBef>
                <a:spcPts val="400"/>
              </a:spcBef>
              <a:spcAft>
                <a:spcPct val="0"/>
              </a:spcAft>
              <a:buClr>
                <a:schemeClr val="accent1"/>
              </a:buClr>
              <a:buSzPct val="68000"/>
              <a:buFont typeface="Wingdings 3" pitchFamily="18" charset="2"/>
              <a:buChar char=""/>
              <a:defRPr kumimoji="1"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kumimoji="1"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kumimoji="1"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kumimoji="1"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umimoji="1"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1"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1" sz="1600" kern="1200" baseline="0">
                <a:solidFill>
                  <a:schemeClr val="tx1"/>
                </a:solidFill>
                <a:latin typeface="+mn-lt"/>
                <a:ea typeface="+mn-ea"/>
                <a:cs typeface="+mn-cs"/>
              </a:defRPr>
            </a:lvl9pPr>
            <a:extLst/>
          </a:lstStyle>
          <a:p>
            <a:pPr marL="109537" indent="-360000">
              <a:buNone/>
            </a:pPr>
            <a:r>
              <a:rPr lang="ja-JP" altLang="en-US" sz="2400" dirty="0" smtClean="0">
                <a:latin typeface="ＭＳ Ｐゴシック" panose="020B0600070205080204" pitchFamily="50" charset="-128"/>
                <a:ea typeface="ＭＳ Ｐゴシック" panose="020B0600070205080204" pitchFamily="50" charset="-128"/>
              </a:rPr>
              <a:t>１　国民や住民の代表として、暮らしに必要ないろいろなことを決める。</a:t>
            </a:r>
          </a:p>
        </p:txBody>
      </p:sp>
      <p:sp>
        <p:nvSpPr>
          <p:cNvPr id="6" name="雲形吹き出し 5"/>
          <p:cNvSpPr/>
          <p:nvPr/>
        </p:nvSpPr>
        <p:spPr>
          <a:xfrm>
            <a:off x="755576" y="2256800"/>
            <a:ext cx="2160000" cy="900000"/>
          </a:xfrm>
          <a:prstGeom prst="cloudCallout">
            <a:avLst>
              <a:gd name="adj1" fmla="val -15372"/>
              <a:gd name="adj2" fmla="val 95289"/>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44000" fontAlgn="auto">
              <a:spcBef>
                <a:spcPts val="0"/>
              </a:spcBef>
              <a:spcAft>
                <a:spcPts val="0"/>
              </a:spcAft>
              <a:defRPr/>
            </a:pPr>
            <a:r>
              <a:rPr lang="ja-JP" altLang="en-US" b="1" dirty="0" smtClean="0">
                <a:solidFill>
                  <a:schemeClr val="tx1"/>
                </a:solidFill>
                <a:latin typeface="ＭＳ ゴシック" pitchFamily="49" charset="-128"/>
                <a:ea typeface="ＭＳ ゴシック" pitchFamily="49" charset="-128"/>
              </a:rPr>
              <a:t>景気を</a:t>
            </a:r>
            <a:endParaRPr lang="en-US" altLang="ja-JP" b="1" dirty="0" smtClean="0">
              <a:solidFill>
                <a:schemeClr val="tx1"/>
              </a:solidFill>
              <a:latin typeface="ＭＳ ゴシック" pitchFamily="49" charset="-128"/>
              <a:ea typeface="ＭＳ ゴシック" pitchFamily="49" charset="-128"/>
            </a:endParaRPr>
          </a:p>
          <a:p>
            <a:pPr marL="144000" fontAlgn="auto">
              <a:spcBef>
                <a:spcPts val="0"/>
              </a:spcBef>
              <a:spcAft>
                <a:spcPts val="0"/>
              </a:spcAft>
              <a:defRPr/>
            </a:pPr>
            <a:r>
              <a:rPr lang="ja-JP" altLang="en-US" b="1" dirty="0" smtClean="0">
                <a:solidFill>
                  <a:schemeClr val="tx1"/>
                </a:solidFill>
                <a:latin typeface="ＭＳ ゴシック" pitchFamily="49" charset="-128"/>
                <a:ea typeface="ＭＳ ゴシック" pitchFamily="49" charset="-128"/>
              </a:rPr>
              <a:t>良くして</a:t>
            </a:r>
            <a:endParaRPr lang="ja-JP" altLang="en-US" b="1" dirty="0">
              <a:solidFill>
                <a:schemeClr val="tx1"/>
              </a:solidFill>
              <a:latin typeface="ＭＳ ゴシック" pitchFamily="49" charset="-128"/>
              <a:ea typeface="ＭＳ ゴシック" pitchFamily="49" charset="-128"/>
            </a:endParaRPr>
          </a:p>
        </p:txBody>
      </p:sp>
      <p:sp>
        <p:nvSpPr>
          <p:cNvPr id="7" name="雲形吹き出し 6"/>
          <p:cNvSpPr/>
          <p:nvPr/>
        </p:nvSpPr>
        <p:spPr>
          <a:xfrm>
            <a:off x="3708144" y="2240968"/>
            <a:ext cx="2160000" cy="900000"/>
          </a:xfrm>
          <a:prstGeom prst="cloudCallout">
            <a:avLst>
              <a:gd name="adj1" fmla="val -12485"/>
              <a:gd name="adj2" fmla="val 111469"/>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44000" fontAlgn="auto">
              <a:spcBef>
                <a:spcPts val="0"/>
              </a:spcBef>
              <a:spcAft>
                <a:spcPts val="0"/>
              </a:spcAft>
              <a:defRPr/>
            </a:pPr>
            <a:r>
              <a:rPr lang="ja-JP" altLang="en-US" b="1" dirty="0" smtClean="0">
                <a:solidFill>
                  <a:schemeClr val="tx1"/>
                </a:solidFill>
                <a:latin typeface="ＭＳ ゴシック" pitchFamily="49" charset="-128"/>
                <a:ea typeface="ＭＳ ゴシック" pitchFamily="49" charset="-128"/>
              </a:rPr>
              <a:t>公園を</a:t>
            </a:r>
            <a:endParaRPr lang="en-US" altLang="ja-JP" b="1" dirty="0" smtClean="0">
              <a:solidFill>
                <a:schemeClr val="tx1"/>
              </a:solidFill>
              <a:latin typeface="ＭＳ ゴシック" pitchFamily="49" charset="-128"/>
              <a:ea typeface="ＭＳ ゴシック" pitchFamily="49" charset="-128"/>
            </a:endParaRPr>
          </a:p>
          <a:p>
            <a:pPr marL="144000" fontAlgn="auto">
              <a:spcBef>
                <a:spcPts val="0"/>
              </a:spcBef>
              <a:spcAft>
                <a:spcPts val="0"/>
              </a:spcAft>
              <a:defRPr/>
            </a:pPr>
            <a:r>
              <a:rPr lang="ja-JP" altLang="en-US" b="1" dirty="0" smtClean="0">
                <a:solidFill>
                  <a:schemeClr val="tx1"/>
                </a:solidFill>
                <a:latin typeface="ＭＳ ゴシック" pitchFamily="49" charset="-128"/>
                <a:ea typeface="ＭＳ ゴシック" pitchFamily="49" charset="-128"/>
              </a:rPr>
              <a:t>つくって</a:t>
            </a:r>
            <a:endParaRPr lang="ja-JP" altLang="en-US" b="1" dirty="0">
              <a:solidFill>
                <a:schemeClr val="tx1"/>
              </a:solidFill>
              <a:latin typeface="ＭＳ ゴシック" pitchFamily="49" charset="-128"/>
              <a:ea typeface="ＭＳ ゴシック" pitchFamily="49" charset="-128"/>
            </a:endParaRPr>
          </a:p>
        </p:txBody>
      </p:sp>
      <p:sp>
        <p:nvSpPr>
          <p:cNvPr id="8" name="雲形吹き出し 7"/>
          <p:cNvSpPr/>
          <p:nvPr/>
        </p:nvSpPr>
        <p:spPr>
          <a:xfrm>
            <a:off x="6516456" y="2240968"/>
            <a:ext cx="2160000" cy="900000"/>
          </a:xfrm>
          <a:prstGeom prst="cloudCallout">
            <a:avLst>
              <a:gd name="adj1" fmla="val -7201"/>
              <a:gd name="adj2" fmla="val 108860"/>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72000" fontAlgn="auto">
              <a:spcBef>
                <a:spcPts val="0"/>
              </a:spcBef>
              <a:spcAft>
                <a:spcPts val="0"/>
              </a:spcAft>
              <a:defRPr/>
            </a:pPr>
            <a:r>
              <a:rPr lang="ja-JP" altLang="en-US" b="1" dirty="0" smtClean="0">
                <a:solidFill>
                  <a:schemeClr val="tx1"/>
                </a:solidFill>
                <a:latin typeface="ＭＳ ゴシック" pitchFamily="49" charset="-128"/>
                <a:ea typeface="ＭＳ ゴシック" pitchFamily="49" charset="-128"/>
              </a:rPr>
              <a:t>校舎を</a:t>
            </a:r>
            <a:endParaRPr lang="en-US" altLang="ja-JP" b="1" dirty="0" smtClean="0">
              <a:solidFill>
                <a:schemeClr val="tx1"/>
              </a:solidFill>
              <a:latin typeface="ＭＳ ゴシック" pitchFamily="49" charset="-128"/>
              <a:ea typeface="ＭＳ ゴシック" pitchFamily="49" charset="-128"/>
            </a:endParaRPr>
          </a:p>
          <a:p>
            <a:pPr marL="72000" fontAlgn="auto">
              <a:spcBef>
                <a:spcPts val="0"/>
              </a:spcBef>
              <a:spcAft>
                <a:spcPts val="0"/>
              </a:spcAft>
              <a:defRPr/>
            </a:pPr>
            <a:r>
              <a:rPr lang="ja-JP" altLang="en-US" b="1" dirty="0" smtClean="0">
                <a:solidFill>
                  <a:schemeClr val="tx1"/>
                </a:solidFill>
                <a:latin typeface="ＭＳ ゴシック" pitchFamily="49" charset="-128"/>
                <a:ea typeface="ＭＳ ゴシック" pitchFamily="49" charset="-128"/>
              </a:rPr>
              <a:t>新しく</a:t>
            </a:r>
            <a:r>
              <a:rPr lang="ja-JP" altLang="en-US" b="1" dirty="0">
                <a:solidFill>
                  <a:schemeClr val="tx1"/>
                </a:solidFill>
                <a:latin typeface="ＭＳ ゴシック" pitchFamily="49" charset="-128"/>
                <a:ea typeface="ＭＳ ゴシック" pitchFamily="49" charset="-128"/>
              </a:rPr>
              <a:t>して</a:t>
            </a:r>
            <a:endParaRPr lang="en-US" altLang="ja-JP" b="1" dirty="0">
              <a:solidFill>
                <a:schemeClr val="tx1"/>
              </a:solidFill>
              <a:latin typeface="ＭＳ ゴシック" pitchFamily="49" charset="-128"/>
              <a:ea typeface="ＭＳ ゴシック" pitchFamily="49" charset="-128"/>
            </a:endParaRPr>
          </a:p>
        </p:txBody>
      </p:sp>
      <p:sp>
        <p:nvSpPr>
          <p:cNvPr id="10" name="雲形吹き出し 9"/>
          <p:cNvSpPr/>
          <p:nvPr/>
        </p:nvSpPr>
        <p:spPr>
          <a:xfrm>
            <a:off x="5508104" y="5820460"/>
            <a:ext cx="3312000" cy="900000"/>
          </a:xfrm>
          <a:prstGeom prst="cloudCallout">
            <a:avLst>
              <a:gd name="adj1" fmla="val -64432"/>
              <a:gd name="adj2" fmla="val -38175"/>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b="1" dirty="0">
                <a:solidFill>
                  <a:schemeClr val="tx1"/>
                </a:solidFill>
                <a:latin typeface="ＭＳ ゴシック" pitchFamily="49" charset="-128"/>
                <a:ea typeface="ＭＳ ゴシック" pitchFamily="49" charset="-128"/>
              </a:rPr>
              <a:t>何にお金を使う？</a:t>
            </a:r>
            <a:endParaRPr lang="en-US" altLang="ja-JP" b="1" dirty="0">
              <a:solidFill>
                <a:schemeClr val="tx1"/>
              </a:solidFill>
              <a:latin typeface="ＭＳ ゴシック" pitchFamily="49" charset="-128"/>
              <a:ea typeface="ＭＳ ゴシック" pitchFamily="49" charset="-128"/>
            </a:endParaRPr>
          </a:p>
          <a:p>
            <a:pPr algn="ctr" fontAlgn="auto">
              <a:spcBef>
                <a:spcPts val="0"/>
              </a:spcBef>
              <a:spcAft>
                <a:spcPts val="0"/>
              </a:spcAft>
              <a:defRPr/>
            </a:pPr>
            <a:r>
              <a:rPr lang="ja-JP" altLang="en-US" b="1" dirty="0">
                <a:solidFill>
                  <a:schemeClr val="tx1"/>
                </a:solidFill>
                <a:latin typeface="ＭＳ ゴシック" pitchFamily="49" charset="-128"/>
                <a:ea typeface="ＭＳ ゴシック" pitchFamily="49" charset="-128"/>
              </a:rPr>
              <a:t>どのくらい使う？</a:t>
            </a:r>
            <a:endParaRPr lang="en-US" altLang="ja-JP" b="1" dirty="0">
              <a:solidFill>
                <a:schemeClr val="tx1"/>
              </a:solidFill>
              <a:latin typeface="ＭＳ ゴシック" pitchFamily="49" charset="-128"/>
              <a:ea typeface="ＭＳ ゴシック" pitchFamily="49" charset="-128"/>
            </a:endParaRPr>
          </a:p>
        </p:txBody>
      </p:sp>
      <p:pic>
        <p:nvPicPr>
          <p:cNvPr id="12" name="図 11" descr="08.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5576" y="3671203"/>
            <a:ext cx="1398588"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12" descr="mei.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40976" y="3645152"/>
            <a:ext cx="1175040" cy="11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こんにちは４"/>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6" y="3671728"/>
            <a:ext cx="1026327" cy="1152000"/>
          </a:xfrm>
          <a:prstGeom prst="rect">
            <a:avLst/>
          </a:prstGeom>
          <a:noFill/>
          <a:extLst>
            <a:ext uri="{909E8E84-426E-40DD-AFC4-6F175D3DCCD1}">
              <a14:hiddenFill xmlns:a14="http://schemas.microsoft.com/office/drawing/2010/main">
                <a:solidFill>
                  <a:srgbClr val="FFFFFF"/>
                </a:solidFill>
              </a14:hiddenFill>
            </a:ext>
          </a:extLst>
        </p:spPr>
      </p:pic>
      <p:sp>
        <p:nvSpPr>
          <p:cNvPr id="15" name="サブタイトル 2"/>
          <p:cNvSpPr txBox="1">
            <a:spLocks/>
          </p:cNvSpPr>
          <p:nvPr/>
        </p:nvSpPr>
        <p:spPr bwMode="auto">
          <a:xfrm>
            <a:off x="755576" y="5301208"/>
            <a:ext cx="5760640" cy="519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65125" indent="-255588" algn="l" rtl="0" fontAlgn="base">
              <a:spcBef>
                <a:spcPts val="400"/>
              </a:spcBef>
              <a:spcAft>
                <a:spcPct val="0"/>
              </a:spcAft>
              <a:buClr>
                <a:schemeClr val="accent1"/>
              </a:buClr>
              <a:buSzPct val="68000"/>
              <a:buFont typeface="Wingdings 3" pitchFamily="18" charset="2"/>
              <a:buChar char=""/>
              <a:defRPr kumimoji="1"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kumimoji="1"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kumimoji="1"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kumimoji="1"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umimoji="1"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1"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1" sz="1600" kern="1200" baseline="0">
                <a:solidFill>
                  <a:schemeClr val="tx1"/>
                </a:solidFill>
                <a:latin typeface="+mn-lt"/>
                <a:ea typeface="+mn-ea"/>
                <a:cs typeface="+mn-cs"/>
              </a:defRPr>
            </a:lvl9pPr>
            <a:extLst/>
          </a:lstStyle>
          <a:p>
            <a:pPr marL="109537" indent="-360000">
              <a:buNone/>
            </a:pPr>
            <a:r>
              <a:rPr lang="ja-JP" altLang="en-US" sz="2400" dirty="0" smtClean="0">
                <a:latin typeface="ＭＳ Ｐゴシック" panose="020B0600070205080204" pitchFamily="50" charset="-128"/>
                <a:ea typeface="ＭＳ Ｐゴシック" panose="020B0600070205080204" pitchFamily="50" charset="-128"/>
              </a:rPr>
              <a:t>２　集めた税金をどのように使うか決める。</a:t>
            </a:r>
          </a:p>
        </p:txBody>
      </p:sp>
    </p:spTree>
    <p:extLst>
      <p:ext uri="{BB962C8B-B14F-4D97-AF65-F5344CB8AC3E}">
        <p14:creationId xmlns:p14="http://schemas.microsoft.com/office/powerpoint/2010/main" val="1543282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500"/>
                            </p:stCondLst>
                            <p:childTnLst>
                              <p:par>
                                <p:cTn id="25" presetID="42"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026"/>
                                        </p:tgtEl>
                                        <p:attrNameLst>
                                          <p:attrName>style.visibility</p:attrName>
                                        </p:attrNameLst>
                                      </p:cBhvr>
                                      <p:to>
                                        <p:strVal val="visible"/>
                                      </p:to>
                                    </p:set>
                                    <p:animEffect transition="in" filter="fade">
                                      <p:cBhvr>
                                        <p:cTn id="34" dur="500"/>
                                        <p:tgtEl>
                                          <p:spTgt spid="1026"/>
                                        </p:tgtEl>
                                      </p:cBhvr>
                                    </p:animEffect>
                                  </p:childTnLst>
                                </p:cTn>
                              </p:par>
                            </p:childTnLst>
                          </p:cTn>
                        </p:par>
                        <p:par>
                          <p:cTn id="35" fill="hold">
                            <p:stCondLst>
                              <p:cond delay="500"/>
                            </p:stCondLst>
                            <p:childTnLst>
                              <p:par>
                                <p:cTn id="36" presetID="42"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anim calcmode="lin" valueType="num">
                                      <p:cBhvr>
                                        <p:cTn id="39" dur="1000" fill="hold"/>
                                        <p:tgtEl>
                                          <p:spTgt spid="8"/>
                                        </p:tgtEl>
                                        <p:attrNameLst>
                                          <p:attrName>ppt_x</p:attrName>
                                        </p:attrNameLst>
                                      </p:cBhvr>
                                      <p:tavLst>
                                        <p:tav tm="0">
                                          <p:val>
                                            <p:strVal val="#ppt_x"/>
                                          </p:val>
                                        </p:tav>
                                        <p:tav tm="100000">
                                          <p:val>
                                            <p:strVal val="#ppt_x"/>
                                          </p:val>
                                        </p:tav>
                                      </p:tavLst>
                                    </p:anim>
                                    <p:anim calcmode="lin" valueType="num">
                                      <p:cBhvr>
                                        <p:cTn id="4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500"/>
                                        <p:tgtEl>
                                          <p:spTgt spid="15"/>
                                        </p:tgtEl>
                                      </p:cBhvr>
                                    </p:animEffect>
                                  </p:childTnLst>
                                </p:cTn>
                              </p:par>
                            </p:childTnLst>
                          </p:cTn>
                        </p:par>
                      </p:childTnLst>
                    </p:cTn>
                  </p:par>
                  <p:par>
                    <p:cTn id="46" fill="hold">
                      <p:stCondLst>
                        <p:cond delay="indefinite"/>
                      </p:stCondLst>
                      <p:childTnLst>
                        <p:par>
                          <p:cTn id="47" fill="hold">
                            <p:stCondLst>
                              <p:cond delay="0"/>
                            </p:stCondLst>
                            <p:childTnLst>
                              <p:par>
                                <p:cTn id="48" presetID="47" presetClass="entr" presetSubtype="0" fill="hold" grpId="0" nodeType="click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1000"/>
                                        <p:tgtEl>
                                          <p:spTgt spid="10"/>
                                        </p:tgtEl>
                                      </p:cBhvr>
                                    </p:animEffect>
                                    <p:anim calcmode="lin" valueType="num">
                                      <p:cBhvr>
                                        <p:cTn id="51" dur="1000" fill="hold"/>
                                        <p:tgtEl>
                                          <p:spTgt spid="10"/>
                                        </p:tgtEl>
                                        <p:attrNameLst>
                                          <p:attrName>ppt_x</p:attrName>
                                        </p:attrNameLst>
                                      </p:cBhvr>
                                      <p:tavLst>
                                        <p:tav tm="0">
                                          <p:val>
                                            <p:strVal val="#ppt_x"/>
                                          </p:val>
                                        </p:tav>
                                        <p:tav tm="100000">
                                          <p:val>
                                            <p:strVal val="#ppt_x"/>
                                          </p:val>
                                        </p:tav>
                                      </p:tavLst>
                                    </p:anim>
                                    <p:anim calcmode="lin" valueType="num">
                                      <p:cBhvr>
                                        <p:cTn id="52"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10" grpId="0" animBg="1"/>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選挙って？</a:t>
            </a:r>
            <a:endParaRPr kumimoji="1" lang="ja-JP" altLang="en-US" dirty="0"/>
          </a:p>
        </p:txBody>
      </p:sp>
      <p:sp>
        <p:nvSpPr>
          <p:cNvPr id="4" name="雲形吹き出し 3"/>
          <p:cNvSpPr/>
          <p:nvPr/>
        </p:nvSpPr>
        <p:spPr>
          <a:xfrm>
            <a:off x="445293" y="1470818"/>
            <a:ext cx="3357563" cy="1857375"/>
          </a:xfrm>
          <a:prstGeom prst="cloudCallout">
            <a:avLst>
              <a:gd name="adj1" fmla="val -21278"/>
              <a:gd name="adj2" fmla="val 85997"/>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b="1" dirty="0">
                <a:solidFill>
                  <a:schemeClr val="tx1"/>
                </a:solidFill>
                <a:latin typeface="ＭＳ ゴシック" pitchFamily="49" charset="-128"/>
                <a:ea typeface="ＭＳ ゴシック" pitchFamily="49" charset="-128"/>
              </a:rPr>
              <a:t>すべての人が</a:t>
            </a:r>
            <a:endParaRPr lang="en-US" altLang="ja-JP" b="1" dirty="0">
              <a:solidFill>
                <a:schemeClr val="tx1"/>
              </a:solidFill>
              <a:latin typeface="ＭＳ ゴシック" pitchFamily="49" charset="-128"/>
              <a:ea typeface="ＭＳ ゴシック" pitchFamily="49" charset="-128"/>
            </a:endParaRPr>
          </a:p>
          <a:p>
            <a:pPr algn="ctr" fontAlgn="auto">
              <a:spcBef>
                <a:spcPts val="0"/>
              </a:spcBef>
              <a:spcAft>
                <a:spcPts val="0"/>
              </a:spcAft>
              <a:defRPr/>
            </a:pPr>
            <a:r>
              <a:rPr lang="ja-JP" altLang="en-US" b="1" dirty="0" smtClean="0">
                <a:solidFill>
                  <a:schemeClr val="tx1"/>
                </a:solidFill>
                <a:latin typeface="ＭＳ ゴシック" pitchFamily="49" charset="-128"/>
                <a:ea typeface="ＭＳ ゴシック" pitchFamily="49" charset="-128"/>
              </a:rPr>
              <a:t>話し合って決めた</a:t>
            </a:r>
            <a:r>
              <a:rPr lang="ja-JP" altLang="en-US" b="1" dirty="0">
                <a:solidFill>
                  <a:schemeClr val="tx1"/>
                </a:solidFill>
                <a:latin typeface="ＭＳ ゴシック" pitchFamily="49" charset="-128"/>
                <a:ea typeface="ＭＳ ゴシック" pitchFamily="49" charset="-128"/>
              </a:rPr>
              <a:t>ほうがいいな</a:t>
            </a:r>
            <a:endParaRPr lang="en-US" altLang="ja-JP" b="1" dirty="0">
              <a:solidFill>
                <a:schemeClr val="tx1"/>
              </a:solidFill>
              <a:latin typeface="ＭＳ ゴシック" pitchFamily="49" charset="-128"/>
              <a:ea typeface="ＭＳ ゴシック" pitchFamily="49" charset="-128"/>
            </a:endParaRPr>
          </a:p>
        </p:txBody>
      </p:sp>
      <p:sp>
        <p:nvSpPr>
          <p:cNvPr id="5" name="ストライプ矢印 4"/>
          <p:cNvSpPr/>
          <p:nvPr/>
        </p:nvSpPr>
        <p:spPr>
          <a:xfrm rot="1844912">
            <a:off x="4065004" y="2058986"/>
            <a:ext cx="977900" cy="681037"/>
          </a:xfrm>
          <a:prstGeom prst="stripedRightArrow">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6" name="雲形吹き出し 5"/>
          <p:cNvSpPr/>
          <p:nvPr/>
        </p:nvSpPr>
        <p:spPr>
          <a:xfrm>
            <a:off x="5148265" y="2291705"/>
            <a:ext cx="3527425" cy="1857375"/>
          </a:xfrm>
          <a:prstGeom prst="cloudCallout">
            <a:avLst>
              <a:gd name="adj1" fmla="val 19039"/>
              <a:gd name="adj2" fmla="val -91443"/>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b="1" dirty="0">
                <a:solidFill>
                  <a:schemeClr val="tx1"/>
                </a:solidFill>
                <a:latin typeface="ＭＳ ゴシック" pitchFamily="49" charset="-128"/>
                <a:ea typeface="ＭＳ ゴシック" pitchFamily="49" charset="-128"/>
              </a:rPr>
              <a:t>でも、</a:t>
            </a:r>
            <a:endParaRPr lang="en-US" altLang="ja-JP" b="1" dirty="0">
              <a:solidFill>
                <a:schemeClr val="tx1"/>
              </a:solidFill>
              <a:latin typeface="ＭＳ ゴシック" pitchFamily="49" charset="-128"/>
              <a:ea typeface="ＭＳ ゴシック" pitchFamily="49" charset="-128"/>
            </a:endParaRPr>
          </a:p>
          <a:p>
            <a:pPr algn="ctr" fontAlgn="auto">
              <a:spcBef>
                <a:spcPts val="0"/>
              </a:spcBef>
              <a:spcAft>
                <a:spcPts val="0"/>
              </a:spcAft>
              <a:defRPr/>
            </a:pPr>
            <a:r>
              <a:rPr lang="ja-JP" altLang="en-US" b="1" dirty="0" smtClean="0">
                <a:solidFill>
                  <a:schemeClr val="tx1"/>
                </a:solidFill>
                <a:latin typeface="ＭＳ ゴシック" pitchFamily="49" charset="-128"/>
                <a:ea typeface="ＭＳ ゴシック" pitchFamily="49" charset="-128"/>
              </a:rPr>
              <a:t>全員集まる</a:t>
            </a:r>
            <a:r>
              <a:rPr lang="ja-JP" altLang="en-US" b="1" dirty="0">
                <a:solidFill>
                  <a:schemeClr val="tx1"/>
                </a:solidFill>
                <a:latin typeface="ＭＳ ゴシック" pitchFamily="49" charset="-128"/>
                <a:ea typeface="ＭＳ ゴシック" pitchFamily="49" charset="-128"/>
              </a:rPr>
              <a:t>のは</a:t>
            </a:r>
            <a:endParaRPr lang="en-US" altLang="ja-JP" b="1" dirty="0">
              <a:solidFill>
                <a:schemeClr val="tx1"/>
              </a:solidFill>
              <a:latin typeface="ＭＳ ゴシック" pitchFamily="49" charset="-128"/>
              <a:ea typeface="ＭＳ ゴシック" pitchFamily="49" charset="-128"/>
            </a:endParaRPr>
          </a:p>
          <a:p>
            <a:pPr algn="ctr" fontAlgn="auto">
              <a:spcBef>
                <a:spcPts val="0"/>
              </a:spcBef>
              <a:spcAft>
                <a:spcPts val="0"/>
              </a:spcAft>
              <a:defRPr/>
            </a:pPr>
            <a:r>
              <a:rPr lang="ja-JP" altLang="en-US" b="1" dirty="0">
                <a:solidFill>
                  <a:schemeClr val="tx1"/>
                </a:solidFill>
                <a:latin typeface="ＭＳ ゴシック" pitchFamily="49" charset="-128"/>
                <a:ea typeface="ＭＳ ゴシック" pitchFamily="49" charset="-128"/>
              </a:rPr>
              <a:t>むずかしい</a:t>
            </a:r>
            <a:r>
              <a:rPr lang="ja-JP" altLang="en-US" b="1" dirty="0" smtClean="0">
                <a:solidFill>
                  <a:schemeClr val="tx1"/>
                </a:solidFill>
                <a:latin typeface="ＭＳ ゴシック" pitchFamily="49" charset="-128"/>
                <a:ea typeface="ＭＳ ゴシック" pitchFamily="49" charset="-128"/>
              </a:rPr>
              <a:t>・・</a:t>
            </a:r>
            <a:endParaRPr lang="en-US" altLang="ja-JP" b="1" dirty="0">
              <a:solidFill>
                <a:schemeClr val="tx1"/>
              </a:solidFill>
              <a:latin typeface="ＭＳ ゴシック" pitchFamily="49" charset="-128"/>
              <a:ea typeface="ＭＳ ゴシック" pitchFamily="49" charset="-128"/>
            </a:endParaRPr>
          </a:p>
        </p:txBody>
      </p:sp>
      <p:sp>
        <p:nvSpPr>
          <p:cNvPr id="7" name="ストライプ矢印 6"/>
          <p:cNvSpPr/>
          <p:nvPr/>
        </p:nvSpPr>
        <p:spPr>
          <a:xfrm rot="8641374">
            <a:off x="4224731" y="3953959"/>
            <a:ext cx="979488" cy="681038"/>
          </a:xfrm>
          <a:prstGeom prst="stripedRightArrow">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8" name="雲形吹き出し 7"/>
          <p:cNvSpPr/>
          <p:nvPr/>
        </p:nvSpPr>
        <p:spPr>
          <a:xfrm>
            <a:off x="1714500" y="4857750"/>
            <a:ext cx="4152900" cy="1857375"/>
          </a:xfrm>
          <a:prstGeom prst="cloudCallout">
            <a:avLst>
              <a:gd name="adj1" fmla="val 76422"/>
              <a:gd name="adj2" fmla="val 22574"/>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b="1" dirty="0">
                <a:solidFill>
                  <a:schemeClr val="tx1"/>
                </a:solidFill>
                <a:latin typeface="ＭＳ ゴシック" pitchFamily="49" charset="-128"/>
                <a:ea typeface="ＭＳ ゴシック" pitchFamily="49" charset="-128"/>
              </a:rPr>
              <a:t>そこで</a:t>
            </a:r>
            <a:endParaRPr lang="en-US" altLang="ja-JP" b="1" dirty="0">
              <a:solidFill>
                <a:schemeClr val="tx1"/>
              </a:solidFill>
              <a:latin typeface="ＭＳ ゴシック" pitchFamily="49" charset="-128"/>
              <a:ea typeface="ＭＳ ゴシック" pitchFamily="49" charset="-128"/>
            </a:endParaRPr>
          </a:p>
          <a:p>
            <a:pPr algn="ctr" fontAlgn="auto">
              <a:spcBef>
                <a:spcPts val="0"/>
              </a:spcBef>
              <a:spcAft>
                <a:spcPts val="0"/>
              </a:spcAft>
              <a:defRPr/>
            </a:pPr>
            <a:r>
              <a:rPr lang="ja-JP" altLang="en-US" sz="2400" b="1" dirty="0" smtClean="0">
                <a:solidFill>
                  <a:schemeClr val="tx1"/>
                </a:solidFill>
                <a:latin typeface="ＭＳ ゴシック" pitchFamily="49" charset="-128"/>
                <a:ea typeface="ＭＳ ゴシック" pitchFamily="49" charset="-128"/>
              </a:rPr>
              <a:t>選挙</a:t>
            </a:r>
            <a:r>
              <a:rPr lang="ja-JP" altLang="en-US" b="1" dirty="0" smtClean="0">
                <a:solidFill>
                  <a:schemeClr val="tx1"/>
                </a:solidFill>
                <a:latin typeface="ＭＳ ゴシック" pitchFamily="49" charset="-128"/>
                <a:ea typeface="ＭＳ ゴシック" pitchFamily="49" charset="-128"/>
              </a:rPr>
              <a:t>で</a:t>
            </a:r>
            <a:r>
              <a:rPr lang="ja-JP" altLang="en-US" b="1" dirty="0">
                <a:solidFill>
                  <a:schemeClr val="tx1"/>
                </a:solidFill>
                <a:latin typeface="ＭＳ ゴシック" pitchFamily="49" charset="-128"/>
                <a:ea typeface="ＭＳ ゴシック" pitchFamily="49" charset="-128"/>
              </a:rPr>
              <a:t>選ばれた人たち</a:t>
            </a:r>
            <a:endParaRPr lang="en-US" altLang="ja-JP" b="1" dirty="0">
              <a:solidFill>
                <a:schemeClr val="tx1"/>
              </a:solidFill>
              <a:latin typeface="ＭＳ ゴシック" pitchFamily="49" charset="-128"/>
              <a:ea typeface="ＭＳ ゴシック" pitchFamily="49" charset="-128"/>
            </a:endParaRPr>
          </a:p>
          <a:p>
            <a:pPr algn="ctr" fontAlgn="auto">
              <a:spcBef>
                <a:spcPts val="0"/>
              </a:spcBef>
              <a:spcAft>
                <a:spcPts val="0"/>
              </a:spcAft>
              <a:defRPr/>
            </a:pPr>
            <a:r>
              <a:rPr lang="ja-JP" altLang="en-US" b="1" dirty="0">
                <a:solidFill>
                  <a:schemeClr val="tx1"/>
                </a:solidFill>
                <a:latin typeface="ＭＳ ゴシック" pitchFamily="49" charset="-128"/>
                <a:ea typeface="ＭＳ ゴシック" pitchFamily="49" charset="-128"/>
              </a:rPr>
              <a:t>が話し合って決める</a:t>
            </a:r>
            <a:endParaRPr lang="en-US" altLang="ja-JP" b="1" dirty="0">
              <a:solidFill>
                <a:schemeClr val="tx1"/>
              </a:solidFill>
              <a:latin typeface="ＭＳ ゴシック" pitchFamily="49" charset="-128"/>
              <a:ea typeface="ＭＳ ゴシック" pitchFamily="49" charset="-128"/>
            </a:endParaRPr>
          </a:p>
        </p:txBody>
      </p:sp>
      <p:pic>
        <p:nvPicPr>
          <p:cNvPr id="9" name="Picture 3" descr="C:\Users\saitamaken\Documents\jpeg(3-6)[1]\jpeg(3-6)\3-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31395" y="466220"/>
            <a:ext cx="1241425" cy="139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1" descr="mei.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277358" y="5505450"/>
            <a:ext cx="117475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6" descr="dad.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34850" y="4210050"/>
            <a:ext cx="1446213"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0169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par>
                          <p:cTn id="23" fill="hold">
                            <p:stCondLst>
                              <p:cond delay="500"/>
                            </p:stCondLst>
                            <p:childTnLst>
                              <p:par>
                                <p:cTn id="24" presetID="47" presetClass="entr" presetSubtype="0"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par>
                          <p:cTn id="38" fill="hold">
                            <p:stCondLst>
                              <p:cond delay="500"/>
                            </p:stCondLst>
                            <p:childTnLst>
                              <p:par>
                                <p:cTn id="39" presetID="42" presetClass="entr" presetSubtype="0"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1000"/>
                                        <p:tgtEl>
                                          <p:spTgt spid="8"/>
                                        </p:tgtEl>
                                      </p:cBhvr>
                                    </p:animEffect>
                                    <p:anim calcmode="lin" valueType="num">
                                      <p:cBhvr>
                                        <p:cTn id="42" dur="1000" fill="hold"/>
                                        <p:tgtEl>
                                          <p:spTgt spid="8"/>
                                        </p:tgtEl>
                                        <p:attrNameLst>
                                          <p:attrName>ppt_x</p:attrName>
                                        </p:attrNameLst>
                                      </p:cBhvr>
                                      <p:tavLst>
                                        <p:tav tm="0">
                                          <p:val>
                                            <p:strVal val="#ppt_x"/>
                                          </p:val>
                                        </p:tav>
                                        <p:tav tm="100000">
                                          <p:val>
                                            <p:strVal val="#ppt_x"/>
                                          </p:val>
                                        </p:tav>
                                      </p:tavLst>
                                    </p:anim>
                                    <p:anim calcmode="lin" valueType="num">
                                      <p:cBhvr>
                                        <p:cTn id="4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選挙って？</a:t>
            </a:r>
            <a:endParaRPr kumimoji="1" lang="ja-JP" altLang="en-US" dirty="0"/>
          </a:p>
        </p:txBody>
      </p:sp>
      <p:sp>
        <p:nvSpPr>
          <p:cNvPr id="5" name="サブタイトル 2"/>
          <p:cNvSpPr txBox="1">
            <a:spLocks/>
          </p:cNvSpPr>
          <p:nvPr/>
        </p:nvSpPr>
        <p:spPr bwMode="auto">
          <a:xfrm>
            <a:off x="2286000" y="1357313"/>
            <a:ext cx="6286500" cy="84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65125" indent="-255588" algn="l" rtl="0" fontAlgn="base">
              <a:spcBef>
                <a:spcPts val="400"/>
              </a:spcBef>
              <a:spcAft>
                <a:spcPct val="0"/>
              </a:spcAft>
              <a:buClr>
                <a:schemeClr val="accent1"/>
              </a:buClr>
              <a:buSzPct val="68000"/>
              <a:buFont typeface="Wingdings 3" pitchFamily="18" charset="2"/>
              <a:buChar char=""/>
              <a:defRPr kumimoji="1"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kumimoji="1"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kumimoji="1"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kumimoji="1"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umimoji="1"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1"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1" sz="1600" kern="1200" baseline="0">
                <a:solidFill>
                  <a:schemeClr val="tx1"/>
                </a:solidFill>
                <a:latin typeface="+mn-lt"/>
                <a:ea typeface="+mn-ea"/>
                <a:cs typeface="+mn-cs"/>
              </a:defRPr>
            </a:lvl9pPr>
            <a:extLst/>
          </a:lstStyle>
          <a:p>
            <a:pPr marL="109537" indent="0">
              <a:buNone/>
            </a:pPr>
            <a:r>
              <a:rPr lang="ja-JP" altLang="en-US" sz="2400" dirty="0" smtClean="0">
                <a:latin typeface="ＭＳ Ｐゴシック" panose="020B0600070205080204" pitchFamily="50" charset="-128"/>
                <a:ea typeface="ＭＳ Ｐゴシック" panose="020B0600070205080204" pitchFamily="50" charset="-128"/>
              </a:rPr>
              <a:t>選挙とは、投票によって、わたしたちの代表を選ぶことをいいます。</a:t>
            </a:r>
            <a:endParaRPr lang="en-US" altLang="ja-JP" sz="2400" dirty="0" smtClean="0">
              <a:latin typeface="ＭＳ Ｐゴシック" panose="020B0600070205080204" pitchFamily="50" charset="-128"/>
              <a:ea typeface="ＭＳ Ｐゴシック" panose="020B0600070205080204" pitchFamily="50" charset="-128"/>
            </a:endParaRPr>
          </a:p>
          <a:p>
            <a:endParaRPr lang="ja-JP" altLang="en-US" sz="2400" dirty="0" smtClean="0">
              <a:latin typeface="ＭＳ Ｐゴシック" panose="020B0600070205080204" pitchFamily="50" charset="-128"/>
              <a:ea typeface="ＭＳ Ｐゴシック" panose="020B0600070205080204" pitchFamily="50" charset="-128"/>
            </a:endParaRPr>
          </a:p>
        </p:txBody>
      </p:sp>
      <p:sp>
        <p:nvSpPr>
          <p:cNvPr id="6" name="サブタイトル 2"/>
          <p:cNvSpPr txBox="1">
            <a:spLocks/>
          </p:cNvSpPr>
          <p:nvPr/>
        </p:nvSpPr>
        <p:spPr bwMode="auto">
          <a:xfrm>
            <a:off x="2646040" y="2357438"/>
            <a:ext cx="5022304" cy="179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lnSpc>
                <a:spcPts val="1800"/>
              </a:lnSpc>
              <a:spcBef>
                <a:spcPts val="600"/>
              </a:spcBef>
              <a:buClr>
                <a:schemeClr val="accent1"/>
              </a:buClr>
              <a:buSzPct val="70000"/>
              <a:buFont typeface="Wingdings" pitchFamily="2" charset="2"/>
              <a:buNone/>
            </a:pPr>
            <a:r>
              <a:rPr lang="ja-JP" altLang="en-US" sz="2000" dirty="0" smtClean="0">
                <a:latin typeface="ＭＳ Ｐゴシック" panose="020B0600070205080204" pitchFamily="50" charset="-128"/>
                <a:ea typeface="ＭＳ Ｐゴシック" panose="020B0600070205080204" pitchFamily="50" charset="-128"/>
              </a:rPr>
              <a:t>たとえば</a:t>
            </a:r>
            <a:r>
              <a:rPr lang="ja-JP" altLang="en-US" sz="2000" dirty="0">
                <a:latin typeface="ＭＳ Ｐゴシック" panose="020B0600070205080204" pitchFamily="50" charset="-128"/>
                <a:ea typeface="ＭＳ Ｐゴシック" panose="020B0600070205080204" pitchFamily="50" charset="-128"/>
              </a:rPr>
              <a:t>、学級</a:t>
            </a:r>
            <a:r>
              <a:rPr lang="ja-JP" altLang="en-US" sz="2000" dirty="0" smtClean="0">
                <a:latin typeface="ＭＳ Ｐゴシック" panose="020B0600070205080204" pitchFamily="50" charset="-128"/>
                <a:ea typeface="ＭＳ Ｐゴシック" panose="020B0600070205080204" pitchFamily="50" charset="-128"/>
              </a:rPr>
              <a:t>委員や生徒会長を</a:t>
            </a:r>
            <a:r>
              <a:rPr lang="ja-JP" altLang="en-US" sz="2000" dirty="0">
                <a:latin typeface="ＭＳ Ｐゴシック" panose="020B0600070205080204" pitchFamily="50" charset="-128"/>
                <a:ea typeface="ＭＳ Ｐゴシック" panose="020B0600070205080204" pitchFamily="50" charset="-128"/>
              </a:rPr>
              <a:t>選ぶの</a:t>
            </a:r>
            <a:r>
              <a:rPr lang="ja-JP" altLang="en-US" sz="2000" dirty="0" smtClean="0">
                <a:latin typeface="ＭＳ Ｐゴシック" panose="020B0600070205080204" pitchFamily="50" charset="-128"/>
                <a:ea typeface="ＭＳ Ｐゴシック" panose="020B0600070205080204" pitchFamily="50" charset="-128"/>
              </a:rPr>
              <a:t>も</a:t>
            </a:r>
            <a:endParaRPr lang="en-US" altLang="ja-JP" sz="2000" dirty="0" smtClean="0">
              <a:latin typeface="ＭＳ Ｐゴシック" panose="020B0600070205080204" pitchFamily="50" charset="-128"/>
              <a:ea typeface="ＭＳ Ｐゴシック" panose="020B0600070205080204" pitchFamily="50" charset="-128"/>
            </a:endParaRPr>
          </a:p>
          <a:p>
            <a:pPr eaLnBrk="1" hangingPunct="1">
              <a:lnSpc>
                <a:spcPts val="1800"/>
              </a:lnSpc>
              <a:spcBef>
                <a:spcPts val="600"/>
              </a:spcBef>
              <a:buClr>
                <a:schemeClr val="accent1"/>
              </a:buClr>
              <a:buSzPct val="70000"/>
              <a:buFont typeface="Wingdings" pitchFamily="2" charset="2"/>
              <a:buNone/>
            </a:pPr>
            <a:r>
              <a:rPr lang="ja-JP" altLang="en-US" sz="2000" dirty="0" smtClean="0">
                <a:latin typeface="ＭＳ Ｐゴシック" panose="020B0600070205080204" pitchFamily="50" charset="-128"/>
                <a:ea typeface="ＭＳ Ｐゴシック" panose="020B0600070205080204" pitchFamily="50" charset="-128"/>
              </a:rPr>
              <a:t>「選挙」です</a:t>
            </a:r>
            <a:r>
              <a:rPr lang="ja-JP" altLang="en-US" sz="2000" dirty="0">
                <a:latin typeface="ＭＳ Ｐゴシック" panose="020B0600070205080204" pitchFamily="50" charset="-128"/>
                <a:ea typeface="ＭＳ Ｐゴシック" panose="020B0600070205080204" pitchFamily="50" charset="-128"/>
              </a:rPr>
              <a:t>。</a:t>
            </a:r>
            <a:endParaRPr lang="en-US" altLang="ja-JP" sz="2000" dirty="0">
              <a:latin typeface="ＭＳ Ｐゴシック" panose="020B0600070205080204" pitchFamily="50" charset="-128"/>
              <a:ea typeface="ＭＳ Ｐゴシック" panose="020B0600070205080204" pitchFamily="50" charset="-128"/>
            </a:endParaRPr>
          </a:p>
          <a:p>
            <a:pPr eaLnBrk="1" hangingPunct="1">
              <a:lnSpc>
                <a:spcPts val="1200"/>
              </a:lnSpc>
              <a:spcBef>
                <a:spcPts val="600"/>
              </a:spcBef>
              <a:buClr>
                <a:schemeClr val="accent1"/>
              </a:buClr>
              <a:buSzPct val="70000"/>
              <a:buFont typeface="Wingdings" pitchFamily="2" charset="2"/>
              <a:buNone/>
            </a:pPr>
            <a:r>
              <a:rPr lang="ja-JP" altLang="en-US" sz="2000" dirty="0">
                <a:latin typeface="ＭＳ Ｐゴシック" panose="020B0600070205080204" pitchFamily="50" charset="-128"/>
                <a:ea typeface="ＭＳ Ｐゴシック" panose="020B0600070205080204" pitchFamily="50" charset="-128"/>
              </a:rPr>
              <a:t>　</a:t>
            </a:r>
            <a:endParaRPr lang="en-US" altLang="ja-JP" sz="2000" dirty="0">
              <a:latin typeface="ＭＳ Ｐゴシック" panose="020B0600070205080204" pitchFamily="50" charset="-128"/>
              <a:ea typeface="ＭＳ Ｐゴシック" panose="020B0600070205080204" pitchFamily="50" charset="-128"/>
            </a:endParaRPr>
          </a:p>
          <a:p>
            <a:pPr eaLnBrk="1" hangingPunct="1">
              <a:lnSpc>
                <a:spcPts val="1800"/>
              </a:lnSpc>
              <a:spcBef>
                <a:spcPts val="600"/>
              </a:spcBef>
              <a:buClr>
                <a:schemeClr val="accent1"/>
              </a:buClr>
              <a:buSzPct val="70000"/>
              <a:buFont typeface="Wingdings" pitchFamily="2" charset="2"/>
              <a:buNone/>
            </a:pPr>
            <a:r>
              <a:rPr lang="ja-JP" altLang="en-US" sz="2000" dirty="0" smtClean="0">
                <a:latin typeface="ＭＳ Ｐゴシック" panose="020B0600070205080204" pitchFamily="50" charset="-128"/>
                <a:ea typeface="ＭＳ Ｐゴシック" panose="020B0600070205080204" pitchFamily="50" charset="-128"/>
              </a:rPr>
              <a:t>わたしたち</a:t>
            </a:r>
            <a:r>
              <a:rPr lang="ja-JP" altLang="en-US" sz="2000" dirty="0">
                <a:latin typeface="ＭＳ Ｐゴシック" panose="020B0600070205080204" pitchFamily="50" charset="-128"/>
                <a:ea typeface="ＭＳ Ｐゴシック" panose="020B0600070205080204" pitchFamily="50" charset="-128"/>
              </a:rPr>
              <a:t>の</a:t>
            </a:r>
            <a:r>
              <a:rPr lang="ja-JP" altLang="en-US" sz="2000" dirty="0" smtClean="0">
                <a:latin typeface="ＭＳ Ｐゴシック" panose="020B0600070205080204" pitchFamily="50" charset="-128"/>
                <a:ea typeface="ＭＳ Ｐゴシック" panose="020B0600070205080204" pitchFamily="50" charset="-128"/>
              </a:rPr>
              <a:t>代表を</a:t>
            </a:r>
            <a:r>
              <a:rPr lang="ja-JP" altLang="en-US" sz="2000" dirty="0">
                <a:latin typeface="ＭＳ Ｐゴシック" panose="020B0600070205080204" pitchFamily="50" charset="-128"/>
                <a:ea typeface="ＭＳ Ｐゴシック" panose="020B0600070205080204" pitchFamily="50" charset="-128"/>
              </a:rPr>
              <a:t>選ぶのですから、</a:t>
            </a:r>
            <a:endParaRPr lang="en-US" altLang="ja-JP" sz="2000" dirty="0">
              <a:latin typeface="ＭＳ Ｐゴシック" panose="020B0600070205080204" pitchFamily="50" charset="-128"/>
              <a:ea typeface="ＭＳ Ｐゴシック" panose="020B0600070205080204" pitchFamily="50" charset="-128"/>
            </a:endParaRPr>
          </a:p>
          <a:p>
            <a:pPr eaLnBrk="1" hangingPunct="1">
              <a:lnSpc>
                <a:spcPts val="1800"/>
              </a:lnSpc>
              <a:spcBef>
                <a:spcPts val="600"/>
              </a:spcBef>
              <a:buClr>
                <a:schemeClr val="accent1"/>
              </a:buClr>
              <a:buSzPct val="70000"/>
              <a:buFont typeface="Wingdings" pitchFamily="2" charset="2"/>
              <a:buNone/>
            </a:pPr>
            <a:r>
              <a:rPr lang="ja-JP" altLang="en-US" sz="2000" dirty="0" smtClean="0">
                <a:latin typeface="ＭＳ Ｐゴシック" panose="020B0600070205080204" pitchFamily="50" charset="-128"/>
                <a:ea typeface="ＭＳ Ｐゴシック" panose="020B0600070205080204" pitchFamily="50" charset="-128"/>
              </a:rPr>
              <a:t>きちんと</a:t>
            </a:r>
            <a:r>
              <a:rPr lang="ja-JP" altLang="en-US" sz="2000" dirty="0">
                <a:latin typeface="ＭＳ Ｐゴシック" panose="020B0600070205080204" pitchFamily="50" charset="-128"/>
                <a:ea typeface="ＭＳ Ｐゴシック" panose="020B0600070205080204" pitchFamily="50" charset="-128"/>
              </a:rPr>
              <a:t>その人の考えを聞いて</a:t>
            </a:r>
            <a:endParaRPr lang="en-US" altLang="ja-JP" sz="2000" dirty="0">
              <a:latin typeface="ＭＳ Ｐゴシック" panose="020B0600070205080204" pitchFamily="50" charset="-128"/>
              <a:ea typeface="ＭＳ Ｐゴシック" panose="020B0600070205080204" pitchFamily="50" charset="-128"/>
            </a:endParaRPr>
          </a:p>
          <a:p>
            <a:pPr eaLnBrk="1" hangingPunct="1">
              <a:lnSpc>
                <a:spcPts val="1800"/>
              </a:lnSpc>
              <a:spcBef>
                <a:spcPts val="600"/>
              </a:spcBef>
              <a:buClr>
                <a:schemeClr val="accent1"/>
              </a:buClr>
              <a:buSzPct val="70000"/>
              <a:buFont typeface="Wingdings" pitchFamily="2" charset="2"/>
              <a:buNone/>
            </a:pPr>
            <a:r>
              <a:rPr lang="ja-JP" altLang="en-US" sz="2000" dirty="0" smtClean="0">
                <a:latin typeface="ＭＳ Ｐゴシック" panose="020B0600070205080204" pitchFamily="50" charset="-128"/>
                <a:ea typeface="ＭＳ Ｐゴシック" panose="020B0600070205080204" pitchFamily="50" charset="-128"/>
              </a:rPr>
              <a:t>選びます</a:t>
            </a:r>
            <a:r>
              <a:rPr lang="ja-JP" altLang="en-US" sz="2000" dirty="0">
                <a:latin typeface="ＭＳ Ｐゴシック" panose="020B0600070205080204" pitchFamily="50" charset="-128"/>
                <a:ea typeface="ＭＳ Ｐゴシック" panose="020B0600070205080204" pitchFamily="50" charset="-128"/>
              </a:rPr>
              <a:t>よね</a:t>
            </a:r>
            <a:r>
              <a:rPr lang="ja-JP" altLang="en-US" sz="2000" dirty="0" smtClean="0">
                <a:latin typeface="ＭＳ Ｐゴシック" panose="020B0600070205080204" pitchFamily="50" charset="-128"/>
                <a:ea typeface="ＭＳ Ｐゴシック" panose="020B0600070205080204" pitchFamily="50" charset="-128"/>
              </a:rPr>
              <a:t>。</a:t>
            </a:r>
            <a:endParaRPr lang="en-US" altLang="ja-JP" sz="2000" dirty="0">
              <a:latin typeface="ＭＳ Ｐゴシック" panose="020B0600070205080204" pitchFamily="50" charset="-128"/>
              <a:ea typeface="ＭＳ Ｐゴシック" panose="020B0600070205080204" pitchFamily="50" charset="-128"/>
            </a:endParaRPr>
          </a:p>
        </p:txBody>
      </p:sp>
      <p:pic>
        <p:nvPicPr>
          <p:cNvPr id="8" name="図 7" descr="4-3.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3010" y="1742281"/>
            <a:ext cx="1927225" cy="165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円形吹き出し 8"/>
          <p:cNvSpPr/>
          <p:nvPr/>
        </p:nvSpPr>
        <p:spPr>
          <a:xfrm>
            <a:off x="4932040" y="4049712"/>
            <a:ext cx="2400076" cy="865188"/>
          </a:xfrm>
          <a:prstGeom prst="wedgeEllipseCallout">
            <a:avLst>
              <a:gd name="adj1" fmla="val 56125"/>
              <a:gd name="adj2" fmla="val -52672"/>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dirty="0" smtClean="0">
                <a:solidFill>
                  <a:schemeClr val="tx1"/>
                </a:solidFill>
              </a:rPr>
              <a:t>信頼できる</a:t>
            </a:r>
            <a:r>
              <a:rPr lang="ja-JP" altLang="en-US" dirty="0">
                <a:solidFill>
                  <a:schemeClr val="tx1"/>
                </a:solidFill>
              </a:rPr>
              <a:t>人</a:t>
            </a:r>
            <a:r>
              <a:rPr lang="ja-JP" altLang="en-US" dirty="0" smtClean="0">
                <a:solidFill>
                  <a:schemeClr val="tx1"/>
                </a:solidFill>
              </a:rPr>
              <a:t>を</a:t>
            </a:r>
            <a:endParaRPr lang="en-US" altLang="ja-JP" dirty="0" smtClean="0">
              <a:solidFill>
                <a:schemeClr val="tx1"/>
              </a:solidFill>
            </a:endParaRPr>
          </a:p>
          <a:p>
            <a:pPr>
              <a:defRPr/>
            </a:pPr>
            <a:r>
              <a:rPr lang="ja-JP" altLang="en-US" dirty="0" smtClean="0">
                <a:solidFill>
                  <a:schemeClr val="tx1"/>
                </a:solidFill>
              </a:rPr>
              <a:t>選ぼうよ</a:t>
            </a:r>
            <a:endParaRPr lang="ja-JP" altLang="en-US" dirty="0"/>
          </a:p>
        </p:txBody>
      </p:sp>
      <p:pic>
        <p:nvPicPr>
          <p:cNvPr id="11" name="図 10" descr="tada.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524328" y="3375378"/>
            <a:ext cx="1189038" cy="109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サブタイトル 2"/>
          <p:cNvSpPr txBox="1">
            <a:spLocks/>
          </p:cNvSpPr>
          <p:nvPr/>
        </p:nvSpPr>
        <p:spPr bwMode="auto">
          <a:xfrm>
            <a:off x="2267744" y="5157192"/>
            <a:ext cx="6624736" cy="1368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65125" indent="-255588" algn="l" rtl="0" fontAlgn="base">
              <a:spcBef>
                <a:spcPts val="400"/>
              </a:spcBef>
              <a:spcAft>
                <a:spcPct val="0"/>
              </a:spcAft>
              <a:buClr>
                <a:schemeClr val="accent1"/>
              </a:buClr>
              <a:buSzPct val="68000"/>
              <a:buFont typeface="Wingdings 3" pitchFamily="18" charset="2"/>
              <a:buChar char=""/>
              <a:defRPr kumimoji="1"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kumimoji="1"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kumimoji="1"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kumimoji="1"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umimoji="1"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1"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1" sz="1600" kern="1200" baseline="0">
                <a:solidFill>
                  <a:schemeClr val="tx1"/>
                </a:solidFill>
                <a:latin typeface="+mn-lt"/>
                <a:ea typeface="+mn-ea"/>
                <a:cs typeface="+mn-cs"/>
              </a:defRPr>
            </a:lvl9pPr>
            <a:extLst/>
          </a:lstStyle>
          <a:p>
            <a:pPr marL="109537" indent="0">
              <a:buNone/>
            </a:pPr>
            <a:r>
              <a:rPr lang="ja-JP" altLang="en-US" sz="2400" dirty="0" smtClean="0">
                <a:latin typeface="ＭＳ Ｐゴシック" panose="020B0600070205080204" pitchFamily="50" charset="-128"/>
                <a:ea typeface="ＭＳ Ｐゴシック" panose="020B0600070205080204" pitchFamily="50" charset="-128"/>
              </a:rPr>
              <a:t>政治の</a:t>
            </a:r>
            <a:r>
              <a:rPr lang="ja-JP" altLang="en-US" sz="2400" dirty="0">
                <a:latin typeface="ＭＳ Ｐゴシック" panose="020B0600070205080204" pitchFamily="50" charset="-128"/>
                <a:ea typeface="ＭＳ Ｐゴシック" panose="020B0600070205080204" pitchFamily="50" charset="-128"/>
              </a:rPr>
              <a:t>場合も同じです。</a:t>
            </a:r>
          </a:p>
          <a:p>
            <a:pPr marL="109537" indent="0">
              <a:buNone/>
            </a:pPr>
            <a:r>
              <a:rPr lang="ja-JP" altLang="en-US" sz="2400" dirty="0" smtClean="0">
                <a:latin typeface="ＭＳ Ｐゴシック" panose="020B0600070205080204" pitchFamily="50" charset="-128"/>
                <a:ea typeface="ＭＳ Ｐゴシック" panose="020B0600070205080204" pitchFamily="50" charset="-128"/>
              </a:rPr>
              <a:t>わたしたち</a:t>
            </a:r>
            <a:r>
              <a:rPr lang="ja-JP" altLang="en-US" sz="2400" dirty="0">
                <a:latin typeface="ＭＳ Ｐゴシック" panose="020B0600070205080204" pitchFamily="50" charset="-128"/>
                <a:ea typeface="ＭＳ Ｐゴシック" panose="020B0600070205080204" pitchFamily="50" charset="-128"/>
              </a:rPr>
              <a:t>の</a:t>
            </a:r>
            <a:r>
              <a:rPr lang="ja-JP" altLang="en-US" sz="2400" dirty="0" smtClean="0">
                <a:latin typeface="ＭＳ Ｐゴシック" panose="020B0600070205080204" pitchFamily="50" charset="-128"/>
                <a:ea typeface="ＭＳ Ｐゴシック" panose="020B0600070205080204" pitchFamily="50" charset="-128"/>
              </a:rPr>
              <a:t>生活を</a:t>
            </a:r>
            <a:r>
              <a:rPr lang="ja-JP" altLang="en-US" sz="2400" dirty="0">
                <a:latin typeface="ＭＳ Ｐゴシック" panose="020B0600070205080204" pitchFamily="50" charset="-128"/>
                <a:ea typeface="ＭＳ Ｐゴシック" panose="020B0600070205080204" pitchFamily="50" charset="-128"/>
              </a:rPr>
              <a:t>よくするには</a:t>
            </a:r>
            <a:r>
              <a:rPr lang="ja-JP" altLang="en-US" sz="2400" dirty="0" smtClean="0">
                <a:latin typeface="ＭＳ Ｐゴシック" panose="020B0600070205080204" pitchFamily="50" charset="-128"/>
                <a:ea typeface="ＭＳ Ｐゴシック" panose="020B0600070205080204" pitchFamily="50" charset="-128"/>
              </a:rPr>
              <a:t>、信頼できる</a:t>
            </a:r>
            <a:r>
              <a:rPr lang="ja-JP" altLang="en-US" sz="2400" dirty="0">
                <a:latin typeface="ＭＳ Ｐゴシック" panose="020B0600070205080204" pitchFamily="50" charset="-128"/>
                <a:ea typeface="ＭＳ Ｐゴシック" panose="020B0600070205080204" pitchFamily="50" charset="-128"/>
              </a:rPr>
              <a:t>人を選ばないといけません</a:t>
            </a:r>
            <a:r>
              <a:rPr lang="ja-JP" altLang="en-US" sz="2400" dirty="0" smtClean="0">
                <a:latin typeface="ＭＳ Ｐゴシック" panose="020B0600070205080204" pitchFamily="50" charset="-128"/>
                <a:ea typeface="ＭＳ Ｐゴシック" panose="020B0600070205080204" pitchFamily="50" charset="-128"/>
              </a:rPr>
              <a:t>。</a:t>
            </a:r>
          </a:p>
        </p:txBody>
      </p:sp>
    </p:spTree>
    <p:extLst>
      <p:ext uri="{BB962C8B-B14F-4D97-AF65-F5344CB8AC3E}">
        <p14:creationId xmlns:p14="http://schemas.microsoft.com/office/powerpoint/2010/main" val="40933307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国会（国の代表）の働き</a:t>
            </a:r>
            <a:endParaRPr kumimoji="1" lang="ja-JP" altLang="en-US" dirty="0"/>
          </a:p>
        </p:txBody>
      </p:sp>
      <p:pic>
        <p:nvPicPr>
          <p:cNvPr id="4" name="Picture 2" descr="\\02o00pc012\選管フォルダ\03 年度別文書保存用フォルダ\21 平成２１年度\04 啓発\01 啓発事業\110 啓発リーフレット\03業者引渡しデータ\まがたま、コバトンのデータ\投票コバトン.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9721" y="4997722"/>
            <a:ext cx="1550988" cy="167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正方形/長方形 6"/>
          <p:cNvSpPr/>
          <p:nvPr/>
        </p:nvSpPr>
        <p:spPr>
          <a:xfrm>
            <a:off x="4614863" y="2655888"/>
            <a:ext cx="1439862" cy="14446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nvGrpSpPr>
          <p:cNvPr id="8" name="グループ化 27"/>
          <p:cNvGrpSpPr>
            <a:grpSpLocks/>
          </p:cNvGrpSpPr>
          <p:nvPr/>
        </p:nvGrpSpPr>
        <p:grpSpPr bwMode="auto">
          <a:xfrm>
            <a:off x="1980109" y="2599010"/>
            <a:ext cx="6191250" cy="2632075"/>
            <a:chOff x="2195513" y="2379663"/>
            <a:chExt cx="6191250" cy="2632075"/>
          </a:xfrm>
        </p:grpSpPr>
        <p:sp>
          <p:nvSpPr>
            <p:cNvPr id="9" name="正方形/長方形 8"/>
            <p:cNvSpPr/>
            <p:nvPr/>
          </p:nvSpPr>
          <p:spPr>
            <a:xfrm>
              <a:off x="2195513" y="3500438"/>
              <a:ext cx="6191250" cy="15113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 name="正方形/長方形 9"/>
            <p:cNvSpPr/>
            <p:nvPr/>
          </p:nvSpPr>
          <p:spPr>
            <a:xfrm>
              <a:off x="3348038" y="3146425"/>
              <a:ext cx="3960812" cy="4318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 name="正方形/長方形 10"/>
            <p:cNvSpPr/>
            <p:nvPr/>
          </p:nvSpPr>
          <p:spPr>
            <a:xfrm>
              <a:off x="3779838" y="2873375"/>
              <a:ext cx="3095625" cy="28733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2" name="正方形/長方形 11"/>
            <p:cNvSpPr/>
            <p:nvPr/>
          </p:nvSpPr>
          <p:spPr>
            <a:xfrm>
              <a:off x="4427538" y="2747963"/>
              <a:ext cx="1944687" cy="14446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 name="正方形/長方形 12"/>
            <p:cNvSpPr/>
            <p:nvPr/>
          </p:nvSpPr>
          <p:spPr>
            <a:xfrm>
              <a:off x="4776788" y="2552700"/>
              <a:ext cx="1081087" cy="857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 name="正方形/長方形 13"/>
            <p:cNvSpPr/>
            <p:nvPr/>
          </p:nvSpPr>
          <p:spPr>
            <a:xfrm>
              <a:off x="4875213" y="2481263"/>
              <a:ext cx="863600" cy="8413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5" name="正方形/長方形 14"/>
            <p:cNvSpPr/>
            <p:nvPr/>
          </p:nvSpPr>
          <p:spPr>
            <a:xfrm>
              <a:off x="5083175" y="2379663"/>
              <a:ext cx="447675" cy="1238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sp>
        <p:nvSpPr>
          <p:cNvPr id="16" name="雲形吹き出し 15"/>
          <p:cNvSpPr/>
          <p:nvPr/>
        </p:nvSpPr>
        <p:spPr>
          <a:xfrm>
            <a:off x="6877546" y="5410472"/>
            <a:ext cx="1800225" cy="936625"/>
          </a:xfrm>
          <a:prstGeom prst="cloudCallout">
            <a:avLst>
              <a:gd name="adj1" fmla="val -66620"/>
              <a:gd name="adj2" fmla="val -39309"/>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92500"/>
          </a:bodyPr>
          <a:lstStyle/>
          <a:p>
            <a:pPr algn="ctr">
              <a:defRPr/>
            </a:pPr>
            <a:r>
              <a:rPr lang="ja-JP" altLang="en-US" dirty="0">
                <a:solidFill>
                  <a:schemeClr val="tx1"/>
                </a:solidFill>
              </a:rPr>
              <a:t>この人に任せよう！</a:t>
            </a:r>
          </a:p>
        </p:txBody>
      </p:sp>
      <p:sp>
        <p:nvSpPr>
          <p:cNvPr id="17" name="円/楕円 16"/>
          <p:cNvSpPr/>
          <p:nvPr/>
        </p:nvSpPr>
        <p:spPr>
          <a:xfrm>
            <a:off x="2484934" y="3717032"/>
            <a:ext cx="2232025" cy="865187"/>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3200" dirty="0">
                <a:solidFill>
                  <a:schemeClr val="tx1"/>
                </a:solidFill>
              </a:rPr>
              <a:t>衆議院</a:t>
            </a:r>
          </a:p>
        </p:txBody>
      </p:sp>
      <p:sp>
        <p:nvSpPr>
          <p:cNvPr id="18" name="円/楕円 17"/>
          <p:cNvSpPr/>
          <p:nvPr/>
        </p:nvSpPr>
        <p:spPr>
          <a:xfrm>
            <a:off x="5364659" y="3717032"/>
            <a:ext cx="2232025" cy="865187"/>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3200" dirty="0">
                <a:solidFill>
                  <a:schemeClr val="tx1"/>
                </a:solidFill>
              </a:rPr>
              <a:t>参議院</a:t>
            </a:r>
          </a:p>
        </p:txBody>
      </p:sp>
      <p:sp>
        <p:nvSpPr>
          <p:cNvPr id="19" name="上矢印 18"/>
          <p:cNvSpPr/>
          <p:nvPr/>
        </p:nvSpPr>
        <p:spPr>
          <a:xfrm rot="788524">
            <a:off x="6037759" y="4405585"/>
            <a:ext cx="358775" cy="792162"/>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0" name="上矢印 19"/>
          <p:cNvSpPr/>
          <p:nvPr/>
        </p:nvSpPr>
        <p:spPr>
          <a:xfrm rot="18515223">
            <a:off x="4687591" y="4038078"/>
            <a:ext cx="360362" cy="1876425"/>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1" name="フローチャート : せん孔テープ 20"/>
          <p:cNvSpPr/>
          <p:nvPr/>
        </p:nvSpPr>
        <p:spPr>
          <a:xfrm>
            <a:off x="5077321" y="1162322"/>
            <a:ext cx="1511300" cy="863600"/>
          </a:xfrm>
          <a:prstGeom prst="flowChartPunchedTap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3200" dirty="0">
                <a:solidFill>
                  <a:schemeClr val="tx1"/>
                </a:solidFill>
              </a:rPr>
              <a:t>国会</a:t>
            </a:r>
          </a:p>
        </p:txBody>
      </p:sp>
      <p:sp>
        <p:nvSpPr>
          <p:cNvPr id="22" name="正方形/長方形 21"/>
          <p:cNvSpPr/>
          <p:nvPr/>
        </p:nvSpPr>
        <p:spPr>
          <a:xfrm>
            <a:off x="5004296" y="1233760"/>
            <a:ext cx="73025" cy="158432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3" name="円形吹き出し 22"/>
          <p:cNvSpPr/>
          <p:nvPr/>
        </p:nvSpPr>
        <p:spPr>
          <a:xfrm>
            <a:off x="6660059" y="1233760"/>
            <a:ext cx="936625" cy="1439862"/>
          </a:xfrm>
          <a:prstGeom prst="wedgeEllipseCallout">
            <a:avLst>
              <a:gd name="adj1" fmla="val -144654"/>
              <a:gd name="adj2" fmla="val 7025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a:defRPr/>
            </a:pPr>
            <a:r>
              <a:rPr lang="ja-JP" altLang="en-US" dirty="0">
                <a:solidFill>
                  <a:schemeClr val="tx1"/>
                </a:solidFill>
              </a:rPr>
              <a:t>予算は？</a:t>
            </a:r>
          </a:p>
        </p:txBody>
      </p:sp>
      <p:sp>
        <p:nvSpPr>
          <p:cNvPr id="24" name="テキスト ボックス 42"/>
          <p:cNvSpPr txBox="1">
            <a:spLocks noChangeArrowheads="1"/>
          </p:cNvSpPr>
          <p:nvPr/>
        </p:nvSpPr>
        <p:spPr bwMode="auto">
          <a:xfrm>
            <a:off x="5364659" y="4834210"/>
            <a:ext cx="6477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a:t>選ぶ</a:t>
            </a:r>
          </a:p>
        </p:txBody>
      </p:sp>
      <p:sp>
        <p:nvSpPr>
          <p:cNvPr id="25" name="円形吹き出し 24"/>
          <p:cNvSpPr/>
          <p:nvPr/>
        </p:nvSpPr>
        <p:spPr>
          <a:xfrm>
            <a:off x="3419971" y="1233760"/>
            <a:ext cx="936625" cy="1439862"/>
          </a:xfrm>
          <a:prstGeom prst="wedgeEllipseCallout">
            <a:avLst>
              <a:gd name="adj1" fmla="val 82353"/>
              <a:gd name="adj2" fmla="val 6110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a:defRPr/>
            </a:pPr>
            <a:r>
              <a:rPr lang="ja-JP" altLang="en-US" dirty="0">
                <a:solidFill>
                  <a:schemeClr val="tx1"/>
                </a:solidFill>
              </a:rPr>
              <a:t>首相は？</a:t>
            </a:r>
          </a:p>
        </p:txBody>
      </p:sp>
      <p:sp>
        <p:nvSpPr>
          <p:cNvPr id="26" name="円形吹き出し 25"/>
          <p:cNvSpPr/>
          <p:nvPr/>
        </p:nvSpPr>
        <p:spPr>
          <a:xfrm>
            <a:off x="2053134" y="1594122"/>
            <a:ext cx="935037" cy="1439863"/>
          </a:xfrm>
          <a:prstGeom prst="wedgeEllipseCallout">
            <a:avLst>
              <a:gd name="adj1" fmla="val 178659"/>
              <a:gd name="adj2" fmla="val 53954"/>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a:defRPr/>
            </a:pPr>
            <a:r>
              <a:rPr lang="ja-JP" altLang="en-US" dirty="0">
                <a:solidFill>
                  <a:schemeClr val="tx1"/>
                </a:solidFill>
              </a:rPr>
              <a:t>法律は？</a:t>
            </a:r>
          </a:p>
        </p:txBody>
      </p:sp>
      <p:sp>
        <p:nvSpPr>
          <p:cNvPr id="27" name="爆発 1 26"/>
          <p:cNvSpPr/>
          <p:nvPr/>
        </p:nvSpPr>
        <p:spPr>
          <a:xfrm>
            <a:off x="3697784" y="5232672"/>
            <a:ext cx="1657350" cy="1152525"/>
          </a:xfrm>
          <a:prstGeom prst="irregularSeal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800" b="1" dirty="0">
                <a:solidFill>
                  <a:schemeClr val="tx1"/>
                </a:solidFill>
              </a:rPr>
              <a:t>選挙</a:t>
            </a:r>
          </a:p>
        </p:txBody>
      </p:sp>
      <p:sp>
        <p:nvSpPr>
          <p:cNvPr id="28" name="爆発 1 27"/>
          <p:cNvSpPr/>
          <p:nvPr/>
        </p:nvSpPr>
        <p:spPr>
          <a:xfrm>
            <a:off x="4045446" y="2568847"/>
            <a:ext cx="1974850" cy="1550988"/>
          </a:xfrm>
          <a:prstGeom prst="irregularSeal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600" b="1" dirty="0">
                <a:solidFill>
                  <a:schemeClr val="tx1"/>
                </a:solidFill>
              </a:rPr>
              <a:t>国のことを話し合う</a:t>
            </a:r>
          </a:p>
        </p:txBody>
      </p:sp>
      <p:pic>
        <p:nvPicPr>
          <p:cNvPr id="29" name="Picture 28" descr="Z:\H22\企画財政部\市町村課\選挙担当\選管フォルダ - 02o00pc012\03 年度別文書保存用フォルダ\23 平成２３年度\04 啓発\01 啓発事業\040 出前講座\11.12.2 南高麗小学校\02 説明資料\公報使用めいすい\08.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8671" y="5481910"/>
            <a:ext cx="1190625"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角丸四角形吹き出し 29"/>
          <p:cNvSpPr/>
          <p:nvPr/>
        </p:nvSpPr>
        <p:spPr>
          <a:xfrm>
            <a:off x="827584" y="3178447"/>
            <a:ext cx="1081087" cy="2232025"/>
          </a:xfrm>
          <a:prstGeom prst="wedgeRoundRectCallout">
            <a:avLst>
              <a:gd name="adj1" fmla="val 93634"/>
              <a:gd name="adj2" fmla="val 53132"/>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defRPr/>
            </a:pPr>
            <a:r>
              <a:rPr lang="ja-JP" altLang="en-US" dirty="0">
                <a:solidFill>
                  <a:schemeClr val="tx1"/>
                </a:solidFill>
              </a:rPr>
              <a:t>県のことは県議会、</a:t>
            </a:r>
            <a:endParaRPr lang="en-US" altLang="ja-JP" dirty="0">
              <a:solidFill>
                <a:schemeClr val="tx1"/>
              </a:solidFill>
            </a:endParaRPr>
          </a:p>
          <a:p>
            <a:pPr>
              <a:defRPr/>
            </a:pPr>
            <a:r>
              <a:rPr lang="ja-JP" altLang="en-US" dirty="0">
                <a:solidFill>
                  <a:schemeClr val="tx1"/>
                </a:solidFill>
              </a:rPr>
              <a:t>市</a:t>
            </a:r>
            <a:r>
              <a:rPr lang="ja-JP" altLang="en-US" smtClean="0">
                <a:solidFill>
                  <a:schemeClr val="tx1"/>
                </a:solidFill>
              </a:rPr>
              <a:t>の</a:t>
            </a:r>
            <a:r>
              <a:rPr lang="ja-JP" altLang="en-US">
                <a:solidFill>
                  <a:schemeClr val="tx1"/>
                </a:solidFill>
              </a:rPr>
              <a:t>こと</a:t>
            </a:r>
            <a:r>
              <a:rPr lang="ja-JP" altLang="en-US" smtClean="0">
                <a:solidFill>
                  <a:schemeClr val="tx1"/>
                </a:solidFill>
              </a:rPr>
              <a:t>は市議会</a:t>
            </a:r>
            <a:r>
              <a:rPr lang="ja-JP" altLang="en-US" dirty="0">
                <a:solidFill>
                  <a:schemeClr val="tx1"/>
                </a:solidFill>
              </a:rPr>
              <a:t>で</a:t>
            </a:r>
            <a:endParaRPr lang="en-US" altLang="ja-JP" dirty="0">
              <a:solidFill>
                <a:schemeClr val="tx1"/>
              </a:solidFill>
            </a:endParaRPr>
          </a:p>
          <a:p>
            <a:pPr>
              <a:defRPr/>
            </a:pPr>
            <a:r>
              <a:rPr lang="ja-JP" altLang="en-US" dirty="0">
                <a:solidFill>
                  <a:schemeClr val="tx1"/>
                </a:solidFill>
              </a:rPr>
              <a:t>話し合うよ</a:t>
            </a:r>
          </a:p>
        </p:txBody>
      </p:sp>
    </p:spTree>
    <p:extLst>
      <p:ext uri="{BB962C8B-B14F-4D97-AF65-F5344CB8AC3E}">
        <p14:creationId xmlns:p14="http://schemas.microsoft.com/office/powerpoint/2010/main" val="28135796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選挙のルール</a:t>
            </a:r>
            <a:endParaRPr kumimoji="1" lang="ja-JP" altLang="en-US" dirty="0"/>
          </a:p>
        </p:txBody>
      </p:sp>
      <p:sp>
        <p:nvSpPr>
          <p:cNvPr id="5" name="サブタイトル 2"/>
          <p:cNvSpPr txBox="1">
            <a:spLocks/>
          </p:cNvSpPr>
          <p:nvPr/>
        </p:nvSpPr>
        <p:spPr bwMode="auto">
          <a:xfrm>
            <a:off x="2286000" y="1357313"/>
            <a:ext cx="6172200" cy="84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65125" indent="-255588" algn="l" rtl="0" fontAlgn="base">
              <a:spcBef>
                <a:spcPts val="400"/>
              </a:spcBef>
              <a:spcAft>
                <a:spcPct val="0"/>
              </a:spcAft>
              <a:buClr>
                <a:schemeClr val="accent1"/>
              </a:buClr>
              <a:buSzPct val="68000"/>
              <a:buFont typeface="Wingdings 3" pitchFamily="18" charset="2"/>
              <a:buChar char=""/>
              <a:defRPr kumimoji="1"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kumimoji="1"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kumimoji="1"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kumimoji="1"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umimoji="1"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1"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1" sz="1600" kern="1200" baseline="0">
                <a:solidFill>
                  <a:schemeClr val="tx1"/>
                </a:solidFill>
                <a:latin typeface="+mn-lt"/>
                <a:ea typeface="+mn-ea"/>
                <a:cs typeface="+mn-cs"/>
              </a:defRPr>
            </a:lvl9pPr>
            <a:extLst/>
          </a:lstStyle>
          <a:p>
            <a:pPr marL="109537" indent="0">
              <a:buNone/>
            </a:pPr>
            <a:r>
              <a:rPr lang="ja-JP" altLang="en-US" sz="2400" dirty="0" smtClean="0">
                <a:latin typeface="ＭＳ ゴシック" pitchFamily="49" charset="-128"/>
                <a:ea typeface="ＭＳ ゴシック" pitchFamily="49" charset="-128"/>
              </a:rPr>
              <a:t>「公職選挙法」という法律によって決められています。</a:t>
            </a:r>
          </a:p>
        </p:txBody>
      </p:sp>
      <p:sp>
        <p:nvSpPr>
          <p:cNvPr id="6" name="サブタイトル 2"/>
          <p:cNvSpPr txBox="1">
            <a:spLocks/>
          </p:cNvSpPr>
          <p:nvPr/>
        </p:nvSpPr>
        <p:spPr bwMode="auto">
          <a:xfrm>
            <a:off x="2286000" y="2786064"/>
            <a:ext cx="6172200"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ts val="600"/>
              </a:spcBef>
              <a:buClr>
                <a:schemeClr val="accent1"/>
              </a:buClr>
              <a:buSzPct val="70000"/>
              <a:buFont typeface="Wingdings" pitchFamily="2" charset="2"/>
              <a:buNone/>
            </a:pPr>
            <a:r>
              <a:rPr lang="ja-JP" altLang="en-US" sz="2400" b="1" dirty="0">
                <a:latin typeface="ＭＳ ゴシック" pitchFamily="49" charset="-128"/>
                <a:ea typeface="ＭＳ ゴシック" pitchFamily="49" charset="-128"/>
              </a:rPr>
              <a:t>１　</a:t>
            </a:r>
            <a:r>
              <a:rPr lang="ja-JP" altLang="en-US" sz="2400" b="1" dirty="0" smtClean="0">
                <a:latin typeface="ＭＳ ゴシック" pitchFamily="49" charset="-128"/>
                <a:ea typeface="ＭＳ ゴシック" pitchFamily="49" charset="-128"/>
              </a:rPr>
              <a:t>選挙権は１８歳以上</a:t>
            </a:r>
            <a:r>
              <a:rPr lang="ja-JP" altLang="en-US" sz="2400" b="1" dirty="0">
                <a:latin typeface="ＭＳ ゴシック" pitchFamily="49" charset="-128"/>
                <a:ea typeface="ＭＳ ゴシック" pitchFamily="49" charset="-128"/>
              </a:rPr>
              <a:t>の人</a:t>
            </a:r>
          </a:p>
        </p:txBody>
      </p:sp>
      <p:sp>
        <p:nvSpPr>
          <p:cNvPr id="7" name="サブタイトル 2"/>
          <p:cNvSpPr txBox="1">
            <a:spLocks/>
          </p:cNvSpPr>
          <p:nvPr/>
        </p:nvSpPr>
        <p:spPr bwMode="auto">
          <a:xfrm>
            <a:off x="2286000" y="3501008"/>
            <a:ext cx="61722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ts val="600"/>
              </a:spcBef>
              <a:buClr>
                <a:schemeClr val="accent1"/>
              </a:buClr>
              <a:buSzPct val="70000"/>
              <a:buFont typeface="Wingdings" pitchFamily="2" charset="2"/>
              <a:buNone/>
            </a:pPr>
            <a:r>
              <a:rPr lang="ja-JP" altLang="en-US" sz="2400" b="1" dirty="0">
                <a:latin typeface="ＭＳ ゴシック" pitchFamily="49" charset="-128"/>
                <a:ea typeface="ＭＳ ゴシック" pitchFamily="49" charset="-128"/>
              </a:rPr>
              <a:t>２　平等</a:t>
            </a:r>
            <a:r>
              <a:rPr lang="ja-JP" altLang="en-US" sz="2400" b="1" dirty="0" smtClean="0">
                <a:latin typeface="ＭＳ ゴシック" pitchFamily="49" charset="-128"/>
                <a:ea typeface="ＭＳ ゴシック" pitchFamily="49" charset="-128"/>
              </a:rPr>
              <a:t>選挙</a:t>
            </a:r>
            <a:endParaRPr lang="ja-JP" altLang="en-US" sz="2400" b="1" dirty="0">
              <a:latin typeface="ＭＳ ゴシック" pitchFamily="49" charset="-128"/>
              <a:ea typeface="ＭＳ ゴシック" pitchFamily="49" charset="-128"/>
            </a:endParaRPr>
          </a:p>
        </p:txBody>
      </p:sp>
      <p:sp>
        <p:nvSpPr>
          <p:cNvPr id="8" name="サブタイトル 2"/>
          <p:cNvSpPr txBox="1">
            <a:spLocks/>
          </p:cNvSpPr>
          <p:nvPr/>
        </p:nvSpPr>
        <p:spPr bwMode="auto">
          <a:xfrm>
            <a:off x="2286000" y="4297660"/>
            <a:ext cx="61722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ts val="600"/>
              </a:spcBef>
              <a:buClr>
                <a:schemeClr val="accent1"/>
              </a:buClr>
              <a:buSzPct val="70000"/>
              <a:buFont typeface="Wingdings" pitchFamily="2" charset="2"/>
              <a:buNone/>
            </a:pPr>
            <a:r>
              <a:rPr lang="ja-JP" altLang="en-US" sz="2400" b="1" dirty="0">
                <a:latin typeface="ＭＳ ゴシック" pitchFamily="49" charset="-128"/>
                <a:ea typeface="ＭＳ ゴシック" pitchFamily="49" charset="-128"/>
              </a:rPr>
              <a:t>３　秘密</a:t>
            </a:r>
            <a:r>
              <a:rPr lang="ja-JP" altLang="en-US" sz="2400" b="1" dirty="0" smtClean="0">
                <a:latin typeface="ＭＳ ゴシック" pitchFamily="49" charset="-128"/>
                <a:ea typeface="ＭＳ ゴシック" pitchFamily="49" charset="-128"/>
              </a:rPr>
              <a:t>選挙</a:t>
            </a:r>
            <a:endParaRPr lang="ja-JP" altLang="en-US" sz="2400" b="1" dirty="0">
              <a:latin typeface="ＭＳ ゴシック" pitchFamily="49" charset="-128"/>
              <a:ea typeface="ＭＳ ゴシック" pitchFamily="49" charset="-128"/>
            </a:endParaRPr>
          </a:p>
        </p:txBody>
      </p:sp>
      <p:sp>
        <p:nvSpPr>
          <p:cNvPr id="9" name="サブタイトル 2"/>
          <p:cNvSpPr txBox="1">
            <a:spLocks/>
          </p:cNvSpPr>
          <p:nvPr/>
        </p:nvSpPr>
        <p:spPr bwMode="auto">
          <a:xfrm>
            <a:off x="2286000" y="5089748"/>
            <a:ext cx="61722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ts val="600"/>
              </a:spcBef>
              <a:buClr>
                <a:schemeClr val="accent1"/>
              </a:buClr>
              <a:buSzPct val="70000"/>
              <a:buFont typeface="Wingdings" pitchFamily="2" charset="2"/>
              <a:buNone/>
            </a:pPr>
            <a:r>
              <a:rPr lang="ja-JP" altLang="en-US" sz="2400" b="1" dirty="0">
                <a:latin typeface="ＭＳ ゴシック" pitchFamily="49" charset="-128"/>
                <a:ea typeface="ＭＳ ゴシック" pitchFamily="49" charset="-128"/>
              </a:rPr>
              <a:t>４　</a:t>
            </a:r>
            <a:r>
              <a:rPr lang="ja-JP" altLang="en-US" sz="2400" b="1" dirty="0" smtClean="0">
                <a:latin typeface="ＭＳ ゴシック" pitchFamily="49" charset="-128"/>
                <a:ea typeface="ＭＳ ゴシック" pitchFamily="49" charset="-128"/>
              </a:rPr>
              <a:t>違反すれば</a:t>
            </a:r>
            <a:r>
              <a:rPr lang="ja-JP" altLang="en-US" sz="2400" b="1" dirty="0">
                <a:latin typeface="ＭＳ ゴシック" pitchFamily="49" charset="-128"/>
                <a:ea typeface="ＭＳ ゴシック" pitchFamily="49" charset="-128"/>
              </a:rPr>
              <a:t>、</a:t>
            </a:r>
            <a:r>
              <a:rPr lang="ja-JP" altLang="en-US" sz="2400" b="1" dirty="0" smtClean="0">
                <a:latin typeface="ＭＳ ゴシック" pitchFamily="49" charset="-128"/>
                <a:ea typeface="ＭＳ ゴシック" pitchFamily="49" charset="-128"/>
              </a:rPr>
              <a:t>罰則</a:t>
            </a:r>
            <a:endParaRPr lang="en-US" altLang="ja-JP" sz="2400" b="1" dirty="0">
              <a:latin typeface="ＭＳ ゴシック" pitchFamily="49" charset="-128"/>
              <a:ea typeface="ＭＳ ゴシック" pitchFamily="49" charset="-128"/>
            </a:endParaRPr>
          </a:p>
          <a:p>
            <a:pPr eaLnBrk="1" hangingPunct="1">
              <a:spcBef>
                <a:spcPts val="600"/>
              </a:spcBef>
              <a:buClr>
                <a:schemeClr val="accent1"/>
              </a:buClr>
              <a:buSzPct val="70000"/>
              <a:buFont typeface="Wingdings" pitchFamily="2" charset="2"/>
              <a:buNone/>
            </a:pPr>
            <a:endParaRPr lang="ja-JP" altLang="en-US" sz="2400" b="1" dirty="0">
              <a:latin typeface="ＭＳ ゴシック" pitchFamily="49" charset="-128"/>
              <a:ea typeface="ＭＳ ゴシック" pitchFamily="49" charset="-128"/>
            </a:endParaRPr>
          </a:p>
        </p:txBody>
      </p:sp>
      <p:sp>
        <p:nvSpPr>
          <p:cNvPr id="10" name="雲形吹き出し 9"/>
          <p:cNvSpPr/>
          <p:nvPr/>
        </p:nvSpPr>
        <p:spPr>
          <a:xfrm>
            <a:off x="6084167" y="3786758"/>
            <a:ext cx="2755949" cy="1082402"/>
          </a:xfrm>
          <a:prstGeom prst="cloudCallout">
            <a:avLst>
              <a:gd name="adj1" fmla="val -63885"/>
              <a:gd name="adj2" fmla="val 76888"/>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dirty="0">
                <a:solidFill>
                  <a:schemeClr val="tx1"/>
                </a:solidFill>
                <a:latin typeface="ＭＳ ゴシック" pitchFamily="49" charset="-128"/>
                <a:ea typeface="ＭＳ ゴシック" pitchFamily="49" charset="-128"/>
              </a:rPr>
              <a:t>選挙</a:t>
            </a:r>
            <a:r>
              <a:rPr lang="ja-JP" altLang="en-US" dirty="0" smtClean="0">
                <a:solidFill>
                  <a:schemeClr val="tx1"/>
                </a:solidFill>
                <a:latin typeface="ＭＳ ゴシック" pitchFamily="49" charset="-128"/>
                <a:ea typeface="ＭＳ ゴシック" pitchFamily="49" charset="-128"/>
              </a:rPr>
              <a:t>妨害</a:t>
            </a:r>
            <a:endParaRPr lang="ja-JP" altLang="en-US" sz="1400" dirty="0">
              <a:solidFill>
                <a:schemeClr val="tx1"/>
              </a:solidFill>
              <a:latin typeface="ＭＳ ゴシック" pitchFamily="49" charset="-128"/>
              <a:ea typeface="ＭＳ ゴシック" pitchFamily="49" charset="-128"/>
            </a:endParaRPr>
          </a:p>
        </p:txBody>
      </p:sp>
      <p:sp>
        <p:nvSpPr>
          <p:cNvPr id="11" name="雲形吹き出し 10"/>
          <p:cNvSpPr/>
          <p:nvPr/>
        </p:nvSpPr>
        <p:spPr>
          <a:xfrm>
            <a:off x="6186099" y="5547204"/>
            <a:ext cx="2571750" cy="1000125"/>
          </a:xfrm>
          <a:prstGeom prst="cloudCallout">
            <a:avLst>
              <a:gd name="adj1" fmla="val -67756"/>
              <a:gd name="adj2" fmla="val -55021"/>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dirty="0" smtClean="0">
                <a:solidFill>
                  <a:schemeClr val="tx1"/>
                </a:solidFill>
                <a:latin typeface="ＭＳ ゴシック" pitchFamily="49" charset="-128"/>
                <a:ea typeface="ＭＳ ゴシック" pitchFamily="49" charset="-128"/>
              </a:rPr>
              <a:t>買収</a:t>
            </a:r>
            <a:endParaRPr lang="ja-JP" altLang="en-US" sz="1600" dirty="0">
              <a:solidFill>
                <a:schemeClr val="tx1"/>
              </a:solidFill>
              <a:latin typeface="ＭＳ ゴシック" pitchFamily="49" charset="-128"/>
              <a:ea typeface="ＭＳ ゴシック" pitchFamily="49" charset="-128"/>
            </a:endParaRPr>
          </a:p>
        </p:txBody>
      </p:sp>
      <p:pic>
        <p:nvPicPr>
          <p:cNvPr id="14" name="図 12" descr="mamagif.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1560" y="1484958"/>
            <a:ext cx="1457325"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504606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政治に参加するとは？</a:t>
            </a:r>
            <a:endParaRPr kumimoji="1" lang="ja-JP" altLang="en-US" dirty="0"/>
          </a:p>
        </p:txBody>
      </p:sp>
      <p:sp>
        <p:nvSpPr>
          <p:cNvPr id="4" name="角丸四角形 3"/>
          <p:cNvSpPr/>
          <p:nvPr/>
        </p:nvSpPr>
        <p:spPr>
          <a:xfrm>
            <a:off x="2428875" y="2357438"/>
            <a:ext cx="5672138" cy="1214437"/>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 name="サブタイトル 2"/>
          <p:cNvSpPr txBox="1">
            <a:spLocks/>
          </p:cNvSpPr>
          <p:nvPr/>
        </p:nvSpPr>
        <p:spPr bwMode="auto">
          <a:xfrm>
            <a:off x="2500313" y="4429125"/>
            <a:ext cx="4214812" cy="107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65125" indent="-255588" algn="l" rtl="0" fontAlgn="base">
              <a:spcBef>
                <a:spcPts val="400"/>
              </a:spcBef>
              <a:spcAft>
                <a:spcPct val="0"/>
              </a:spcAft>
              <a:buClr>
                <a:schemeClr val="accent1"/>
              </a:buClr>
              <a:buSzPct val="68000"/>
              <a:buFont typeface="Wingdings 3" pitchFamily="18" charset="2"/>
              <a:buChar char=""/>
              <a:defRPr kumimoji="1"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kumimoji="1"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kumimoji="1"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kumimoji="1"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umimoji="1"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1"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1" sz="1600" kern="1200" baseline="0">
                <a:solidFill>
                  <a:schemeClr val="tx1"/>
                </a:solidFill>
                <a:latin typeface="+mn-lt"/>
                <a:ea typeface="+mn-ea"/>
                <a:cs typeface="+mn-cs"/>
              </a:defRPr>
            </a:lvl9pPr>
            <a:extLst/>
          </a:lstStyle>
          <a:p>
            <a:pPr>
              <a:lnSpc>
                <a:spcPts val="2900"/>
              </a:lnSpc>
            </a:pPr>
            <a:r>
              <a:rPr lang="ja-JP" altLang="en-US" sz="2000" dirty="0" smtClean="0">
                <a:latin typeface="ＭＳ ゴシック" pitchFamily="49" charset="-128"/>
                <a:ea typeface="ＭＳ ゴシック" pitchFamily="49" charset="-128"/>
              </a:rPr>
              <a:t>自分が何をできるか、どうしてほしいのかを考えること。そして、考えを</a:t>
            </a:r>
            <a:r>
              <a:rPr lang="ja-JP" altLang="en-US" sz="2400" dirty="0" smtClean="0">
                <a:latin typeface="ＭＳ ゴシック" pitchFamily="49" charset="-128"/>
                <a:ea typeface="ＭＳ ゴシック" pitchFamily="49" charset="-128"/>
              </a:rPr>
              <a:t>表現する</a:t>
            </a:r>
            <a:r>
              <a:rPr lang="ja-JP" altLang="en-US" sz="2000" dirty="0" smtClean="0">
                <a:latin typeface="ＭＳ ゴシック" pitchFamily="49" charset="-128"/>
                <a:ea typeface="ＭＳ ゴシック" pitchFamily="49" charset="-128"/>
              </a:rPr>
              <a:t>こと。</a:t>
            </a:r>
            <a:endParaRPr lang="en-US" altLang="ja-JP" sz="2000" dirty="0" smtClean="0">
              <a:latin typeface="ＭＳ ゴシック" pitchFamily="49" charset="-128"/>
              <a:ea typeface="ＭＳ ゴシック" pitchFamily="49" charset="-128"/>
            </a:endParaRPr>
          </a:p>
        </p:txBody>
      </p:sp>
      <p:sp>
        <p:nvSpPr>
          <p:cNvPr id="7" name="サブタイトル 2"/>
          <p:cNvSpPr txBox="1">
            <a:spLocks/>
          </p:cNvSpPr>
          <p:nvPr/>
        </p:nvSpPr>
        <p:spPr bwMode="auto">
          <a:xfrm>
            <a:off x="2214563" y="1285875"/>
            <a:ext cx="6172200"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ts val="600"/>
              </a:spcBef>
              <a:buClr>
                <a:schemeClr val="accent1"/>
              </a:buClr>
              <a:buSzPct val="70000"/>
              <a:buFont typeface="Wingdings" pitchFamily="2" charset="2"/>
              <a:buNone/>
            </a:pPr>
            <a:r>
              <a:rPr lang="ja-JP" altLang="en-US" sz="2400" b="1" dirty="0">
                <a:latin typeface="ＭＳ ゴシック" pitchFamily="49" charset="-128"/>
                <a:ea typeface="ＭＳ ゴシック" pitchFamily="49" charset="-128"/>
              </a:rPr>
              <a:t>・政治に</a:t>
            </a:r>
            <a:r>
              <a:rPr lang="ja-JP" altLang="en-US" sz="2400" b="1" dirty="0" smtClean="0">
                <a:latin typeface="ＭＳ ゴシック" pitchFamily="49" charset="-128"/>
                <a:ea typeface="ＭＳ ゴシック" pitchFamily="49" charset="-128"/>
              </a:rPr>
              <a:t>参加する</a:t>
            </a:r>
            <a:r>
              <a:rPr lang="ja-JP" altLang="en-US" sz="2400" b="1" dirty="0">
                <a:latin typeface="ＭＳ ゴシック" pitchFamily="49" charset="-128"/>
                <a:ea typeface="ＭＳ ゴシック" pitchFamily="49" charset="-128"/>
              </a:rPr>
              <a:t>のは、</a:t>
            </a:r>
            <a:endParaRPr lang="en-US" altLang="ja-JP" sz="2400" b="1" dirty="0">
              <a:latin typeface="ＭＳ ゴシック" pitchFamily="49" charset="-128"/>
              <a:ea typeface="ＭＳ ゴシック" pitchFamily="49" charset="-128"/>
            </a:endParaRPr>
          </a:p>
          <a:p>
            <a:pPr eaLnBrk="1" hangingPunct="1">
              <a:spcBef>
                <a:spcPts val="600"/>
              </a:spcBef>
              <a:buClr>
                <a:schemeClr val="accent1"/>
              </a:buClr>
              <a:buSzPct val="70000"/>
              <a:buFont typeface="Wingdings" pitchFamily="2" charset="2"/>
              <a:buNone/>
            </a:pPr>
            <a:r>
              <a:rPr lang="ja-JP" altLang="en-US" sz="2400" b="1" dirty="0">
                <a:latin typeface="ＭＳ ゴシック" pitchFamily="49" charset="-128"/>
                <a:ea typeface="ＭＳ ゴシック" pitchFamily="49" charset="-128"/>
              </a:rPr>
              <a:t>　</a:t>
            </a:r>
            <a:r>
              <a:rPr lang="ja-JP" altLang="en-US" sz="2400" b="1" dirty="0" smtClean="0">
                <a:latin typeface="ＭＳ ゴシック" pitchFamily="49" charset="-128"/>
                <a:ea typeface="ＭＳ ゴシック" pitchFamily="49" charset="-128"/>
              </a:rPr>
              <a:t>政治家だけ</a:t>
            </a:r>
            <a:r>
              <a:rPr lang="ja-JP" altLang="en-US" sz="2400" b="1" dirty="0">
                <a:latin typeface="ＭＳ ゴシック" pitchFamily="49" charset="-128"/>
                <a:ea typeface="ＭＳ ゴシック" pitchFamily="49" charset="-128"/>
              </a:rPr>
              <a:t>ではありません。</a:t>
            </a:r>
            <a:endParaRPr lang="en-US" altLang="ja-JP" sz="2400" b="1" dirty="0">
              <a:latin typeface="ＭＳ ゴシック" pitchFamily="49" charset="-128"/>
              <a:ea typeface="ＭＳ ゴシック" pitchFamily="49" charset="-128"/>
            </a:endParaRPr>
          </a:p>
        </p:txBody>
      </p:sp>
      <p:sp>
        <p:nvSpPr>
          <p:cNvPr id="8" name="サブタイトル 2"/>
          <p:cNvSpPr txBox="1">
            <a:spLocks/>
          </p:cNvSpPr>
          <p:nvPr/>
        </p:nvSpPr>
        <p:spPr bwMode="auto">
          <a:xfrm>
            <a:off x="2627784" y="2428875"/>
            <a:ext cx="2431156" cy="121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lnSpc>
                <a:spcPts val="2200"/>
              </a:lnSpc>
              <a:spcBef>
                <a:spcPts val="600"/>
              </a:spcBef>
              <a:buClr>
                <a:schemeClr val="accent1"/>
              </a:buClr>
              <a:buSzPct val="70000"/>
              <a:buFont typeface="Wingdings" pitchFamily="2" charset="2"/>
              <a:buNone/>
            </a:pPr>
            <a:r>
              <a:rPr lang="ja-JP" altLang="en-US" sz="2000" b="1" dirty="0">
                <a:latin typeface="ＭＳ ゴシック" pitchFamily="49" charset="-128"/>
                <a:ea typeface="ＭＳ ゴシック" pitchFamily="49" charset="-128"/>
              </a:rPr>
              <a:t> よりよい</a:t>
            </a:r>
            <a:r>
              <a:rPr lang="ja-JP" altLang="en-US" sz="2000" b="1" dirty="0" smtClean="0">
                <a:latin typeface="ＭＳ ゴシック" pitchFamily="49" charset="-128"/>
                <a:ea typeface="ＭＳ ゴシック" pitchFamily="49" charset="-128"/>
              </a:rPr>
              <a:t>社会</a:t>
            </a:r>
            <a:endParaRPr lang="en-US" altLang="ja-JP" sz="1400" b="1" dirty="0">
              <a:latin typeface="ＭＳ ゴシック" pitchFamily="49" charset="-128"/>
              <a:ea typeface="ＭＳ ゴシック" pitchFamily="49" charset="-128"/>
            </a:endParaRPr>
          </a:p>
          <a:p>
            <a:pPr eaLnBrk="1" hangingPunct="1">
              <a:lnSpc>
                <a:spcPts val="2200"/>
              </a:lnSpc>
              <a:spcBef>
                <a:spcPts val="600"/>
              </a:spcBef>
              <a:buClr>
                <a:schemeClr val="accent1"/>
              </a:buClr>
              <a:buSzPct val="70000"/>
              <a:buFont typeface="Wingdings" pitchFamily="2" charset="2"/>
              <a:buNone/>
            </a:pPr>
            <a:r>
              <a:rPr lang="ja-JP" altLang="en-US" sz="2000" b="1" dirty="0">
                <a:latin typeface="ＭＳ ゴシック" pitchFamily="49" charset="-128"/>
                <a:ea typeface="ＭＳ ゴシック" pitchFamily="49" charset="-128"/>
              </a:rPr>
              <a:t> 住みやすい</a:t>
            </a:r>
            <a:r>
              <a:rPr lang="ja-JP" altLang="en-US" sz="2000" b="1" dirty="0" smtClean="0">
                <a:latin typeface="ＭＳ ゴシック" pitchFamily="49" charset="-128"/>
                <a:ea typeface="ＭＳ ゴシック" pitchFamily="49" charset="-128"/>
              </a:rPr>
              <a:t>地域 </a:t>
            </a:r>
            <a:endParaRPr lang="en-US" altLang="ja-JP" sz="2000" b="1" dirty="0">
              <a:latin typeface="ＭＳ ゴシック" pitchFamily="49" charset="-128"/>
              <a:ea typeface="ＭＳ ゴシック" pitchFamily="49" charset="-128"/>
            </a:endParaRPr>
          </a:p>
          <a:p>
            <a:pPr eaLnBrk="1" hangingPunct="1">
              <a:lnSpc>
                <a:spcPts val="2200"/>
              </a:lnSpc>
              <a:spcBef>
                <a:spcPts val="600"/>
              </a:spcBef>
              <a:buClr>
                <a:schemeClr val="accent1"/>
              </a:buClr>
              <a:buSzPct val="70000"/>
              <a:buFont typeface="Wingdings" pitchFamily="2" charset="2"/>
              <a:buNone/>
            </a:pPr>
            <a:r>
              <a:rPr lang="ja-JP" altLang="en-US" sz="2000" b="1" dirty="0">
                <a:latin typeface="ＭＳ ゴシック" pitchFamily="49" charset="-128"/>
                <a:ea typeface="ＭＳ ゴシック" pitchFamily="49" charset="-128"/>
              </a:rPr>
              <a:t> をつくること</a:t>
            </a:r>
            <a:endParaRPr lang="en-US" altLang="ja-JP" sz="2000" b="1" dirty="0">
              <a:latin typeface="ＭＳ ゴシック" pitchFamily="49" charset="-128"/>
              <a:ea typeface="ＭＳ ゴシック" pitchFamily="49" charset="-128"/>
            </a:endParaRPr>
          </a:p>
          <a:p>
            <a:pPr eaLnBrk="1" hangingPunct="1">
              <a:spcBef>
                <a:spcPts val="600"/>
              </a:spcBef>
              <a:buClr>
                <a:schemeClr val="accent1"/>
              </a:buClr>
              <a:buSzPct val="70000"/>
              <a:buFont typeface="Wingdings" pitchFamily="2" charset="2"/>
              <a:buNone/>
            </a:pPr>
            <a:endParaRPr lang="ja-JP" altLang="en-US" sz="2000" b="1" dirty="0">
              <a:latin typeface="ＭＳ ゴシック" pitchFamily="49" charset="-128"/>
              <a:ea typeface="ＭＳ ゴシック" pitchFamily="49" charset="-128"/>
            </a:endParaRPr>
          </a:p>
        </p:txBody>
      </p:sp>
      <p:sp>
        <p:nvSpPr>
          <p:cNvPr id="10" name="サブタイトル 2"/>
          <p:cNvSpPr txBox="1">
            <a:spLocks/>
          </p:cNvSpPr>
          <p:nvPr/>
        </p:nvSpPr>
        <p:spPr bwMode="auto">
          <a:xfrm>
            <a:off x="6072188" y="2428876"/>
            <a:ext cx="189309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lnSpc>
                <a:spcPts val="2200"/>
              </a:lnSpc>
              <a:spcBef>
                <a:spcPts val="600"/>
              </a:spcBef>
              <a:buClr>
                <a:schemeClr val="accent1"/>
              </a:buClr>
              <a:buSzPct val="70000"/>
              <a:buFont typeface="Wingdings" pitchFamily="2" charset="2"/>
              <a:buNone/>
            </a:pPr>
            <a:r>
              <a:rPr lang="ja-JP" altLang="en-US" sz="2000" b="1" dirty="0">
                <a:latin typeface="ＭＳ ゴシック" pitchFamily="49" charset="-128"/>
                <a:ea typeface="ＭＳ ゴシック" pitchFamily="49" charset="-128"/>
              </a:rPr>
              <a:t>自分たちの</a:t>
            </a:r>
            <a:endParaRPr lang="en-US" altLang="ja-JP" sz="2000" b="1" dirty="0">
              <a:latin typeface="ＭＳ ゴシック" pitchFamily="49" charset="-128"/>
              <a:ea typeface="ＭＳ ゴシック" pitchFamily="49" charset="-128"/>
            </a:endParaRPr>
          </a:p>
          <a:p>
            <a:pPr eaLnBrk="1" hangingPunct="1">
              <a:lnSpc>
                <a:spcPts val="2200"/>
              </a:lnSpc>
              <a:spcBef>
                <a:spcPts val="600"/>
              </a:spcBef>
              <a:buClr>
                <a:schemeClr val="accent1"/>
              </a:buClr>
              <a:buSzPct val="70000"/>
              <a:buFont typeface="Wingdings" pitchFamily="2" charset="2"/>
              <a:buNone/>
            </a:pPr>
            <a:r>
              <a:rPr lang="ja-JP" altLang="en-US" sz="2000" b="1" dirty="0" smtClean="0">
                <a:latin typeface="ＭＳ ゴシック" pitchFamily="49" charset="-128"/>
                <a:ea typeface="ＭＳ ゴシック" pitchFamily="49" charset="-128"/>
              </a:rPr>
              <a:t>幸せ</a:t>
            </a:r>
            <a:endParaRPr lang="en-US" altLang="ja-JP" sz="1400" b="1" dirty="0">
              <a:latin typeface="ＭＳ ゴシック" pitchFamily="49" charset="-128"/>
              <a:ea typeface="ＭＳ ゴシック" pitchFamily="49" charset="-128"/>
            </a:endParaRPr>
          </a:p>
          <a:p>
            <a:pPr eaLnBrk="1" hangingPunct="1">
              <a:lnSpc>
                <a:spcPts val="2200"/>
              </a:lnSpc>
              <a:spcBef>
                <a:spcPts val="600"/>
              </a:spcBef>
              <a:buClr>
                <a:schemeClr val="accent1"/>
              </a:buClr>
              <a:buSzPct val="70000"/>
              <a:buFont typeface="Wingdings" pitchFamily="2" charset="2"/>
              <a:buNone/>
            </a:pPr>
            <a:r>
              <a:rPr lang="ja-JP" altLang="en-US" sz="2000" b="1" dirty="0">
                <a:latin typeface="ＭＳ ゴシック" pitchFamily="49" charset="-128"/>
                <a:ea typeface="ＭＳ ゴシック" pitchFamily="49" charset="-128"/>
              </a:rPr>
              <a:t>につながる</a:t>
            </a:r>
            <a:endParaRPr lang="en-US" altLang="ja-JP" sz="2000" b="1" dirty="0">
              <a:latin typeface="ＭＳ ゴシック" pitchFamily="49" charset="-128"/>
              <a:ea typeface="ＭＳ ゴシック" pitchFamily="49" charset="-128"/>
            </a:endParaRPr>
          </a:p>
          <a:p>
            <a:pPr eaLnBrk="1" hangingPunct="1">
              <a:lnSpc>
                <a:spcPts val="2200"/>
              </a:lnSpc>
              <a:spcBef>
                <a:spcPts val="600"/>
              </a:spcBef>
              <a:buClr>
                <a:schemeClr val="accent1"/>
              </a:buClr>
              <a:buSzPct val="70000"/>
              <a:buFont typeface="Wingdings" pitchFamily="2" charset="2"/>
              <a:buNone/>
            </a:pPr>
            <a:endParaRPr lang="en-US" altLang="ja-JP" sz="2000" b="1" dirty="0">
              <a:latin typeface="ＭＳ ゴシック" pitchFamily="49" charset="-128"/>
              <a:ea typeface="ＭＳ ゴシック" pitchFamily="49" charset="-128"/>
            </a:endParaRPr>
          </a:p>
          <a:p>
            <a:pPr eaLnBrk="1" hangingPunct="1">
              <a:spcBef>
                <a:spcPts val="600"/>
              </a:spcBef>
              <a:buClr>
                <a:schemeClr val="accent1"/>
              </a:buClr>
              <a:buSzPct val="70000"/>
              <a:buFont typeface="Wingdings" pitchFamily="2" charset="2"/>
              <a:buNone/>
            </a:pPr>
            <a:endParaRPr lang="ja-JP" altLang="en-US" sz="2000" b="1" dirty="0">
              <a:latin typeface="ＭＳ ゴシック" pitchFamily="49" charset="-128"/>
              <a:ea typeface="ＭＳ ゴシック" pitchFamily="49" charset="-128"/>
            </a:endParaRPr>
          </a:p>
        </p:txBody>
      </p:sp>
      <p:sp>
        <p:nvSpPr>
          <p:cNvPr id="11" name="右矢印 10"/>
          <p:cNvSpPr/>
          <p:nvPr/>
        </p:nvSpPr>
        <p:spPr>
          <a:xfrm>
            <a:off x="5223495" y="2786063"/>
            <a:ext cx="428625" cy="4286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2" name="サブタイトル 2"/>
          <p:cNvSpPr txBox="1">
            <a:spLocks/>
          </p:cNvSpPr>
          <p:nvPr/>
        </p:nvSpPr>
        <p:spPr bwMode="auto">
          <a:xfrm>
            <a:off x="2357438" y="5572125"/>
            <a:ext cx="4429125"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lnSpc>
                <a:spcPts val="2400"/>
              </a:lnSpc>
              <a:spcBef>
                <a:spcPts val="600"/>
              </a:spcBef>
              <a:buClr>
                <a:schemeClr val="accent1"/>
              </a:buClr>
              <a:buSzPct val="70000"/>
            </a:pPr>
            <a:r>
              <a:rPr lang="ja-JP" altLang="en-US" sz="2400" b="1">
                <a:latin typeface="ＭＳ ゴシック" pitchFamily="49" charset="-128"/>
                <a:ea typeface="ＭＳ ゴシック" pitchFamily="49" charset="-128"/>
              </a:rPr>
              <a:t> </a:t>
            </a:r>
            <a:r>
              <a:rPr lang="ja-JP" altLang="en-US" sz="2000" b="1">
                <a:latin typeface="ＭＳ ゴシック" pitchFamily="49" charset="-128"/>
                <a:ea typeface="ＭＳ ゴシック" pitchFamily="49" charset="-128"/>
              </a:rPr>
              <a:t>これも、</a:t>
            </a:r>
            <a:r>
              <a:rPr lang="ja-JP" altLang="en-US" sz="2400" b="1" u="sng">
                <a:latin typeface="ＭＳ ゴシック" pitchFamily="49" charset="-128"/>
                <a:ea typeface="ＭＳ ゴシック" pitchFamily="49" charset="-128"/>
              </a:rPr>
              <a:t>政治に参加すること</a:t>
            </a:r>
            <a:endParaRPr lang="en-US" altLang="ja-JP" sz="2400" b="1" u="sng">
              <a:latin typeface="ＭＳ ゴシック" pitchFamily="49" charset="-128"/>
              <a:ea typeface="ＭＳ ゴシック" pitchFamily="49" charset="-128"/>
            </a:endParaRPr>
          </a:p>
          <a:p>
            <a:pPr eaLnBrk="1" hangingPunct="1">
              <a:lnSpc>
                <a:spcPts val="2400"/>
              </a:lnSpc>
              <a:spcBef>
                <a:spcPts val="600"/>
              </a:spcBef>
              <a:buClr>
                <a:schemeClr val="accent1"/>
              </a:buClr>
              <a:buSzPct val="70000"/>
            </a:pPr>
            <a:r>
              <a:rPr lang="ja-JP" altLang="en-US" sz="2400" b="1">
                <a:latin typeface="ＭＳ ゴシック" pitchFamily="49" charset="-128"/>
                <a:ea typeface="ＭＳ ゴシック" pitchFamily="49" charset="-128"/>
              </a:rPr>
              <a:t> </a:t>
            </a:r>
            <a:r>
              <a:rPr lang="ja-JP" altLang="en-US" sz="2000" b="1">
                <a:latin typeface="ＭＳ ゴシック" pitchFamily="49" charset="-128"/>
                <a:ea typeface="ＭＳ ゴシック" pitchFamily="49" charset="-128"/>
              </a:rPr>
              <a:t>といえます。</a:t>
            </a:r>
            <a:endParaRPr lang="en-US" altLang="ja-JP" sz="2000" b="1">
              <a:latin typeface="ＭＳ ゴシック" pitchFamily="49" charset="-128"/>
              <a:ea typeface="ＭＳ ゴシック" pitchFamily="49" charset="-128"/>
            </a:endParaRPr>
          </a:p>
          <a:p>
            <a:pPr eaLnBrk="1" hangingPunct="1">
              <a:spcBef>
                <a:spcPts val="600"/>
              </a:spcBef>
              <a:buClr>
                <a:schemeClr val="accent1"/>
              </a:buClr>
              <a:buSzPct val="70000"/>
              <a:buFont typeface="Wingdings" pitchFamily="2" charset="2"/>
              <a:buNone/>
            </a:pPr>
            <a:r>
              <a:rPr lang="ja-JP" altLang="en-US" sz="2400" b="1">
                <a:latin typeface="ＭＳ ゴシック" pitchFamily="49" charset="-128"/>
                <a:ea typeface="ＭＳ ゴシック" pitchFamily="49" charset="-128"/>
              </a:rPr>
              <a:t>　　</a:t>
            </a:r>
            <a:endParaRPr lang="en-US" altLang="ja-JP" sz="2400" b="1">
              <a:latin typeface="ＭＳ ゴシック" pitchFamily="49" charset="-128"/>
              <a:ea typeface="ＭＳ ゴシック" pitchFamily="49" charset="-128"/>
            </a:endParaRPr>
          </a:p>
        </p:txBody>
      </p:sp>
      <p:sp>
        <p:nvSpPr>
          <p:cNvPr id="13" name="下矢印 12"/>
          <p:cNvSpPr/>
          <p:nvPr/>
        </p:nvSpPr>
        <p:spPr>
          <a:xfrm>
            <a:off x="4357688" y="3786188"/>
            <a:ext cx="1428750" cy="500062"/>
          </a:xfrm>
          <a:prstGeom prst="downArrow">
            <a:avLst>
              <a:gd name="adj1" fmla="val 62019"/>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pic>
        <p:nvPicPr>
          <p:cNvPr id="14" name="図 17" descr="23-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58000" y="5214938"/>
            <a:ext cx="1693863"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テキスト ボックス 18"/>
          <p:cNvSpPr txBox="1">
            <a:spLocks noChangeArrowheads="1"/>
          </p:cNvSpPr>
          <p:nvPr/>
        </p:nvSpPr>
        <p:spPr bwMode="auto">
          <a:xfrm>
            <a:off x="2428875" y="3929063"/>
            <a:ext cx="17145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1600" b="1">
                <a:latin typeface="ＭＳ ゴシック" pitchFamily="49" charset="-128"/>
                <a:ea typeface="ＭＳ ゴシック" pitchFamily="49" charset="-128"/>
              </a:rPr>
              <a:t>そのために･･･</a:t>
            </a:r>
            <a:endParaRPr lang="ja-JP" altLang="en-US" sz="1600"/>
          </a:p>
        </p:txBody>
      </p:sp>
      <p:sp>
        <p:nvSpPr>
          <p:cNvPr id="16" name="円形吹き出し 15"/>
          <p:cNvSpPr/>
          <p:nvPr/>
        </p:nvSpPr>
        <p:spPr>
          <a:xfrm>
            <a:off x="6786563" y="3929063"/>
            <a:ext cx="2143125" cy="1143000"/>
          </a:xfrm>
          <a:prstGeom prst="wedgeEllipseCallout">
            <a:avLst>
              <a:gd name="adj1" fmla="val -2204"/>
              <a:gd name="adj2" fmla="val 69693"/>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7" name="テキスト ボックス 21"/>
          <p:cNvSpPr txBox="1">
            <a:spLocks noChangeArrowheads="1"/>
          </p:cNvSpPr>
          <p:nvPr/>
        </p:nvSpPr>
        <p:spPr bwMode="auto">
          <a:xfrm>
            <a:off x="6929438" y="4071938"/>
            <a:ext cx="207168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1600" b="1">
                <a:latin typeface="ＭＳ ゴシック" pitchFamily="49" charset="-128"/>
                <a:ea typeface="ＭＳ ゴシック" pitchFamily="49" charset="-128"/>
              </a:rPr>
              <a:t>政治に参加する</a:t>
            </a:r>
            <a:endParaRPr lang="en-US" altLang="ja-JP" sz="1600" b="1">
              <a:latin typeface="ＭＳ ゴシック" pitchFamily="49" charset="-128"/>
              <a:ea typeface="ＭＳ ゴシック" pitchFamily="49" charset="-128"/>
            </a:endParaRPr>
          </a:p>
          <a:p>
            <a:pPr eaLnBrk="1" hangingPunct="1"/>
            <a:r>
              <a:rPr lang="ja-JP" altLang="en-US" sz="1600" b="1">
                <a:latin typeface="ＭＳ ゴシック" pitchFamily="49" charset="-128"/>
                <a:ea typeface="ＭＳ ゴシック" pitchFamily="49" charset="-128"/>
              </a:rPr>
              <a:t>のは、むずかしく</a:t>
            </a:r>
            <a:endParaRPr lang="en-US" altLang="ja-JP" sz="1600" b="1">
              <a:latin typeface="ＭＳ ゴシック" pitchFamily="49" charset="-128"/>
              <a:ea typeface="ＭＳ ゴシック" pitchFamily="49" charset="-128"/>
            </a:endParaRPr>
          </a:p>
          <a:p>
            <a:pPr eaLnBrk="1" hangingPunct="1"/>
            <a:r>
              <a:rPr lang="ja-JP" altLang="en-US" sz="1600" b="1">
                <a:latin typeface="ＭＳ ゴシック" pitchFamily="49" charset="-128"/>
                <a:ea typeface="ＭＳ ゴシック" pitchFamily="49" charset="-128"/>
              </a:rPr>
              <a:t>ないよ</a:t>
            </a:r>
            <a:endParaRPr lang="en-US" altLang="ja-JP" sz="1600" b="1">
              <a:latin typeface="ＭＳ ゴシック" pitchFamily="49" charset="-128"/>
              <a:ea typeface="ＭＳ ゴシック" pitchFamily="49" charset="-128"/>
            </a:endParaRPr>
          </a:p>
        </p:txBody>
      </p:sp>
      <p:sp>
        <p:nvSpPr>
          <p:cNvPr id="18" name="角丸四角形 17"/>
          <p:cNvSpPr/>
          <p:nvPr/>
        </p:nvSpPr>
        <p:spPr>
          <a:xfrm>
            <a:off x="2357438" y="4429125"/>
            <a:ext cx="4357687" cy="2000250"/>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pic>
        <p:nvPicPr>
          <p:cNvPr id="19" name="図 17" descr="12.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7544" y="1412776"/>
            <a:ext cx="1295400" cy="1379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76459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a:bodyPr>
          <a:lstStyle/>
          <a:p>
            <a:r>
              <a:rPr kumimoji="1" lang="ja-JP" altLang="en-US" sz="3600" dirty="0" smtClean="0"/>
              <a:t>なぜ選挙で投票しないといけないの？</a:t>
            </a:r>
            <a:endParaRPr kumimoji="1" lang="ja-JP" altLang="en-US" sz="3600" dirty="0"/>
          </a:p>
        </p:txBody>
      </p:sp>
      <p:sp>
        <p:nvSpPr>
          <p:cNvPr id="5" name="サブタイトル 2"/>
          <p:cNvSpPr txBox="1">
            <a:spLocks/>
          </p:cNvSpPr>
          <p:nvPr/>
        </p:nvSpPr>
        <p:spPr bwMode="auto">
          <a:xfrm>
            <a:off x="2124075" y="2781300"/>
            <a:ext cx="5400253" cy="150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65125" indent="-255588" algn="l" rtl="0" fontAlgn="base">
              <a:spcBef>
                <a:spcPts val="400"/>
              </a:spcBef>
              <a:spcAft>
                <a:spcPct val="0"/>
              </a:spcAft>
              <a:buClr>
                <a:schemeClr val="accent1"/>
              </a:buClr>
              <a:buSzPct val="68000"/>
              <a:buFont typeface="Wingdings 3" pitchFamily="18" charset="2"/>
              <a:buChar char=""/>
              <a:defRPr kumimoji="1"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kumimoji="1"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kumimoji="1"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kumimoji="1"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umimoji="1"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1"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1" sz="1600" kern="1200" baseline="0">
                <a:solidFill>
                  <a:schemeClr val="tx1"/>
                </a:solidFill>
                <a:latin typeface="+mn-lt"/>
                <a:ea typeface="+mn-ea"/>
                <a:cs typeface="+mn-cs"/>
              </a:defRPr>
            </a:lvl9pPr>
            <a:extLst/>
          </a:lstStyle>
          <a:p>
            <a:pPr marL="109537" indent="0">
              <a:buNone/>
            </a:pPr>
            <a:r>
              <a:rPr lang="ja-JP" altLang="en-US" sz="2400" b="1" dirty="0" smtClean="0">
                <a:latin typeface="ＭＳ ゴシック" pitchFamily="49" charset="-128"/>
                <a:ea typeface="ＭＳ ゴシック" pitchFamily="49" charset="-128"/>
              </a:rPr>
              <a:t>・しかし、日本、埼玉県、○○市を</a:t>
            </a:r>
            <a:endParaRPr lang="en-US" altLang="ja-JP" sz="2400" b="1" dirty="0" smtClean="0">
              <a:latin typeface="ＭＳ ゴシック" pitchFamily="49" charset="-128"/>
              <a:ea typeface="ＭＳ ゴシック" pitchFamily="49" charset="-128"/>
            </a:endParaRPr>
          </a:p>
          <a:p>
            <a:pPr marL="109537" indent="0">
              <a:buNone/>
            </a:pPr>
            <a:r>
              <a:rPr lang="ja-JP" altLang="en-US" sz="2400" b="1" dirty="0" smtClean="0">
                <a:latin typeface="ＭＳ ゴシック" pitchFamily="49" charset="-128"/>
                <a:ea typeface="ＭＳ ゴシック" pitchFamily="49" charset="-128"/>
              </a:rPr>
              <a:t>　もっとよくするために、</a:t>
            </a:r>
            <a:endParaRPr lang="en-US" altLang="ja-JP" sz="2400" b="1" dirty="0" smtClean="0">
              <a:latin typeface="ＭＳ ゴシック" pitchFamily="49" charset="-128"/>
              <a:ea typeface="ＭＳ ゴシック" pitchFamily="49" charset="-128"/>
            </a:endParaRPr>
          </a:p>
          <a:p>
            <a:pPr marL="109537" indent="0">
              <a:buNone/>
            </a:pPr>
            <a:r>
              <a:rPr lang="ja-JP" altLang="en-US" sz="2400" b="1" dirty="0" smtClean="0">
                <a:latin typeface="ＭＳ ゴシック" pitchFamily="49" charset="-128"/>
                <a:ea typeface="ＭＳ ゴシック" pitchFamily="49" charset="-128"/>
              </a:rPr>
              <a:t>　自分の意思を表現すること。</a:t>
            </a:r>
            <a:endParaRPr lang="en-US" altLang="ja-JP" sz="2400" b="1" dirty="0" smtClean="0">
              <a:latin typeface="ＭＳ ゴシック" pitchFamily="49" charset="-128"/>
              <a:ea typeface="ＭＳ ゴシック" pitchFamily="49" charset="-128"/>
            </a:endParaRPr>
          </a:p>
        </p:txBody>
      </p:sp>
      <p:sp>
        <p:nvSpPr>
          <p:cNvPr id="6" name="サブタイトル 2"/>
          <p:cNvSpPr txBox="1">
            <a:spLocks/>
          </p:cNvSpPr>
          <p:nvPr/>
        </p:nvSpPr>
        <p:spPr bwMode="auto">
          <a:xfrm>
            <a:off x="2143125" y="1785938"/>
            <a:ext cx="3653011"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ts val="600"/>
              </a:spcBef>
              <a:buClr>
                <a:schemeClr val="accent1"/>
              </a:buClr>
              <a:buSzPct val="70000"/>
              <a:buFont typeface="Wingdings" pitchFamily="2" charset="2"/>
              <a:buNone/>
            </a:pPr>
            <a:r>
              <a:rPr lang="ja-JP" altLang="en-US" sz="2400" b="1" dirty="0">
                <a:latin typeface="ＭＳ ゴシック" pitchFamily="49" charset="-128"/>
                <a:ea typeface="ＭＳ ゴシック" pitchFamily="49" charset="-128"/>
              </a:rPr>
              <a:t>・</a:t>
            </a:r>
            <a:r>
              <a:rPr lang="ja-JP" altLang="en-US" sz="2400" b="1" dirty="0" smtClean="0">
                <a:latin typeface="ＭＳ ゴシック" pitchFamily="49" charset="-128"/>
                <a:ea typeface="ＭＳ ゴシック" pitchFamily="49" charset="-128"/>
              </a:rPr>
              <a:t>投票は権利で</a:t>
            </a:r>
            <a:r>
              <a:rPr lang="ja-JP" altLang="en-US" sz="2400" b="1" dirty="0">
                <a:latin typeface="ＭＳ ゴシック" pitchFamily="49" charset="-128"/>
                <a:ea typeface="ＭＳ ゴシック" pitchFamily="49" charset="-128"/>
              </a:rPr>
              <a:t>あって</a:t>
            </a:r>
            <a:r>
              <a:rPr lang="ja-JP" altLang="en-US" sz="2400" b="1" dirty="0" smtClean="0">
                <a:latin typeface="ＭＳ ゴシック" pitchFamily="49" charset="-128"/>
                <a:ea typeface="ＭＳ ゴシック" pitchFamily="49" charset="-128"/>
              </a:rPr>
              <a:t>、</a:t>
            </a:r>
            <a:endParaRPr lang="en-US" altLang="ja-JP" sz="2400" b="1" dirty="0" smtClean="0">
              <a:latin typeface="ＭＳ ゴシック" pitchFamily="49" charset="-128"/>
              <a:ea typeface="ＭＳ ゴシック" pitchFamily="49" charset="-128"/>
            </a:endParaRPr>
          </a:p>
          <a:p>
            <a:pPr eaLnBrk="1" hangingPunct="1">
              <a:spcBef>
                <a:spcPts val="600"/>
              </a:spcBef>
              <a:buClr>
                <a:schemeClr val="accent1"/>
              </a:buClr>
              <a:buSzPct val="70000"/>
              <a:buFont typeface="Wingdings" pitchFamily="2" charset="2"/>
              <a:buNone/>
            </a:pPr>
            <a:r>
              <a:rPr lang="ja-JP" altLang="en-US" sz="2400" b="1" dirty="0">
                <a:latin typeface="ＭＳ ゴシック" pitchFamily="49" charset="-128"/>
                <a:ea typeface="ＭＳ ゴシック" pitchFamily="49" charset="-128"/>
              </a:rPr>
              <a:t>　</a:t>
            </a:r>
            <a:r>
              <a:rPr lang="ja-JP" altLang="en-US" sz="2400" b="1" dirty="0" smtClean="0">
                <a:latin typeface="ＭＳ ゴシック" pitchFamily="49" charset="-128"/>
                <a:ea typeface="ＭＳ ゴシック" pitchFamily="49" charset="-128"/>
              </a:rPr>
              <a:t>義務で</a:t>
            </a:r>
            <a:r>
              <a:rPr lang="ja-JP" altLang="en-US" sz="2400" b="1" dirty="0">
                <a:latin typeface="ＭＳ ゴシック" pitchFamily="49" charset="-128"/>
                <a:ea typeface="ＭＳ ゴシック" pitchFamily="49" charset="-128"/>
              </a:rPr>
              <a:t>はありません。</a:t>
            </a:r>
            <a:endParaRPr lang="en-US" altLang="ja-JP" sz="2400" b="1" dirty="0">
              <a:latin typeface="ＭＳ ゴシック" pitchFamily="49" charset="-128"/>
              <a:ea typeface="ＭＳ ゴシック" pitchFamily="49" charset="-128"/>
            </a:endParaRPr>
          </a:p>
          <a:p>
            <a:pPr eaLnBrk="1" hangingPunct="1">
              <a:spcBef>
                <a:spcPts val="600"/>
              </a:spcBef>
              <a:buClr>
                <a:schemeClr val="accent1"/>
              </a:buClr>
              <a:buSzPct val="70000"/>
              <a:buFont typeface="Wingdings" pitchFamily="2" charset="2"/>
              <a:buNone/>
            </a:pPr>
            <a:endParaRPr lang="ja-JP" altLang="en-US" sz="2400" b="1" dirty="0">
              <a:latin typeface="ＭＳ ゴシック" pitchFamily="49" charset="-128"/>
              <a:ea typeface="ＭＳ ゴシック" pitchFamily="49" charset="-128"/>
            </a:endParaRPr>
          </a:p>
        </p:txBody>
      </p:sp>
      <p:sp>
        <p:nvSpPr>
          <p:cNvPr id="7" name="サブタイトル 2"/>
          <p:cNvSpPr txBox="1">
            <a:spLocks/>
          </p:cNvSpPr>
          <p:nvPr/>
        </p:nvSpPr>
        <p:spPr bwMode="auto">
          <a:xfrm>
            <a:off x="2124075" y="4221163"/>
            <a:ext cx="4572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ts val="600"/>
              </a:spcBef>
              <a:buClr>
                <a:schemeClr val="accent1"/>
              </a:buClr>
              <a:buSzPct val="70000"/>
              <a:buFont typeface="Wingdings" pitchFamily="2" charset="2"/>
              <a:buNone/>
            </a:pPr>
            <a:r>
              <a:rPr lang="ja-JP" altLang="en-US" sz="2400" b="1" dirty="0">
                <a:latin typeface="ＭＳ ゴシック" pitchFamily="49" charset="-128"/>
                <a:ea typeface="ＭＳ ゴシック" pitchFamily="49" charset="-128"/>
              </a:rPr>
              <a:t>　そのきっかけのひとつが</a:t>
            </a:r>
            <a:endParaRPr lang="en-US" altLang="ja-JP" sz="2400" b="1" dirty="0">
              <a:latin typeface="ＭＳ ゴシック" pitchFamily="49" charset="-128"/>
              <a:ea typeface="ＭＳ ゴシック" pitchFamily="49" charset="-128"/>
            </a:endParaRPr>
          </a:p>
          <a:p>
            <a:pPr eaLnBrk="1" hangingPunct="1">
              <a:spcBef>
                <a:spcPts val="600"/>
              </a:spcBef>
              <a:buClr>
                <a:schemeClr val="accent1"/>
              </a:buClr>
              <a:buSzPct val="70000"/>
              <a:buFont typeface="Wingdings" pitchFamily="2" charset="2"/>
              <a:buNone/>
            </a:pPr>
            <a:r>
              <a:rPr lang="ja-JP" altLang="en-US" sz="2400" b="1" dirty="0">
                <a:latin typeface="ＭＳ ゴシック" pitchFamily="49" charset="-128"/>
                <a:ea typeface="ＭＳ ゴシック" pitchFamily="49" charset="-128"/>
              </a:rPr>
              <a:t>　</a:t>
            </a:r>
            <a:r>
              <a:rPr lang="ja-JP" altLang="en-US" sz="3000" b="1" dirty="0">
                <a:latin typeface="ＭＳ ゴシック" pitchFamily="49" charset="-128"/>
                <a:ea typeface="ＭＳ ゴシック" pitchFamily="49" charset="-128"/>
              </a:rPr>
              <a:t>選挙 </a:t>
            </a:r>
            <a:r>
              <a:rPr lang="ja-JP" altLang="en-US" sz="2400" b="1" dirty="0">
                <a:latin typeface="ＭＳ ゴシック" pitchFamily="49" charset="-128"/>
                <a:ea typeface="ＭＳ ゴシック" pitchFamily="49" charset="-128"/>
              </a:rPr>
              <a:t>であるといえます。</a:t>
            </a:r>
            <a:endParaRPr lang="en-US" altLang="ja-JP" sz="2400" b="1" dirty="0">
              <a:latin typeface="ＭＳ ゴシック" pitchFamily="49" charset="-128"/>
              <a:ea typeface="ＭＳ ゴシック" pitchFamily="49" charset="-128"/>
            </a:endParaRPr>
          </a:p>
          <a:p>
            <a:pPr eaLnBrk="1" hangingPunct="1">
              <a:spcBef>
                <a:spcPts val="600"/>
              </a:spcBef>
              <a:buClr>
                <a:schemeClr val="accent1"/>
              </a:buClr>
              <a:buSzPct val="70000"/>
              <a:buFont typeface="Wingdings" pitchFamily="2" charset="2"/>
              <a:buNone/>
            </a:pPr>
            <a:r>
              <a:rPr lang="ja-JP" altLang="en-US" sz="2400" b="1" dirty="0">
                <a:latin typeface="ＭＳ ゴシック" pitchFamily="49" charset="-128"/>
                <a:ea typeface="ＭＳ ゴシック" pitchFamily="49" charset="-128"/>
              </a:rPr>
              <a:t>　　</a:t>
            </a:r>
            <a:endParaRPr lang="en-US" altLang="ja-JP" sz="2400" b="1" dirty="0">
              <a:latin typeface="ＭＳ ゴシック" pitchFamily="49" charset="-128"/>
              <a:ea typeface="ＭＳ ゴシック" pitchFamily="49" charset="-128"/>
            </a:endParaRPr>
          </a:p>
        </p:txBody>
      </p:sp>
      <p:sp>
        <p:nvSpPr>
          <p:cNvPr id="8" name="雲形吹き出し 7"/>
          <p:cNvSpPr/>
          <p:nvPr/>
        </p:nvSpPr>
        <p:spPr>
          <a:xfrm>
            <a:off x="4283968" y="5300663"/>
            <a:ext cx="2415282" cy="1440705"/>
          </a:xfrm>
          <a:prstGeom prst="cloudCallout">
            <a:avLst>
              <a:gd name="adj1" fmla="val 60153"/>
              <a:gd name="adj2" fmla="val -71720"/>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72000" fontAlgn="auto">
              <a:spcBef>
                <a:spcPts val="0"/>
              </a:spcBef>
              <a:spcAft>
                <a:spcPts val="0"/>
              </a:spcAft>
              <a:defRPr/>
            </a:pPr>
            <a:r>
              <a:rPr lang="ja-JP" altLang="en-US" dirty="0" smtClean="0">
                <a:solidFill>
                  <a:schemeClr val="tx1"/>
                </a:solidFill>
                <a:latin typeface="ＭＳ ゴシック" pitchFamily="49" charset="-128"/>
                <a:ea typeface="ＭＳ ゴシック" pitchFamily="49" charset="-128"/>
              </a:rPr>
              <a:t>投票は、</a:t>
            </a:r>
            <a:endParaRPr lang="en-US" altLang="ja-JP" dirty="0" smtClean="0">
              <a:solidFill>
                <a:schemeClr val="tx1"/>
              </a:solidFill>
              <a:latin typeface="ＭＳ ゴシック" pitchFamily="49" charset="-128"/>
              <a:ea typeface="ＭＳ ゴシック" pitchFamily="49" charset="-128"/>
            </a:endParaRPr>
          </a:p>
          <a:p>
            <a:pPr marL="72000" fontAlgn="auto">
              <a:spcBef>
                <a:spcPts val="0"/>
              </a:spcBef>
              <a:spcAft>
                <a:spcPts val="0"/>
              </a:spcAft>
              <a:defRPr/>
            </a:pPr>
            <a:r>
              <a:rPr lang="ja-JP" altLang="en-US" dirty="0" smtClean="0">
                <a:solidFill>
                  <a:schemeClr val="tx1"/>
                </a:solidFill>
                <a:latin typeface="ＭＳ ゴシック" pitchFamily="49" charset="-128"/>
                <a:ea typeface="ＭＳ ゴシック" pitchFamily="49" charset="-128"/>
              </a:rPr>
              <a:t>政治参加の</a:t>
            </a:r>
            <a:endParaRPr lang="en-US" altLang="ja-JP" dirty="0" smtClean="0">
              <a:solidFill>
                <a:schemeClr val="tx1"/>
              </a:solidFill>
              <a:latin typeface="ＭＳ ゴシック" pitchFamily="49" charset="-128"/>
              <a:ea typeface="ＭＳ ゴシック" pitchFamily="49" charset="-128"/>
            </a:endParaRPr>
          </a:p>
          <a:p>
            <a:pPr marL="72000" fontAlgn="auto">
              <a:spcBef>
                <a:spcPts val="0"/>
              </a:spcBef>
              <a:spcAft>
                <a:spcPts val="0"/>
              </a:spcAft>
              <a:defRPr/>
            </a:pPr>
            <a:r>
              <a:rPr lang="ja-JP" altLang="en-US" dirty="0" smtClean="0">
                <a:solidFill>
                  <a:schemeClr val="tx1"/>
                </a:solidFill>
                <a:latin typeface="ＭＳ ゴシック" pitchFamily="49" charset="-128"/>
                <a:ea typeface="ＭＳ ゴシック" pitchFamily="49" charset="-128"/>
              </a:rPr>
              <a:t>第一歩！</a:t>
            </a:r>
            <a:endParaRPr lang="en-US" altLang="ja-JP" dirty="0">
              <a:solidFill>
                <a:schemeClr val="tx1"/>
              </a:solidFill>
              <a:latin typeface="ＭＳ ゴシック" pitchFamily="49" charset="-128"/>
              <a:ea typeface="ＭＳ ゴシック" pitchFamily="49" charset="-128"/>
            </a:endParaRPr>
          </a:p>
        </p:txBody>
      </p:sp>
      <p:pic>
        <p:nvPicPr>
          <p:cNvPr id="10" name="図 8" descr="23-6.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8625" y="1484784"/>
            <a:ext cx="1714500" cy="203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1" descr="03.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164388" y="4508500"/>
            <a:ext cx="1373187" cy="129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80586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ビジネス">
  <a:themeElements>
    <a:clrScheme name="ビジネス">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ビジネス">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ビジネス">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ビジネス">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ビジネス">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ビジネス">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ビジネス">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4761</TotalTime>
  <Words>1622</Words>
  <Application>Microsoft Office PowerPoint</Application>
  <PresentationFormat>画面に合わせる (4:3)</PresentationFormat>
  <Paragraphs>218</Paragraphs>
  <Slides>17</Slides>
  <Notes>17</Notes>
  <HiddenSlides>0</HiddenSlides>
  <MMClips>0</MMClips>
  <ScaleCrop>false</ScaleCrop>
  <HeadingPairs>
    <vt:vector size="4" baseType="variant">
      <vt:variant>
        <vt:lpstr>テーマ</vt:lpstr>
      </vt:variant>
      <vt:variant>
        <vt:i4>1</vt:i4>
      </vt:variant>
      <vt:variant>
        <vt:lpstr>スライド タイトル</vt:lpstr>
      </vt:variant>
      <vt:variant>
        <vt:i4>17</vt:i4>
      </vt:variant>
    </vt:vector>
  </HeadingPairs>
  <TitlesOfParts>
    <vt:vector size="18" baseType="lpstr">
      <vt:lpstr>ビジネス</vt:lpstr>
      <vt:lpstr>H○.○.○ ○○学校出前講座</vt:lpstr>
      <vt:lpstr>今日の内容</vt:lpstr>
      <vt:lpstr>政治って？</vt:lpstr>
      <vt:lpstr>選挙って？</vt:lpstr>
      <vt:lpstr>選挙って？</vt:lpstr>
      <vt:lpstr>国会（国の代表）の働き</vt:lpstr>
      <vt:lpstr>選挙のルール</vt:lpstr>
      <vt:lpstr>政治に参加するとは？</vt:lpstr>
      <vt:lpstr>なぜ選挙で投票しないといけないの？</vt:lpstr>
      <vt:lpstr>クイズ</vt:lpstr>
      <vt:lpstr>答え</vt:lpstr>
      <vt:lpstr>選挙に行かないとどうなるの？</vt:lpstr>
      <vt:lpstr>なんで投票に行かないの？</vt:lpstr>
      <vt:lpstr>忙しくて行けない人は</vt:lpstr>
      <vt:lpstr>誰に投票していいかわからない？</vt:lpstr>
      <vt:lpstr>投票って難しい？面倒？</vt:lpstr>
      <vt:lpstr>PowerPoint プレゼンテーション</vt:lpstr>
    </vt:vector>
  </TitlesOfParts>
  <Company>駿河台大学</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H24.11.15平成国際大学出前講座</dc:title>
  <dc:creator>Surugadai University</dc:creator>
  <cp:lastModifiedBy>埼玉県</cp:lastModifiedBy>
  <cp:revision>427</cp:revision>
  <cp:lastPrinted>2016-03-21T07:06:37Z</cp:lastPrinted>
  <dcterms:created xsi:type="dcterms:W3CDTF">2012-11-02T05:07:35Z</dcterms:created>
  <dcterms:modified xsi:type="dcterms:W3CDTF">2016-03-28T10:39:30Z</dcterms:modified>
</cp:coreProperties>
</file>