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063" r:id="rId1"/>
  </p:sldMasterIdLst>
  <p:notesMasterIdLst>
    <p:notesMasterId r:id="rId34"/>
  </p:notesMasterIdLst>
  <p:handoutMasterIdLst>
    <p:handoutMasterId r:id="rId35"/>
  </p:handoutMasterIdLst>
  <p:sldIdLst>
    <p:sldId id="379" r:id="rId2"/>
    <p:sldId id="365" r:id="rId3"/>
    <p:sldId id="366" r:id="rId4"/>
    <p:sldId id="368" r:id="rId5"/>
    <p:sldId id="367" r:id="rId6"/>
    <p:sldId id="369" r:id="rId7"/>
    <p:sldId id="370" r:id="rId8"/>
    <p:sldId id="371" r:id="rId9"/>
    <p:sldId id="372" r:id="rId10"/>
    <p:sldId id="373" r:id="rId11"/>
    <p:sldId id="377" r:id="rId12"/>
    <p:sldId id="374" r:id="rId13"/>
    <p:sldId id="375" r:id="rId14"/>
    <p:sldId id="381" r:id="rId15"/>
    <p:sldId id="382" r:id="rId16"/>
    <p:sldId id="383" r:id="rId17"/>
    <p:sldId id="384" r:id="rId18"/>
    <p:sldId id="385" r:id="rId19"/>
    <p:sldId id="386" r:id="rId20"/>
    <p:sldId id="387" r:id="rId21"/>
    <p:sldId id="388" r:id="rId22"/>
    <p:sldId id="389" r:id="rId23"/>
    <p:sldId id="390" r:id="rId24"/>
    <p:sldId id="391" r:id="rId25"/>
    <p:sldId id="392" r:id="rId26"/>
    <p:sldId id="393" r:id="rId27"/>
    <p:sldId id="394" r:id="rId28"/>
    <p:sldId id="395" r:id="rId29"/>
    <p:sldId id="396" r:id="rId30"/>
    <p:sldId id="399" r:id="rId31"/>
    <p:sldId id="398" r:id="rId32"/>
    <p:sldId id="400" r:id="rId33"/>
  </p:sldIdLst>
  <p:sldSz cx="9144000" cy="6858000" type="screen4x3"/>
  <p:notesSz cx="6807200" cy="9939338"/>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107">
          <p15:clr>
            <a:srgbClr val="A4A3A4"/>
          </p15:clr>
        </p15:guide>
        <p15:guide id="2" pos="212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5E9F3"/>
    <a:srgbClr val="CFEDF5"/>
    <a:srgbClr val="C4E8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2155" autoAdjust="0"/>
  </p:normalViewPr>
  <p:slideViewPr>
    <p:cSldViewPr>
      <p:cViewPr>
        <p:scale>
          <a:sx n="50" d="100"/>
          <a:sy n="50" d="100"/>
        </p:scale>
        <p:origin x="-1980" y="-3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80" d="100"/>
          <a:sy n="80" d="100"/>
        </p:scale>
        <p:origin x="-2334" y="216"/>
      </p:cViewPr>
      <p:guideLst>
        <p:guide orient="horz" pos="3131"/>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4" y="1"/>
            <a:ext cx="2949786" cy="496966"/>
          </a:xfrm>
          <a:prstGeom prst="rect">
            <a:avLst/>
          </a:prstGeom>
        </p:spPr>
        <p:txBody>
          <a:bodyPr vert="horz" lIns="92220" tIns="46110" rIns="92220" bIns="46110"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sz="quarter" idx="1"/>
          </p:nvPr>
        </p:nvSpPr>
        <p:spPr>
          <a:xfrm>
            <a:off x="3855839" y="1"/>
            <a:ext cx="2949786" cy="496966"/>
          </a:xfrm>
          <a:prstGeom prst="rect">
            <a:avLst/>
          </a:prstGeom>
        </p:spPr>
        <p:txBody>
          <a:bodyPr vert="horz" lIns="92220" tIns="46110" rIns="92220" bIns="46110" rtlCol="0"/>
          <a:lstStyle>
            <a:lvl1pPr algn="r" fontAlgn="auto">
              <a:spcBef>
                <a:spcPts val="0"/>
              </a:spcBef>
              <a:spcAft>
                <a:spcPts val="0"/>
              </a:spcAft>
              <a:defRPr sz="1200">
                <a:latin typeface="+mn-lt"/>
                <a:ea typeface="+mn-ea"/>
              </a:defRPr>
            </a:lvl1pPr>
          </a:lstStyle>
          <a:p>
            <a:pPr>
              <a:defRPr/>
            </a:pPr>
            <a:fld id="{387D0009-F700-4B01-B601-DEF0F2643892}" type="datetimeFigureOut">
              <a:rPr lang="ja-JP" altLang="en-US"/>
              <a:pPr>
                <a:defRPr/>
              </a:pPr>
              <a:t>2016/3/28</a:t>
            </a:fld>
            <a:endParaRPr lang="ja-JP" altLang="en-US" dirty="0"/>
          </a:p>
        </p:txBody>
      </p:sp>
      <p:sp>
        <p:nvSpPr>
          <p:cNvPr id="4" name="フッター プレースホルダ 3"/>
          <p:cNvSpPr>
            <a:spLocks noGrp="1"/>
          </p:cNvSpPr>
          <p:nvPr>
            <p:ph type="ftr" sz="quarter" idx="2"/>
          </p:nvPr>
        </p:nvSpPr>
        <p:spPr>
          <a:xfrm>
            <a:off x="4" y="9440647"/>
            <a:ext cx="2949786" cy="496966"/>
          </a:xfrm>
          <a:prstGeom prst="rect">
            <a:avLst/>
          </a:prstGeom>
        </p:spPr>
        <p:txBody>
          <a:bodyPr vert="horz" lIns="92220" tIns="46110" rIns="92220" bIns="46110"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5" name="スライド番号プレースホルダ 4"/>
          <p:cNvSpPr>
            <a:spLocks noGrp="1"/>
          </p:cNvSpPr>
          <p:nvPr>
            <p:ph type="sldNum" sz="quarter" idx="3"/>
          </p:nvPr>
        </p:nvSpPr>
        <p:spPr>
          <a:xfrm>
            <a:off x="3855839" y="9440647"/>
            <a:ext cx="2949786" cy="496966"/>
          </a:xfrm>
          <a:prstGeom prst="rect">
            <a:avLst/>
          </a:prstGeom>
        </p:spPr>
        <p:txBody>
          <a:bodyPr vert="horz" lIns="92220" tIns="46110" rIns="92220" bIns="46110" rtlCol="0" anchor="b"/>
          <a:lstStyle>
            <a:lvl1pPr algn="r" fontAlgn="auto">
              <a:spcBef>
                <a:spcPts val="0"/>
              </a:spcBef>
              <a:spcAft>
                <a:spcPts val="0"/>
              </a:spcAft>
              <a:defRPr sz="1200">
                <a:latin typeface="+mn-lt"/>
                <a:ea typeface="+mn-ea"/>
              </a:defRPr>
            </a:lvl1pPr>
          </a:lstStyle>
          <a:p>
            <a:pPr>
              <a:defRPr/>
            </a:pPr>
            <a:fld id="{3E69DEE5-D737-4C59-88E4-18AC57E2F500}" type="slidenum">
              <a:rPr lang="ja-JP" altLang="en-US"/>
              <a:pPr>
                <a:defRPr/>
              </a:pPr>
              <a:t>‹#›</a:t>
            </a:fld>
            <a:endParaRPr lang="ja-JP" altLang="en-US" dirty="0"/>
          </a:p>
        </p:txBody>
      </p:sp>
    </p:spTree>
    <p:extLst>
      <p:ext uri="{BB962C8B-B14F-4D97-AF65-F5344CB8AC3E}">
        <p14:creationId xmlns:p14="http://schemas.microsoft.com/office/powerpoint/2010/main" val="75621217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ノート プレースホルダ 4"/>
          <p:cNvSpPr>
            <a:spLocks noGrp="1"/>
          </p:cNvSpPr>
          <p:nvPr>
            <p:ph type="body" sz="quarter" idx="3"/>
          </p:nvPr>
        </p:nvSpPr>
        <p:spPr>
          <a:xfrm>
            <a:off x="680721" y="6032225"/>
            <a:ext cx="5445760" cy="3161666"/>
          </a:xfrm>
          <a:prstGeom prst="rect">
            <a:avLst/>
          </a:prstGeom>
        </p:spPr>
        <p:txBody>
          <a:bodyPr vert="horz" lIns="92220" tIns="46110" rIns="92220" bIns="46110" rtlCol="0">
            <a:normAutofit/>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endParaRPr lang="ja-JP" altLang="en-US" noProof="0"/>
          </a:p>
        </p:txBody>
      </p:sp>
      <p:sp>
        <p:nvSpPr>
          <p:cNvPr id="8" name="スライド イメージ プレースホルダー 7"/>
          <p:cNvSpPr>
            <a:spLocks noGrp="1" noRot="1" noChangeAspect="1"/>
          </p:cNvSpPr>
          <p:nvPr>
            <p:ph type="sldImg" idx="2"/>
          </p:nvPr>
        </p:nvSpPr>
        <p:spPr>
          <a:xfrm>
            <a:off x="190500" y="744538"/>
            <a:ext cx="6624638" cy="4968875"/>
          </a:xfrm>
          <a:prstGeom prst="rect">
            <a:avLst/>
          </a:prstGeom>
          <a:noFill/>
          <a:ln w="12700">
            <a:solidFill>
              <a:prstClr val="black"/>
            </a:solidFill>
          </a:ln>
        </p:spPr>
        <p:txBody>
          <a:bodyPr vert="horz" lIns="92236" tIns="46118" rIns="92236" bIns="46118" rtlCol="0" anchor="ctr"/>
          <a:lstStyle/>
          <a:p>
            <a:endParaRPr lang="ja-JP" altLang="en-US"/>
          </a:p>
        </p:txBody>
      </p:sp>
      <p:sp>
        <p:nvSpPr>
          <p:cNvPr id="2" name="スライド番号プレースホルダー 1"/>
          <p:cNvSpPr>
            <a:spLocks noGrp="1"/>
          </p:cNvSpPr>
          <p:nvPr>
            <p:ph type="sldNum" sz="quarter" idx="5"/>
          </p:nvPr>
        </p:nvSpPr>
        <p:spPr>
          <a:xfrm>
            <a:off x="3856038" y="9440863"/>
            <a:ext cx="2949575" cy="496887"/>
          </a:xfrm>
          <a:prstGeom prst="rect">
            <a:avLst/>
          </a:prstGeom>
        </p:spPr>
        <p:txBody>
          <a:bodyPr vert="horz" lIns="91440" tIns="45720" rIns="91440" bIns="45720" rtlCol="0" anchor="b"/>
          <a:lstStyle>
            <a:lvl1pPr algn="r">
              <a:defRPr sz="1200"/>
            </a:lvl1pPr>
          </a:lstStyle>
          <a:p>
            <a:fld id="{AA4EB2E0-5B8D-4513-A7F9-742A617076BF}" type="slidenum">
              <a:rPr kumimoji="1" lang="ja-JP" altLang="en-US" smtClean="0"/>
              <a:t>‹#›</a:t>
            </a:fld>
            <a:endParaRPr kumimoji="1" lang="ja-JP" altLang="en-US"/>
          </a:p>
        </p:txBody>
      </p:sp>
    </p:spTree>
    <p:extLst>
      <p:ext uri="{BB962C8B-B14F-4D97-AF65-F5344CB8AC3E}">
        <p14:creationId xmlns:p14="http://schemas.microsoft.com/office/powerpoint/2010/main" val="3742244078"/>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4400" y="741363"/>
            <a:ext cx="4978400" cy="3733800"/>
          </a:xfrm>
          <a:prstGeom prst="rect">
            <a:avLst/>
          </a:prstGeom>
        </p:spPr>
      </p:sp>
      <p:sp>
        <p:nvSpPr>
          <p:cNvPr id="3" name="ノート プレースホルダー 2"/>
          <p:cNvSpPr>
            <a:spLocks noGrp="1"/>
          </p:cNvSpPr>
          <p:nvPr>
            <p:ph type="body" idx="1"/>
          </p:nvPr>
        </p:nvSpPr>
        <p:spPr/>
        <p:txBody>
          <a:bodyPr/>
          <a:lstStyle/>
          <a:p>
            <a:pPr defTabSz="922355"/>
            <a:r>
              <a:rPr lang="ja-JP" altLang="en-US" dirty="0" smtClean="0">
                <a:latin typeface="ＭＳ 明朝" panose="02020609040205080304" pitchFamily="17" charset="-128"/>
                <a:ea typeface="ＭＳ 明朝" panose="02020609040205080304" pitchFamily="17" charset="-128"/>
              </a:rPr>
              <a:t>では、これから</a:t>
            </a:r>
            <a:r>
              <a:rPr kumimoji="1" lang="ja-JP" altLang="en-US" dirty="0" smtClean="0">
                <a:latin typeface="ＭＳ 明朝" panose="02020609040205080304" pitchFamily="17" charset="-128"/>
                <a:ea typeface="ＭＳ 明朝" panose="02020609040205080304" pitchFamily="17" charset="-128"/>
              </a:rPr>
              <a:t>皆さんが１８歳になったら行うことができる選挙の「投票」について、実際に体験していただきます。今日は本物と同じ素材の投票用紙、機材等を用意しました。まず、投票を行う前に投票所のことや仕方、記入方法等について、説明します。</a:t>
            </a:r>
            <a:endParaRPr kumimoji="1" lang="en-US" altLang="ja-JP" dirty="0" smtClean="0">
              <a:latin typeface="ＭＳ 明朝" panose="02020609040205080304" pitchFamily="17" charset="-128"/>
              <a:ea typeface="ＭＳ 明朝" panose="02020609040205080304" pitchFamily="17" charset="-128"/>
            </a:endParaRPr>
          </a:p>
          <a:p>
            <a:endParaRPr kumimoji="1" lang="ja-JP" altLang="en-US" dirty="0">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5985253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4400" y="741363"/>
            <a:ext cx="4978400" cy="3733800"/>
          </a:xfrm>
          <a:prstGeom prst="rect">
            <a:avLst/>
          </a:prstGeom>
        </p:spPr>
      </p:sp>
      <p:sp>
        <p:nvSpPr>
          <p:cNvPr id="3" name="ノート プレースホルダー 2"/>
          <p:cNvSpPr>
            <a:spLocks noGrp="1"/>
          </p:cNvSpPr>
          <p:nvPr>
            <p:ph type="body" idx="1"/>
          </p:nvPr>
        </p:nvSpPr>
        <p:spPr/>
        <p:txBody>
          <a:bodyPr/>
          <a:lstStyle/>
          <a:p>
            <a:r>
              <a:rPr kumimoji="1" lang="ja-JP" altLang="en-US" dirty="0" smtClean="0">
                <a:latin typeface="ＭＳ 明朝" panose="02020609040205080304" pitchFamily="17" charset="-128"/>
                <a:ea typeface="ＭＳ 明朝" panose="02020609040205080304" pitchFamily="17" charset="-128"/>
              </a:rPr>
              <a:t>②で受け取った投票用紙を持って、投票記載台に行き、ここで候補者などを記載します。筆記用具は記載台に置いてありますので、投票所に持参する必要はありません。</a:t>
            </a:r>
            <a:endParaRPr kumimoji="1" lang="ja-JP" altLang="en-US" dirty="0">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23464353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4400" y="741363"/>
            <a:ext cx="4978400" cy="3733800"/>
          </a:xfrm>
          <a:prstGeom prst="rect">
            <a:avLst/>
          </a:prstGeom>
        </p:spPr>
      </p:sp>
      <p:sp>
        <p:nvSpPr>
          <p:cNvPr id="3" name="ノート プレースホルダー 2"/>
          <p:cNvSpPr>
            <a:spLocks noGrp="1"/>
          </p:cNvSpPr>
          <p:nvPr>
            <p:ph type="body" idx="1"/>
          </p:nvPr>
        </p:nvSpPr>
        <p:spPr/>
        <p:txBody>
          <a:bodyPr/>
          <a:lstStyle/>
          <a:p>
            <a:r>
              <a:rPr kumimoji="1" lang="ja-JP" altLang="en-US" dirty="0" smtClean="0">
                <a:latin typeface="ＭＳ 明朝" panose="02020609040205080304" pitchFamily="17" charset="-128"/>
                <a:ea typeface="ＭＳ 明朝" panose="02020609040205080304" pitchFamily="17" charset="-128"/>
              </a:rPr>
              <a:t>記載台にはこのように候補者名や政党名が書かれた紙がありますので、これを見ながら投票用紙に記載しましょう。候補者名などが正確に書かれていないと、無効になってしまう場合もありますので、書き終えたら最後にもう一度、候補者名などが合っているかどうかよく確認しましょう。</a:t>
            </a:r>
            <a:endParaRPr kumimoji="1" lang="ja-JP" altLang="en-US" dirty="0">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24243025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4400" y="741363"/>
            <a:ext cx="4978400" cy="3733800"/>
          </a:xfrm>
          <a:prstGeom prst="rect">
            <a:avLst/>
          </a:prstGeom>
        </p:spPr>
      </p:sp>
      <p:sp>
        <p:nvSpPr>
          <p:cNvPr id="3" name="ノート プレースホルダー 2"/>
          <p:cNvSpPr>
            <a:spLocks noGrp="1"/>
          </p:cNvSpPr>
          <p:nvPr>
            <p:ph type="body" idx="1"/>
          </p:nvPr>
        </p:nvSpPr>
        <p:spPr/>
        <p:txBody>
          <a:bodyPr/>
          <a:lstStyle/>
          <a:p>
            <a:r>
              <a:rPr kumimoji="1" lang="ja-JP" altLang="en-US" dirty="0" smtClean="0">
                <a:latin typeface="ＭＳ 明朝" panose="02020609040205080304" pitchFamily="17" charset="-128"/>
                <a:ea typeface="ＭＳ 明朝" panose="02020609040205080304" pitchFamily="17" charset="-128"/>
              </a:rPr>
              <a:t>投票記載台で記載した投票用紙を自分で投票箱に入れます。</a:t>
            </a:r>
            <a:endParaRPr kumimoji="1" lang="en-US" altLang="ja-JP" dirty="0" smtClean="0">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12504229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4400" y="741363"/>
            <a:ext cx="4978400" cy="3733800"/>
          </a:xfrm>
          <a:prstGeom prst="rect">
            <a:avLst/>
          </a:prstGeom>
        </p:spPr>
      </p:sp>
      <p:sp>
        <p:nvSpPr>
          <p:cNvPr id="3" name="ノート プレースホルダー 2"/>
          <p:cNvSpPr>
            <a:spLocks noGrp="1"/>
          </p:cNvSpPr>
          <p:nvPr>
            <p:ph type="body" idx="1"/>
          </p:nvPr>
        </p:nvSpPr>
        <p:spPr/>
        <p:txBody>
          <a:bodyPr/>
          <a:lstStyle/>
          <a:p>
            <a:r>
              <a:rPr kumimoji="1" lang="ja-JP" altLang="en-US" dirty="0" smtClean="0">
                <a:latin typeface="ＭＳ 明朝" panose="02020609040205080304" pitchFamily="17" charset="-128"/>
                <a:ea typeface="ＭＳ 明朝" panose="02020609040205080304" pitchFamily="17" charset="-128"/>
              </a:rPr>
              <a:t>投票箱に投票用紙を入れたら、投票終了です。出口に向かいましょう。以上が投票の仕方です。今回の模擬選挙も同じ手順で行います。</a:t>
            </a:r>
            <a:endParaRPr kumimoji="1" lang="en-US" altLang="ja-JP" dirty="0" smtClean="0">
              <a:latin typeface="ＭＳ 明朝" panose="02020609040205080304" pitchFamily="17" charset="-128"/>
              <a:ea typeface="ＭＳ 明朝" panose="02020609040205080304" pitchFamily="17" charset="-128"/>
            </a:endParaRPr>
          </a:p>
          <a:p>
            <a:endParaRPr kumimoji="1" lang="en-US" altLang="ja-JP" dirty="0" smtClean="0">
              <a:latin typeface="ＭＳ 明朝" panose="02020609040205080304" pitchFamily="17" charset="-128"/>
              <a:ea typeface="ＭＳ 明朝" panose="02020609040205080304" pitchFamily="17" charset="-128"/>
            </a:endParaRPr>
          </a:p>
          <a:p>
            <a:r>
              <a:rPr kumimoji="1" lang="ja-JP" altLang="en-US" dirty="0" smtClean="0">
                <a:latin typeface="ＭＳ 明朝" panose="02020609040205080304" pitchFamily="17" charset="-128"/>
                <a:ea typeface="ＭＳ 明朝" panose="02020609040205080304" pitchFamily="17" charset="-128"/>
              </a:rPr>
              <a:t>それでは次は投票用紙について、ちょっとした豆知識です。</a:t>
            </a:r>
            <a:endParaRPr kumimoji="1" lang="ja-JP" altLang="en-US" dirty="0">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20815101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4400" y="741363"/>
            <a:ext cx="4978400" cy="3733800"/>
          </a:xfrm>
          <a:prstGeom prst="rect">
            <a:avLst/>
          </a:prstGeom>
        </p:spPr>
      </p:sp>
      <p:sp>
        <p:nvSpPr>
          <p:cNvPr id="3" name="ノート プレースホルダー 2"/>
          <p:cNvSpPr>
            <a:spLocks noGrp="1"/>
          </p:cNvSpPr>
          <p:nvPr>
            <p:ph type="body" idx="1"/>
          </p:nvPr>
        </p:nvSpPr>
        <p:spPr/>
        <p:txBody>
          <a:bodyPr/>
          <a:lstStyle/>
          <a:p>
            <a:r>
              <a:rPr kumimoji="1" lang="ja-JP" altLang="en-US" dirty="0" smtClean="0">
                <a:latin typeface="ＭＳ 明朝" panose="02020609040205080304" pitchFamily="17" charset="-128"/>
                <a:ea typeface="ＭＳ 明朝" panose="02020609040205080304" pitchFamily="17" charset="-128"/>
              </a:rPr>
              <a:t>選挙で用いる投票用紙は、「ユポ」という特殊な紙を使用しています。この用紙を折って投票箱に入れても、紙の性質で開くようになっています。これにより、開票作業の負担軽減と時間短縮が、可能になっています。</a:t>
            </a:r>
            <a:endParaRPr kumimoji="1" lang="ja-JP" altLang="en-US" dirty="0">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868331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4400" y="741363"/>
            <a:ext cx="4978400" cy="3733800"/>
          </a:xfrm>
          <a:prstGeom prst="rect">
            <a:avLst/>
          </a:prstGeom>
        </p:spPr>
      </p:sp>
      <p:sp>
        <p:nvSpPr>
          <p:cNvPr id="3" name="ノート プレースホルダー 2"/>
          <p:cNvSpPr>
            <a:spLocks noGrp="1"/>
          </p:cNvSpPr>
          <p:nvPr>
            <p:ph type="body" idx="1"/>
          </p:nvPr>
        </p:nvSpPr>
        <p:spPr/>
        <p:txBody>
          <a:bodyPr/>
          <a:lstStyle/>
          <a:p>
            <a:r>
              <a:rPr kumimoji="1" lang="ja-JP" altLang="en-US" dirty="0" smtClean="0">
                <a:latin typeface="ＭＳ 明朝" panose="02020609040205080304" pitchFamily="17" charset="-128"/>
                <a:ea typeface="ＭＳ 明朝" panose="02020609040205080304" pitchFamily="17" charset="-128"/>
              </a:rPr>
              <a:t>次に投票用紙への記入方法です。投票用紙には、あなたが投票したいと思う候補者を、１名選んで記入します。ただし、衆議院比例代表の投票用紙には、政党名を、参議院比例代表では、候補者名又は政党名のいずれかを記入します。投票用紙に、何も記入しないで投票箱に入れる、その選挙の候補者でない者の名前を記入する、候補者名以外の事項を記入するといった投票は、「無効票」として扱われ、投票した意味が無くなることがありますので、気をつけてください。例えばこのようなものです。</a:t>
            </a:r>
            <a:endParaRPr kumimoji="1" lang="en-US" altLang="ja-JP" dirty="0" smtClean="0">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23875183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4400" y="741363"/>
            <a:ext cx="4978400" cy="3733800"/>
          </a:xfrm>
          <a:prstGeom prst="rect">
            <a:avLst/>
          </a:prstGeom>
        </p:spPr>
      </p:sp>
      <p:sp>
        <p:nvSpPr>
          <p:cNvPr id="3" name="ノート プレースホルダー 2"/>
          <p:cNvSpPr>
            <a:spLocks noGrp="1"/>
          </p:cNvSpPr>
          <p:nvPr>
            <p:ph type="body" idx="1"/>
          </p:nvPr>
        </p:nvSpPr>
        <p:spPr/>
        <p:txBody>
          <a:bodyPr/>
          <a:lstStyle/>
          <a:p>
            <a:r>
              <a:rPr kumimoji="1" lang="ja-JP" altLang="en-US" dirty="0" smtClean="0">
                <a:latin typeface="ＭＳ 明朝" panose="02020609040205080304" pitchFamily="17" charset="-128"/>
                <a:ea typeface="ＭＳ 明朝" panose="02020609040205080304" pitchFamily="17" charset="-128"/>
              </a:rPr>
              <a:t>今回の模擬選挙の候補者である埼玉太郎の「埼玉」と、栃木花子の「花子」が混記されていて、だれに投票した票かわからないので、無効となります。</a:t>
            </a:r>
            <a:r>
              <a:rPr lang="ja-JP" altLang="en-US" dirty="0" smtClean="0">
                <a:latin typeface="ＭＳ 明朝" panose="02020609040205080304" pitchFamily="17" charset="-128"/>
                <a:ea typeface="ＭＳ 明朝" panose="02020609040205080304" pitchFamily="17" charset="-128"/>
              </a:rPr>
              <a:t>候補者名の書き間違いをしないよう、最後に十分確認しましょう。</a:t>
            </a:r>
            <a:endParaRPr kumimoji="1" lang="ja-JP" altLang="en-US" dirty="0" smtClean="0">
              <a:latin typeface="ＭＳ 明朝" panose="02020609040205080304" pitchFamily="17" charset="-128"/>
              <a:ea typeface="ＭＳ 明朝" panose="02020609040205080304" pitchFamily="17" charset="-128"/>
            </a:endParaRPr>
          </a:p>
          <a:p>
            <a:endParaRPr kumimoji="1" lang="ja-JP" altLang="en-US" dirty="0" smtClean="0">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39128825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4400" y="741363"/>
            <a:ext cx="4978400" cy="3733800"/>
          </a:xfrm>
          <a:prstGeom prst="rect">
            <a:avLst/>
          </a:prstGeom>
        </p:spPr>
      </p:sp>
      <p:sp>
        <p:nvSpPr>
          <p:cNvPr id="3" name="ノート プレースホルダー 2"/>
          <p:cNvSpPr>
            <a:spLocks noGrp="1"/>
          </p:cNvSpPr>
          <p:nvPr>
            <p:ph type="body" idx="1"/>
          </p:nvPr>
        </p:nvSpPr>
        <p:spPr/>
        <p:txBody>
          <a:bodyPr/>
          <a:lstStyle/>
          <a:p>
            <a:r>
              <a:rPr kumimoji="1" lang="ja-JP" altLang="en-US" dirty="0" smtClean="0">
                <a:latin typeface="ＭＳ 明朝" panose="02020609040205080304" pitchFamily="17" charset="-128"/>
                <a:ea typeface="ＭＳ 明朝" panose="02020609040205080304" pitchFamily="17" charset="-128"/>
              </a:rPr>
              <a:t>次は今回の模擬選挙の候補者ではない「千葉真二」という者の名前が記載されているので、無効となります。</a:t>
            </a:r>
            <a:r>
              <a:rPr lang="ja-JP" altLang="en-US" dirty="0" smtClean="0">
                <a:latin typeface="ＭＳ 明朝" panose="02020609040205080304" pitchFamily="17" charset="-128"/>
                <a:ea typeface="ＭＳ 明朝" panose="02020609040205080304" pitchFamily="17" charset="-128"/>
              </a:rPr>
              <a:t>投票する選挙の候補者かどうか氏名を十分確認しましょう。</a:t>
            </a:r>
            <a:endParaRPr kumimoji="1" lang="en-US" altLang="ja-JP" dirty="0" smtClean="0">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12069578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4400" y="741363"/>
            <a:ext cx="4978400" cy="3733800"/>
          </a:xfrm>
          <a:prstGeom prst="rect">
            <a:avLst/>
          </a:prstGeom>
        </p:spPr>
      </p:sp>
      <p:sp>
        <p:nvSpPr>
          <p:cNvPr id="3" name="ノート プレースホルダー 2"/>
          <p:cNvSpPr>
            <a:spLocks noGrp="1"/>
          </p:cNvSpPr>
          <p:nvPr>
            <p:ph type="body" idx="1"/>
          </p:nvPr>
        </p:nvSpPr>
        <p:spPr/>
        <p:txBody>
          <a:bodyPr/>
          <a:lstStyle/>
          <a:p>
            <a:r>
              <a:rPr kumimoji="1" lang="ja-JP" altLang="en-US" dirty="0" smtClean="0">
                <a:latin typeface="ＭＳ 明朝" panose="02020609040205080304" pitchFamily="17" charset="-128"/>
                <a:ea typeface="ＭＳ 明朝" panose="02020609040205080304" pitchFamily="17" charset="-128"/>
              </a:rPr>
              <a:t>次は候補者名の「太郎」の他に「がんばれ」という記載がありますが、</a:t>
            </a:r>
            <a:r>
              <a:rPr lang="ja-JP" altLang="en-US" dirty="0" smtClean="0">
                <a:latin typeface="ＭＳ 明朝" panose="02020609040205080304" pitchFamily="17" charset="-128"/>
                <a:ea typeface="ＭＳ 明朝" panose="02020609040205080304" pitchFamily="17" charset="-128"/>
              </a:rPr>
              <a:t>このような場合「他事記載」として無効票となります。</a:t>
            </a:r>
            <a:r>
              <a:rPr kumimoji="1" lang="ja-JP" altLang="en-US" dirty="0" smtClean="0">
                <a:latin typeface="ＭＳ 明朝" panose="02020609040205080304" pitchFamily="17" charset="-128"/>
                <a:ea typeface="ＭＳ 明朝" panose="02020609040205080304" pitchFamily="17" charset="-128"/>
              </a:rPr>
              <a:t>投票用紙には候補者名以外の事項を記入しないようにしましょう。</a:t>
            </a:r>
            <a:endParaRPr kumimoji="1" lang="en-US" altLang="ja-JP" dirty="0" smtClean="0">
              <a:latin typeface="ＭＳ 明朝" panose="02020609040205080304" pitchFamily="17" charset="-128"/>
              <a:ea typeface="ＭＳ 明朝" panose="02020609040205080304" pitchFamily="17" charset="-128"/>
            </a:endParaRPr>
          </a:p>
          <a:p>
            <a:endParaRPr kumimoji="1" lang="ja-JP" altLang="en-US" dirty="0">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35351618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4400" y="741363"/>
            <a:ext cx="4978400" cy="3733800"/>
          </a:xfrm>
          <a:prstGeom prst="rect">
            <a:avLst/>
          </a:prstGeom>
        </p:spPr>
      </p:sp>
      <p:sp>
        <p:nvSpPr>
          <p:cNvPr id="3" name="ノート プレースホルダー 2"/>
          <p:cNvSpPr>
            <a:spLocks noGrp="1"/>
          </p:cNvSpPr>
          <p:nvPr>
            <p:ph type="body" idx="1"/>
          </p:nvPr>
        </p:nvSpPr>
        <p:spPr/>
        <p:txBody>
          <a:bodyPr/>
          <a:lstStyle/>
          <a:p>
            <a:r>
              <a:rPr kumimoji="1" lang="ja-JP" altLang="en-US" dirty="0" smtClean="0">
                <a:latin typeface="ＭＳ 明朝" panose="02020609040205080304" pitchFamily="17" charset="-128"/>
                <a:ea typeface="ＭＳ 明朝" panose="02020609040205080304" pitchFamily="17" charset="-128"/>
              </a:rPr>
              <a:t>次はこちらです。「佐藤」という名字だけの投票ですが、今回の模擬選挙の候補者ではありませんが、例えば</a:t>
            </a:r>
            <a:r>
              <a:rPr lang="ja-JP" altLang="en-US" dirty="0" smtClean="0">
                <a:latin typeface="ＭＳ 明朝" panose="02020609040205080304" pitchFamily="17" charset="-128"/>
                <a:ea typeface="ＭＳ 明朝" panose="02020609040205080304" pitchFamily="17" charset="-128"/>
              </a:rPr>
              <a:t>候補者に</a:t>
            </a:r>
            <a:r>
              <a:rPr kumimoji="1" lang="ja-JP" altLang="en-US" dirty="0" smtClean="0">
                <a:latin typeface="ＭＳ 明朝" panose="02020609040205080304" pitchFamily="17" charset="-128"/>
                <a:ea typeface="ＭＳ 明朝" panose="02020609040205080304" pitchFamily="17" charset="-128"/>
              </a:rPr>
              <a:t>「佐藤絵里」と「佐藤大輔」という２人がいた場合にこのような投票は、どちらの「佐藤」に投票したのかわからないため、それぞれの候補者が獲得した票の割合に応じて按分することになります。候補者名はフルネームで記入しましょう。</a:t>
            </a:r>
            <a:endParaRPr kumimoji="1" lang="ja-JP" altLang="en-US" dirty="0">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3412464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4400" y="741363"/>
            <a:ext cx="4978400" cy="3733800"/>
          </a:xfrm>
          <a:prstGeom prst="rect">
            <a:avLst/>
          </a:prstGeom>
        </p:spPr>
      </p:sp>
      <p:sp>
        <p:nvSpPr>
          <p:cNvPr id="3" name="ノート プレースホルダー 2"/>
          <p:cNvSpPr>
            <a:spLocks noGrp="1"/>
          </p:cNvSpPr>
          <p:nvPr>
            <p:ph type="body" idx="1"/>
          </p:nvPr>
        </p:nvSpPr>
        <p:spPr/>
        <p:txBody>
          <a:bodyPr/>
          <a:lstStyle/>
          <a:p>
            <a:r>
              <a:rPr kumimoji="1" lang="ja-JP" altLang="en-US" dirty="0" smtClean="0">
                <a:latin typeface="ＭＳ 明朝" panose="02020609040205080304" pitchFamily="17" charset="-128"/>
                <a:ea typeface="ＭＳ 明朝" panose="02020609040205080304" pitchFamily="17" charset="-128"/>
              </a:rPr>
              <a:t>まず、投票所についてですが、こちらが投票所全体図です。この投票所にいる人たちの役割について説明します。</a:t>
            </a:r>
          </a:p>
        </p:txBody>
      </p:sp>
    </p:spTree>
    <p:extLst>
      <p:ext uri="{BB962C8B-B14F-4D97-AF65-F5344CB8AC3E}">
        <p14:creationId xmlns:p14="http://schemas.microsoft.com/office/powerpoint/2010/main" val="6425350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4400" y="741363"/>
            <a:ext cx="4978400" cy="3733800"/>
          </a:xfrm>
          <a:prstGeom prst="rect">
            <a:avLst/>
          </a:prstGeom>
        </p:spPr>
      </p:sp>
      <p:sp>
        <p:nvSpPr>
          <p:cNvPr id="3" name="ノート プレースホルダー 2"/>
          <p:cNvSpPr>
            <a:spLocks noGrp="1"/>
          </p:cNvSpPr>
          <p:nvPr>
            <p:ph type="body" idx="1"/>
          </p:nvPr>
        </p:nvSpPr>
        <p:spPr/>
        <p:txBody>
          <a:bodyPr/>
          <a:lstStyle/>
          <a:p>
            <a:pPr defTabSz="922355"/>
            <a:r>
              <a:rPr lang="ja-JP" altLang="en-US" dirty="0" smtClean="0">
                <a:latin typeface="ＭＳ 明朝" panose="02020609040205080304" pitchFamily="17" charset="-128"/>
                <a:ea typeface="ＭＳ 明朝" panose="02020609040205080304" pitchFamily="17" charset="-128"/>
              </a:rPr>
              <a:t>候補者名などは、このように投票記載台に掲示されていますので、その中から記入するようにしましょう。</a:t>
            </a:r>
          </a:p>
        </p:txBody>
      </p:sp>
    </p:spTree>
    <p:extLst>
      <p:ext uri="{BB962C8B-B14F-4D97-AF65-F5344CB8AC3E}">
        <p14:creationId xmlns:p14="http://schemas.microsoft.com/office/powerpoint/2010/main" val="38068767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4400" y="741363"/>
            <a:ext cx="4978400" cy="3733800"/>
          </a:xfrm>
          <a:prstGeom prst="rect">
            <a:avLst/>
          </a:prstGeom>
        </p:spPr>
      </p:sp>
      <p:sp>
        <p:nvSpPr>
          <p:cNvPr id="3" name="ノート プレースホルダー 2"/>
          <p:cNvSpPr>
            <a:spLocks noGrp="1"/>
          </p:cNvSpPr>
          <p:nvPr>
            <p:ph type="body" idx="1"/>
          </p:nvPr>
        </p:nvSpPr>
        <p:spPr/>
        <p:txBody>
          <a:bodyPr/>
          <a:lstStyle/>
          <a:p>
            <a:r>
              <a:rPr kumimoji="1" lang="ja-JP" altLang="en-US" dirty="0" smtClean="0">
                <a:latin typeface="ＭＳ 明朝" panose="02020609040205080304" pitchFamily="17" charset="-128"/>
                <a:ea typeface="ＭＳ 明朝" panose="02020609040205080304" pitchFamily="17" charset="-128"/>
              </a:rPr>
              <a:t>では次に今回の模擬選挙の候補者の選び方についてです。まずは選挙公報です。選挙公報は、実際の選挙でも候補者の考え等を知らせるために、選挙管理委員会が発行しています。</a:t>
            </a:r>
            <a:r>
              <a:rPr lang="ja-JP" altLang="en-US" dirty="0" smtClean="0">
                <a:latin typeface="ＭＳ 明朝" panose="02020609040205080304" pitchFamily="17" charset="-128"/>
                <a:ea typeface="ＭＳ 明朝" panose="02020609040205080304" pitchFamily="17" charset="-128"/>
              </a:rPr>
              <a:t>各家庭に直接配布するほか、ホームページにも掲載されます。</a:t>
            </a:r>
            <a:r>
              <a:rPr kumimoji="1" lang="ja-JP" altLang="en-US" dirty="0" smtClean="0">
                <a:latin typeface="ＭＳ 明朝" panose="02020609040205080304" pitchFamily="17" charset="-128"/>
                <a:ea typeface="ＭＳ 明朝" panose="02020609040205080304" pitchFamily="17" charset="-128"/>
              </a:rPr>
              <a:t>今回の模擬選挙でも候補者の政策が記載された選挙公報が事前に配布されていると思います。</a:t>
            </a:r>
          </a:p>
          <a:p>
            <a:endParaRPr kumimoji="1" lang="ja-JP" altLang="en-US" dirty="0">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38332883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4400" y="741363"/>
            <a:ext cx="4978400" cy="3733800"/>
          </a:xfrm>
          <a:prstGeom prst="rect">
            <a:avLst/>
          </a:prstGeom>
        </p:spPr>
      </p:sp>
      <p:sp>
        <p:nvSpPr>
          <p:cNvPr id="3" name="ノート プレースホルダー 2"/>
          <p:cNvSpPr>
            <a:spLocks noGrp="1"/>
          </p:cNvSpPr>
          <p:nvPr>
            <p:ph type="body" idx="1"/>
          </p:nvPr>
        </p:nvSpPr>
        <p:spPr/>
        <p:txBody>
          <a:bodyPr/>
          <a:lstStyle/>
          <a:p>
            <a:pPr>
              <a:spcBef>
                <a:spcPts val="1210"/>
              </a:spcBef>
            </a:pPr>
            <a:r>
              <a:rPr kumimoji="1" lang="ja-JP" altLang="en-US" dirty="0" smtClean="0">
                <a:latin typeface="ＭＳ 明朝" panose="02020609040205080304" pitchFamily="17" charset="-128"/>
                <a:ea typeface="ＭＳ 明朝" panose="02020609040205080304" pitchFamily="17" charset="-128"/>
              </a:rPr>
              <a:t>また、</a:t>
            </a:r>
            <a:r>
              <a:rPr lang="ja-JP" altLang="en-US" dirty="0" smtClean="0">
                <a:latin typeface="ＭＳ 明朝" panose="02020609040205080304" pitchFamily="17" charset="-128"/>
                <a:ea typeface="ＭＳ 明朝" panose="02020609040205080304" pitchFamily="17" charset="-128"/>
              </a:rPr>
              <a:t>今日の模擬選挙では、候補者役の人から、各候補者の政策について演説をしてもらいます。この演説と、配布した選挙公報をよく読んで、この後、投票する候補者を決めてください。</a:t>
            </a:r>
            <a:endParaRPr lang="en-US" altLang="ja-JP" dirty="0" smtClean="0">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11053565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4400" y="741363"/>
            <a:ext cx="4978400" cy="3733800"/>
          </a:xfrm>
          <a:prstGeom prst="rect">
            <a:avLst/>
          </a:prstGeom>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8485502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4400" y="741363"/>
            <a:ext cx="4978400" cy="3733800"/>
          </a:xfrm>
          <a:prstGeom prst="rect">
            <a:avLst/>
          </a:prstGeom>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2555250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4400" y="741363"/>
            <a:ext cx="4978400" cy="3733800"/>
          </a:xfrm>
          <a:prstGeom prst="rect">
            <a:avLst/>
          </a:prstGeom>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4543598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4400" y="741363"/>
            <a:ext cx="4978400" cy="3733800"/>
          </a:xfrm>
          <a:prstGeom prst="rect">
            <a:avLst/>
          </a:prstGeom>
        </p:spPr>
      </p:sp>
      <p:sp>
        <p:nvSpPr>
          <p:cNvPr id="3" name="ノート プレースホルダー 2"/>
          <p:cNvSpPr>
            <a:spLocks noGrp="1"/>
          </p:cNvSpPr>
          <p:nvPr>
            <p:ph type="body" idx="1"/>
          </p:nvPr>
        </p:nvSpPr>
        <p:spPr/>
        <p:txBody>
          <a:bodyPr/>
          <a:lstStyle/>
          <a:p>
            <a:r>
              <a:rPr kumimoji="1" lang="ja-JP" altLang="en-US" dirty="0" smtClean="0">
                <a:latin typeface="ＭＳ 明朝" panose="02020609040205080304" pitchFamily="17" charset="-128"/>
                <a:ea typeface="ＭＳ 明朝" panose="02020609040205080304" pitchFamily="17" charset="-128"/>
              </a:rPr>
              <a:t>では投票です。今の説明のとおり、実際の流れに沿って、順番に投票してみましょう。投票が終わりましたら、元の席に戻りましょう。</a:t>
            </a:r>
          </a:p>
          <a:p>
            <a:endParaRPr kumimoji="1" lang="ja-JP" altLang="en-US" dirty="0">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32902090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4400" y="741363"/>
            <a:ext cx="4978400" cy="3733800"/>
          </a:xfrm>
          <a:prstGeom prst="rect">
            <a:avLst/>
          </a:prstGeom>
        </p:spPr>
      </p:sp>
      <p:sp>
        <p:nvSpPr>
          <p:cNvPr id="3" name="ノート プレースホルダー 2"/>
          <p:cNvSpPr>
            <a:spLocks noGrp="1"/>
          </p:cNvSpPr>
          <p:nvPr>
            <p:ph type="body" idx="1"/>
          </p:nvPr>
        </p:nvSpPr>
        <p:spPr/>
        <p:txBody>
          <a:bodyPr/>
          <a:lstStyle/>
          <a:p>
            <a:r>
              <a:rPr kumimoji="1" lang="ja-JP" altLang="en-US" dirty="0" smtClean="0">
                <a:latin typeface="ＭＳ 明朝" panose="02020609040205080304" pitchFamily="17" charset="-128"/>
                <a:ea typeface="ＭＳ 明朝" panose="02020609040205080304" pitchFamily="17" charset="-128"/>
              </a:rPr>
              <a:t>開票作業について説明します。最初に、すべての投票箱から投票用紙を取り出して、混同します。これは、投票の秘密を守るため、どの投票箱に入っていたのかをわからないようにするためです。</a:t>
            </a:r>
            <a:r>
              <a:rPr lang="ja-JP" altLang="en-US" dirty="0" smtClean="0">
                <a:latin typeface="ＭＳ 明朝" panose="02020609040205080304" pitchFamily="17" charset="-128"/>
                <a:ea typeface="ＭＳ 明朝" panose="02020609040205080304" pitchFamily="17" charset="-128"/>
              </a:rPr>
              <a:t>次に、投票用紙を次のとおり分類します。「有効票」は各候補者の票となるもの「無効票」は白紙や候補者でない者を記入した票など</a:t>
            </a:r>
            <a:endParaRPr lang="en-US" altLang="ja-JP" dirty="0" smtClean="0">
              <a:latin typeface="ＭＳ 明朝" panose="02020609040205080304" pitchFamily="17" charset="-128"/>
              <a:ea typeface="ＭＳ 明朝" panose="02020609040205080304" pitchFamily="17" charset="-128"/>
            </a:endParaRPr>
          </a:p>
          <a:p>
            <a:pPr>
              <a:lnSpc>
                <a:spcPct val="150000"/>
              </a:lnSpc>
            </a:pPr>
            <a:r>
              <a:rPr lang="ja-JP" altLang="en-US" dirty="0" smtClean="0">
                <a:latin typeface="ＭＳ 明朝" panose="02020609040205080304" pitchFamily="17" charset="-128"/>
                <a:ea typeface="ＭＳ 明朝" panose="02020609040205080304" pitchFamily="17" charset="-128"/>
              </a:rPr>
              <a:t>「疑問票」は 誰の票か慎重に判断する必要があるものです。</a:t>
            </a:r>
            <a:endParaRPr lang="en-US" altLang="ja-JP" dirty="0" smtClean="0">
              <a:latin typeface="ＭＳ 明朝" panose="02020609040205080304" pitchFamily="17" charset="-128"/>
              <a:ea typeface="ＭＳ 明朝" panose="02020609040205080304" pitchFamily="17" charset="-128"/>
            </a:endParaRPr>
          </a:p>
          <a:p>
            <a:pPr>
              <a:lnSpc>
                <a:spcPct val="150000"/>
              </a:lnSpc>
            </a:pPr>
            <a:r>
              <a:rPr kumimoji="1" lang="ja-JP" altLang="en-US" dirty="0" smtClean="0">
                <a:latin typeface="ＭＳ 明朝" panose="02020609040205080304" pitchFamily="17" charset="-128"/>
                <a:ea typeface="ＭＳ 明朝" panose="02020609040205080304" pitchFamily="17" charset="-128"/>
              </a:rPr>
              <a:t>疑問票を、誰の「有効票」か「無効票」決定し、</a:t>
            </a:r>
            <a:r>
              <a:rPr lang="ja-JP" altLang="en-US" dirty="0" smtClean="0">
                <a:latin typeface="ＭＳ 明朝" panose="02020609040205080304" pitchFamily="17" charset="-128"/>
                <a:ea typeface="ＭＳ 明朝" panose="02020609040205080304" pitchFamily="17" charset="-128"/>
              </a:rPr>
              <a:t>最後に、各候補者の得票数を数えます。</a:t>
            </a:r>
            <a:endParaRPr kumimoji="1" lang="ja-JP" altLang="en-US" dirty="0" smtClean="0">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39421798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4400" y="741363"/>
            <a:ext cx="4978400" cy="3733800"/>
          </a:xfrm>
          <a:prstGeom prst="rect">
            <a:avLst/>
          </a:prstGeom>
        </p:spPr>
      </p:sp>
      <p:sp>
        <p:nvSpPr>
          <p:cNvPr id="3" name="ノート プレースホルダー 2"/>
          <p:cNvSpPr>
            <a:spLocks noGrp="1"/>
          </p:cNvSpPr>
          <p:nvPr>
            <p:ph type="body" idx="1"/>
          </p:nvPr>
        </p:nvSpPr>
        <p:spPr/>
        <p:txBody>
          <a:bodyPr/>
          <a:lstStyle/>
          <a:p>
            <a:endParaRPr kumimoji="1" lang="en-US" altLang="ja-JP" smtClean="0"/>
          </a:p>
        </p:txBody>
      </p:sp>
    </p:spTree>
    <p:extLst>
      <p:ext uri="{BB962C8B-B14F-4D97-AF65-F5344CB8AC3E}">
        <p14:creationId xmlns:p14="http://schemas.microsoft.com/office/powerpoint/2010/main" val="39389966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4400" y="741363"/>
            <a:ext cx="4978400" cy="3733800"/>
          </a:xfrm>
          <a:prstGeom prst="rect">
            <a:avLst/>
          </a:prstGeom>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9101632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4400" y="741363"/>
            <a:ext cx="4978400" cy="3733800"/>
          </a:xfrm>
          <a:prstGeom prst="rect">
            <a:avLst/>
          </a:prstGeom>
        </p:spPr>
      </p:sp>
      <p:sp>
        <p:nvSpPr>
          <p:cNvPr id="3" name="ノート プレースホルダー 2"/>
          <p:cNvSpPr>
            <a:spLocks noGrp="1"/>
          </p:cNvSpPr>
          <p:nvPr>
            <p:ph type="body" idx="1"/>
          </p:nvPr>
        </p:nvSpPr>
        <p:spPr/>
        <p:txBody>
          <a:bodyPr/>
          <a:lstStyle/>
          <a:p>
            <a:pPr defTabSz="922355">
              <a:defRPr/>
            </a:pPr>
            <a:r>
              <a:rPr lang="ja-JP" altLang="en-US" dirty="0">
                <a:latin typeface="ＭＳ 明朝" panose="02020609040205080304" pitchFamily="17" charset="-128"/>
                <a:ea typeface="ＭＳ 明朝" panose="02020609040205080304" pitchFamily="17" charset="-128"/>
              </a:rPr>
              <a:t>①名簿対照係は投票所に来た選挙人が投票できる人か確認する係です。投票を行うには選挙人名簿に載っている必要がありますので、ここでまず投票できる人かどうか確認します。</a:t>
            </a:r>
            <a:endParaRPr lang="en-US" altLang="ja-JP" dirty="0">
              <a:latin typeface="ＭＳ 明朝" panose="02020609040205080304" pitchFamily="17" charset="-128"/>
              <a:ea typeface="ＭＳ 明朝" panose="02020609040205080304" pitchFamily="17" charset="-128"/>
            </a:endParaRPr>
          </a:p>
          <a:p>
            <a:pPr defTabSz="922355">
              <a:defRPr/>
            </a:pPr>
            <a:endParaRPr lang="en-US" altLang="ja-JP" dirty="0"/>
          </a:p>
          <a:p>
            <a:pPr defTabSz="922355">
              <a:defRPr/>
            </a:pPr>
            <a:endParaRPr lang="ja-JP" altLang="en-US" dirty="0"/>
          </a:p>
          <a:p>
            <a:endParaRPr kumimoji="1" lang="ja-JP" altLang="en-US" dirty="0"/>
          </a:p>
        </p:txBody>
      </p:sp>
    </p:spTree>
    <p:extLst>
      <p:ext uri="{BB962C8B-B14F-4D97-AF65-F5344CB8AC3E}">
        <p14:creationId xmlns:p14="http://schemas.microsoft.com/office/powerpoint/2010/main" val="35532645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38679" y="744538"/>
            <a:ext cx="4865209" cy="3649067"/>
          </a:xfrm>
        </p:spPr>
      </p:sp>
      <p:sp>
        <p:nvSpPr>
          <p:cNvPr id="3" name="ノート プレースホルダー 2"/>
          <p:cNvSpPr>
            <a:spLocks noGrp="1"/>
          </p:cNvSpPr>
          <p:nvPr>
            <p:ph type="body" idx="1"/>
          </p:nvPr>
        </p:nvSpPr>
        <p:spPr/>
        <p:txBody>
          <a:bodyPr/>
          <a:lstStyle/>
          <a:p>
            <a:r>
              <a:rPr kumimoji="1" lang="ja-JP" altLang="en-US" dirty="0" smtClean="0"/>
              <a:t>選挙公報（予備）</a:t>
            </a:r>
            <a:endParaRPr kumimoji="1" lang="en-US" altLang="ja-JP" dirty="0" smtClean="0"/>
          </a:p>
        </p:txBody>
      </p:sp>
    </p:spTree>
    <p:extLst>
      <p:ext uri="{BB962C8B-B14F-4D97-AF65-F5344CB8AC3E}">
        <p14:creationId xmlns:p14="http://schemas.microsoft.com/office/powerpoint/2010/main" val="42224923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81063" y="720725"/>
            <a:ext cx="5086350" cy="3816350"/>
          </a:xfrm>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8362503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11312" y="793205"/>
            <a:ext cx="5082062" cy="3816424"/>
          </a:xfrm>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41857494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4400" y="741363"/>
            <a:ext cx="4978400" cy="3733800"/>
          </a:xfrm>
          <a:prstGeom prst="rect">
            <a:avLst/>
          </a:prstGeom>
        </p:spPr>
      </p:sp>
      <p:sp>
        <p:nvSpPr>
          <p:cNvPr id="3" name="ノート プレースホルダー 2"/>
          <p:cNvSpPr>
            <a:spLocks noGrp="1"/>
          </p:cNvSpPr>
          <p:nvPr>
            <p:ph type="body" idx="1"/>
          </p:nvPr>
        </p:nvSpPr>
        <p:spPr/>
        <p:txBody>
          <a:bodyPr/>
          <a:lstStyle/>
          <a:p>
            <a:pPr defTabSz="922355"/>
            <a:r>
              <a:rPr lang="ja-JP" altLang="en-US" dirty="0">
                <a:latin typeface="ＭＳ 明朝" panose="02020609040205080304" pitchFamily="17" charset="-128"/>
                <a:ea typeface="ＭＳ 明朝" panose="02020609040205080304" pitchFamily="17" charset="-128"/>
              </a:rPr>
              <a:t>②は投票用紙交付係です。①で確認が取れた人に投票用紙を渡す係です。</a:t>
            </a:r>
          </a:p>
        </p:txBody>
      </p:sp>
    </p:spTree>
    <p:extLst>
      <p:ext uri="{BB962C8B-B14F-4D97-AF65-F5344CB8AC3E}">
        <p14:creationId xmlns:p14="http://schemas.microsoft.com/office/powerpoint/2010/main" val="16112021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4400" y="741363"/>
            <a:ext cx="4978400" cy="3733800"/>
          </a:xfrm>
          <a:prstGeom prst="rect">
            <a:avLst/>
          </a:prstGeom>
        </p:spPr>
      </p:sp>
      <p:sp>
        <p:nvSpPr>
          <p:cNvPr id="3" name="ノート プレースホルダー 2"/>
          <p:cNvSpPr>
            <a:spLocks noGrp="1"/>
          </p:cNvSpPr>
          <p:nvPr>
            <p:ph type="body" idx="1"/>
          </p:nvPr>
        </p:nvSpPr>
        <p:spPr/>
        <p:txBody>
          <a:bodyPr/>
          <a:lstStyle/>
          <a:p>
            <a:r>
              <a:rPr lang="ja-JP" altLang="en-US" dirty="0">
                <a:latin typeface="ＭＳ 明朝" panose="02020609040205080304" pitchFamily="17" charset="-128"/>
                <a:ea typeface="ＭＳ 明朝" panose="02020609040205080304" pitchFamily="17" charset="-128"/>
              </a:rPr>
              <a:t>③は投票立会人です。投票が公正に行われているか監視する人たちです。大体一つの投票所に２～５人います。</a:t>
            </a:r>
          </a:p>
        </p:txBody>
      </p:sp>
    </p:spTree>
    <p:extLst>
      <p:ext uri="{BB962C8B-B14F-4D97-AF65-F5344CB8AC3E}">
        <p14:creationId xmlns:p14="http://schemas.microsoft.com/office/powerpoint/2010/main" val="23439227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4400" y="741363"/>
            <a:ext cx="4978400" cy="3733800"/>
          </a:xfrm>
          <a:prstGeom prst="rect">
            <a:avLst/>
          </a:prstGeom>
        </p:spPr>
      </p:sp>
      <p:sp>
        <p:nvSpPr>
          <p:cNvPr id="3" name="ノート プレースホルダー 2"/>
          <p:cNvSpPr>
            <a:spLocks noGrp="1"/>
          </p:cNvSpPr>
          <p:nvPr>
            <p:ph type="body" idx="1"/>
          </p:nvPr>
        </p:nvSpPr>
        <p:spPr/>
        <p:txBody>
          <a:bodyPr/>
          <a:lstStyle/>
          <a:p>
            <a:pPr defTabSz="922355"/>
            <a:r>
              <a:rPr lang="ja-JP" altLang="en-US" dirty="0">
                <a:latin typeface="ＭＳ 明朝" panose="02020609040205080304" pitchFamily="17" charset="-128"/>
                <a:ea typeface="ＭＳ 明朝" panose="02020609040205080304" pitchFamily="17" charset="-128"/>
              </a:rPr>
              <a:t>④は投票管理者です。この人は投票の事務を指揮監督する最高責任者です。</a:t>
            </a:r>
            <a:endParaRPr lang="en-US" altLang="ja-JP" dirty="0">
              <a:latin typeface="ＭＳ 明朝" panose="02020609040205080304" pitchFamily="17" charset="-128"/>
              <a:ea typeface="ＭＳ 明朝" panose="02020609040205080304" pitchFamily="17" charset="-128"/>
            </a:endParaRPr>
          </a:p>
          <a:p>
            <a:pPr defTabSz="922355"/>
            <a:r>
              <a:rPr lang="ja-JP" altLang="en-US" dirty="0">
                <a:latin typeface="ＭＳ 明朝" panose="02020609040205080304" pitchFamily="17" charset="-128"/>
                <a:ea typeface="ＭＳ 明朝" panose="02020609040205080304" pitchFamily="17" charset="-128"/>
              </a:rPr>
              <a:t>また、投票所の秩序維持もこの人の役割です。投票所内で</a:t>
            </a:r>
            <a:r>
              <a:rPr lang="ja-JP" altLang="en-US" dirty="0" smtClean="0">
                <a:latin typeface="ＭＳ 明朝" panose="02020609040205080304" pitchFamily="17" charset="-128"/>
                <a:ea typeface="ＭＳ 明朝" panose="02020609040205080304" pitchFamily="17" charset="-128"/>
              </a:rPr>
              <a:t>騒いだりなど迷惑行為があった</a:t>
            </a:r>
            <a:r>
              <a:rPr lang="ja-JP" altLang="en-US" smtClean="0">
                <a:latin typeface="ＭＳ 明朝" panose="02020609040205080304" pitchFamily="17" charset="-128"/>
                <a:ea typeface="ＭＳ 明朝" panose="02020609040205080304" pitchFamily="17" charset="-128"/>
              </a:rPr>
              <a:t>場合、追い出されて</a:t>
            </a:r>
            <a:r>
              <a:rPr lang="ja-JP" altLang="en-US" dirty="0">
                <a:latin typeface="ＭＳ 明朝" panose="02020609040205080304" pitchFamily="17" charset="-128"/>
                <a:ea typeface="ＭＳ 明朝" panose="02020609040205080304" pitchFamily="17" charset="-128"/>
              </a:rPr>
              <a:t>しまうこともあるので注意しましょう。</a:t>
            </a:r>
            <a:endParaRPr lang="en-US" altLang="ja-JP" dirty="0">
              <a:latin typeface="ＭＳ 明朝" panose="02020609040205080304" pitchFamily="17" charset="-128"/>
              <a:ea typeface="ＭＳ 明朝" panose="02020609040205080304" pitchFamily="17" charset="-128"/>
            </a:endParaRPr>
          </a:p>
          <a:p>
            <a:pPr defTabSz="922355"/>
            <a:endParaRPr lang="en-US" altLang="ja-JP" dirty="0">
              <a:latin typeface="ＭＳ 明朝" panose="02020609040205080304" pitchFamily="17" charset="-128"/>
              <a:ea typeface="ＭＳ 明朝" panose="02020609040205080304" pitchFamily="17" charset="-128"/>
            </a:endParaRPr>
          </a:p>
          <a:p>
            <a:pPr defTabSz="922355"/>
            <a:r>
              <a:rPr lang="ja-JP" altLang="en-US" dirty="0">
                <a:latin typeface="ＭＳ 明朝" panose="02020609040205080304" pitchFamily="17" charset="-128"/>
                <a:ea typeface="ＭＳ 明朝" panose="02020609040205080304" pitchFamily="17" charset="-128"/>
              </a:rPr>
              <a:t>以上が投票所にいる人たちの役割です。続いて投票の仕方について説明します。</a:t>
            </a:r>
          </a:p>
        </p:txBody>
      </p:sp>
    </p:spTree>
    <p:extLst>
      <p:ext uri="{BB962C8B-B14F-4D97-AF65-F5344CB8AC3E}">
        <p14:creationId xmlns:p14="http://schemas.microsoft.com/office/powerpoint/2010/main" val="20170490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4400" y="741363"/>
            <a:ext cx="4978400" cy="3733800"/>
          </a:xfrm>
          <a:prstGeom prst="rect">
            <a:avLst/>
          </a:prstGeom>
        </p:spPr>
      </p:sp>
      <p:sp>
        <p:nvSpPr>
          <p:cNvPr id="3" name="ノート プレースホルダー 2"/>
          <p:cNvSpPr>
            <a:spLocks noGrp="1"/>
          </p:cNvSpPr>
          <p:nvPr>
            <p:ph type="body" idx="1"/>
          </p:nvPr>
        </p:nvSpPr>
        <p:spPr/>
        <p:txBody>
          <a:bodyPr/>
          <a:lstStyle/>
          <a:p>
            <a:pPr defTabSz="922355"/>
            <a:r>
              <a:rPr lang="ja-JP" altLang="en-US" dirty="0">
                <a:latin typeface="ＭＳ 明朝" panose="02020609040205080304" pitchFamily="17" charset="-128"/>
                <a:ea typeface="ＭＳ 明朝" panose="02020609040205080304" pitchFamily="17" charset="-128"/>
              </a:rPr>
              <a:t>まず、投票所入場券を持って投票所に行きます。</a:t>
            </a:r>
          </a:p>
          <a:p>
            <a:endParaRPr kumimoji="1" lang="ja-JP" altLang="en-US" dirty="0">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24650105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4400" y="741363"/>
            <a:ext cx="4978400" cy="3733800"/>
          </a:xfrm>
          <a:prstGeom prst="rect">
            <a:avLst/>
          </a:prstGeom>
        </p:spPr>
      </p:sp>
      <p:sp>
        <p:nvSpPr>
          <p:cNvPr id="3" name="ノート プレースホルダー 2"/>
          <p:cNvSpPr>
            <a:spLocks noGrp="1"/>
          </p:cNvSpPr>
          <p:nvPr>
            <p:ph type="body" idx="1"/>
          </p:nvPr>
        </p:nvSpPr>
        <p:spPr/>
        <p:txBody>
          <a:bodyPr/>
          <a:lstStyle/>
          <a:p>
            <a:pPr defTabSz="922355"/>
            <a:r>
              <a:rPr lang="ja-JP" altLang="en-US" dirty="0">
                <a:latin typeface="ＭＳ 明朝" panose="02020609040205080304" pitchFamily="17" charset="-128"/>
                <a:ea typeface="ＭＳ 明朝" panose="02020609040205080304" pitchFamily="17" charset="-128"/>
              </a:rPr>
              <a:t>①名簿対象係が投票所入場券を確認して、選挙人名簿に名前がある</a:t>
            </a:r>
            <a:r>
              <a:rPr lang="ja-JP" altLang="en-US" dirty="0" smtClean="0">
                <a:latin typeface="ＭＳ 明朝" panose="02020609040205080304" pitchFamily="17" charset="-128"/>
                <a:ea typeface="ＭＳ 明朝" panose="02020609040205080304" pitchFamily="17" charset="-128"/>
              </a:rPr>
              <a:t>本人であるかの</a:t>
            </a:r>
            <a:r>
              <a:rPr lang="ja-JP" altLang="en-US" dirty="0">
                <a:latin typeface="ＭＳ 明朝" panose="02020609040205080304" pitchFamily="17" charset="-128"/>
                <a:ea typeface="ＭＳ 明朝" panose="02020609040205080304" pitchFamily="17" charset="-128"/>
              </a:rPr>
              <a:t>確認を受けます。投票所入場券がない場合、口頭等で本人確認を行いますので、投票は出来ますが、少し時間がかかりますのでなるべく入場券は持っていくようにしましょう。</a:t>
            </a:r>
            <a:endParaRPr lang="en-US" altLang="ja-JP" dirty="0">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2899409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4400" y="741363"/>
            <a:ext cx="4978400" cy="3733800"/>
          </a:xfrm>
          <a:prstGeom prst="rect">
            <a:avLst/>
          </a:prstGeom>
        </p:spPr>
      </p:sp>
      <p:sp>
        <p:nvSpPr>
          <p:cNvPr id="3" name="ノート プレースホルダー 2"/>
          <p:cNvSpPr>
            <a:spLocks noGrp="1"/>
          </p:cNvSpPr>
          <p:nvPr>
            <p:ph type="body" idx="1"/>
          </p:nvPr>
        </p:nvSpPr>
        <p:spPr/>
        <p:txBody>
          <a:bodyPr/>
          <a:lstStyle/>
          <a:p>
            <a:r>
              <a:rPr kumimoji="1" lang="ja-JP" altLang="en-US" dirty="0" smtClean="0">
                <a:latin typeface="ＭＳ 明朝" panose="02020609040205080304" pitchFamily="17" charset="-128"/>
                <a:ea typeface="ＭＳ 明朝" panose="02020609040205080304" pitchFamily="17" charset="-128"/>
              </a:rPr>
              <a:t>①で確認がとれたら②から投票用紙が交付されますので、そちらを受け取ります。</a:t>
            </a:r>
            <a:endParaRPr kumimoji="1" lang="en-US" altLang="ja-JP" dirty="0" smtClean="0">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42019437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4.xml"/><Relationship Id="rId4"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直角三角形 9"/>
          <p:cNvSpPr/>
          <p:nvPr/>
        </p:nvSpPr>
        <p:spPr>
          <a:xfrm>
            <a:off x="4"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grpSp>
        <p:nvGrpSpPr>
          <p:cNvPr id="5" name="グループ化 1"/>
          <p:cNvGrpSpPr>
            <a:grpSpLocks/>
          </p:cNvGrpSpPr>
          <p:nvPr/>
        </p:nvGrpSpPr>
        <p:grpSpPr bwMode="auto">
          <a:xfrm>
            <a:off x="-3173" y="4953003"/>
            <a:ext cx="9147175" cy="1911351"/>
            <a:chOff x="-3765" y="4832896"/>
            <a:chExt cx="9147765" cy="2032192"/>
          </a:xfrm>
        </p:grpSpPr>
        <p:sp>
          <p:nvSpPr>
            <p:cNvPr id="6" name="フリーフォーム 6"/>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kumimoji="0" lang="en-US"/>
            </a:p>
          </p:txBody>
        </p:sp>
        <p:sp>
          <p:nvSpPr>
            <p:cNvPr id="7" name="フリーフォーム 7"/>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kumimoji="0" lang="en-US"/>
            </a:p>
          </p:txBody>
        </p:sp>
        <p:sp>
          <p:nvSpPr>
            <p:cNvPr id="8" name="フリーフォーム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cxnSp>
          <p:nvCxnSpPr>
            <p:cNvPr id="10" name="直線コネクタ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タイトル 8"/>
          <p:cNvSpPr>
            <a:spLocks noGrp="1"/>
          </p:cNvSpPr>
          <p:nvPr>
            <p:ph type="ctrTitle"/>
          </p:nvPr>
        </p:nvSpPr>
        <p:spPr>
          <a:xfrm>
            <a:off x="685802" y="1752605"/>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ja-JP" altLang="en-US" smtClean="0"/>
              <a:t>マスター タイトルの書式設定</a:t>
            </a:r>
            <a:endParaRPr lang="en-US"/>
          </a:p>
        </p:txBody>
      </p:sp>
      <p:sp>
        <p:nvSpPr>
          <p:cNvPr id="17" name="サブタイトル 16"/>
          <p:cNvSpPr>
            <a:spLocks noGrp="1"/>
          </p:cNvSpPr>
          <p:nvPr>
            <p:ph type="subTitle" idx="1"/>
          </p:nvPr>
        </p:nvSpPr>
        <p:spPr>
          <a:xfrm>
            <a:off x="685802" y="3611608"/>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ja-JP" altLang="en-US" smtClean="0"/>
              <a:t>マスター サブタイトルの書式設定</a:t>
            </a:r>
            <a:endParaRPr lang="en-US"/>
          </a:p>
        </p:txBody>
      </p:sp>
      <p:sp>
        <p:nvSpPr>
          <p:cNvPr id="11" name="日付プレースホルダー 29"/>
          <p:cNvSpPr>
            <a:spLocks noGrp="1"/>
          </p:cNvSpPr>
          <p:nvPr>
            <p:ph type="dt" sz="half" idx="10"/>
          </p:nvPr>
        </p:nvSpPr>
        <p:spPr/>
        <p:txBody>
          <a:bodyPr/>
          <a:lstStyle>
            <a:lvl1pPr>
              <a:defRPr smtClean="0">
                <a:solidFill>
                  <a:srgbClr val="FFFFFF"/>
                </a:solidFill>
              </a:defRPr>
            </a:lvl1pPr>
            <a:extLst/>
          </a:lstStyle>
          <a:p>
            <a:pPr>
              <a:defRPr/>
            </a:pPr>
            <a:r>
              <a:rPr lang="en-US" altLang="ja-JP" smtClean="0"/>
              <a:t>2016/3/23</a:t>
            </a:r>
            <a:endParaRPr lang="ja-JP" altLang="en-US" dirty="0"/>
          </a:p>
        </p:txBody>
      </p:sp>
      <p:sp>
        <p:nvSpPr>
          <p:cNvPr id="12" name="フッター プレースホルダー 18"/>
          <p:cNvSpPr>
            <a:spLocks noGrp="1"/>
          </p:cNvSpPr>
          <p:nvPr>
            <p:ph type="ftr" sz="quarter" idx="11"/>
          </p:nvPr>
        </p:nvSpPr>
        <p:spPr/>
        <p:txBody>
          <a:bodyPr/>
          <a:lstStyle>
            <a:lvl1pPr>
              <a:defRPr>
                <a:solidFill>
                  <a:schemeClr val="accent1">
                    <a:tint val="20000"/>
                  </a:schemeClr>
                </a:solidFill>
              </a:defRPr>
            </a:lvl1pPr>
            <a:extLst/>
          </a:lstStyle>
          <a:p>
            <a:pPr>
              <a:defRPr/>
            </a:pPr>
            <a:endParaRPr lang="ja-JP" altLang="en-US"/>
          </a:p>
        </p:txBody>
      </p:sp>
      <p:sp>
        <p:nvSpPr>
          <p:cNvPr id="13" name="スライド番号プレースホルダー 26"/>
          <p:cNvSpPr>
            <a:spLocks noGrp="1"/>
          </p:cNvSpPr>
          <p:nvPr>
            <p:ph type="sldNum" sz="quarter" idx="12"/>
          </p:nvPr>
        </p:nvSpPr>
        <p:spPr/>
        <p:txBody>
          <a:bodyPr/>
          <a:lstStyle>
            <a:lvl1pPr>
              <a:defRPr smtClean="0">
                <a:solidFill>
                  <a:srgbClr val="FFFFFF"/>
                </a:solidFill>
              </a:defRPr>
            </a:lvl1pPr>
            <a:extLst/>
          </a:lstStyle>
          <a:p>
            <a:pPr>
              <a:defRPr/>
            </a:pPr>
            <a:fld id="{FED42BD3-287E-45A1-9D43-375DAE2CDE1D}" type="slidenum">
              <a:rPr lang="ja-JP" altLang="en-US"/>
              <a:pPr>
                <a:defRPr/>
              </a:pPr>
              <a:t>‹#›</a:t>
            </a:fld>
            <a:endParaRPr lang="ja-JP" altLang="en-US" dirty="0"/>
          </a:p>
        </p:txBody>
      </p:sp>
    </p:spTree>
    <p:extLst>
      <p:ext uri="{BB962C8B-B14F-4D97-AF65-F5344CB8AC3E}">
        <p14:creationId xmlns:p14="http://schemas.microsoft.com/office/powerpoint/2010/main" val="15047737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lang="ja-JP" altLang="en-US" smtClean="0"/>
              <a:t>マスター タイトルの書式設定</a:t>
            </a:r>
            <a:endParaRPr lang="en-US"/>
          </a:p>
        </p:txBody>
      </p:sp>
      <p:sp>
        <p:nvSpPr>
          <p:cNvPr id="3" name="縦書きテキスト プレースホルダー 2"/>
          <p:cNvSpPr>
            <a:spLocks noGrp="1"/>
          </p:cNvSpPr>
          <p:nvPr>
            <p:ph type="body" orient="vert" idx="1"/>
          </p:nvPr>
        </p:nvSpPr>
        <p:spPr>
          <a:xfrm>
            <a:off x="457200" y="1481333"/>
            <a:ext cx="8229600" cy="4386071"/>
          </a:xfrm>
        </p:spPr>
        <p:txBody>
          <a:bodyPr vert="eaVert"/>
          <a:lstStyle>
            <a:extLs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ー 9"/>
          <p:cNvSpPr>
            <a:spLocks noGrp="1"/>
          </p:cNvSpPr>
          <p:nvPr>
            <p:ph type="dt" sz="half" idx="10"/>
          </p:nvPr>
        </p:nvSpPr>
        <p:spPr/>
        <p:txBody>
          <a:bodyPr/>
          <a:lstStyle>
            <a:lvl1pPr>
              <a:defRPr/>
            </a:lvl1pPr>
          </a:lstStyle>
          <a:p>
            <a:pPr>
              <a:defRPr/>
            </a:pPr>
            <a:r>
              <a:rPr lang="en-US" altLang="ja-JP" smtClean="0"/>
              <a:t>2016/3/23</a:t>
            </a:r>
            <a:endParaRPr lang="ja-JP" altLang="en-US" dirty="0"/>
          </a:p>
        </p:txBody>
      </p:sp>
      <p:sp>
        <p:nvSpPr>
          <p:cNvPr id="5" name="フッター プレースホルダー 21"/>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17"/>
          <p:cNvSpPr>
            <a:spLocks noGrp="1"/>
          </p:cNvSpPr>
          <p:nvPr>
            <p:ph type="sldNum" sz="quarter" idx="12"/>
          </p:nvPr>
        </p:nvSpPr>
        <p:spPr/>
        <p:txBody>
          <a:bodyPr/>
          <a:lstStyle>
            <a:lvl1pPr>
              <a:defRPr/>
            </a:lvl1pPr>
          </a:lstStyle>
          <a:p>
            <a:pPr>
              <a:defRPr/>
            </a:pPr>
            <a:fld id="{6553C9AD-86AE-4794-80C4-B42F2A9758B8}" type="slidenum">
              <a:rPr lang="ja-JP" altLang="en-US"/>
              <a:pPr>
                <a:defRPr/>
              </a:pPr>
              <a:t>‹#›</a:t>
            </a:fld>
            <a:endParaRPr lang="ja-JP" altLang="en-US" dirty="0"/>
          </a:p>
        </p:txBody>
      </p:sp>
    </p:spTree>
    <p:extLst>
      <p:ext uri="{BB962C8B-B14F-4D97-AF65-F5344CB8AC3E}">
        <p14:creationId xmlns:p14="http://schemas.microsoft.com/office/powerpoint/2010/main" val="118853429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44019" y="274644"/>
            <a:ext cx="1777470" cy="5592760"/>
          </a:xfrm>
        </p:spPr>
        <p:txBody>
          <a:bodyPr vert="eaVert"/>
          <a:lstStyle>
            <a:extLst/>
          </a:lstStyle>
          <a:p>
            <a:r>
              <a:rPr lang="ja-JP" altLang="en-US" smtClean="0"/>
              <a:t>マスター タイトルの書式設定</a:t>
            </a:r>
            <a:endParaRPr lang="en-US"/>
          </a:p>
        </p:txBody>
      </p:sp>
      <p:sp>
        <p:nvSpPr>
          <p:cNvPr id="3" name="縦書きテキスト プレースホルダー 2"/>
          <p:cNvSpPr>
            <a:spLocks noGrp="1"/>
          </p:cNvSpPr>
          <p:nvPr>
            <p:ph type="body" orient="vert" idx="1"/>
          </p:nvPr>
        </p:nvSpPr>
        <p:spPr>
          <a:xfrm>
            <a:off x="457200" y="274644"/>
            <a:ext cx="6324601" cy="5592760"/>
          </a:xfrm>
        </p:spPr>
        <p:txBody>
          <a:bodyPr vert="eaVert"/>
          <a:lstStyle>
            <a:extLs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ー 9"/>
          <p:cNvSpPr>
            <a:spLocks noGrp="1"/>
          </p:cNvSpPr>
          <p:nvPr>
            <p:ph type="dt" sz="half" idx="10"/>
          </p:nvPr>
        </p:nvSpPr>
        <p:spPr/>
        <p:txBody>
          <a:bodyPr/>
          <a:lstStyle>
            <a:lvl1pPr>
              <a:defRPr/>
            </a:lvl1pPr>
          </a:lstStyle>
          <a:p>
            <a:pPr>
              <a:defRPr/>
            </a:pPr>
            <a:r>
              <a:rPr lang="en-US" altLang="ja-JP" smtClean="0"/>
              <a:t>2016/3/23</a:t>
            </a:r>
            <a:endParaRPr lang="ja-JP" altLang="en-US" dirty="0"/>
          </a:p>
        </p:txBody>
      </p:sp>
      <p:sp>
        <p:nvSpPr>
          <p:cNvPr id="5" name="フッター プレースホルダー 21"/>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17"/>
          <p:cNvSpPr>
            <a:spLocks noGrp="1"/>
          </p:cNvSpPr>
          <p:nvPr>
            <p:ph type="sldNum" sz="quarter" idx="12"/>
          </p:nvPr>
        </p:nvSpPr>
        <p:spPr/>
        <p:txBody>
          <a:bodyPr/>
          <a:lstStyle>
            <a:lvl1pPr>
              <a:defRPr/>
            </a:lvl1pPr>
          </a:lstStyle>
          <a:p>
            <a:pPr>
              <a:defRPr/>
            </a:pPr>
            <a:fld id="{92270D1C-E354-4C18-B80C-ED608BF18997}" type="slidenum">
              <a:rPr lang="ja-JP" altLang="en-US"/>
              <a:pPr>
                <a:defRPr/>
              </a:pPr>
              <a:t>‹#›</a:t>
            </a:fld>
            <a:endParaRPr lang="ja-JP" altLang="en-US" dirty="0"/>
          </a:p>
        </p:txBody>
      </p:sp>
    </p:spTree>
    <p:extLst>
      <p:ext uri="{BB962C8B-B14F-4D97-AF65-F5344CB8AC3E}">
        <p14:creationId xmlns:p14="http://schemas.microsoft.com/office/powerpoint/2010/main" val="162601213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lstStyle>
            <a:extLs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タイトル 6"/>
          <p:cNvSpPr>
            <a:spLocks noGrp="1"/>
          </p:cNvSpPr>
          <p:nvPr>
            <p:ph type="title"/>
          </p:nvPr>
        </p:nvSpPr>
        <p:spPr/>
        <p:txBody>
          <a:bodyPr rtlCol="0"/>
          <a:lstStyle>
            <a:extLst/>
          </a:lstStyle>
          <a:p>
            <a:r>
              <a:rPr lang="ja-JP" altLang="en-US" smtClean="0"/>
              <a:t>マスター タイトルの書式設定</a:t>
            </a:r>
            <a:endParaRPr lang="en-US"/>
          </a:p>
        </p:txBody>
      </p:sp>
      <p:sp>
        <p:nvSpPr>
          <p:cNvPr id="4" name="日付プレースホルダー 9"/>
          <p:cNvSpPr>
            <a:spLocks noGrp="1"/>
          </p:cNvSpPr>
          <p:nvPr>
            <p:ph type="dt" sz="half" idx="10"/>
          </p:nvPr>
        </p:nvSpPr>
        <p:spPr/>
        <p:txBody>
          <a:bodyPr/>
          <a:lstStyle>
            <a:lvl1pPr>
              <a:defRPr/>
            </a:lvl1pPr>
          </a:lstStyle>
          <a:p>
            <a:pPr>
              <a:defRPr/>
            </a:pPr>
            <a:r>
              <a:rPr lang="en-US" altLang="ja-JP" smtClean="0"/>
              <a:t>2016/3/23</a:t>
            </a:r>
            <a:endParaRPr lang="ja-JP" altLang="en-US" dirty="0"/>
          </a:p>
        </p:txBody>
      </p:sp>
      <p:sp>
        <p:nvSpPr>
          <p:cNvPr id="5" name="フッター プレースホルダー 21"/>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17"/>
          <p:cNvSpPr>
            <a:spLocks noGrp="1"/>
          </p:cNvSpPr>
          <p:nvPr>
            <p:ph type="sldNum" sz="quarter" idx="12"/>
          </p:nvPr>
        </p:nvSpPr>
        <p:spPr/>
        <p:txBody>
          <a:bodyPr/>
          <a:lstStyle>
            <a:lvl1pPr>
              <a:defRPr/>
            </a:lvl1pPr>
          </a:lstStyle>
          <a:p>
            <a:pPr>
              <a:defRPr/>
            </a:pPr>
            <a:fld id="{BE2CFB4A-5CC6-4910-96A1-FA86C6B90EF9}" type="slidenum">
              <a:rPr lang="ja-JP" altLang="en-US"/>
              <a:pPr>
                <a:defRPr/>
              </a:pPr>
              <a:t>‹#›</a:t>
            </a:fld>
            <a:endParaRPr lang="ja-JP" altLang="en-US" dirty="0"/>
          </a:p>
        </p:txBody>
      </p:sp>
    </p:spTree>
    <p:extLst>
      <p:ext uri="{BB962C8B-B14F-4D97-AF65-F5344CB8AC3E}">
        <p14:creationId xmlns:p14="http://schemas.microsoft.com/office/powerpoint/2010/main" val="365251939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4" name="山形 6"/>
          <p:cNvSpPr/>
          <p:nvPr/>
        </p:nvSpPr>
        <p:spPr>
          <a:xfrm>
            <a:off x="3636965" y="3005139"/>
            <a:ext cx="182564"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kumimoji="0" lang="en-US"/>
          </a:p>
        </p:txBody>
      </p:sp>
      <p:sp>
        <p:nvSpPr>
          <p:cNvPr id="5" name="山形 7"/>
          <p:cNvSpPr/>
          <p:nvPr/>
        </p:nvSpPr>
        <p:spPr>
          <a:xfrm>
            <a:off x="3449643" y="3005139"/>
            <a:ext cx="184151"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kumimoji="0" lang="en-US"/>
          </a:p>
        </p:txBody>
      </p:sp>
      <p:sp>
        <p:nvSpPr>
          <p:cNvPr id="2" name="タイトル 1"/>
          <p:cNvSpPr>
            <a:spLocks noGrp="1"/>
          </p:cNvSpPr>
          <p:nvPr>
            <p:ph type="title"/>
          </p:nvPr>
        </p:nvSpPr>
        <p:spPr>
          <a:xfrm>
            <a:off x="722378"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ja-JP" altLang="en-US" smtClean="0"/>
              <a:t>マスター タイトルの書式設定</a:t>
            </a:r>
            <a:endParaRPr lang="en-US"/>
          </a:p>
        </p:txBody>
      </p:sp>
      <p:sp>
        <p:nvSpPr>
          <p:cNvPr id="3" name="テキスト プレースホルダー 2"/>
          <p:cNvSpPr>
            <a:spLocks noGrp="1"/>
          </p:cNvSpPr>
          <p:nvPr>
            <p:ph type="body" idx="1"/>
          </p:nvPr>
        </p:nvSpPr>
        <p:spPr>
          <a:xfrm>
            <a:off x="3922713" y="2931713"/>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ja-JP" altLang="en-US" smtClean="0"/>
              <a:t>マスター テキストの書式設定</a:t>
            </a:r>
          </a:p>
        </p:txBody>
      </p:sp>
      <p:sp>
        <p:nvSpPr>
          <p:cNvPr id="6" name="日付プレースホルダー 3"/>
          <p:cNvSpPr>
            <a:spLocks noGrp="1"/>
          </p:cNvSpPr>
          <p:nvPr>
            <p:ph type="dt" sz="half" idx="10"/>
          </p:nvPr>
        </p:nvSpPr>
        <p:spPr/>
        <p:txBody>
          <a:bodyPr/>
          <a:lstStyle>
            <a:lvl1pPr>
              <a:defRPr/>
            </a:lvl1pPr>
            <a:extLst/>
          </a:lstStyle>
          <a:p>
            <a:pPr>
              <a:defRPr/>
            </a:pPr>
            <a:r>
              <a:rPr lang="en-US" altLang="ja-JP" smtClean="0"/>
              <a:t>2016/3/23</a:t>
            </a:r>
            <a:endParaRPr lang="ja-JP" altLang="en-US" dirty="0"/>
          </a:p>
        </p:txBody>
      </p:sp>
      <p:sp>
        <p:nvSpPr>
          <p:cNvPr id="7" name="フッター プレースホルダー 4"/>
          <p:cNvSpPr>
            <a:spLocks noGrp="1"/>
          </p:cNvSpPr>
          <p:nvPr>
            <p:ph type="ftr" sz="quarter" idx="11"/>
          </p:nvPr>
        </p:nvSpPr>
        <p:spPr/>
        <p:txBody>
          <a:bodyPr/>
          <a:lstStyle>
            <a:lvl1pPr>
              <a:defRPr/>
            </a:lvl1pPr>
            <a:extLst/>
          </a:lstStyle>
          <a:p>
            <a:pPr>
              <a:defRPr/>
            </a:pPr>
            <a:endParaRPr lang="ja-JP" altLang="en-US"/>
          </a:p>
        </p:txBody>
      </p:sp>
      <p:sp>
        <p:nvSpPr>
          <p:cNvPr id="8" name="スライド番号プレースホルダー 5"/>
          <p:cNvSpPr>
            <a:spLocks noGrp="1"/>
          </p:cNvSpPr>
          <p:nvPr>
            <p:ph type="sldNum" sz="quarter" idx="12"/>
          </p:nvPr>
        </p:nvSpPr>
        <p:spPr/>
        <p:txBody>
          <a:bodyPr/>
          <a:lstStyle>
            <a:lvl1pPr>
              <a:defRPr/>
            </a:lvl1pPr>
            <a:extLst/>
          </a:lstStyle>
          <a:p>
            <a:pPr>
              <a:defRPr/>
            </a:pPr>
            <a:fld id="{0A39FBC3-8DA1-42F4-A162-FE9DA6128718}" type="slidenum">
              <a:rPr lang="ja-JP" altLang="en-US"/>
              <a:pPr>
                <a:defRPr/>
              </a:pPr>
              <a:t>‹#›</a:t>
            </a:fld>
            <a:endParaRPr lang="ja-JP" altLang="en-US" dirty="0"/>
          </a:p>
        </p:txBody>
      </p:sp>
    </p:spTree>
    <p:extLst>
      <p:ext uri="{BB962C8B-B14F-4D97-AF65-F5344CB8AC3E}">
        <p14:creationId xmlns:p14="http://schemas.microsoft.com/office/powerpoint/2010/main" val="237914000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 name="コンテンツ プレースホルダー 2"/>
          <p:cNvSpPr>
            <a:spLocks noGrp="1"/>
          </p:cNvSpPr>
          <p:nvPr>
            <p:ph sz="half" idx="1"/>
          </p:nvPr>
        </p:nvSpPr>
        <p:spPr>
          <a:xfrm>
            <a:off x="457202" y="1481329"/>
            <a:ext cx="4038601" cy="4525964"/>
          </a:xfrm>
        </p:spPr>
        <p:txBody>
          <a:bodyPr/>
          <a:lstStyle>
            <a:lvl1pPr>
              <a:defRPr sz="2800"/>
            </a:lvl1pPr>
            <a:lvl2pPr>
              <a:defRPr sz="2400"/>
            </a:lvl2pPr>
            <a:lvl3pPr>
              <a:defRPr sz="2000"/>
            </a:lvl3pPr>
            <a:lvl4pPr>
              <a:defRPr sz="1800"/>
            </a:lvl4pPr>
            <a:lvl5pPr>
              <a:defRPr sz="1800"/>
            </a:lvl5pPr>
            <a:extLs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コンテンツ プレースホルダー 3"/>
          <p:cNvSpPr>
            <a:spLocks noGrp="1"/>
          </p:cNvSpPr>
          <p:nvPr>
            <p:ph sz="half" idx="2"/>
          </p:nvPr>
        </p:nvSpPr>
        <p:spPr>
          <a:xfrm>
            <a:off x="4648203" y="1481329"/>
            <a:ext cx="4038601" cy="4525964"/>
          </a:xfrm>
        </p:spPr>
        <p:txBody>
          <a:bodyPr/>
          <a:lstStyle>
            <a:lvl1pPr>
              <a:defRPr sz="2800"/>
            </a:lvl1pPr>
            <a:lvl2pPr>
              <a:defRPr sz="2400"/>
            </a:lvl2pPr>
            <a:lvl3pPr>
              <a:defRPr sz="2000"/>
            </a:lvl3pPr>
            <a:lvl4pPr>
              <a:defRPr sz="1800"/>
            </a:lvl4pPr>
            <a:lvl5pPr>
              <a:defRPr sz="1800"/>
            </a:lvl5pPr>
            <a:extLs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8" name="タイトル 7"/>
          <p:cNvSpPr>
            <a:spLocks noGrp="1"/>
          </p:cNvSpPr>
          <p:nvPr>
            <p:ph type="title"/>
          </p:nvPr>
        </p:nvSpPr>
        <p:spPr/>
        <p:txBody>
          <a:bodyPr rtlCol="0"/>
          <a:lstStyle>
            <a:extLst/>
          </a:lstStyle>
          <a:p>
            <a:r>
              <a:rPr lang="ja-JP" altLang="en-US" smtClean="0"/>
              <a:t>マスター タイトルの書式設定</a:t>
            </a:r>
            <a:endParaRPr lang="en-US"/>
          </a:p>
        </p:txBody>
      </p:sp>
      <p:sp>
        <p:nvSpPr>
          <p:cNvPr id="5" name="日付プレースホルダー 4"/>
          <p:cNvSpPr>
            <a:spLocks noGrp="1"/>
          </p:cNvSpPr>
          <p:nvPr>
            <p:ph type="dt" sz="half" idx="10"/>
          </p:nvPr>
        </p:nvSpPr>
        <p:spPr/>
        <p:txBody>
          <a:bodyPr/>
          <a:lstStyle>
            <a:lvl1pPr>
              <a:defRPr/>
            </a:lvl1pPr>
            <a:extLst/>
          </a:lstStyle>
          <a:p>
            <a:pPr>
              <a:defRPr/>
            </a:pPr>
            <a:r>
              <a:rPr lang="en-US" altLang="ja-JP" smtClean="0"/>
              <a:t>2016/3/23</a:t>
            </a:r>
            <a:endParaRPr lang="ja-JP" altLang="en-US" dirty="0"/>
          </a:p>
        </p:txBody>
      </p:sp>
      <p:sp>
        <p:nvSpPr>
          <p:cNvPr id="6" name="フッター プレースホルダー 5"/>
          <p:cNvSpPr>
            <a:spLocks noGrp="1"/>
          </p:cNvSpPr>
          <p:nvPr>
            <p:ph type="ftr" sz="quarter" idx="11"/>
          </p:nvPr>
        </p:nvSpPr>
        <p:spPr/>
        <p:txBody>
          <a:bodyPr/>
          <a:lstStyle>
            <a:lvl1pPr>
              <a:defRPr/>
            </a:lvl1pPr>
            <a:extLst/>
          </a:lstStyle>
          <a:p>
            <a:pPr>
              <a:defRPr/>
            </a:pPr>
            <a:endParaRPr lang="ja-JP" altLang="en-US"/>
          </a:p>
        </p:txBody>
      </p:sp>
      <p:sp>
        <p:nvSpPr>
          <p:cNvPr id="7" name="スライド番号プレースホルダー 6"/>
          <p:cNvSpPr>
            <a:spLocks noGrp="1"/>
          </p:cNvSpPr>
          <p:nvPr>
            <p:ph type="sldNum" sz="quarter" idx="12"/>
          </p:nvPr>
        </p:nvSpPr>
        <p:spPr/>
        <p:txBody>
          <a:bodyPr/>
          <a:lstStyle>
            <a:lvl1pPr>
              <a:defRPr/>
            </a:lvl1pPr>
            <a:extLst/>
          </a:lstStyle>
          <a:p>
            <a:pPr>
              <a:defRPr/>
            </a:pPr>
            <a:fld id="{9B9B3DB7-18B7-4261-A5F2-381B5C764960}" type="slidenum">
              <a:rPr lang="ja-JP" altLang="en-US"/>
              <a:pPr>
                <a:defRPr/>
              </a:pPr>
              <a:t>‹#›</a:t>
            </a:fld>
            <a:endParaRPr lang="ja-JP" altLang="en-US" dirty="0"/>
          </a:p>
        </p:txBody>
      </p:sp>
    </p:spTree>
    <p:extLst>
      <p:ext uri="{BB962C8B-B14F-4D97-AF65-F5344CB8AC3E}">
        <p14:creationId xmlns:p14="http://schemas.microsoft.com/office/powerpoint/2010/main" val="3497355649"/>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1"/>
            <a:ext cx="8229600" cy="1143000"/>
          </a:xfrm>
        </p:spPr>
        <p:txBody>
          <a:bodyPr/>
          <a:lstStyle>
            <a:lvl1pPr>
              <a:defRPr/>
            </a:lvl1pPr>
            <a:extLst/>
          </a:lstStyle>
          <a:p>
            <a:r>
              <a:rPr lang="ja-JP" altLang="en-US" smtClean="0"/>
              <a:t>マスター タイトルの書式設定</a:t>
            </a:r>
            <a:endParaRPr lang="en-US"/>
          </a:p>
        </p:txBody>
      </p:sp>
      <p:sp>
        <p:nvSpPr>
          <p:cNvPr id="3" name="テキスト プレースホルダー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ja-JP" altLang="en-US" smtClean="0"/>
              <a:t>マスター テキストの書式設定</a:t>
            </a:r>
          </a:p>
        </p:txBody>
      </p:sp>
      <p:sp>
        <p:nvSpPr>
          <p:cNvPr id="4" name="テキスト プレースホルダー 3"/>
          <p:cNvSpPr>
            <a:spLocks noGrp="1"/>
          </p:cNvSpPr>
          <p:nvPr>
            <p:ph type="body" sz="half" idx="3"/>
          </p:nvPr>
        </p:nvSpPr>
        <p:spPr>
          <a:xfrm>
            <a:off x="4645031" y="5410200"/>
            <a:ext cx="4041774"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ja-JP" altLang="en-US" smtClean="0"/>
              <a:t>マスター テキストの書式設定</a:t>
            </a:r>
          </a:p>
        </p:txBody>
      </p:sp>
      <p:sp>
        <p:nvSpPr>
          <p:cNvPr id="5" name="コンテンツ プレースホルダー 4"/>
          <p:cNvSpPr>
            <a:spLocks noGrp="1"/>
          </p:cNvSpPr>
          <p:nvPr>
            <p:ph sz="quarter" idx="2"/>
          </p:nvPr>
        </p:nvSpPr>
        <p:spPr>
          <a:xfrm>
            <a:off x="457200" y="1444297"/>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コンテンツ プレースホルダー 5"/>
          <p:cNvSpPr>
            <a:spLocks noGrp="1"/>
          </p:cNvSpPr>
          <p:nvPr>
            <p:ph sz="quarter" idx="4"/>
          </p:nvPr>
        </p:nvSpPr>
        <p:spPr>
          <a:xfrm>
            <a:off x="4645029" y="1444297"/>
            <a:ext cx="4041774"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ー 6"/>
          <p:cNvSpPr>
            <a:spLocks noGrp="1"/>
          </p:cNvSpPr>
          <p:nvPr>
            <p:ph type="dt" sz="half" idx="10"/>
          </p:nvPr>
        </p:nvSpPr>
        <p:spPr/>
        <p:txBody>
          <a:bodyPr/>
          <a:lstStyle>
            <a:lvl1pPr>
              <a:defRPr/>
            </a:lvl1pPr>
            <a:extLst/>
          </a:lstStyle>
          <a:p>
            <a:pPr>
              <a:defRPr/>
            </a:pPr>
            <a:r>
              <a:rPr lang="en-US" altLang="ja-JP" smtClean="0"/>
              <a:t>2016/3/23</a:t>
            </a:r>
            <a:endParaRPr lang="ja-JP" altLang="en-US" dirty="0"/>
          </a:p>
        </p:txBody>
      </p:sp>
      <p:sp>
        <p:nvSpPr>
          <p:cNvPr id="8" name="フッター プレースホルダー 7"/>
          <p:cNvSpPr>
            <a:spLocks noGrp="1"/>
          </p:cNvSpPr>
          <p:nvPr>
            <p:ph type="ftr" sz="quarter" idx="11"/>
          </p:nvPr>
        </p:nvSpPr>
        <p:spPr/>
        <p:txBody>
          <a:bodyPr/>
          <a:lstStyle>
            <a:lvl1pPr>
              <a:defRPr/>
            </a:lvl1pPr>
            <a:extLst/>
          </a:lstStyle>
          <a:p>
            <a:pPr>
              <a:defRPr/>
            </a:pPr>
            <a:endParaRPr lang="ja-JP" altLang="en-US"/>
          </a:p>
        </p:txBody>
      </p:sp>
      <p:sp>
        <p:nvSpPr>
          <p:cNvPr id="9" name="スライド番号プレースホルダー 8"/>
          <p:cNvSpPr>
            <a:spLocks noGrp="1"/>
          </p:cNvSpPr>
          <p:nvPr>
            <p:ph type="sldNum" sz="quarter" idx="12"/>
          </p:nvPr>
        </p:nvSpPr>
        <p:spPr/>
        <p:txBody>
          <a:bodyPr/>
          <a:lstStyle>
            <a:lvl1pPr>
              <a:defRPr/>
            </a:lvl1pPr>
            <a:extLst/>
          </a:lstStyle>
          <a:p>
            <a:pPr>
              <a:defRPr/>
            </a:pPr>
            <a:fld id="{EC22E4A0-4F02-43B9-A05C-BEE43DB3E147}" type="slidenum">
              <a:rPr lang="ja-JP" altLang="en-US"/>
              <a:pPr>
                <a:defRPr/>
              </a:pPr>
              <a:t>‹#›</a:t>
            </a:fld>
            <a:endParaRPr lang="ja-JP" altLang="en-US" dirty="0"/>
          </a:p>
        </p:txBody>
      </p:sp>
    </p:spTree>
    <p:extLst>
      <p:ext uri="{BB962C8B-B14F-4D97-AF65-F5344CB8AC3E}">
        <p14:creationId xmlns:p14="http://schemas.microsoft.com/office/powerpoint/2010/main" val="3861345652"/>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 name="タイトル 5"/>
          <p:cNvSpPr>
            <a:spLocks noGrp="1"/>
          </p:cNvSpPr>
          <p:nvPr>
            <p:ph type="title"/>
          </p:nvPr>
        </p:nvSpPr>
        <p:spPr/>
        <p:txBody>
          <a:bodyPr rtlCol="0"/>
          <a:lstStyle>
            <a:extLst/>
          </a:lstStyle>
          <a:p>
            <a:r>
              <a:rPr lang="ja-JP" altLang="en-US" smtClean="0"/>
              <a:t>マスター タイトルの書式設定</a:t>
            </a:r>
            <a:endParaRPr lang="en-US"/>
          </a:p>
        </p:txBody>
      </p:sp>
      <p:sp>
        <p:nvSpPr>
          <p:cNvPr id="3" name="日付プレースホルダー 2"/>
          <p:cNvSpPr>
            <a:spLocks noGrp="1"/>
          </p:cNvSpPr>
          <p:nvPr>
            <p:ph type="dt" sz="half" idx="10"/>
          </p:nvPr>
        </p:nvSpPr>
        <p:spPr/>
        <p:txBody>
          <a:bodyPr/>
          <a:lstStyle>
            <a:lvl1pPr>
              <a:defRPr/>
            </a:lvl1pPr>
            <a:extLst/>
          </a:lstStyle>
          <a:p>
            <a:pPr>
              <a:defRPr/>
            </a:pPr>
            <a:r>
              <a:rPr lang="en-US" altLang="ja-JP" smtClean="0"/>
              <a:t>2016/3/23</a:t>
            </a:r>
            <a:endParaRPr lang="ja-JP" altLang="en-US" dirty="0"/>
          </a:p>
        </p:txBody>
      </p:sp>
      <p:sp>
        <p:nvSpPr>
          <p:cNvPr id="4" name="フッター プレースホルダー 3"/>
          <p:cNvSpPr>
            <a:spLocks noGrp="1"/>
          </p:cNvSpPr>
          <p:nvPr>
            <p:ph type="ftr" sz="quarter" idx="11"/>
          </p:nvPr>
        </p:nvSpPr>
        <p:spPr/>
        <p:txBody>
          <a:bodyPr/>
          <a:lstStyle>
            <a:lvl1pPr>
              <a:defRPr/>
            </a:lvl1pPr>
            <a:extLst/>
          </a:lstStyle>
          <a:p>
            <a:pPr>
              <a:defRPr/>
            </a:pPr>
            <a:endParaRPr lang="ja-JP" altLang="en-US"/>
          </a:p>
        </p:txBody>
      </p:sp>
      <p:sp>
        <p:nvSpPr>
          <p:cNvPr id="5" name="スライド番号プレースホルダー 4"/>
          <p:cNvSpPr>
            <a:spLocks noGrp="1"/>
          </p:cNvSpPr>
          <p:nvPr>
            <p:ph type="sldNum" sz="quarter" idx="12"/>
          </p:nvPr>
        </p:nvSpPr>
        <p:spPr/>
        <p:txBody>
          <a:bodyPr/>
          <a:lstStyle>
            <a:lvl1pPr>
              <a:defRPr/>
            </a:lvl1pPr>
            <a:extLst/>
          </a:lstStyle>
          <a:p>
            <a:pPr>
              <a:defRPr/>
            </a:pPr>
            <a:fld id="{34E011B4-801B-4E11-820E-6E0D7F674BD9}" type="slidenum">
              <a:rPr lang="ja-JP" altLang="en-US"/>
              <a:pPr>
                <a:defRPr/>
              </a:pPr>
              <a:t>‹#›</a:t>
            </a:fld>
            <a:endParaRPr lang="ja-JP" altLang="en-US" dirty="0"/>
          </a:p>
        </p:txBody>
      </p:sp>
    </p:spTree>
    <p:extLst>
      <p:ext uri="{BB962C8B-B14F-4D97-AF65-F5344CB8AC3E}">
        <p14:creationId xmlns:p14="http://schemas.microsoft.com/office/powerpoint/2010/main" val="3816495286"/>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9"/>
          <p:cNvSpPr>
            <a:spLocks noGrp="1"/>
          </p:cNvSpPr>
          <p:nvPr>
            <p:ph type="dt" sz="half" idx="10"/>
          </p:nvPr>
        </p:nvSpPr>
        <p:spPr/>
        <p:txBody>
          <a:bodyPr/>
          <a:lstStyle>
            <a:lvl1pPr>
              <a:defRPr/>
            </a:lvl1pPr>
          </a:lstStyle>
          <a:p>
            <a:pPr>
              <a:defRPr/>
            </a:pPr>
            <a:r>
              <a:rPr lang="en-US" altLang="ja-JP" smtClean="0"/>
              <a:t>2016/3/23</a:t>
            </a:r>
            <a:endParaRPr lang="ja-JP" altLang="en-US" dirty="0"/>
          </a:p>
        </p:txBody>
      </p:sp>
      <p:sp>
        <p:nvSpPr>
          <p:cNvPr id="3" name="フッター プレースホルダー 21"/>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ー 17"/>
          <p:cNvSpPr>
            <a:spLocks noGrp="1"/>
          </p:cNvSpPr>
          <p:nvPr>
            <p:ph type="sldNum" sz="quarter" idx="12"/>
          </p:nvPr>
        </p:nvSpPr>
        <p:spPr/>
        <p:txBody>
          <a:bodyPr/>
          <a:lstStyle>
            <a:lvl1pPr>
              <a:defRPr/>
            </a:lvl1pPr>
          </a:lstStyle>
          <a:p>
            <a:pPr>
              <a:defRPr/>
            </a:pPr>
            <a:fld id="{08D97D74-020F-4E75-B1F2-DD4F86889355}" type="slidenum">
              <a:rPr lang="ja-JP" altLang="en-US"/>
              <a:pPr>
                <a:defRPr/>
              </a:pPr>
              <a:t>‹#›</a:t>
            </a:fld>
            <a:endParaRPr lang="ja-JP" altLang="en-US" dirty="0"/>
          </a:p>
        </p:txBody>
      </p:sp>
    </p:spTree>
    <p:extLst>
      <p:ext uri="{BB962C8B-B14F-4D97-AF65-F5344CB8AC3E}">
        <p14:creationId xmlns:p14="http://schemas.microsoft.com/office/powerpoint/2010/main" val="1330386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1"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ja-JP" altLang="en-US" smtClean="0"/>
              <a:t>マスター タイトルの書式設定</a:t>
            </a:r>
            <a:endParaRPr lang="en-US"/>
          </a:p>
        </p:txBody>
      </p:sp>
      <p:sp>
        <p:nvSpPr>
          <p:cNvPr id="3" name="テキスト プレースホルダー 2"/>
          <p:cNvSpPr>
            <a:spLocks noGrp="1"/>
          </p:cNvSpPr>
          <p:nvPr>
            <p:ph type="body" idx="2"/>
          </p:nvPr>
        </p:nvSpPr>
        <p:spPr>
          <a:xfrm>
            <a:off x="4419600" y="5355104"/>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ja-JP" altLang="en-US" smtClean="0"/>
              <a:t>マスター テキストの書式設定</a:t>
            </a:r>
          </a:p>
        </p:txBody>
      </p:sp>
      <p:sp>
        <p:nvSpPr>
          <p:cNvPr id="4" name="コンテンツ プレースホルダー 3"/>
          <p:cNvSpPr>
            <a:spLocks noGrp="1"/>
          </p:cNvSpPr>
          <p:nvPr>
            <p:ph sz="half" idx="1"/>
          </p:nvPr>
        </p:nvSpPr>
        <p:spPr>
          <a:xfrm>
            <a:off x="914401"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ー 4"/>
          <p:cNvSpPr>
            <a:spLocks noGrp="1"/>
          </p:cNvSpPr>
          <p:nvPr>
            <p:ph type="dt" sz="half" idx="10"/>
          </p:nvPr>
        </p:nvSpPr>
        <p:spPr/>
        <p:txBody>
          <a:bodyPr/>
          <a:lstStyle>
            <a:lvl1pPr>
              <a:defRPr/>
            </a:lvl1pPr>
            <a:extLst/>
          </a:lstStyle>
          <a:p>
            <a:pPr>
              <a:defRPr/>
            </a:pPr>
            <a:r>
              <a:rPr lang="en-US" altLang="ja-JP" smtClean="0"/>
              <a:t>2016/3/23</a:t>
            </a:r>
            <a:endParaRPr lang="ja-JP" altLang="en-US" dirty="0"/>
          </a:p>
        </p:txBody>
      </p:sp>
      <p:sp>
        <p:nvSpPr>
          <p:cNvPr id="6" name="フッター プレースホルダー 5"/>
          <p:cNvSpPr>
            <a:spLocks noGrp="1"/>
          </p:cNvSpPr>
          <p:nvPr>
            <p:ph type="ftr" sz="quarter" idx="11"/>
          </p:nvPr>
        </p:nvSpPr>
        <p:spPr/>
        <p:txBody>
          <a:bodyPr/>
          <a:lstStyle>
            <a:lvl1pPr>
              <a:defRPr/>
            </a:lvl1pPr>
            <a:extLst/>
          </a:lstStyle>
          <a:p>
            <a:pPr>
              <a:defRPr/>
            </a:pPr>
            <a:endParaRPr lang="ja-JP" altLang="en-US"/>
          </a:p>
        </p:txBody>
      </p:sp>
      <p:sp>
        <p:nvSpPr>
          <p:cNvPr id="7" name="スライド番号プレースホルダー 6"/>
          <p:cNvSpPr>
            <a:spLocks noGrp="1"/>
          </p:cNvSpPr>
          <p:nvPr>
            <p:ph type="sldNum" sz="quarter" idx="12"/>
          </p:nvPr>
        </p:nvSpPr>
        <p:spPr/>
        <p:txBody>
          <a:bodyPr/>
          <a:lstStyle>
            <a:lvl1pPr>
              <a:defRPr/>
            </a:lvl1pPr>
            <a:extLst/>
          </a:lstStyle>
          <a:p>
            <a:pPr>
              <a:defRPr/>
            </a:pPr>
            <a:fld id="{E24356DE-D05F-40F1-B0A2-3807E02A025A}" type="slidenum">
              <a:rPr lang="ja-JP" altLang="en-US"/>
              <a:pPr>
                <a:defRPr/>
              </a:pPr>
              <a:t>‹#›</a:t>
            </a:fld>
            <a:endParaRPr lang="ja-JP" altLang="en-US" dirty="0"/>
          </a:p>
        </p:txBody>
      </p:sp>
    </p:spTree>
    <p:extLst>
      <p:ext uri="{BB962C8B-B14F-4D97-AF65-F5344CB8AC3E}">
        <p14:creationId xmlns:p14="http://schemas.microsoft.com/office/powerpoint/2010/main" val="1073968762"/>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5" name="フリーフォーム 7"/>
          <p:cNvSpPr>
            <a:spLocks/>
          </p:cNvSpPr>
          <p:nvPr/>
        </p:nvSpPr>
        <p:spPr bwMode="auto">
          <a:xfrm>
            <a:off x="500063" y="5945191"/>
            <a:ext cx="4940300" cy="92075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kumimoji="0" lang="en-US"/>
          </a:p>
        </p:txBody>
      </p:sp>
      <p:sp>
        <p:nvSpPr>
          <p:cNvPr id="6" name="フリーフォーム 8"/>
          <p:cNvSpPr>
            <a:spLocks/>
          </p:cNvSpPr>
          <p:nvPr/>
        </p:nvSpPr>
        <p:spPr bwMode="auto">
          <a:xfrm>
            <a:off x="485781" y="5938837"/>
            <a:ext cx="3690939" cy="933452"/>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kumimoji="0" lang="en-US"/>
          </a:p>
        </p:txBody>
      </p:sp>
      <p:sp>
        <p:nvSpPr>
          <p:cNvPr id="7" name="直角三角形 9"/>
          <p:cNvSpPr>
            <a:spLocks/>
          </p:cNvSpPr>
          <p:nvPr/>
        </p:nvSpPr>
        <p:spPr bwMode="auto">
          <a:xfrm>
            <a:off x="-6043" y="5791257"/>
            <a:ext cx="3402315" cy="1080868"/>
          </a:xfrm>
          <a:prstGeom prst="rtTriangle">
            <a:avLst/>
          </a:prstGeom>
          <a:blipFill>
            <a:blip r:embed="rId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cxnSp>
        <p:nvCxnSpPr>
          <p:cNvPr id="8" name="直線コネクタ 10"/>
          <p:cNvCxnSpPr/>
          <p:nvPr/>
        </p:nvCxnSpPr>
        <p:spPr>
          <a:xfrm>
            <a:off x="-9235" y="5787742"/>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山形 11"/>
          <p:cNvSpPr/>
          <p:nvPr/>
        </p:nvSpPr>
        <p:spPr>
          <a:xfrm>
            <a:off x="8664579" y="4987924"/>
            <a:ext cx="182564"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kumimoji="0" lang="en-US"/>
          </a:p>
        </p:txBody>
      </p:sp>
      <p:sp>
        <p:nvSpPr>
          <p:cNvPr id="10" name="山形 12"/>
          <p:cNvSpPr/>
          <p:nvPr/>
        </p:nvSpPr>
        <p:spPr>
          <a:xfrm>
            <a:off x="8477253" y="4987924"/>
            <a:ext cx="182564"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kumimoji="0" lang="en-US"/>
          </a:p>
        </p:txBody>
      </p:sp>
      <p:sp>
        <p:nvSpPr>
          <p:cNvPr id="4" name="テキスト プレースホルダー 3"/>
          <p:cNvSpPr>
            <a:spLocks noGrp="1"/>
          </p:cNvSpPr>
          <p:nvPr>
            <p:ph type="body" sz="half" idx="2"/>
          </p:nvPr>
        </p:nvSpPr>
        <p:spPr>
          <a:xfrm>
            <a:off x="1141233" y="5443404"/>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ja-JP" altLang="en-US" smtClean="0"/>
              <a:t>マスター テキストの書式設定</a:t>
            </a:r>
          </a:p>
        </p:txBody>
      </p:sp>
      <p:sp>
        <p:nvSpPr>
          <p:cNvPr id="3" name="図プレースホルダー 2"/>
          <p:cNvSpPr>
            <a:spLocks noGrp="1"/>
          </p:cNvSpPr>
          <p:nvPr>
            <p:ph type="pic" idx="1"/>
          </p:nvPr>
        </p:nvSpPr>
        <p:spPr>
          <a:xfrm>
            <a:off x="228602"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ja-JP" altLang="en-US" noProof="0" smtClean="0"/>
              <a:t>アイコンをクリックして図を追加</a:t>
            </a:r>
            <a:endParaRPr lang="en-US" noProof="0" dirty="0"/>
          </a:p>
        </p:txBody>
      </p:sp>
      <p:sp>
        <p:nvSpPr>
          <p:cNvPr id="2" name="タイトル 1"/>
          <p:cNvSpPr>
            <a:spLocks noGrp="1"/>
          </p:cNvSpPr>
          <p:nvPr>
            <p:ph type="title"/>
          </p:nvPr>
        </p:nvSpPr>
        <p:spPr>
          <a:xfrm>
            <a:off x="228603" y="4865124"/>
            <a:ext cx="8075433"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ja-JP" altLang="en-US" smtClean="0"/>
              <a:t>マスター タイトルの書式設定</a:t>
            </a:r>
            <a:endParaRPr lang="en-US"/>
          </a:p>
        </p:txBody>
      </p:sp>
      <p:sp>
        <p:nvSpPr>
          <p:cNvPr id="11" name="日付プレースホルダー 4"/>
          <p:cNvSpPr>
            <a:spLocks noGrp="1"/>
          </p:cNvSpPr>
          <p:nvPr>
            <p:ph type="dt" sz="half" idx="10"/>
          </p:nvPr>
        </p:nvSpPr>
        <p:spPr/>
        <p:txBody>
          <a:bodyPr/>
          <a:lstStyle>
            <a:lvl1pPr>
              <a:defRPr smtClean="0">
                <a:solidFill>
                  <a:schemeClr val="tx1"/>
                </a:solidFill>
              </a:defRPr>
            </a:lvl1pPr>
            <a:extLst/>
          </a:lstStyle>
          <a:p>
            <a:pPr>
              <a:defRPr/>
            </a:pPr>
            <a:r>
              <a:rPr lang="en-US" altLang="ja-JP" smtClean="0"/>
              <a:t>2016/3/23</a:t>
            </a:r>
            <a:endParaRPr lang="ja-JP" altLang="en-US" dirty="0"/>
          </a:p>
        </p:txBody>
      </p:sp>
      <p:sp>
        <p:nvSpPr>
          <p:cNvPr id="12" name="フッター プレースホルダー 5"/>
          <p:cNvSpPr>
            <a:spLocks noGrp="1"/>
          </p:cNvSpPr>
          <p:nvPr>
            <p:ph type="ftr" sz="quarter" idx="11"/>
          </p:nvPr>
        </p:nvSpPr>
        <p:spPr/>
        <p:txBody>
          <a:bodyPr/>
          <a:lstStyle>
            <a:lvl1pPr>
              <a:defRPr>
                <a:solidFill>
                  <a:schemeClr val="tx1"/>
                </a:solidFill>
              </a:defRPr>
            </a:lvl1pPr>
            <a:extLst/>
          </a:lstStyle>
          <a:p>
            <a:pPr>
              <a:defRPr/>
            </a:pPr>
            <a:endParaRPr lang="ja-JP" altLang="en-US"/>
          </a:p>
        </p:txBody>
      </p:sp>
      <p:sp>
        <p:nvSpPr>
          <p:cNvPr id="13" name="スライド番号プレースホルダー 6"/>
          <p:cNvSpPr>
            <a:spLocks noGrp="1"/>
          </p:cNvSpPr>
          <p:nvPr>
            <p:ph type="sldNum" sz="quarter" idx="12"/>
          </p:nvPr>
        </p:nvSpPr>
        <p:spPr/>
        <p:txBody>
          <a:bodyPr/>
          <a:lstStyle>
            <a:lvl1pPr>
              <a:defRPr smtClean="0">
                <a:solidFill>
                  <a:schemeClr val="tx1"/>
                </a:solidFill>
              </a:defRPr>
            </a:lvl1pPr>
            <a:extLst/>
          </a:lstStyle>
          <a:p>
            <a:pPr>
              <a:defRPr/>
            </a:pPr>
            <a:fld id="{2699C4CF-0577-431F-B5BB-D7C3D2823645}" type="slidenum">
              <a:rPr lang="ja-JP" altLang="en-US"/>
              <a:pPr>
                <a:defRPr/>
              </a:pPr>
              <a:t>‹#›</a:t>
            </a:fld>
            <a:endParaRPr lang="ja-JP" altLang="en-US" dirty="0"/>
          </a:p>
        </p:txBody>
      </p:sp>
    </p:spTree>
    <p:extLst>
      <p:ext uri="{BB962C8B-B14F-4D97-AF65-F5344CB8AC3E}">
        <p14:creationId xmlns:p14="http://schemas.microsoft.com/office/powerpoint/2010/main" val="246017537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フリーフォーム 12"/>
          <p:cNvSpPr>
            <a:spLocks/>
          </p:cNvSpPr>
          <p:nvPr/>
        </p:nvSpPr>
        <p:spPr bwMode="auto">
          <a:xfrm>
            <a:off x="500063" y="5945191"/>
            <a:ext cx="4940300" cy="92075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kumimoji="0" lang="en-US"/>
          </a:p>
        </p:txBody>
      </p:sp>
      <p:sp>
        <p:nvSpPr>
          <p:cNvPr id="12" name="フリーフォーム 11"/>
          <p:cNvSpPr>
            <a:spLocks/>
          </p:cNvSpPr>
          <p:nvPr/>
        </p:nvSpPr>
        <p:spPr bwMode="auto">
          <a:xfrm>
            <a:off x="485781" y="5938837"/>
            <a:ext cx="3690939" cy="933452"/>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kumimoji="0" lang="en-US"/>
          </a:p>
        </p:txBody>
      </p:sp>
      <p:sp>
        <p:nvSpPr>
          <p:cNvPr id="14" name="直角三角形 13"/>
          <p:cNvSpPr>
            <a:spLocks/>
          </p:cNvSpPr>
          <p:nvPr/>
        </p:nvSpPr>
        <p:spPr bwMode="auto">
          <a:xfrm>
            <a:off x="-6043" y="5791257"/>
            <a:ext cx="3402315"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cxnSp>
        <p:nvCxnSpPr>
          <p:cNvPr id="15" name="直線コネクタ 14"/>
          <p:cNvCxnSpPr/>
          <p:nvPr/>
        </p:nvCxnSpPr>
        <p:spPr>
          <a:xfrm>
            <a:off x="-9235" y="5787742"/>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タイトル プレースホルダー 8"/>
          <p:cNvSpPr>
            <a:spLocks noGrp="1"/>
          </p:cNvSpPr>
          <p:nvPr>
            <p:ph type="title"/>
          </p:nvPr>
        </p:nvSpPr>
        <p:spPr>
          <a:xfrm>
            <a:off x="457200" y="274640"/>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ja-JP" altLang="en-US" smtClean="0"/>
              <a:t>マスター タイトルの書式設定</a:t>
            </a:r>
            <a:endParaRPr lang="en-US"/>
          </a:p>
        </p:txBody>
      </p:sp>
      <p:sp>
        <p:nvSpPr>
          <p:cNvPr id="1033" name="テキスト プレースホルダー 29"/>
          <p:cNvSpPr>
            <a:spLocks noGrp="1"/>
          </p:cNvSpPr>
          <p:nvPr>
            <p:ph type="body" idx="1"/>
          </p:nvPr>
        </p:nvSpPr>
        <p:spPr bwMode="auto">
          <a:xfrm>
            <a:off x="457200" y="1481137"/>
            <a:ext cx="8229600" cy="4525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ltLang="ja-JP" smtClean="0"/>
          </a:p>
        </p:txBody>
      </p:sp>
      <p:sp>
        <p:nvSpPr>
          <p:cNvPr id="10" name="日付プレースホルダー 9"/>
          <p:cNvSpPr>
            <a:spLocks noGrp="1"/>
          </p:cNvSpPr>
          <p:nvPr>
            <p:ph type="dt" sz="half" idx="2"/>
          </p:nvPr>
        </p:nvSpPr>
        <p:spPr>
          <a:xfrm>
            <a:off x="6727827" y="6408742"/>
            <a:ext cx="1919289" cy="365125"/>
          </a:xfrm>
          <a:prstGeom prst="rect">
            <a:avLst/>
          </a:prstGeom>
        </p:spPr>
        <p:txBody>
          <a:bodyPr vert="horz" anchor="b"/>
          <a:lstStyle>
            <a:lvl1pPr algn="l" eaLnBrk="1" latinLnBrk="0" hangingPunct="1">
              <a:defRPr kumimoji="0" sz="1000" smtClean="0">
                <a:solidFill>
                  <a:schemeClr val="tx1"/>
                </a:solidFill>
              </a:defRPr>
            </a:lvl1pPr>
            <a:extLst/>
          </a:lstStyle>
          <a:p>
            <a:pPr>
              <a:defRPr/>
            </a:pPr>
            <a:r>
              <a:rPr lang="en-US" altLang="ja-JP" smtClean="0"/>
              <a:t>2016/3/23</a:t>
            </a:r>
            <a:endParaRPr lang="ja-JP" altLang="en-US" dirty="0"/>
          </a:p>
        </p:txBody>
      </p:sp>
      <p:sp>
        <p:nvSpPr>
          <p:cNvPr id="22" name="フッター プレースホルダー 21"/>
          <p:cNvSpPr>
            <a:spLocks noGrp="1"/>
          </p:cNvSpPr>
          <p:nvPr>
            <p:ph type="ftr" sz="quarter" idx="3"/>
          </p:nvPr>
        </p:nvSpPr>
        <p:spPr>
          <a:xfrm>
            <a:off x="4379918" y="6408742"/>
            <a:ext cx="2351086"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ja-JP" altLang="en-US"/>
          </a:p>
        </p:txBody>
      </p:sp>
      <p:sp>
        <p:nvSpPr>
          <p:cNvPr id="18" name="スライド番号プレースホルダー 17"/>
          <p:cNvSpPr>
            <a:spLocks noGrp="1"/>
          </p:cNvSpPr>
          <p:nvPr>
            <p:ph type="sldNum" sz="quarter" idx="4"/>
          </p:nvPr>
        </p:nvSpPr>
        <p:spPr>
          <a:xfrm>
            <a:off x="8647116" y="6408742"/>
            <a:ext cx="366713" cy="365125"/>
          </a:xfrm>
          <a:prstGeom prst="rect">
            <a:avLst/>
          </a:prstGeom>
        </p:spPr>
        <p:txBody>
          <a:bodyPr vert="horz" anchor="b"/>
          <a:lstStyle>
            <a:lvl1pPr algn="r" eaLnBrk="1" latinLnBrk="0" hangingPunct="1">
              <a:defRPr kumimoji="0" sz="1000" b="0" smtClean="0">
                <a:solidFill>
                  <a:schemeClr val="tx1"/>
                </a:solidFill>
              </a:defRPr>
            </a:lvl1pPr>
            <a:extLst/>
          </a:lstStyle>
          <a:p>
            <a:pPr>
              <a:defRPr/>
            </a:pPr>
            <a:fld id="{7B7BC26D-4523-4E06-A554-3C5413ACA33D}" type="slidenum">
              <a:rPr lang="ja-JP" altLang="en-US"/>
              <a:pPr>
                <a:defRPr/>
              </a:pPr>
              <a:t>‹#›</a:t>
            </a:fld>
            <a:endParaRPr lang="ja-JP" altLang="en-US" dirty="0"/>
          </a:p>
        </p:txBody>
      </p:sp>
    </p:spTree>
  </p:cSld>
  <p:clrMap bg1="lt1" tx1="dk1" bg2="lt2" tx2="dk2" accent1="accent1" accent2="accent2" accent3="accent3" accent4="accent4" accent5="accent5" accent6="accent6" hlink="hlink" folHlink="folHlink"/>
  <p:sldLayoutIdLst>
    <p:sldLayoutId id="2147484180" r:id="rId1"/>
    <p:sldLayoutId id="2147484167" r:id="rId2"/>
    <p:sldLayoutId id="2147484181" r:id="rId3"/>
    <p:sldLayoutId id="2147484182" r:id="rId4"/>
    <p:sldLayoutId id="2147484183" r:id="rId5"/>
    <p:sldLayoutId id="2147484184" r:id="rId6"/>
    <p:sldLayoutId id="2147484166" r:id="rId7"/>
    <p:sldLayoutId id="2147484185" r:id="rId8"/>
    <p:sldLayoutId id="2147484186" r:id="rId9"/>
    <p:sldLayoutId id="2147484165" r:id="rId10"/>
    <p:sldLayoutId id="2147484164" r:id="rId11"/>
  </p:sldLayoutIdLst>
  <p:timing>
    <p:tnLst>
      <p:par>
        <p:cTn id="1" dur="indefinite" restart="never" nodeType="tmRoot"/>
      </p:par>
    </p:tnLst>
  </p:timing>
  <p:hf sldNum="0" hdr="0" ftr="0" dt="0"/>
  <p:txStyles>
    <p:titleStyle>
      <a:lvl1pPr algn="l" rtl="0" fontAlgn="base">
        <a:spcBef>
          <a:spcPct val="0"/>
        </a:spcBef>
        <a:spcAft>
          <a:spcPct val="0"/>
        </a:spcAft>
        <a:defRPr kumimoji="1"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kumimoji="1" sz="4100" b="1">
          <a:solidFill>
            <a:schemeClr val="tx2"/>
          </a:solidFill>
          <a:latin typeface="Lucida Sans Unicode" pitchFamily="34" charset="0"/>
          <a:ea typeface="ＭＳ Ｐゴシック" charset="-128"/>
        </a:defRPr>
      </a:lvl2pPr>
      <a:lvl3pPr algn="l" rtl="0" fontAlgn="base">
        <a:spcBef>
          <a:spcPct val="0"/>
        </a:spcBef>
        <a:spcAft>
          <a:spcPct val="0"/>
        </a:spcAft>
        <a:defRPr kumimoji="1" sz="4100" b="1">
          <a:solidFill>
            <a:schemeClr val="tx2"/>
          </a:solidFill>
          <a:latin typeface="Lucida Sans Unicode" pitchFamily="34" charset="0"/>
          <a:ea typeface="ＭＳ Ｐゴシック" charset="-128"/>
        </a:defRPr>
      </a:lvl3pPr>
      <a:lvl4pPr algn="l" rtl="0" fontAlgn="base">
        <a:spcBef>
          <a:spcPct val="0"/>
        </a:spcBef>
        <a:spcAft>
          <a:spcPct val="0"/>
        </a:spcAft>
        <a:defRPr kumimoji="1" sz="4100" b="1">
          <a:solidFill>
            <a:schemeClr val="tx2"/>
          </a:solidFill>
          <a:latin typeface="Lucida Sans Unicode" pitchFamily="34" charset="0"/>
          <a:ea typeface="ＭＳ Ｐゴシック" charset="-128"/>
        </a:defRPr>
      </a:lvl4pPr>
      <a:lvl5pPr algn="l" rtl="0" fontAlgn="base">
        <a:spcBef>
          <a:spcPct val="0"/>
        </a:spcBef>
        <a:spcAft>
          <a:spcPct val="0"/>
        </a:spcAft>
        <a:defRPr kumimoji="1" sz="4100" b="1">
          <a:solidFill>
            <a:schemeClr val="tx2"/>
          </a:solidFill>
          <a:latin typeface="Lucida Sans Unicode" pitchFamily="34" charset="0"/>
          <a:ea typeface="ＭＳ Ｐゴシック" charset="-128"/>
        </a:defRPr>
      </a:lvl5pPr>
      <a:lvl6pPr marL="457200" algn="l" rtl="0" fontAlgn="base">
        <a:spcBef>
          <a:spcPct val="0"/>
        </a:spcBef>
        <a:spcAft>
          <a:spcPct val="0"/>
        </a:spcAft>
        <a:defRPr kumimoji="1" sz="4100" b="1">
          <a:solidFill>
            <a:schemeClr val="tx2"/>
          </a:solidFill>
          <a:latin typeface="Lucida Sans Unicode" pitchFamily="34" charset="0"/>
          <a:ea typeface="ＭＳ Ｐゴシック" charset="-128"/>
        </a:defRPr>
      </a:lvl6pPr>
      <a:lvl7pPr marL="914400" algn="l" rtl="0" fontAlgn="base">
        <a:spcBef>
          <a:spcPct val="0"/>
        </a:spcBef>
        <a:spcAft>
          <a:spcPct val="0"/>
        </a:spcAft>
        <a:defRPr kumimoji="1" sz="4100" b="1">
          <a:solidFill>
            <a:schemeClr val="tx2"/>
          </a:solidFill>
          <a:latin typeface="Lucida Sans Unicode" pitchFamily="34" charset="0"/>
          <a:ea typeface="ＭＳ Ｐゴシック" charset="-128"/>
        </a:defRPr>
      </a:lvl7pPr>
      <a:lvl8pPr marL="1371600" algn="l" rtl="0" fontAlgn="base">
        <a:spcBef>
          <a:spcPct val="0"/>
        </a:spcBef>
        <a:spcAft>
          <a:spcPct val="0"/>
        </a:spcAft>
        <a:defRPr kumimoji="1" sz="4100" b="1">
          <a:solidFill>
            <a:schemeClr val="tx2"/>
          </a:solidFill>
          <a:latin typeface="Lucida Sans Unicode" pitchFamily="34" charset="0"/>
          <a:ea typeface="ＭＳ Ｐゴシック" charset="-128"/>
        </a:defRPr>
      </a:lvl8pPr>
      <a:lvl9pPr marL="1828800" algn="l" rtl="0" fontAlgn="base">
        <a:spcBef>
          <a:spcPct val="0"/>
        </a:spcBef>
        <a:spcAft>
          <a:spcPct val="0"/>
        </a:spcAft>
        <a:defRPr kumimoji="1" sz="4100" b="1">
          <a:solidFill>
            <a:schemeClr val="tx2"/>
          </a:solidFill>
          <a:latin typeface="Lucida Sans Unicode" pitchFamily="34" charset="0"/>
          <a:ea typeface="ＭＳ Ｐゴシック" charset="-128"/>
        </a:defRPr>
      </a:lvl9pPr>
      <a:extLst/>
    </p:titleStyle>
    <p:bodyStyle>
      <a:lvl1pPr marL="365125" indent="-255588" algn="l" rtl="0" fontAlgn="base">
        <a:spcBef>
          <a:spcPts val="400"/>
        </a:spcBef>
        <a:spcAft>
          <a:spcPct val="0"/>
        </a:spcAft>
        <a:buClr>
          <a:schemeClr val="accent1"/>
        </a:buClr>
        <a:buSzPct val="68000"/>
        <a:buFont typeface="Wingdings 3" pitchFamily="18" charset="2"/>
        <a:buChar char=""/>
        <a:defRPr kumimoji="1"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kumimoji="1"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kumimoji="1"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kumimoji="1"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umimoji="1"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1"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1" sz="1600" kern="1200" baseline="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microsoft.com/office/2007/relationships/hdphoto" Target="../media/hdphoto1.wdp"/></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467543" y="1340767"/>
            <a:ext cx="8229600" cy="4525964"/>
          </a:xfrm>
        </p:spPr>
        <p:txBody>
          <a:bodyPr/>
          <a:lstStyle/>
          <a:p>
            <a:r>
              <a:rPr lang="ja-JP" altLang="en-US" dirty="0">
                <a:latin typeface="HGS創英角ﾎﾟｯﾌﾟ体" panose="040B0A00000000000000" pitchFamily="50" charset="-128"/>
                <a:ea typeface="HGS創英角ﾎﾟｯﾌﾟ体" panose="040B0A00000000000000" pitchFamily="50" charset="-128"/>
              </a:rPr>
              <a:t>これから</a:t>
            </a:r>
            <a:r>
              <a:rPr kumimoji="1" lang="ja-JP" altLang="en-US" dirty="0" smtClean="0">
                <a:latin typeface="HGS創英角ﾎﾟｯﾌﾟ体" panose="040B0A00000000000000" pitchFamily="50" charset="-128"/>
                <a:ea typeface="HGS創英角ﾎﾟｯﾌﾟ体" panose="040B0A00000000000000" pitchFamily="50" charset="-128"/>
              </a:rPr>
              <a:t>、皆さんが１８歳になったら行うことができる選挙の「投票」について、実際に体験していただきます。</a:t>
            </a:r>
            <a:endParaRPr kumimoji="1" lang="en-US" altLang="ja-JP" dirty="0" smtClean="0">
              <a:latin typeface="HGS創英角ﾎﾟｯﾌﾟ体" panose="040B0A00000000000000" pitchFamily="50" charset="-128"/>
              <a:ea typeface="HGS創英角ﾎﾟｯﾌﾟ体" panose="040B0A00000000000000" pitchFamily="50" charset="-128"/>
            </a:endParaRPr>
          </a:p>
          <a:p>
            <a:pPr marL="109537" indent="0">
              <a:buNone/>
            </a:pPr>
            <a:endParaRPr kumimoji="1" lang="en-US" altLang="ja-JP" dirty="0" smtClean="0">
              <a:latin typeface="HGS創英角ﾎﾟｯﾌﾟ体" panose="040B0A00000000000000" pitchFamily="50" charset="-128"/>
              <a:ea typeface="HGS創英角ﾎﾟｯﾌﾟ体" panose="040B0A00000000000000" pitchFamily="50" charset="-128"/>
            </a:endParaRPr>
          </a:p>
          <a:p>
            <a:pPr lvl="1">
              <a:buFont typeface="Wingdings" panose="05000000000000000000" pitchFamily="2" charset="2"/>
              <a:buChar char="l"/>
            </a:pPr>
            <a:r>
              <a:rPr lang="ja-JP" altLang="en-US" dirty="0" smtClean="0">
                <a:latin typeface="HGS創英角ﾎﾟｯﾌﾟ体" panose="040B0A00000000000000" pitchFamily="50" charset="-128"/>
                <a:ea typeface="HGS創英角ﾎﾟｯﾌﾟ体" panose="040B0A00000000000000" pitchFamily="50" charset="-128"/>
              </a:rPr>
              <a:t>　投票所ってどんなところ？</a:t>
            </a:r>
            <a:endParaRPr lang="en-US" altLang="ja-JP" dirty="0" smtClean="0">
              <a:latin typeface="HGS創英角ﾎﾟｯﾌﾟ体" panose="040B0A00000000000000" pitchFamily="50" charset="-128"/>
              <a:ea typeface="HGS創英角ﾎﾟｯﾌﾟ体" panose="040B0A00000000000000" pitchFamily="50" charset="-128"/>
            </a:endParaRPr>
          </a:p>
          <a:p>
            <a:pPr lvl="1">
              <a:buFont typeface="Wingdings" panose="05000000000000000000" pitchFamily="2" charset="2"/>
              <a:buChar char="l"/>
            </a:pPr>
            <a:r>
              <a:rPr lang="ja-JP" altLang="en-US" dirty="0" smtClean="0">
                <a:latin typeface="HGS創英角ﾎﾟｯﾌﾟ体" panose="040B0A00000000000000" pitchFamily="50" charset="-128"/>
                <a:ea typeface="HGS創英角ﾎﾟｯﾌﾟ体" panose="040B0A00000000000000" pitchFamily="50" charset="-128"/>
              </a:rPr>
              <a:t>　投票のしかたって？</a:t>
            </a:r>
            <a:endParaRPr lang="en-US" altLang="ja-JP" dirty="0" smtClean="0">
              <a:latin typeface="HGS創英角ﾎﾟｯﾌﾟ体" panose="040B0A00000000000000" pitchFamily="50" charset="-128"/>
              <a:ea typeface="HGS創英角ﾎﾟｯﾌﾟ体" panose="040B0A00000000000000" pitchFamily="50" charset="-128"/>
            </a:endParaRPr>
          </a:p>
          <a:p>
            <a:pPr lvl="1">
              <a:buFont typeface="Wingdings" panose="05000000000000000000" pitchFamily="2" charset="2"/>
              <a:buChar char="l"/>
            </a:pPr>
            <a:r>
              <a:rPr kumimoji="1" lang="ja-JP" altLang="en-US" dirty="0" smtClean="0">
                <a:latin typeface="HGS創英角ﾎﾟｯﾌﾟ体" panose="040B0A00000000000000" pitchFamily="50" charset="-128"/>
                <a:ea typeface="HGS創英角ﾎﾟｯﾌﾟ体" panose="040B0A00000000000000" pitchFamily="50" charset="-128"/>
              </a:rPr>
              <a:t>　投票</a:t>
            </a:r>
            <a:r>
              <a:rPr kumimoji="1" lang="ja-JP" altLang="en-US" dirty="0">
                <a:latin typeface="HGS創英角ﾎﾟｯﾌﾟ体" panose="040B0A00000000000000" pitchFamily="50" charset="-128"/>
                <a:ea typeface="HGS創英角ﾎﾟｯﾌﾟ体" panose="040B0A00000000000000" pitchFamily="50" charset="-128"/>
              </a:rPr>
              <a:t>用紙の</a:t>
            </a:r>
            <a:r>
              <a:rPr kumimoji="1" lang="ja-JP" altLang="en-US" dirty="0" smtClean="0">
                <a:latin typeface="HGS創英角ﾎﾟｯﾌﾟ体" panose="040B0A00000000000000" pitchFamily="50" charset="-128"/>
                <a:ea typeface="HGS創英角ﾎﾟｯﾌﾟ体" panose="040B0A00000000000000" pitchFamily="50" charset="-128"/>
              </a:rPr>
              <a:t>秘密</a:t>
            </a:r>
            <a:endParaRPr kumimoji="1" lang="en-US" altLang="ja-JP" dirty="0" smtClean="0">
              <a:latin typeface="HGS創英角ﾎﾟｯﾌﾟ体" panose="040B0A00000000000000" pitchFamily="50" charset="-128"/>
              <a:ea typeface="HGS創英角ﾎﾟｯﾌﾟ体" panose="040B0A00000000000000" pitchFamily="50" charset="-128"/>
            </a:endParaRPr>
          </a:p>
          <a:p>
            <a:pPr lvl="1">
              <a:buFont typeface="Wingdings" panose="05000000000000000000" pitchFamily="2" charset="2"/>
              <a:buChar char="l"/>
            </a:pPr>
            <a:r>
              <a:rPr lang="ja-JP" altLang="en-US" dirty="0" smtClean="0">
                <a:latin typeface="HGS創英角ﾎﾟｯﾌﾟ体" panose="040B0A00000000000000" pitchFamily="50" charset="-128"/>
                <a:ea typeface="HGS創英角ﾎﾟｯﾌﾟ体" panose="040B0A00000000000000" pitchFamily="50" charset="-128"/>
              </a:rPr>
              <a:t>　投票</a:t>
            </a:r>
            <a:r>
              <a:rPr lang="ja-JP" altLang="en-US" dirty="0">
                <a:latin typeface="HGS創英角ﾎﾟｯﾌﾟ体" panose="040B0A00000000000000" pitchFamily="50" charset="-128"/>
                <a:ea typeface="HGS創英角ﾎﾟｯﾌﾟ体" panose="040B0A00000000000000" pitchFamily="50" charset="-128"/>
              </a:rPr>
              <a:t>用紙へ</a:t>
            </a:r>
            <a:r>
              <a:rPr lang="ja-JP" altLang="en-US" dirty="0" smtClean="0">
                <a:latin typeface="HGS創英角ﾎﾟｯﾌﾟ体" panose="040B0A00000000000000" pitchFamily="50" charset="-128"/>
                <a:ea typeface="HGS創英角ﾎﾟｯﾌﾟ体" panose="040B0A00000000000000" pitchFamily="50" charset="-128"/>
              </a:rPr>
              <a:t>の記入方法・注意事項</a:t>
            </a:r>
            <a:endParaRPr lang="en-US" altLang="ja-JP" dirty="0" smtClean="0">
              <a:latin typeface="HGS創英角ﾎﾟｯﾌﾟ体" panose="040B0A00000000000000" pitchFamily="50" charset="-128"/>
              <a:ea typeface="HGS創英角ﾎﾟｯﾌﾟ体" panose="040B0A00000000000000" pitchFamily="50" charset="-128"/>
            </a:endParaRPr>
          </a:p>
          <a:p>
            <a:pPr lvl="1">
              <a:buFont typeface="Wingdings" panose="05000000000000000000" pitchFamily="2" charset="2"/>
              <a:buChar char="l"/>
            </a:pPr>
            <a:r>
              <a:rPr kumimoji="1" lang="ja-JP" altLang="en-US" dirty="0" smtClean="0">
                <a:latin typeface="HGS創英角ﾎﾟｯﾌﾟ体" panose="040B0A00000000000000" pitchFamily="50" charset="-128"/>
                <a:ea typeface="HGS創英角ﾎﾟｯﾌﾟ体" panose="040B0A00000000000000" pitchFamily="50" charset="-128"/>
              </a:rPr>
              <a:t>　候補者</a:t>
            </a:r>
            <a:r>
              <a:rPr kumimoji="1" lang="ja-JP" altLang="en-US" dirty="0">
                <a:latin typeface="HGS創英角ﾎﾟｯﾌﾟ体" panose="040B0A00000000000000" pitchFamily="50" charset="-128"/>
                <a:ea typeface="HGS創英角ﾎﾟｯﾌﾟ体" panose="040B0A00000000000000" pitchFamily="50" charset="-128"/>
              </a:rPr>
              <a:t>の</a:t>
            </a:r>
            <a:r>
              <a:rPr kumimoji="1" lang="ja-JP" altLang="en-US" dirty="0" smtClean="0">
                <a:latin typeface="HGS創英角ﾎﾟｯﾌﾟ体" panose="040B0A00000000000000" pitchFamily="50" charset="-128"/>
                <a:ea typeface="HGS創英角ﾎﾟｯﾌﾟ体" panose="040B0A00000000000000" pitchFamily="50" charset="-128"/>
              </a:rPr>
              <a:t>選び方（選挙公報・候補者演説）</a:t>
            </a:r>
            <a:endParaRPr kumimoji="1" lang="en-US" altLang="ja-JP" dirty="0" smtClean="0">
              <a:latin typeface="HGS創英角ﾎﾟｯﾌﾟ体" panose="040B0A00000000000000" pitchFamily="50" charset="-128"/>
              <a:ea typeface="HGS創英角ﾎﾟｯﾌﾟ体" panose="040B0A00000000000000" pitchFamily="50" charset="-128"/>
            </a:endParaRPr>
          </a:p>
          <a:p>
            <a:pPr lvl="1">
              <a:buFont typeface="Wingdings" panose="05000000000000000000" pitchFamily="2" charset="2"/>
              <a:buChar char="l"/>
            </a:pPr>
            <a:r>
              <a:rPr lang="ja-JP" altLang="en-US" dirty="0" smtClean="0">
                <a:latin typeface="HGS創英角ﾎﾟｯﾌﾟ体" panose="040B0A00000000000000" pitchFamily="50" charset="-128"/>
                <a:ea typeface="HGS創英角ﾎﾟｯﾌﾟ体" panose="040B0A00000000000000" pitchFamily="50" charset="-128"/>
              </a:rPr>
              <a:t>　模擬投票</a:t>
            </a:r>
            <a:endParaRPr lang="en-US" altLang="ja-JP" dirty="0" smtClean="0">
              <a:latin typeface="HGS創英角ﾎﾟｯﾌﾟ体" panose="040B0A00000000000000" pitchFamily="50" charset="-128"/>
              <a:ea typeface="HGS創英角ﾎﾟｯﾌﾟ体" panose="040B0A00000000000000" pitchFamily="50" charset="-128"/>
            </a:endParaRPr>
          </a:p>
          <a:p>
            <a:pPr lvl="1">
              <a:buFont typeface="Wingdings" panose="05000000000000000000" pitchFamily="2" charset="2"/>
              <a:buChar char="l"/>
            </a:pPr>
            <a:r>
              <a:rPr kumimoji="1" lang="ja-JP" altLang="en-US" dirty="0" smtClean="0">
                <a:latin typeface="HGS創英角ﾎﾟｯﾌﾟ体" panose="040B0A00000000000000" pitchFamily="50" charset="-128"/>
                <a:ea typeface="HGS創英角ﾎﾟｯﾌﾟ体" panose="040B0A00000000000000" pitchFamily="50" charset="-128"/>
              </a:rPr>
              <a:t>　開票（結果発表）</a:t>
            </a:r>
            <a:endParaRPr kumimoji="1" lang="ja-JP" altLang="en-US" dirty="0">
              <a:latin typeface="HGS創英角ﾎﾟｯﾌﾟ体" panose="040B0A00000000000000" pitchFamily="50" charset="-128"/>
              <a:ea typeface="HGS創英角ﾎﾟｯﾌﾟ体" panose="040B0A00000000000000" pitchFamily="50" charset="-128"/>
            </a:endParaRPr>
          </a:p>
        </p:txBody>
      </p:sp>
      <p:sp>
        <p:nvSpPr>
          <p:cNvPr id="3" name="タイトル 2"/>
          <p:cNvSpPr>
            <a:spLocks noGrp="1"/>
          </p:cNvSpPr>
          <p:nvPr>
            <p:ph type="title"/>
          </p:nvPr>
        </p:nvSpPr>
        <p:spPr/>
        <p:txBody>
          <a:bodyPr/>
          <a:lstStyle/>
          <a:p>
            <a:r>
              <a:rPr kumimoji="1" lang="ja-JP" altLang="en-US" dirty="0" smtClean="0"/>
              <a:t>模擬選挙をしてみよう</a:t>
            </a:r>
            <a:endParaRPr kumimoji="1" lang="ja-JP" altLang="en-US" dirty="0"/>
          </a:p>
        </p:txBody>
      </p:sp>
      <p:pic>
        <p:nvPicPr>
          <p:cNvPr id="3074" name="Picture 2" descr="Z:\H27年度以前\03選挙管理担当\選管フォルダ\03 年度別文書保存用フォルダ\27 平成２７年度\05 啓発\05_01_啓発事業\05_01_150_住民票移動チラシ\02作成起案\5-8\5-8\5-8-06.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72207" y="4293099"/>
            <a:ext cx="2526085" cy="24214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28570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smtClean="0"/>
              <a:t>投票の仕方って？</a:t>
            </a:r>
            <a:endParaRPr kumimoji="1" lang="ja-JP" altLang="en-US" dirty="0"/>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835" t="14736" r="3957" b="21476"/>
          <a:stretch/>
        </p:blipFill>
        <p:spPr bwMode="auto">
          <a:xfrm>
            <a:off x="1259632" y="1268763"/>
            <a:ext cx="6660000" cy="4695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テキスト ボックス 3"/>
          <p:cNvSpPr txBox="1"/>
          <p:nvPr/>
        </p:nvSpPr>
        <p:spPr>
          <a:xfrm>
            <a:off x="794606" y="5157195"/>
            <a:ext cx="2536425" cy="707886"/>
          </a:xfrm>
          <a:prstGeom prst="rect">
            <a:avLst/>
          </a:prstGeom>
          <a:solidFill>
            <a:schemeClr val="bg1"/>
          </a:solidFill>
          <a:ln>
            <a:solidFill>
              <a:schemeClr val="tx1"/>
            </a:solidFill>
          </a:ln>
        </p:spPr>
        <p:txBody>
          <a:bodyPr wrap="square" rtlCol="0">
            <a:spAutoFit/>
          </a:bodyPr>
          <a:lstStyle/>
          <a:p>
            <a:r>
              <a:rPr lang="ja-JP" altLang="en-US" sz="2000" dirty="0"/>
              <a:t>ここ</a:t>
            </a:r>
            <a:r>
              <a:rPr lang="ja-JP" altLang="en-US" sz="2000" dirty="0" smtClean="0"/>
              <a:t>で候補者名などを記載します。</a:t>
            </a:r>
            <a:endParaRPr kumimoji="1" lang="ja-JP" altLang="en-US" sz="2000" dirty="0"/>
          </a:p>
        </p:txBody>
      </p:sp>
      <p:sp>
        <p:nvSpPr>
          <p:cNvPr id="11" name="正方形/長方形 10"/>
          <p:cNvSpPr/>
          <p:nvPr/>
        </p:nvSpPr>
        <p:spPr>
          <a:xfrm>
            <a:off x="4103952" y="4725144"/>
            <a:ext cx="1764197" cy="864096"/>
          </a:xfrm>
          <a:prstGeom prst="rect">
            <a:avLst/>
          </a:prstGeom>
          <a:solidFill>
            <a:srgbClr val="C5E9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2860792" y="3584205"/>
            <a:ext cx="882100" cy="1140940"/>
          </a:xfrm>
          <a:prstGeom prst="rect">
            <a:avLst/>
          </a:prstGeom>
          <a:solidFill>
            <a:srgbClr val="C5E9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右矢印 5"/>
          <p:cNvSpPr/>
          <p:nvPr/>
        </p:nvSpPr>
        <p:spPr>
          <a:xfrm rot="7565980">
            <a:off x="2580103" y="3644450"/>
            <a:ext cx="1097931" cy="258105"/>
          </a:xfrm>
          <a:prstGeom prst="rightArrow">
            <a:avLst>
              <a:gd name="adj1" fmla="val 45255"/>
              <a:gd name="adj2" fmla="val 51741"/>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3744003" y="3150000"/>
            <a:ext cx="653938" cy="176400"/>
          </a:xfrm>
          <a:prstGeom prst="rect">
            <a:avLst/>
          </a:prstGeom>
          <a:solidFill>
            <a:srgbClr val="C5E9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8816430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lang="ja-JP" altLang="en-US" dirty="0" smtClean="0"/>
              <a:t>候補者</a:t>
            </a:r>
            <a:r>
              <a:rPr lang="ja-JP" altLang="en-US" dirty="0"/>
              <a:t>氏名</a:t>
            </a:r>
            <a:r>
              <a:rPr lang="ja-JP" altLang="en-US" dirty="0" smtClean="0"/>
              <a:t>等</a:t>
            </a:r>
            <a:r>
              <a:rPr lang="ja-JP" altLang="en-US" dirty="0"/>
              <a:t>掲示</a:t>
            </a:r>
            <a:endParaRPr kumimoji="1" lang="ja-JP" altLang="en-US" dirty="0"/>
          </a:p>
        </p:txBody>
      </p:sp>
      <p:pic>
        <p:nvPicPr>
          <p:cNvPr id="4" name="コンテンツ プレースホルダー 4"/>
          <p:cNvPicPr>
            <a:picLocks noChangeAspect="1"/>
          </p:cNvPicPr>
          <p:nvPr/>
        </p:nvPicPr>
        <p:blipFill rotWithShape="1">
          <a:blip r:embed="rId3">
            <a:extLst>
              <a:ext uri="{28A0092B-C50C-407E-A947-70E740481C1C}">
                <a14:useLocalDpi xmlns:a14="http://schemas.microsoft.com/office/drawing/2010/main" val="0"/>
              </a:ext>
            </a:extLst>
          </a:blip>
          <a:srcRect t="4198" r="37644" b="11156"/>
          <a:stretch/>
        </p:blipFill>
        <p:spPr bwMode="auto">
          <a:xfrm>
            <a:off x="2496712" y="1556792"/>
            <a:ext cx="4091513" cy="518457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33299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smtClean="0"/>
              <a:t>投票の仕方って？</a:t>
            </a:r>
            <a:endParaRPr kumimoji="1" lang="ja-JP" altLang="en-US" dirty="0"/>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835" t="14736" r="3957" b="21476"/>
          <a:stretch/>
        </p:blipFill>
        <p:spPr bwMode="auto">
          <a:xfrm>
            <a:off x="1259632" y="1268763"/>
            <a:ext cx="6660000" cy="4695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正方形/長方形 10"/>
          <p:cNvSpPr/>
          <p:nvPr/>
        </p:nvSpPr>
        <p:spPr>
          <a:xfrm>
            <a:off x="4103952" y="4725144"/>
            <a:ext cx="1764197" cy="864096"/>
          </a:xfrm>
          <a:prstGeom prst="rect">
            <a:avLst/>
          </a:prstGeom>
          <a:solidFill>
            <a:srgbClr val="C5E9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2860792" y="3584205"/>
            <a:ext cx="882100" cy="1140940"/>
          </a:xfrm>
          <a:prstGeom prst="rect">
            <a:avLst/>
          </a:prstGeom>
          <a:solidFill>
            <a:srgbClr val="C5E9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右矢印 8"/>
          <p:cNvSpPr/>
          <p:nvPr/>
        </p:nvSpPr>
        <p:spPr>
          <a:xfrm>
            <a:off x="2882150" y="4164045"/>
            <a:ext cx="897767" cy="201060"/>
          </a:xfrm>
          <a:prstGeom prst="rightArrow">
            <a:avLst>
              <a:gd name="adj1" fmla="val 45255"/>
              <a:gd name="adj2" fmla="val 51741"/>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3744003" y="3150000"/>
            <a:ext cx="653938" cy="176400"/>
          </a:xfrm>
          <a:prstGeom prst="rect">
            <a:avLst/>
          </a:prstGeom>
          <a:solidFill>
            <a:srgbClr val="C5E9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3301843" y="4881352"/>
            <a:ext cx="2350283" cy="400110"/>
          </a:xfrm>
          <a:prstGeom prst="rect">
            <a:avLst/>
          </a:prstGeom>
          <a:solidFill>
            <a:schemeClr val="bg1"/>
          </a:solidFill>
          <a:ln>
            <a:solidFill>
              <a:schemeClr val="tx1"/>
            </a:solidFill>
          </a:ln>
        </p:spPr>
        <p:txBody>
          <a:bodyPr wrap="square" rtlCol="0">
            <a:spAutoFit/>
          </a:bodyPr>
          <a:lstStyle/>
          <a:p>
            <a:r>
              <a:rPr lang="ja-JP" altLang="en-US" sz="2000" dirty="0" smtClean="0"/>
              <a:t>投票箱に入れます。</a:t>
            </a:r>
            <a:endParaRPr kumimoji="1" lang="ja-JP" altLang="en-US" sz="2000" dirty="0"/>
          </a:p>
        </p:txBody>
      </p:sp>
    </p:spTree>
    <p:extLst>
      <p:ext uri="{BB962C8B-B14F-4D97-AF65-F5344CB8AC3E}">
        <p14:creationId xmlns:p14="http://schemas.microsoft.com/office/powerpoint/2010/main" val="35474244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smtClean="0"/>
              <a:t>投票の仕方って？</a:t>
            </a:r>
            <a:endParaRPr kumimoji="1" lang="ja-JP" altLang="en-US" dirty="0"/>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835" t="14736" r="3957" b="21476"/>
          <a:stretch/>
        </p:blipFill>
        <p:spPr bwMode="auto">
          <a:xfrm>
            <a:off x="1259632" y="1268763"/>
            <a:ext cx="6660000" cy="4695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正方形/長方形 10"/>
          <p:cNvSpPr/>
          <p:nvPr/>
        </p:nvSpPr>
        <p:spPr>
          <a:xfrm>
            <a:off x="4103952" y="4725144"/>
            <a:ext cx="1764197" cy="864096"/>
          </a:xfrm>
          <a:prstGeom prst="rect">
            <a:avLst/>
          </a:prstGeom>
          <a:solidFill>
            <a:srgbClr val="C5E9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屈折矢印 7"/>
          <p:cNvSpPr/>
          <p:nvPr/>
        </p:nvSpPr>
        <p:spPr>
          <a:xfrm rot="5400000">
            <a:off x="4914043" y="4167083"/>
            <a:ext cx="900100" cy="2016224"/>
          </a:xfrm>
          <a:prstGeom prst="bentUpArrow">
            <a:avLst>
              <a:gd name="adj1" fmla="val 11352"/>
              <a:gd name="adj2" fmla="val 18177"/>
              <a:gd name="adj3" fmla="val 23484"/>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2860792" y="3584205"/>
            <a:ext cx="882100" cy="1140940"/>
          </a:xfrm>
          <a:prstGeom prst="rect">
            <a:avLst/>
          </a:prstGeom>
          <a:solidFill>
            <a:srgbClr val="C5E9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3744003" y="3150000"/>
            <a:ext cx="653938" cy="176400"/>
          </a:xfrm>
          <a:prstGeom prst="rect">
            <a:avLst/>
          </a:prstGeom>
          <a:solidFill>
            <a:srgbClr val="C5E9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8639621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smtClean="0"/>
              <a:t>投票用紙にはこんな秘密が！</a:t>
            </a:r>
            <a:endParaRPr kumimoji="1" lang="ja-JP" altLang="en-US" dirty="0"/>
          </a:p>
        </p:txBody>
      </p:sp>
      <p:sp>
        <p:nvSpPr>
          <p:cNvPr id="6" name="テキスト ボックス 5"/>
          <p:cNvSpPr txBox="1"/>
          <p:nvPr/>
        </p:nvSpPr>
        <p:spPr>
          <a:xfrm>
            <a:off x="586926" y="1484784"/>
            <a:ext cx="4129092" cy="4154984"/>
          </a:xfrm>
          <a:prstGeom prst="rect">
            <a:avLst/>
          </a:prstGeom>
          <a:noFill/>
        </p:spPr>
        <p:txBody>
          <a:bodyPr wrap="square" rtlCol="0">
            <a:spAutoFit/>
          </a:bodyPr>
          <a:lstStyle/>
          <a:p>
            <a:pPr marL="285750" indent="-285750">
              <a:buFont typeface="Arial" panose="020B0604020202020204" pitchFamily="34" charset="0"/>
              <a:buChar char="•"/>
            </a:pPr>
            <a:r>
              <a:rPr lang="ja-JP" altLang="en-US" sz="2400" dirty="0">
                <a:latin typeface="HGS創英角ﾎﾟｯﾌﾟ体" panose="040B0A00000000000000" pitchFamily="50" charset="-128"/>
                <a:ea typeface="HGS創英角ﾎﾟｯﾌﾟ体" panose="040B0A00000000000000" pitchFamily="50" charset="-128"/>
              </a:rPr>
              <a:t>選挙で</a:t>
            </a:r>
            <a:r>
              <a:rPr lang="ja-JP" altLang="en-US" sz="2400" dirty="0" smtClean="0">
                <a:latin typeface="HGS創英角ﾎﾟｯﾌﾟ体" panose="040B0A00000000000000" pitchFamily="50" charset="-128"/>
                <a:ea typeface="HGS創英角ﾎﾟｯﾌﾟ体" panose="040B0A00000000000000" pitchFamily="50" charset="-128"/>
              </a:rPr>
              <a:t>用いる投票用紙は、「ユポ」という特殊な紙を使用しています。</a:t>
            </a:r>
            <a:endParaRPr lang="en-US" altLang="ja-JP" sz="2400" dirty="0" smtClean="0">
              <a:latin typeface="HGS創英角ﾎﾟｯﾌﾟ体" panose="040B0A00000000000000" pitchFamily="50" charset="-128"/>
              <a:ea typeface="HGS創英角ﾎﾟｯﾌﾟ体" panose="040B0A00000000000000" pitchFamily="50" charset="-128"/>
            </a:endParaRPr>
          </a:p>
          <a:p>
            <a:endParaRPr kumimoji="1" lang="en-US" altLang="ja-JP" sz="2400" dirty="0" smtClean="0">
              <a:latin typeface="HG創英角ﾎﾟｯﾌﾟ体" panose="040B0A09000000000000" pitchFamily="49" charset="-128"/>
              <a:ea typeface="HG創英角ﾎﾟｯﾌﾟ体" panose="040B0A09000000000000" pitchFamily="49" charset="-128"/>
            </a:endParaRPr>
          </a:p>
          <a:p>
            <a:pPr marL="342900" indent="-342900">
              <a:buFont typeface="Arial" panose="020B0604020202020204" pitchFamily="34" charset="0"/>
              <a:buChar char="•"/>
            </a:pPr>
            <a:r>
              <a:rPr kumimoji="1" lang="ja-JP" altLang="en-US" sz="2400" dirty="0" smtClean="0">
                <a:latin typeface="HG創英角ﾎﾟｯﾌﾟ体" panose="040B0A09000000000000" pitchFamily="49" charset="-128"/>
                <a:ea typeface="HG創英角ﾎﾟｯﾌﾟ体" panose="040B0A09000000000000" pitchFamily="49" charset="-128"/>
              </a:rPr>
              <a:t>この用紙を折って投票箱に入れても、紙の性質で開くようになっています。</a:t>
            </a:r>
            <a:endParaRPr kumimoji="1" lang="en-US" altLang="ja-JP" sz="2400" dirty="0" smtClean="0">
              <a:latin typeface="HG創英角ﾎﾟｯﾌﾟ体" panose="040B0A09000000000000" pitchFamily="49" charset="-128"/>
              <a:ea typeface="HG創英角ﾎﾟｯﾌﾟ体" panose="040B0A09000000000000" pitchFamily="49" charset="-128"/>
            </a:endParaRPr>
          </a:p>
          <a:p>
            <a:endParaRPr lang="en-US" altLang="ja-JP" sz="2400" dirty="0" smtClean="0">
              <a:latin typeface="HG創英角ﾎﾟｯﾌﾟ体" panose="040B0A09000000000000" pitchFamily="49" charset="-128"/>
              <a:ea typeface="HG創英角ﾎﾟｯﾌﾟ体" panose="040B0A09000000000000" pitchFamily="49" charset="-128"/>
            </a:endParaRPr>
          </a:p>
          <a:p>
            <a:pPr marL="342900" indent="-342900">
              <a:buFont typeface="Arial" panose="020B0604020202020204" pitchFamily="34" charset="0"/>
              <a:buChar char="•"/>
            </a:pPr>
            <a:r>
              <a:rPr lang="ja-JP" altLang="en-US" sz="2400" dirty="0" smtClean="0">
                <a:latin typeface="HG創英角ﾎﾟｯﾌﾟ体" panose="040B0A09000000000000" pitchFamily="49" charset="-128"/>
                <a:ea typeface="HG創英角ﾎﾟｯﾌﾟ体" panose="040B0A09000000000000" pitchFamily="49" charset="-128"/>
              </a:rPr>
              <a:t>これ</a:t>
            </a:r>
            <a:r>
              <a:rPr lang="ja-JP" altLang="en-US" sz="2400" dirty="0">
                <a:latin typeface="HG創英角ﾎﾟｯﾌﾟ体" panose="040B0A09000000000000" pitchFamily="49" charset="-128"/>
                <a:ea typeface="HG創英角ﾎﾟｯﾌﾟ体" panose="040B0A09000000000000" pitchFamily="49" charset="-128"/>
              </a:rPr>
              <a:t>に</a:t>
            </a:r>
            <a:r>
              <a:rPr lang="ja-JP" altLang="en-US" sz="2400" dirty="0" smtClean="0">
                <a:latin typeface="HG創英角ﾎﾟｯﾌﾟ体" panose="040B0A09000000000000" pitchFamily="49" charset="-128"/>
                <a:ea typeface="HG創英角ﾎﾟｯﾌﾟ体" panose="040B0A09000000000000" pitchFamily="49" charset="-128"/>
              </a:rPr>
              <a:t>より、開票作業の負担軽減と時間短縮が、可能になっています。</a:t>
            </a:r>
            <a:endParaRPr kumimoji="1" lang="ja-JP" altLang="en-US" sz="2400" dirty="0">
              <a:latin typeface="HG創英角ﾎﾟｯﾌﾟ体" panose="040B0A09000000000000" pitchFamily="49" charset="-128"/>
              <a:ea typeface="HG創英角ﾎﾟｯﾌﾟ体" panose="040B0A09000000000000" pitchFamily="49" charset="-128"/>
            </a:endParaRPr>
          </a:p>
        </p:txBody>
      </p:sp>
      <p:pic>
        <p:nvPicPr>
          <p:cNvPr id="5" name="コンテンツ プレースホルダー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076056" y="1496919"/>
            <a:ext cx="3178851" cy="4525962"/>
          </a:xfrm>
          <a:ln>
            <a:solidFill>
              <a:schemeClr val="tx1"/>
            </a:solidFill>
          </a:ln>
        </p:spPr>
      </p:pic>
    </p:spTree>
    <p:extLst>
      <p:ext uri="{BB962C8B-B14F-4D97-AF65-F5344CB8AC3E}">
        <p14:creationId xmlns:p14="http://schemas.microsoft.com/office/powerpoint/2010/main" val="35451298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p:txBody>
          <a:bodyPr/>
          <a:lstStyle/>
          <a:p>
            <a:r>
              <a:rPr kumimoji="1" lang="ja-JP" altLang="en-US" dirty="0" smtClean="0">
                <a:latin typeface="HGS創英角ﾎﾟｯﾌﾟ体" panose="040B0A00000000000000" pitchFamily="50" charset="-128"/>
                <a:ea typeface="HGS創英角ﾎﾟｯﾌﾟ体" panose="040B0A00000000000000" pitchFamily="50" charset="-128"/>
              </a:rPr>
              <a:t>投票用紙には、あなたが</a:t>
            </a:r>
            <a:r>
              <a:rPr kumimoji="1" lang="ja-JP" altLang="en-US" u="sng" dirty="0" smtClean="0">
                <a:latin typeface="HGS創英角ﾎﾟｯﾌﾟ体" panose="040B0A00000000000000" pitchFamily="50" charset="-128"/>
                <a:ea typeface="HGS創英角ﾎﾟｯﾌﾟ体" panose="040B0A00000000000000" pitchFamily="50" charset="-128"/>
              </a:rPr>
              <a:t>投票したいと思う</a:t>
            </a:r>
            <a:r>
              <a:rPr kumimoji="1" lang="ja-JP" altLang="en-US" u="dbl" dirty="0" smtClean="0">
                <a:latin typeface="HGS創英角ﾎﾟｯﾌﾟ体" panose="040B0A00000000000000" pitchFamily="50" charset="-128"/>
                <a:ea typeface="HGS創英角ﾎﾟｯﾌﾟ体" panose="040B0A00000000000000" pitchFamily="50" charset="-128"/>
              </a:rPr>
              <a:t>候補者</a:t>
            </a:r>
            <a:r>
              <a:rPr kumimoji="1" lang="ja-JP" altLang="en-US" dirty="0" smtClean="0">
                <a:latin typeface="HGS創英角ﾎﾟｯﾌﾟ体" panose="040B0A00000000000000" pitchFamily="50" charset="-128"/>
                <a:ea typeface="HGS創英角ﾎﾟｯﾌﾟ体" panose="040B0A00000000000000" pitchFamily="50" charset="-128"/>
              </a:rPr>
              <a:t>を、</a:t>
            </a:r>
            <a:r>
              <a:rPr kumimoji="1" lang="ja-JP" altLang="en-US" u="sng" dirty="0" smtClean="0">
                <a:latin typeface="HGS創英角ﾎﾟｯﾌﾟ体" panose="040B0A00000000000000" pitchFamily="50" charset="-128"/>
                <a:ea typeface="HGS創英角ﾎﾟｯﾌﾟ体" panose="040B0A00000000000000" pitchFamily="50" charset="-128"/>
              </a:rPr>
              <a:t>１名選んで記入</a:t>
            </a:r>
            <a:r>
              <a:rPr kumimoji="1" lang="ja-JP" altLang="en-US" dirty="0" smtClean="0">
                <a:latin typeface="HGS創英角ﾎﾟｯﾌﾟ体" panose="040B0A00000000000000" pitchFamily="50" charset="-128"/>
                <a:ea typeface="HGS創英角ﾎﾟｯﾌﾟ体" panose="040B0A00000000000000" pitchFamily="50" charset="-128"/>
              </a:rPr>
              <a:t>します。</a:t>
            </a:r>
            <a:endParaRPr kumimoji="1" lang="en-US" altLang="ja-JP" dirty="0" smtClean="0">
              <a:latin typeface="HGS創英角ﾎﾟｯﾌﾟ体" panose="040B0A00000000000000" pitchFamily="50" charset="-128"/>
              <a:ea typeface="HGS創英角ﾎﾟｯﾌﾟ体" panose="040B0A00000000000000" pitchFamily="50" charset="-128"/>
            </a:endParaRPr>
          </a:p>
          <a:p>
            <a:pPr>
              <a:spcBef>
                <a:spcPts val="1200"/>
              </a:spcBef>
            </a:pPr>
            <a:r>
              <a:rPr lang="ja-JP" altLang="en-US" dirty="0">
                <a:latin typeface="HGS創英角ﾎﾟｯﾌﾟ体" panose="040B0A00000000000000" pitchFamily="50" charset="-128"/>
                <a:ea typeface="HGS創英角ﾎﾟｯﾌﾟ体" panose="040B0A00000000000000" pitchFamily="50" charset="-128"/>
              </a:rPr>
              <a:t>ただし</a:t>
            </a:r>
            <a:r>
              <a:rPr lang="ja-JP" altLang="en-US" dirty="0" smtClean="0">
                <a:latin typeface="HGS創英角ﾎﾟｯﾌﾟ体" panose="040B0A00000000000000" pitchFamily="50" charset="-128"/>
                <a:ea typeface="HGS創英角ﾎﾟｯﾌﾟ体" panose="040B0A00000000000000" pitchFamily="50" charset="-128"/>
              </a:rPr>
              <a:t>、</a:t>
            </a:r>
            <a:r>
              <a:rPr lang="ja-JP" altLang="en-US" u="sng" dirty="0" smtClean="0">
                <a:latin typeface="HGS創英角ﾎﾟｯﾌﾟ体" panose="040B0A00000000000000" pitchFamily="50" charset="-128"/>
                <a:ea typeface="HGS創英角ﾎﾟｯﾌﾟ体" panose="040B0A00000000000000" pitchFamily="50" charset="-128"/>
              </a:rPr>
              <a:t>衆議院比例代表</a:t>
            </a:r>
            <a:r>
              <a:rPr lang="ja-JP" altLang="en-US" dirty="0" smtClean="0">
                <a:latin typeface="HGS創英角ﾎﾟｯﾌﾟ体" panose="040B0A00000000000000" pitchFamily="50" charset="-128"/>
                <a:ea typeface="HGS創英角ﾎﾟｯﾌﾟ体" panose="040B0A00000000000000" pitchFamily="50" charset="-128"/>
              </a:rPr>
              <a:t>の投票用紙には、</a:t>
            </a:r>
            <a:r>
              <a:rPr lang="ja-JP" altLang="en-US" u="dbl" dirty="0" smtClean="0">
                <a:latin typeface="HGS創英角ﾎﾟｯﾌﾟ体" panose="040B0A00000000000000" pitchFamily="50" charset="-128"/>
                <a:ea typeface="HGS創英角ﾎﾟｯﾌﾟ体" panose="040B0A00000000000000" pitchFamily="50" charset="-128"/>
              </a:rPr>
              <a:t>政党名</a:t>
            </a:r>
            <a:r>
              <a:rPr lang="ja-JP" altLang="en-US" dirty="0" smtClean="0">
                <a:latin typeface="HGS創英角ﾎﾟｯﾌﾟ体" panose="040B0A00000000000000" pitchFamily="50" charset="-128"/>
                <a:ea typeface="HGS創英角ﾎﾟｯﾌﾟ体" panose="040B0A00000000000000" pitchFamily="50" charset="-128"/>
              </a:rPr>
              <a:t>を、</a:t>
            </a:r>
            <a:r>
              <a:rPr lang="ja-JP" altLang="en-US" u="sng" dirty="0" smtClean="0">
                <a:latin typeface="HGS創英角ﾎﾟｯﾌﾟ体" panose="040B0A00000000000000" pitchFamily="50" charset="-128"/>
                <a:ea typeface="HGS創英角ﾎﾟｯﾌﾟ体" panose="040B0A00000000000000" pitchFamily="50" charset="-128"/>
              </a:rPr>
              <a:t>参議院比例代表</a:t>
            </a:r>
            <a:r>
              <a:rPr lang="ja-JP" altLang="en-US" dirty="0" smtClean="0">
                <a:latin typeface="HGS創英角ﾎﾟｯﾌﾟ体" panose="040B0A00000000000000" pitchFamily="50" charset="-128"/>
                <a:ea typeface="HGS創英角ﾎﾟｯﾌﾟ体" panose="040B0A00000000000000" pitchFamily="50" charset="-128"/>
              </a:rPr>
              <a:t>では、</a:t>
            </a:r>
            <a:r>
              <a:rPr lang="ja-JP" altLang="en-US" u="dbl" dirty="0" smtClean="0">
                <a:latin typeface="HGS創英角ﾎﾟｯﾌﾟ体" panose="040B0A00000000000000" pitchFamily="50" charset="-128"/>
                <a:ea typeface="HGS創英角ﾎﾟｯﾌﾟ体" panose="040B0A00000000000000" pitchFamily="50" charset="-128"/>
              </a:rPr>
              <a:t>候補者名</a:t>
            </a:r>
            <a:r>
              <a:rPr lang="ja-JP" altLang="en-US" u="sng" dirty="0" smtClean="0">
                <a:latin typeface="HGS創英角ﾎﾟｯﾌﾟ体" panose="040B0A00000000000000" pitchFamily="50" charset="-128"/>
                <a:ea typeface="HGS創英角ﾎﾟｯﾌﾟ体" panose="040B0A00000000000000" pitchFamily="50" charset="-128"/>
              </a:rPr>
              <a:t>又は</a:t>
            </a:r>
            <a:r>
              <a:rPr lang="ja-JP" altLang="en-US" u="dbl" dirty="0" smtClean="0">
                <a:latin typeface="HGS創英角ﾎﾟｯﾌﾟ体" panose="040B0A00000000000000" pitchFamily="50" charset="-128"/>
                <a:ea typeface="HGS創英角ﾎﾟｯﾌﾟ体" panose="040B0A00000000000000" pitchFamily="50" charset="-128"/>
              </a:rPr>
              <a:t>政党名</a:t>
            </a:r>
            <a:r>
              <a:rPr lang="ja-JP" altLang="en-US" dirty="0" smtClean="0">
                <a:latin typeface="HGS創英角ﾎﾟｯﾌﾟ体" panose="040B0A00000000000000" pitchFamily="50" charset="-128"/>
                <a:ea typeface="HGS創英角ﾎﾟｯﾌﾟ体" panose="040B0A00000000000000" pitchFamily="50" charset="-128"/>
              </a:rPr>
              <a:t>のいずれかを記入します。</a:t>
            </a:r>
            <a:endParaRPr lang="en-US" altLang="ja-JP" dirty="0" smtClean="0">
              <a:latin typeface="HGS創英角ﾎﾟｯﾌﾟ体" panose="040B0A00000000000000" pitchFamily="50" charset="-128"/>
              <a:ea typeface="HGS創英角ﾎﾟｯﾌﾟ体" panose="040B0A00000000000000" pitchFamily="50" charset="-128"/>
            </a:endParaRPr>
          </a:p>
          <a:p>
            <a:pPr>
              <a:spcBef>
                <a:spcPts val="1200"/>
              </a:spcBef>
            </a:pPr>
            <a:r>
              <a:rPr kumimoji="1" lang="ja-JP" altLang="en-US" dirty="0">
                <a:latin typeface="HGS創英角ﾎﾟｯﾌﾟ体" panose="040B0A00000000000000" pitchFamily="50" charset="-128"/>
                <a:ea typeface="HGS創英角ﾎﾟｯﾌﾟ体" panose="040B0A00000000000000" pitchFamily="50" charset="-128"/>
              </a:rPr>
              <a:t>投票用紙</a:t>
            </a:r>
            <a:r>
              <a:rPr kumimoji="1" lang="ja-JP" altLang="en-US" dirty="0" smtClean="0">
                <a:latin typeface="HGS創英角ﾎﾟｯﾌﾟ体" panose="040B0A00000000000000" pitchFamily="50" charset="-128"/>
                <a:ea typeface="HGS創英角ﾎﾟｯﾌﾟ体" panose="040B0A00000000000000" pitchFamily="50" charset="-128"/>
              </a:rPr>
              <a:t>に、何も記入しないで投票箱に入れる、その選挙の候補者でない者の名前を記入する、候補者名以外の事項を記入するといった投票は、「無効票」として扱われ、投票した意味が無くなることがありますので、気をつけてください。</a:t>
            </a:r>
            <a:endParaRPr kumimoji="1" lang="ja-JP" altLang="en-US" dirty="0">
              <a:latin typeface="HGS創英角ﾎﾟｯﾌﾟ体" panose="040B0A00000000000000" pitchFamily="50" charset="-128"/>
              <a:ea typeface="HGS創英角ﾎﾟｯﾌﾟ体" panose="040B0A00000000000000" pitchFamily="50" charset="-128"/>
            </a:endParaRPr>
          </a:p>
        </p:txBody>
      </p:sp>
      <p:sp>
        <p:nvSpPr>
          <p:cNvPr id="3" name="タイトル 2"/>
          <p:cNvSpPr>
            <a:spLocks noGrp="1"/>
          </p:cNvSpPr>
          <p:nvPr>
            <p:ph type="title"/>
          </p:nvPr>
        </p:nvSpPr>
        <p:spPr/>
        <p:txBody>
          <a:bodyPr/>
          <a:lstStyle/>
          <a:p>
            <a:r>
              <a:rPr kumimoji="1" lang="ja-JP" altLang="en-US" dirty="0" smtClean="0"/>
              <a:t>投票用紙への記入方法</a:t>
            </a:r>
            <a:endParaRPr kumimoji="1" lang="ja-JP" altLang="en-US" dirty="0"/>
          </a:p>
        </p:txBody>
      </p:sp>
    </p:spTree>
    <p:extLst>
      <p:ext uri="{BB962C8B-B14F-4D97-AF65-F5344CB8AC3E}">
        <p14:creationId xmlns:p14="http://schemas.microsoft.com/office/powerpoint/2010/main" val="16777544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457201" y="1481137"/>
            <a:ext cx="4474841" cy="4525964"/>
          </a:xfrm>
        </p:spPr>
        <p:txBody>
          <a:bodyPr/>
          <a:lstStyle/>
          <a:p>
            <a:r>
              <a:rPr kumimoji="1" lang="ja-JP" altLang="en-US" dirty="0" smtClean="0">
                <a:latin typeface="HGS創英角ﾎﾟｯﾌﾟ体" panose="040B0A00000000000000" pitchFamily="50" charset="-128"/>
                <a:ea typeface="HGS創英角ﾎﾟｯﾌﾟ体" panose="040B0A00000000000000" pitchFamily="50" charset="-128"/>
              </a:rPr>
              <a:t>埼玉太郎の「埼玉」と、栃木花子の「花子」が混記されていて、だれに投票した票かわからないので、無効となります。</a:t>
            </a:r>
            <a:endParaRPr kumimoji="1" lang="en-US" altLang="ja-JP" dirty="0" smtClean="0">
              <a:latin typeface="HGS創英角ﾎﾟｯﾌﾟ体" panose="040B0A00000000000000" pitchFamily="50" charset="-128"/>
              <a:ea typeface="HGS創英角ﾎﾟｯﾌﾟ体" panose="040B0A00000000000000" pitchFamily="50" charset="-128"/>
            </a:endParaRPr>
          </a:p>
          <a:p>
            <a:pPr>
              <a:spcBef>
                <a:spcPts val="1200"/>
              </a:spcBef>
            </a:pPr>
            <a:r>
              <a:rPr lang="ja-JP" altLang="en-US" dirty="0" smtClean="0">
                <a:latin typeface="HGS創英角ﾎﾟｯﾌﾟ体" panose="040B0A00000000000000" pitchFamily="50" charset="-128"/>
                <a:ea typeface="HGS創英角ﾎﾟｯﾌﾟ体" panose="040B0A00000000000000" pitchFamily="50" charset="-128"/>
              </a:rPr>
              <a:t>候補者名の書き</a:t>
            </a:r>
            <a:r>
              <a:rPr lang="ja-JP" altLang="en-US" dirty="0">
                <a:latin typeface="HGS創英角ﾎﾟｯﾌﾟ体" panose="040B0A00000000000000" pitchFamily="50" charset="-128"/>
                <a:ea typeface="HGS創英角ﾎﾟｯﾌﾟ体" panose="040B0A00000000000000" pitchFamily="50" charset="-128"/>
              </a:rPr>
              <a:t>間違いをしない</a:t>
            </a:r>
            <a:r>
              <a:rPr lang="ja-JP" altLang="en-US" dirty="0" smtClean="0">
                <a:latin typeface="HGS創英角ﾎﾟｯﾌﾟ体" panose="040B0A00000000000000" pitchFamily="50" charset="-128"/>
                <a:ea typeface="HGS創英角ﾎﾟｯﾌﾟ体" panose="040B0A00000000000000" pitchFamily="50" charset="-128"/>
              </a:rPr>
              <a:t>よう、最後に十分確認しましょう。</a:t>
            </a:r>
            <a:endParaRPr kumimoji="1" lang="ja-JP" altLang="en-US" dirty="0">
              <a:latin typeface="HGS創英角ﾎﾟｯﾌﾟ体" panose="040B0A00000000000000" pitchFamily="50" charset="-128"/>
              <a:ea typeface="HGS創英角ﾎﾟｯﾌﾟ体" panose="040B0A00000000000000" pitchFamily="50" charset="-128"/>
            </a:endParaRPr>
          </a:p>
        </p:txBody>
      </p:sp>
      <p:sp>
        <p:nvSpPr>
          <p:cNvPr id="3" name="タイトル 2"/>
          <p:cNvSpPr>
            <a:spLocks noGrp="1"/>
          </p:cNvSpPr>
          <p:nvPr>
            <p:ph type="title"/>
          </p:nvPr>
        </p:nvSpPr>
        <p:spPr/>
        <p:txBody>
          <a:bodyPr/>
          <a:lstStyle/>
          <a:p>
            <a:r>
              <a:rPr kumimoji="1" lang="ja-JP" altLang="en-US" dirty="0" smtClean="0"/>
              <a:t>こんな投票はダメ！</a:t>
            </a:r>
            <a:endParaRPr kumimoji="1" lang="ja-JP" altLang="en-US" dirty="0"/>
          </a:p>
        </p:txBody>
      </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58088" y="1124744"/>
            <a:ext cx="3687666" cy="5250397"/>
          </a:xfrm>
          <a:prstGeom prst="rect">
            <a:avLst/>
          </a:prstGeom>
          <a:ln>
            <a:solidFill>
              <a:schemeClr val="tx1"/>
            </a:solidFill>
          </a:ln>
        </p:spPr>
      </p:pic>
    </p:spTree>
    <p:extLst>
      <p:ext uri="{BB962C8B-B14F-4D97-AF65-F5344CB8AC3E}">
        <p14:creationId xmlns:p14="http://schemas.microsoft.com/office/powerpoint/2010/main" val="16906995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457201" y="1481137"/>
            <a:ext cx="4474841" cy="4525964"/>
          </a:xfrm>
        </p:spPr>
        <p:txBody>
          <a:bodyPr/>
          <a:lstStyle/>
          <a:p>
            <a:r>
              <a:rPr kumimoji="1" lang="ja-JP" altLang="en-US" dirty="0" smtClean="0">
                <a:latin typeface="HGS創英角ﾎﾟｯﾌﾟ体" panose="040B0A00000000000000" pitchFamily="50" charset="-128"/>
                <a:ea typeface="HGS創英角ﾎﾟｯﾌﾟ体" panose="040B0A00000000000000" pitchFamily="50" charset="-128"/>
              </a:rPr>
              <a:t>今回の模擬選挙の候補者ではない「千葉真二」という者の名前が記載されているので、無効となります。</a:t>
            </a:r>
            <a:endParaRPr kumimoji="1" lang="en-US" altLang="ja-JP" dirty="0" smtClean="0">
              <a:latin typeface="HGS創英角ﾎﾟｯﾌﾟ体" panose="040B0A00000000000000" pitchFamily="50" charset="-128"/>
              <a:ea typeface="HGS創英角ﾎﾟｯﾌﾟ体" panose="040B0A00000000000000" pitchFamily="50" charset="-128"/>
            </a:endParaRPr>
          </a:p>
          <a:p>
            <a:pPr>
              <a:spcBef>
                <a:spcPts val="1200"/>
              </a:spcBef>
            </a:pPr>
            <a:r>
              <a:rPr lang="ja-JP" altLang="en-US" dirty="0">
                <a:latin typeface="HGS創英角ﾎﾟｯﾌﾟ体" panose="040B0A00000000000000" pitchFamily="50" charset="-128"/>
                <a:ea typeface="HGS創英角ﾎﾟｯﾌﾟ体" panose="040B0A00000000000000" pitchFamily="50" charset="-128"/>
              </a:rPr>
              <a:t>投票</a:t>
            </a:r>
            <a:r>
              <a:rPr lang="ja-JP" altLang="en-US" dirty="0" smtClean="0">
                <a:latin typeface="HGS創英角ﾎﾟｯﾌﾟ体" panose="040B0A00000000000000" pitchFamily="50" charset="-128"/>
                <a:ea typeface="HGS創英角ﾎﾟｯﾌﾟ体" panose="040B0A00000000000000" pitchFamily="50" charset="-128"/>
              </a:rPr>
              <a:t>する選挙の候補者かどうか氏名を十分確認しましょう。</a:t>
            </a:r>
            <a:endParaRPr kumimoji="1" lang="en-US" altLang="ja-JP" dirty="0" smtClean="0">
              <a:latin typeface="HGS創英角ﾎﾟｯﾌﾟ体" panose="040B0A00000000000000" pitchFamily="50" charset="-128"/>
              <a:ea typeface="HGS創英角ﾎﾟｯﾌﾟ体" panose="040B0A00000000000000" pitchFamily="50" charset="-128"/>
            </a:endParaRPr>
          </a:p>
        </p:txBody>
      </p:sp>
      <p:sp>
        <p:nvSpPr>
          <p:cNvPr id="3" name="タイトル 2"/>
          <p:cNvSpPr>
            <a:spLocks noGrp="1"/>
          </p:cNvSpPr>
          <p:nvPr>
            <p:ph type="title"/>
          </p:nvPr>
        </p:nvSpPr>
        <p:spPr/>
        <p:txBody>
          <a:bodyPr/>
          <a:lstStyle/>
          <a:p>
            <a:r>
              <a:rPr kumimoji="1" lang="ja-JP" altLang="en-US" dirty="0" smtClean="0"/>
              <a:t>こんな投票はダメ！</a:t>
            </a:r>
            <a:endParaRPr kumimoji="1" lang="ja-JP" altLang="en-US" dirty="0"/>
          </a:p>
        </p:txBody>
      </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4048" y="1052736"/>
            <a:ext cx="3687666" cy="5250397"/>
          </a:xfrm>
          <a:prstGeom prst="rect">
            <a:avLst/>
          </a:prstGeom>
          <a:ln>
            <a:solidFill>
              <a:schemeClr val="tx1"/>
            </a:solidFill>
          </a:ln>
        </p:spPr>
      </p:pic>
    </p:spTree>
    <p:extLst>
      <p:ext uri="{BB962C8B-B14F-4D97-AF65-F5344CB8AC3E}">
        <p14:creationId xmlns:p14="http://schemas.microsoft.com/office/powerpoint/2010/main" val="5822547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457201" y="1481137"/>
            <a:ext cx="4474841" cy="4525964"/>
          </a:xfrm>
        </p:spPr>
        <p:txBody>
          <a:bodyPr/>
          <a:lstStyle/>
          <a:p>
            <a:r>
              <a:rPr kumimoji="1" lang="ja-JP" altLang="en-US" dirty="0" smtClean="0">
                <a:latin typeface="HGS創英角ﾎﾟｯﾌﾟ体" panose="040B0A00000000000000" pitchFamily="50" charset="-128"/>
                <a:ea typeface="HGS創英角ﾎﾟｯﾌﾟ体" panose="040B0A00000000000000" pitchFamily="50" charset="-128"/>
              </a:rPr>
              <a:t>候補者名の「太郎」の他に「がんばれ」という記載がありますが、</a:t>
            </a:r>
            <a:r>
              <a:rPr lang="ja-JP" altLang="en-US" dirty="0" smtClean="0">
                <a:latin typeface="HGS創英角ﾎﾟｯﾌﾟ体" panose="040B0A00000000000000" pitchFamily="50" charset="-128"/>
                <a:ea typeface="HGS創英角ﾎﾟｯﾌﾟ体" panose="040B0A00000000000000" pitchFamily="50" charset="-128"/>
              </a:rPr>
              <a:t>このような場合「他事記載」として無効票となります。</a:t>
            </a:r>
            <a:endParaRPr kumimoji="1" lang="en-US" altLang="ja-JP" dirty="0" smtClean="0">
              <a:latin typeface="HGS創英角ﾎﾟｯﾌﾟ体" panose="040B0A00000000000000" pitchFamily="50" charset="-128"/>
              <a:ea typeface="HGS創英角ﾎﾟｯﾌﾟ体" panose="040B0A00000000000000" pitchFamily="50" charset="-128"/>
            </a:endParaRPr>
          </a:p>
          <a:p>
            <a:pPr>
              <a:spcBef>
                <a:spcPts val="1200"/>
              </a:spcBef>
            </a:pPr>
            <a:r>
              <a:rPr kumimoji="1" lang="ja-JP" altLang="en-US" dirty="0" smtClean="0">
                <a:latin typeface="HGS創英角ﾎﾟｯﾌﾟ体" panose="040B0A00000000000000" pitchFamily="50" charset="-128"/>
                <a:ea typeface="HGS創英角ﾎﾟｯﾌﾟ体" panose="040B0A00000000000000" pitchFamily="50" charset="-128"/>
              </a:rPr>
              <a:t>投票用紙には候補者名以外の事項を記入しないようにしましょう。</a:t>
            </a:r>
            <a:endParaRPr kumimoji="1" lang="en-US" altLang="ja-JP" dirty="0" smtClean="0">
              <a:latin typeface="HGS創英角ﾎﾟｯﾌﾟ体" panose="040B0A00000000000000" pitchFamily="50" charset="-128"/>
              <a:ea typeface="HGS創英角ﾎﾟｯﾌﾟ体" panose="040B0A00000000000000" pitchFamily="50" charset="-128"/>
            </a:endParaRPr>
          </a:p>
        </p:txBody>
      </p:sp>
      <p:sp>
        <p:nvSpPr>
          <p:cNvPr id="3" name="タイトル 2"/>
          <p:cNvSpPr>
            <a:spLocks noGrp="1"/>
          </p:cNvSpPr>
          <p:nvPr>
            <p:ph type="title"/>
          </p:nvPr>
        </p:nvSpPr>
        <p:spPr/>
        <p:txBody>
          <a:bodyPr/>
          <a:lstStyle/>
          <a:p>
            <a:r>
              <a:rPr kumimoji="1" lang="ja-JP" altLang="en-US" dirty="0" smtClean="0"/>
              <a:t>こんな投票はダメ！</a:t>
            </a:r>
            <a:endParaRPr kumimoji="1" lang="ja-JP" altLang="en-US" dirty="0"/>
          </a:p>
        </p:txBody>
      </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4048" y="1184616"/>
            <a:ext cx="3687666" cy="5250397"/>
          </a:xfrm>
          <a:prstGeom prst="rect">
            <a:avLst/>
          </a:prstGeom>
          <a:ln>
            <a:solidFill>
              <a:schemeClr val="tx1"/>
            </a:solidFill>
          </a:ln>
        </p:spPr>
      </p:pic>
    </p:spTree>
    <p:extLst>
      <p:ext uri="{BB962C8B-B14F-4D97-AF65-F5344CB8AC3E}">
        <p14:creationId xmlns:p14="http://schemas.microsoft.com/office/powerpoint/2010/main" val="33607118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457201" y="1481137"/>
            <a:ext cx="4474841" cy="4525964"/>
          </a:xfrm>
        </p:spPr>
        <p:txBody>
          <a:bodyPr/>
          <a:lstStyle/>
          <a:p>
            <a:r>
              <a:rPr lang="ja-JP" altLang="en-US" dirty="0">
                <a:latin typeface="HGS創英角ﾎﾟｯﾌﾟ体" panose="040B0A00000000000000" pitchFamily="50" charset="-128"/>
                <a:ea typeface="HGS創英角ﾎﾟｯﾌﾟ体" panose="040B0A00000000000000" pitchFamily="50" charset="-128"/>
              </a:rPr>
              <a:t>候補者</a:t>
            </a:r>
            <a:r>
              <a:rPr lang="ja-JP" altLang="en-US" dirty="0" smtClean="0">
                <a:latin typeface="HGS創英角ﾎﾟｯﾌﾟ体" panose="040B0A00000000000000" pitchFamily="50" charset="-128"/>
                <a:ea typeface="HGS創英角ﾎﾟｯﾌﾟ体" panose="040B0A00000000000000" pitchFamily="50" charset="-128"/>
              </a:rPr>
              <a:t>に</a:t>
            </a:r>
            <a:r>
              <a:rPr kumimoji="1" lang="ja-JP" altLang="en-US" dirty="0" smtClean="0">
                <a:latin typeface="HGS創英角ﾎﾟｯﾌﾟ体" panose="040B0A00000000000000" pitchFamily="50" charset="-128"/>
                <a:ea typeface="HGS創英角ﾎﾟｯﾌﾟ体" panose="040B0A00000000000000" pitchFamily="50" charset="-128"/>
              </a:rPr>
              <a:t>「佐藤絵里」と「佐藤大輔」という２人がいた場合、どちらの「佐藤」に投票したのかわからないため、それぞれの候補者が獲得した票の割合に応じて按分することになります。</a:t>
            </a:r>
            <a:endParaRPr kumimoji="1" lang="en-US" altLang="ja-JP" dirty="0" smtClean="0">
              <a:latin typeface="HGS創英角ﾎﾟｯﾌﾟ体" panose="040B0A00000000000000" pitchFamily="50" charset="-128"/>
              <a:ea typeface="HGS創英角ﾎﾟｯﾌﾟ体" panose="040B0A00000000000000" pitchFamily="50" charset="-128"/>
            </a:endParaRPr>
          </a:p>
          <a:p>
            <a:pPr>
              <a:spcBef>
                <a:spcPts val="1200"/>
              </a:spcBef>
            </a:pPr>
            <a:r>
              <a:rPr kumimoji="1" lang="ja-JP" altLang="en-US" dirty="0" smtClean="0">
                <a:latin typeface="HGS創英角ﾎﾟｯﾌﾟ体" panose="040B0A00000000000000" pitchFamily="50" charset="-128"/>
                <a:ea typeface="HGS創英角ﾎﾟｯﾌﾟ体" panose="040B0A00000000000000" pitchFamily="50" charset="-128"/>
              </a:rPr>
              <a:t>候補者名はフルネームで記入しましょう。</a:t>
            </a:r>
            <a:endParaRPr kumimoji="1" lang="ja-JP" altLang="en-US" dirty="0">
              <a:latin typeface="HGS創英角ﾎﾟｯﾌﾟ体" panose="040B0A00000000000000" pitchFamily="50" charset="-128"/>
              <a:ea typeface="HGS創英角ﾎﾟｯﾌﾟ体" panose="040B0A00000000000000" pitchFamily="50" charset="-128"/>
            </a:endParaRPr>
          </a:p>
        </p:txBody>
      </p:sp>
      <p:sp>
        <p:nvSpPr>
          <p:cNvPr id="3" name="タイトル 2"/>
          <p:cNvSpPr>
            <a:spLocks noGrp="1"/>
          </p:cNvSpPr>
          <p:nvPr>
            <p:ph type="title"/>
          </p:nvPr>
        </p:nvSpPr>
        <p:spPr/>
        <p:txBody>
          <a:bodyPr/>
          <a:lstStyle/>
          <a:p>
            <a:r>
              <a:rPr kumimoji="1" lang="ja-JP" altLang="en-US" dirty="0" smtClean="0"/>
              <a:t>こんな投票はダメ！</a:t>
            </a:r>
            <a:endParaRPr kumimoji="1" lang="ja-JP" altLang="en-US" dirty="0"/>
          </a:p>
        </p:txBody>
      </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30369" y="1196751"/>
            <a:ext cx="3687666" cy="5250397"/>
          </a:xfrm>
          <a:prstGeom prst="rect">
            <a:avLst/>
          </a:prstGeom>
          <a:ln>
            <a:solidFill>
              <a:schemeClr val="tx1"/>
            </a:solidFill>
          </a:ln>
        </p:spPr>
      </p:pic>
    </p:spTree>
    <p:extLst>
      <p:ext uri="{BB962C8B-B14F-4D97-AF65-F5344CB8AC3E}">
        <p14:creationId xmlns:p14="http://schemas.microsoft.com/office/powerpoint/2010/main" val="7302403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smtClean="0"/>
              <a:t>投票所ってどんなところ？</a:t>
            </a:r>
            <a:endParaRPr kumimoji="1" lang="ja-JP" altLang="en-US" dirty="0"/>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835" t="14736" r="3957" b="21476"/>
          <a:stretch/>
        </p:blipFill>
        <p:spPr bwMode="auto">
          <a:xfrm>
            <a:off x="1259632" y="1268763"/>
            <a:ext cx="6660000" cy="4695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874168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457201" y="1481137"/>
            <a:ext cx="4474841" cy="4525964"/>
          </a:xfrm>
        </p:spPr>
        <p:txBody>
          <a:bodyPr/>
          <a:lstStyle/>
          <a:p>
            <a:pPr>
              <a:spcBef>
                <a:spcPts val="1200"/>
              </a:spcBef>
            </a:pPr>
            <a:r>
              <a:rPr lang="ja-JP" altLang="en-US" dirty="0">
                <a:latin typeface="HGS創英角ﾎﾟｯﾌﾟ体" panose="040B0A00000000000000" pitchFamily="50" charset="-128"/>
                <a:ea typeface="HGS創英角ﾎﾟｯﾌﾟ体" panose="040B0A00000000000000" pitchFamily="50" charset="-128"/>
              </a:rPr>
              <a:t>候補者名は、投票記載台に掲示されていますので、その中から記入するようにしましょう。</a:t>
            </a:r>
          </a:p>
          <a:p>
            <a:pPr>
              <a:spcBef>
                <a:spcPts val="1200"/>
              </a:spcBef>
            </a:pPr>
            <a:endParaRPr kumimoji="1" lang="ja-JP" altLang="en-US" dirty="0">
              <a:latin typeface="HGS創英角ﾎﾟｯﾌﾟ体" panose="040B0A00000000000000" pitchFamily="50" charset="-128"/>
              <a:ea typeface="HGS創英角ﾎﾟｯﾌﾟ体" panose="040B0A00000000000000" pitchFamily="50" charset="-128"/>
            </a:endParaRPr>
          </a:p>
        </p:txBody>
      </p:sp>
      <p:sp>
        <p:nvSpPr>
          <p:cNvPr id="3" name="タイトル 2"/>
          <p:cNvSpPr>
            <a:spLocks noGrp="1"/>
          </p:cNvSpPr>
          <p:nvPr>
            <p:ph type="title"/>
          </p:nvPr>
        </p:nvSpPr>
        <p:spPr/>
        <p:txBody>
          <a:bodyPr/>
          <a:lstStyle/>
          <a:p>
            <a:r>
              <a:rPr lang="ja-JP" altLang="en-US" dirty="0"/>
              <a:t>こんな投票は</a:t>
            </a:r>
            <a:r>
              <a:rPr lang="ja-JP" altLang="en-US" dirty="0" smtClean="0"/>
              <a:t>ダメ！</a:t>
            </a:r>
            <a:endParaRPr kumimoji="1" lang="ja-JP" alt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1" y="908723"/>
            <a:ext cx="4004718" cy="532859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9337441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457201" y="1481137"/>
            <a:ext cx="4474841" cy="4525964"/>
          </a:xfrm>
        </p:spPr>
        <p:txBody>
          <a:bodyPr/>
          <a:lstStyle/>
          <a:p>
            <a:pPr>
              <a:spcBef>
                <a:spcPts val="1200"/>
              </a:spcBef>
            </a:pPr>
            <a:r>
              <a:rPr kumimoji="1" lang="ja-JP" altLang="en-US" dirty="0" smtClean="0">
                <a:latin typeface="HGS創英角ﾎﾟｯﾌﾟ体" panose="040B0A00000000000000" pitchFamily="50" charset="-128"/>
                <a:ea typeface="HGS創英角ﾎﾟｯﾌﾟ体" panose="040B0A00000000000000" pitchFamily="50" charset="-128"/>
              </a:rPr>
              <a:t>選挙公報は、候補者の考え等を知らせるために、選挙管理委員会が発行しています。</a:t>
            </a:r>
            <a:endParaRPr kumimoji="1" lang="en-US" altLang="ja-JP" dirty="0" smtClean="0">
              <a:latin typeface="HGS創英角ﾎﾟｯﾌﾟ体" panose="040B0A00000000000000" pitchFamily="50" charset="-128"/>
              <a:ea typeface="HGS創英角ﾎﾟｯﾌﾟ体" panose="040B0A00000000000000" pitchFamily="50" charset="-128"/>
            </a:endParaRPr>
          </a:p>
          <a:p>
            <a:pPr>
              <a:spcBef>
                <a:spcPts val="1200"/>
              </a:spcBef>
            </a:pPr>
            <a:r>
              <a:rPr lang="ja-JP" altLang="en-US" dirty="0">
                <a:latin typeface="HGS創英角ﾎﾟｯﾌﾟ体" panose="040B0A00000000000000" pitchFamily="50" charset="-128"/>
                <a:ea typeface="HGS創英角ﾎﾟｯﾌﾟ体" panose="040B0A00000000000000" pitchFamily="50" charset="-128"/>
              </a:rPr>
              <a:t>各家庭</a:t>
            </a:r>
            <a:r>
              <a:rPr lang="ja-JP" altLang="en-US" dirty="0" smtClean="0">
                <a:latin typeface="HGS創英角ﾎﾟｯﾌﾟ体" panose="040B0A00000000000000" pitchFamily="50" charset="-128"/>
                <a:ea typeface="HGS創英角ﾎﾟｯﾌﾟ体" panose="040B0A00000000000000" pitchFamily="50" charset="-128"/>
              </a:rPr>
              <a:t>に直接配布するほか、ホームページにも掲載されます。</a:t>
            </a:r>
            <a:endParaRPr kumimoji="1" lang="ja-JP" altLang="en-US" dirty="0">
              <a:latin typeface="HGS創英角ﾎﾟｯﾌﾟ体" panose="040B0A00000000000000" pitchFamily="50" charset="-128"/>
              <a:ea typeface="HGS創英角ﾎﾟｯﾌﾟ体" panose="040B0A00000000000000" pitchFamily="50" charset="-128"/>
            </a:endParaRPr>
          </a:p>
        </p:txBody>
      </p:sp>
      <p:sp>
        <p:nvSpPr>
          <p:cNvPr id="3" name="タイトル 2"/>
          <p:cNvSpPr>
            <a:spLocks noGrp="1"/>
          </p:cNvSpPr>
          <p:nvPr>
            <p:ph type="title"/>
          </p:nvPr>
        </p:nvSpPr>
        <p:spPr/>
        <p:txBody>
          <a:bodyPr/>
          <a:lstStyle/>
          <a:p>
            <a:r>
              <a:rPr lang="ja-JP" altLang="en-US" dirty="0"/>
              <a:t>候補者</a:t>
            </a:r>
            <a:r>
              <a:rPr lang="ja-JP" altLang="en-US" dirty="0" smtClean="0"/>
              <a:t>の選び方　～選挙公報</a:t>
            </a:r>
            <a:endParaRPr kumimoji="1" lang="ja-JP" alt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5260" y="1196752"/>
            <a:ext cx="3596238" cy="54452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454918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457201" y="1481137"/>
            <a:ext cx="8147248" cy="4525964"/>
          </a:xfrm>
        </p:spPr>
        <p:txBody>
          <a:bodyPr/>
          <a:lstStyle/>
          <a:p>
            <a:pPr>
              <a:spcBef>
                <a:spcPts val="1200"/>
              </a:spcBef>
            </a:pPr>
            <a:r>
              <a:rPr lang="ja-JP" altLang="en-US" dirty="0" smtClean="0">
                <a:latin typeface="HGS創英角ﾎﾟｯﾌﾟ体" panose="040B0A00000000000000" pitchFamily="50" charset="-128"/>
                <a:ea typeface="HGS創英角ﾎﾟｯﾌﾟ体" panose="040B0A00000000000000" pitchFamily="50" charset="-128"/>
              </a:rPr>
              <a:t>今日の模擬選挙では、候補者役の人から、各候補者の政策について演説をしてもらいます。</a:t>
            </a:r>
            <a:endParaRPr lang="en-US" altLang="ja-JP" dirty="0" smtClean="0">
              <a:latin typeface="HGS創英角ﾎﾟｯﾌﾟ体" panose="040B0A00000000000000" pitchFamily="50" charset="-128"/>
              <a:ea typeface="HGS創英角ﾎﾟｯﾌﾟ体" panose="040B0A00000000000000" pitchFamily="50" charset="-128"/>
            </a:endParaRPr>
          </a:p>
          <a:p>
            <a:pPr>
              <a:spcBef>
                <a:spcPts val="1200"/>
              </a:spcBef>
            </a:pPr>
            <a:r>
              <a:rPr lang="ja-JP" altLang="en-US" dirty="0">
                <a:latin typeface="HGS創英角ﾎﾟｯﾌﾟ体" panose="040B0A00000000000000" pitchFamily="50" charset="-128"/>
                <a:ea typeface="HGS創英角ﾎﾟｯﾌﾟ体" panose="040B0A00000000000000" pitchFamily="50" charset="-128"/>
              </a:rPr>
              <a:t>この演説</a:t>
            </a:r>
            <a:r>
              <a:rPr lang="ja-JP" altLang="en-US" dirty="0" smtClean="0">
                <a:latin typeface="HGS創英角ﾎﾟｯﾌﾟ体" panose="040B0A00000000000000" pitchFamily="50" charset="-128"/>
                <a:ea typeface="HGS創英角ﾎﾟｯﾌﾟ体" panose="040B0A00000000000000" pitchFamily="50" charset="-128"/>
              </a:rPr>
              <a:t>と、配布した選挙公報をよく読んで、この後</a:t>
            </a:r>
            <a:r>
              <a:rPr lang="ja-JP" altLang="en-US" dirty="0">
                <a:latin typeface="HGS創英角ﾎﾟｯﾌﾟ体" panose="040B0A00000000000000" pitchFamily="50" charset="-128"/>
                <a:ea typeface="HGS創英角ﾎﾟｯﾌﾟ体" panose="040B0A00000000000000" pitchFamily="50" charset="-128"/>
              </a:rPr>
              <a:t>、</a:t>
            </a:r>
            <a:r>
              <a:rPr lang="ja-JP" altLang="en-US" dirty="0" smtClean="0">
                <a:latin typeface="HGS創英角ﾎﾟｯﾌﾟ体" panose="040B0A00000000000000" pitchFamily="50" charset="-128"/>
                <a:ea typeface="HGS創英角ﾎﾟｯﾌﾟ体" panose="040B0A00000000000000" pitchFamily="50" charset="-128"/>
              </a:rPr>
              <a:t>投票する候補者を決めてください。</a:t>
            </a:r>
            <a:endParaRPr kumimoji="1" lang="ja-JP" altLang="en-US" dirty="0">
              <a:latin typeface="HGS創英角ﾎﾟｯﾌﾟ体" panose="040B0A00000000000000" pitchFamily="50" charset="-128"/>
              <a:ea typeface="HGS創英角ﾎﾟｯﾌﾟ体" panose="040B0A00000000000000" pitchFamily="50" charset="-128"/>
            </a:endParaRPr>
          </a:p>
        </p:txBody>
      </p:sp>
      <p:sp>
        <p:nvSpPr>
          <p:cNvPr id="3" name="タイトル 2"/>
          <p:cNvSpPr>
            <a:spLocks noGrp="1"/>
          </p:cNvSpPr>
          <p:nvPr>
            <p:ph type="title"/>
          </p:nvPr>
        </p:nvSpPr>
        <p:spPr/>
        <p:txBody>
          <a:bodyPr/>
          <a:lstStyle/>
          <a:p>
            <a:r>
              <a:rPr lang="ja-JP" altLang="en-US" dirty="0"/>
              <a:t>候補者</a:t>
            </a:r>
            <a:r>
              <a:rPr lang="ja-JP" altLang="en-US" dirty="0" smtClean="0"/>
              <a:t>の選び方　～候補者演説</a:t>
            </a:r>
            <a:endParaRPr kumimoji="1" lang="ja-JP" altLang="en-US" dirty="0"/>
          </a:p>
        </p:txBody>
      </p:sp>
    </p:spTree>
    <p:extLst>
      <p:ext uri="{BB962C8B-B14F-4D97-AF65-F5344CB8AC3E}">
        <p14:creationId xmlns:p14="http://schemas.microsoft.com/office/powerpoint/2010/main" val="7800269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smtClean="0"/>
              <a:t>候補者演説　～神奈川　一郎</a:t>
            </a:r>
            <a:endParaRPr kumimoji="1" lang="ja-JP" altLang="en-US" dirty="0"/>
          </a:p>
        </p:txBody>
      </p:sp>
      <p:sp>
        <p:nvSpPr>
          <p:cNvPr id="2" name="コンテンツ プレースホルダー 1"/>
          <p:cNvSpPr>
            <a:spLocks noGrp="1"/>
          </p:cNvSpPr>
          <p:nvPr>
            <p:ph idx="1"/>
          </p:nvPr>
        </p:nvSpPr>
        <p:spPr/>
        <p:txBody>
          <a:bodyPr/>
          <a:lstStyle/>
          <a:p>
            <a:endParaRPr kumimoji="1" lang="ja-JP" altLang="en-US"/>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2" y="1556792"/>
            <a:ext cx="8547954" cy="354937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9513776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smtClean="0"/>
              <a:t>候補者演説　～栃木　花子</a:t>
            </a:r>
            <a:endParaRPr kumimoji="1" lang="ja-JP" altLang="en-US" dirty="0"/>
          </a:p>
        </p:txBody>
      </p:sp>
      <p:sp>
        <p:nvSpPr>
          <p:cNvPr id="2" name="コンテンツ プレースホルダー 1"/>
          <p:cNvSpPr>
            <a:spLocks noGrp="1"/>
          </p:cNvSpPr>
          <p:nvPr>
            <p:ph idx="1"/>
          </p:nvPr>
        </p:nvSpPr>
        <p:spPr/>
        <p:txBody>
          <a:bodyPr/>
          <a:lstStyle/>
          <a:p>
            <a:endParaRPr kumimoji="1" lang="ja-JP" altLang="en-US"/>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30" y="1484786"/>
            <a:ext cx="8532441" cy="352426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2435245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smtClean="0"/>
              <a:t>候補者演説　～埼玉　太郎</a:t>
            </a:r>
            <a:endParaRPr kumimoji="1" lang="ja-JP" altLang="en-US" dirty="0"/>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79512" y="1340769"/>
            <a:ext cx="8784976" cy="38164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966271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p:txBody>
          <a:bodyPr/>
          <a:lstStyle/>
          <a:p>
            <a:r>
              <a:rPr kumimoji="1" lang="ja-JP" altLang="en-US" dirty="0" smtClean="0">
                <a:latin typeface="HGS創英角ﾎﾟｯﾌﾟ体" panose="040B0A00000000000000" pitchFamily="50" charset="-128"/>
                <a:ea typeface="HGS創英角ﾎﾟｯﾌﾟ体" panose="040B0A00000000000000" pitchFamily="50" charset="-128"/>
              </a:rPr>
              <a:t>今の説明のとおり、実際の流れに沿って、順番に投票してみましょう。</a:t>
            </a:r>
            <a:endParaRPr kumimoji="1" lang="en-US" altLang="ja-JP" dirty="0" smtClean="0">
              <a:latin typeface="HGS創英角ﾎﾟｯﾌﾟ体" panose="040B0A00000000000000" pitchFamily="50" charset="-128"/>
              <a:ea typeface="HGS創英角ﾎﾟｯﾌﾟ体" panose="040B0A00000000000000" pitchFamily="50" charset="-128"/>
            </a:endParaRPr>
          </a:p>
          <a:p>
            <a:endParaRPr lang="en-US" altLang="ja-JP" dirty="0">
              <a:latin typeface="HGS創英角ﾎﾟｯﾌﾟ体" panose="040B0A00000000000000" pitchFamily="50" charset="-128"/>
              <a:ea typeface="HGS創英角ﾎﾟｯﾌﾟ体" panose="040B0A00000000000000" pitchFamily="50" charset="-128"/>
            </a:endParaRPr>
          </a:p>
          <a:p>
            <a:r>
              <a:rPr kumimoji="1" lang="ja-JP" altLang="en-US" dirty="0" smtClean="0">
                <a:latin typeface="HGS創英角ﾎﾟｯﾌﾟ体" panose="040B0A00000000000000" pitchFamily="50" charset="-128"/>
                <a:ea typeface="HGS創英角ﾎﾟｯﾌﾟ体" panose="040B0A00000000000000" pitchFamily="50" charset="-128"/>
              </a:rPr>
              <a:t>投票が終わりましたら、元の席に戻りましょう。</a:t>
            </a:r>
            <a:endParaRPr kumimoji="1" lang="ja-JP" altLang="en-US" dirty="0">
              <a:latin typeface="HGS創英角ﾎﾟｯﾌﾟ体" panose="040B0A00000000000000" pitchFamily="50" charset="-128"/>
              <a:ea typeface="HGS創英角ﾎﾟｯﾌﾟ体" panose="040B0A00000000000000" pitchFamily="50" charset="-128"/>
            </a:endParaRPr>
          </a:p>
        </p:txBody>
      </p:sp>
      <p:sp>
        <p:nvSpPr>
          <p:cNvPr id="3" name="タイトル 2"/>
          <p:cNvSpPr>
            <a:spLocks noGrp="1"/>
          </p:cNvSpPr>
          <p:nvPr>
            <p:ph type="title"/>
          </p:nvPr>
        </p:nvSpPr>
        <p:spPr/>
        <p:txBody>
          <a:bodyPr/>
          <a:lstStyle/>
          <a:p>
            <a:r>
              <a:rPr kumimoji="1" lang="ja-JP" altLang="en-US" dirty="0" smtClean="0"/>
              <a:t>模擬投票</a:t>
            </a:r>
            <a:endParaRPr kumimoji="1" lang="ja-JP" altLang="en-US" dirty="0"/>
          </a:p>
        </p:txBody>
      </p:sp>
      <p:pic>
        <p:nvPicPr>
          <p:cNvPr id="4" name="Picture 2" descr="Z:\H27年度以前\03選挙管理担当\選管フォルダ\03 年度別文書保存用フォルダ\27 平成２７年度\05 啓発\05_01_啓発事業\05_01_150_住民票移動チラシ\02作成起案\5-8\5-8\5-8-06.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8860" y="3501010"/>
            <a:ext cx="3168352" cy="30371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34620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611561" y="1340767"/>
            <a:ext cx="8229600" cy="4525964"/>
          </a:xfrm>
        </p:spPr>
        <p:txBody>
          <a:bodyPr/>
          <a:lstStyle/>
          <a:p>
            <a:r>
              <a:rPr kumimoji="1" lang="ja-JP" altLang="en-US" dirty="0" smtClean="0">
                <a:latin typeface="HGS創英角ﾎﾟｯﾌﾟ体" panose="040B0A00000000000000" pitchFamily="50" charset="-128"/>
                <a:ea typeface="HGS創英角ﾎﾟｯﾌﾟ体" panose="040B0A00000000000000" pitchFamily="50" charset="-128"/>
              </a:rPr>
              <a:t>最初に、すべての投票箱から投票用紙を取り出して、混同します。</a:t>
            </a:r>
            <a:endParaRPr kumimoji="1" lang="en-US" altLang="ja-JP" dirty="0" smtClean="0">
              <a:latin typeface="HGS創英角ﾎﾟｯﾌﾟ体" panose="040B0A00000000000000" pitchFamily="50" charset="-128"/>
              <a:ea typeface="HGS創英角ﾎﾟｯﾌﾟ体" panose="040B0A00000000000000" pitchFamily="50" charset="-128"/>
            </a:endParaRPr>
          </a:p>
          <a:p>
            <a:pPr lvl="1"/>
            <a:r>
              <a:rPr kumimoji="1" lang="ja-JP" altLang="en-US" dirty="0" smtClean="0">
                <a:latin typeface="HGS創英角ﾎﾟｯﾌﾟ体" panose="040B0A00000000000000" pitchFamily="50" charset="-128"/>
                <a:ea typeface="HGS創英角ﾎﾟｯﾌﾟ体" panose="040B0A00000000000000" pitchFamily="50" charset="-128"/>
              </a:rPr>
              <a:t>これは、投票の秘密を守るため、どの投票箱に入っていたのかをわからないようにするためです。</a:t>
            </a:r>
            <a:endParaRPr kumimoji="1" lang="en-US" altLang="ja-JP" dirty="0" smtClean="0">
              <a:latin typeface="HGS創英角ﾎﾟｯﾌﾟ体" panose="040B0A00000000000000" pitchFamily="50" charset="-128"/>
              <a:ea typeface="HGS創英角ﾎﾟｯﾌﾟ体" panose="040B0A00000000000000" pitchFamily="50" charset="-128"/>
            </a:endParaRPr>
          </a:p>
          <a:p>
            <a:pPr>
              <a:lnSpc>
                <a:spcPct val="150000"/>
              </a:lnSpc>
            </a:pPr>
            <a:r>
              <a:rPr lang="ja-JP" altLang="en-US" dirty="0">
                <a:latin typeface="HGS創英角ﾎﾟｯﾌﾟ体" panose="040B0A00000000000000" pitchFamily="50" charset="-128"/>
                <a:ea typeface="HGS創英角ﾎﾟｯﾌﾟ体" panose="040B0A00000000000000" pitchFamily="50" charset="-128"/>
              </a:rPr>
              <a:t>次</a:t>
            </a:r>
            <a:r>
              <a:rPr lang="ja-JP" altLang="en-US" dirty="0" smtClean="0">
                <a:latin typeface="HGS創英角ﾎﾟｯﾌﾟ体" panose="040B0A00000000000000" pitchFamily="50" charset="-128"/>
                <a:ea typeface="HGS創英角ﾎﾟｯﾌﾟ体" panose="040B0A00000000000000" pitchFamily="50" charset="-128"/>
              </a:rPr>
              <a:t>に、投票用紙を次のとおり分類します。</a:t>
            </a:r>
            <a:endParaRPr lang="en-US" altLang="ja-JP" dirty="0" smtClean="0">
              <a:latin typeface="HGS創英角ﾎﾟｯﾌﾟ体" panose="040B0A00000000000000" pitchFamily="50" charset="-128"/>
              <a:ea typeface="HGS創英角ﾎﾟｯﾌﾟ体" panose="040B0A00000000000000" pitchFamily="50" charset="-128"/>
            </a:endParaRPr>
          </a:p>
          <a:p>
            <a:pPr lvl="1"/>
            <a:r>
              <a:rPr lang="ja-JP" altLang="en-US" dirty="0" smtClean="0">
                <a:latin typeface="HGP創英角ﾎﾟｯﾌﾟ体" panose="040B0A00000000000000" pitchFamily="50" charset="-128"/>
                <a:ea typeface="HGP創英角ﾎﾟｯﾌﾟ体" panose="040B0A00000000000000" pitchFamily="50" charset="-128"/>
              </a:rPr>
              <a:t>「有効票」・・・　</a:t>
            </a:r>
            <a:r>
              <a:rPr lang="ja-JP" altLang="en-US" dirty="0" smtClean="0">
                <a:latin typeface="HGS創英角ﾎﾟｯﾌﾟ体" panose="040B0A00000000000000" pitchFamily="50" charset="-128"/>
                <a:ea typeface="HGS創英角ﾎﾟｯﾌﾟ体" panose="040B0A00000000000000" pitchFamily="50" charset="-128"/>
              </a:rPr>
              <a:t>各候補者の票となるもの</a:t>
            </a:r>
            <a:endParaRPr lang="en-US" altLang="ja-JP" dirty="0" smtClean="0">
              <a:latin typeface="HGS創英角ﾎﾟｯﾌﾟ体" panose="040B0A00000000000000" pitchFamily="50" charset="-128"/>
              <a:ea typeface="HGS創英角ﾎﾟｯﾌﾟ体" panose="040B0A00000000000000" pitchFamily="50" charset="-128"/>
            </a:endParaRPr>
          </a:p>
          <a:p>
            <a:pPr lvl="1"/>
            <a:r>
              <a:rPr lang="ja-JP" altLang="en-US" dirty="0" smtClean="0">
                <a:latin typeface="HGP創英角ﾎﾟｯﾌﾟ体" panose="040B0A00000000000000" pitchFamily="50" charset="-128"/>
                <a:ea typeface="HGP創英角ﾎﾟｯﾌﾟ体" panose="040B0A00000000000000" pitchFamily="50" charset="-128"/>
              </a:rPr>
              <a:t>「無効票」・・・　</a:t>
            </a:r>
            <a:r>
              <a:rPr lang="ja-JP" altLang="en-US" dirty="0" smtClean="0">
                <a:latin typeface="HGS創英角ﾎﾟｯﾌﾟ体" panose="040B0A00000000000000" pitchFamily="50" charset="-128"/>
                <a:ea typeface="HGS創英角ﾎﾟｯﾌﾟ体" panose="040B0A00000000000000" pitchFamily="50" charset="-128"/>
              </a:rPr>
              <a:t>白紙や候補者でない者を記入した票など</a:t>
            </a:r>
            <a:endParaRPr lang="en-US" altLang="ja-JP" dirty="0" smtClean="0">
              <a:latin typeface="HGS創英角ﾎﾟｯﾌﾟ体" panose="040B0A00000000000000" pitchFamily="50" charset="-128"/>
              <a:ea typeface="HGS創英角ﾎﾟｯﾌﾟ体" panose="040B0A00000000000000" pitchFamily="50" charset="-128"/>
            </a:endParaRPr>
          </a:p>
          <a:p>
            <a:pPr lvl="1"/>
            <a:r>
              <a:rPr lang="ja-JP" altLang="en-US" dirty="0" smtClean="0">
                <a:latin typeface="HGP創英角ﾎﾟｯﾌﾟ体" panose="040B0A00000000000000" pitchFamily="50" charset="-128"/>
                <a:ea typeface="HGP創英角ﾎﾟｯﾌﾟ体" panose="040B0A00000000000000" pitchFamily="50" charset="-128"/>
              </a:rPr>
              <a:t>「疑問票」・・・  誰の票か</a:t>
            </a:r>
            <a:r>
              <a:rPr lang="ja-JP" altLang="en-US" dirty="0" smtClean="0">
                <a:latin typeface="HGS創英角ﾎﾟｯﾌﾟ体" panose="040B0A00000000000000" pitchFamily="50" charset="-128"/>
                <a:ea typeface="HGS創英角ﾎﾟｯﾌﾟ体" panose="040B0A00000000000000" pitchFamily="50" charset="-128"/>
              </a:rPr>
              <a:t>慎重に判断する必要があるもの</a:t>
            </a:r>
            <a:endParaRPr lang="en-US" altLang="ja-JP" dirty="0" smtClean="0">
              <a:latin typeface="HGS創英角ﾎﾟｯﾌﾟ体" panose="040B0A00000000000000" pitchFamily="50" charset="-128"/>
              <a:ea typeface="HGS創英角ﾎﾟｯﾌﾟ体" panose="040B0A00000000000000" pitchFamily="50" charset="-128"/>
            </a:endParaRPr>
          </a:p>
          <a:p>
            <a:pPr>
              <a:lnSpc>
                <a:spcPct val="150000"/>
              </a:lnSpc>
            </a:pPr>
            <a:r>
              <a:rPr kumimoji="1" lang="ja-JP" altLang="en-US" dirty="0" smtClean="0">
                <a:latin typeface="HGS創英角ﾎﾟｯﾌﾟ体" panose="040B0A00000000000000" pitchFamily="50" charset="-128"/>
                <a:ea typeface="HGS創英角ﾎﾟｯﾌﾟ体" panose="040B0A00000000000000" pitchFamily="50" charset="-128"/>
              </a:rPr>
              <a:t>疑問票を、誰の</a:t>
            </a:r>
            <a:r>
              <a:rPr kumimoji="1" lang="ja-JP" altLang="en-US" dirty="0" smtClean="0">
                <a:latin typeface="HGP創英角ﾎﾟｯﾌﾟ体" panose="040B0A00000000000000" pitchFamily="50" charset="-128"/>
                <a:ea typeface="HGP創英角ﾎﾟｯﾌﾟ体" panose="040B0A00000000000000" pitchFamily="50" charset="-128"/>
              </a:rPr>
              <a:t>「有効票」</a:t>
            </a:r>
            <a:r>
              <a:rPr kumimoji="1" lang="ja-JP" altLang="en-US" dirty="0" smtClean="0">
                <a:latin typeface="HGS創英角ﾎﾟｯﾌﾟ体" panose="040B0A00000000000000" pitchFamily="50" charset="-128"/>
                <a:ea typeface="HGS創英角ﾎﾟｯﾌﾟ体" panose="040B0A00000000000000" pitchFamily="50" charset="-128"/>
              </a:rPr>
              <a:t>か</a:t>
            </a:r>
            <a:r>
              <a:rPr kumimoji="1" lang="ja-JP" altLang="en-US" dirty="0" smtClean="0">
                <a:latin typeface="HGP創英角ﾎﾟｯﾌﾟ体" panose="040B0A00000000000000" pitchFamily="50" charset="-128"/>
                <a:ea typeface="HGP創英角ﾎﾟｯﾌﾟ体" panose="040B0A00000000000000" pitchFamily="50" charset="-128"/>
              </a:rPr>
              <a:t>「無効票」</a:t>
            </a:r>
            <a:r>
              <a:rPr kumimoji="1" lang="ja-JP" altLang="en-US" dirty="0" smtClean="0">
                <a:latin typeface="HGS創英角ﾎﾟｯﾌﾟ体" panose="040B0A00000000000000" pitchFamily="50" charset="-128"/>
                <a:ea typeface="HGS創英角ﾎﾟｯﾌﾟ体" panose="040B0A00000000000000" pitchFamily="50" charset="-128"/>
              </a:rPr>
              <a:t>決定します。</a:t>
            </a:r>
            <a:endParaRPr kumimoji="1" lang="en-US" altLang="ja-JP" dirty="0" smtClean="0">
              <a:latin typeface="HGS創英角ﾎﾟｯﾌﾟ体" panose="040B0A00000000000000" pitchFamily="50" charset="-128"/>
              <a:ea typeface="HGS創英角ﾎﾟｯﾌﾟ体" panose="040B0A00000000000000" pitchFamily="50" charset="-128"/>
            </a:endParaRPr>
          </a:p>
          <a:p>
            <a:pPr>
              <a:lnSpc>
                <a:spcPct val="150000"/>
              </a:lnSpc>
            </a:pPr>
            <a:r>
              <a:rPr lang="ja-JP" altLang="en-US" dirty="0" smtClean="0">
                <a:latin typeface="HGS創英角ﾎﾟｯﾌﾟ体" panose="040B0A00000000000000" pitchFamily="50" charset="-128"/>
                <a:ea typeface="HGS創英角ﾎﾟｯﾌﾟ体" panose="040B0A00000000000000" pitchFamily="50" charset="-128"/>
              </a:rPr>
              <a:t>最後に、各候補者の得票数を数えます。</a:t>
            </a:r>
            <a:endParaRPr kumimoji="1" lang="ja-JP" altLang="en-US" dirty="0">
              <a:latin typeface="HGS創英角ﾎﾟｯﾌﾟ体" panose="040B0A00000000000000" pitchFamily="50" charset="-128"/>
              <a:ea typeface="HGS創英角ﾎﾟｯﾌﾟ体" panose="040B0A00000000000000" pitchFamily="50" charset="-128"/>
            </a:endParaRPr>
          </a:p>
        </p:txBody>
      </p:sp>
      <p:sp>
        <p:nvSpPr>
          <p:cNvPr id="3" name="タイトル 2"/>
          <p:cNvSpPr>
            <a:spLocks noGrp="1"/>
          </p:cNvSpPr>
          <p:nvPr>
            <p:ph type="title"/>
          </p:nvPr>
        </p:nvSpPr>
        <p:spPr/>
        <p:txBody>
          <a:bodyPr/>
          <a:lstStyle/>
          <a:p>
            <a:r>
              <a:rPr kumimoji="1" lang="ja-JP" altLang="en-US" dirty="0" smtClean="0"/>
              <a:t>開票作業の仕方</a:t>
            </a:r>
            <a:endParaRPr kumimoji="1" lang="ja-JP" altLang="en-US" dirty="0"/>
          </a:p>
        </p:txBody>
      </p:sp>
    </p:spTree>
    <p:extLst>
      <p:ext uri="{BB962C8B-B14F-4D97-AF65-F5344CB8AC3E}">
        <p14:creationId xmlns:p14="http://schemas.microsoft.com/office/powerpoint/2010/main" val="114550420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smtClean="0"/>
              <a:t>開票（結果発表）</a:t>
            </a:r>
            <a:endParaRPr kumimoji="1" lang="ja-JP" altLang="en-US"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1254411405"/>
              </p:ext>
            </p:extLst>
          </p:nvPr>
        </p:nvGraphicFramePr>
        <p:xfrm>
          <a:off x="395536" y="1340769"/>
          <a:ext cx="8324251" cy="4824534"/>
        </p:xfrm>
        <a:graphic>
          <a:graphicData uri="http://schemas.openxmlformats.org/drawingml/2006/table">
            <a:tbl>
              <a:tblPr firstRow="1" bandRow="1">
                <a:tableStyleId>{5C22544A-7EE6-4342-B048-85BDC9FD1C3A}</a:tableStyleId>
              </a:tblPr>
              <a:tblGrid>
                <a:gridCol w="3744432"/>
                <a:gridCol w="3100183"/>
                <a:gridCol w="1479636"/>
              </a:tblGrid>
              <a:tr h="1003322">
                <a:tc>
                  <a:txBody>
                    <a:bodyPr/>
                    <a:lstStyle/>
                    <a:p>
                      <a:pPr algn="ctr"/>
                      <a:r>
                        <a:rPr kumimoji="1" lang="ja-JP" altLang="en-US" sz="4400" dirty="0" smtClean="0">
                          <a:latin typeface="HG正楷書体-PRO" panose="03000600000000000000" pitchFamily="66" charset="-128"/>
                          <a:ea typeface="HG正楷書体-PRO" panose="03000600000000000000" pitchFamily="66" charset="-128"/>
                        </a:rPr>
                        <a:t>候補者氏名</a:t>
                      </a:r>
                      <a:endParaRPr kumimoji="1" lang="ja-JP" altLang="en-US" sz="4400" dirty="0">
                        <a:latin typeface="HG正楷書体-PRO" panose="03000600000000000000" pitchFamily="66" charset="-128"/>
                        <a:ea typeface="HG正楷書体-PRO" panose="03000600000000000000" pitchFamily="66" charset="-128"/>
                      </a:endParaRPr>
                    </a:p>
                  </a:txBody>
                  <a:tcPr/>
                </a:tc>
                <a:tc>
                  <a:txBody>
                    <a:bodyPr/>
                    <a:lstStyle/>
                    <a:p>
                      <a:pPr algn="ctr"/>
                      <a:r>
                        <a:rPr kumimoji="1" lang="ja-JP" altLang="en-US" sz="4400" dirty="0" smtClean="0">
                          <a:latin typeface="HG正楷書体-PRO" panose="03000600000000000000" pitchFamily="66" charset="-128"/>
                          <a:ea typeface="HG正楷書体-PRO" panose="03000600000000000000" pitchFamily="66" charset="-128"/>
                        </a:rPr>
                        <a:t>得票数</a:t>
                      </a:r>
                      <a:endParaRPr kumimoji="1" lang="ja-JP" altLang="en-US" sz="4400" dirty="0">
                        <a:latin typeface="HG正楷書体-PRO" panose="03000600000000000000" pitchFamily="66" charset="-128"/>
                        <a:ea typeface="HG正楷書体-PRO" panose="03000600000000000000" pitchFamily="66" charset="-128"/>
                      </a:endParaRPr>
                    </a:p>
                  </a:txBody>
                  <a:tcPr/>
                </a:tc>
                <a:tc>
                  <a:txBody>
                    <a:bodyPr/>
                    <a:lstStyle/>
                    <a:p>
                      <a:pPr algn="ctr"/>
                      <a:r>
                        <a:rPr kumimoji="1" lang="ja-JP" altLang="en-US" sz="4400" dirty="0" smtClean="0">
                          <a:latin typeface="HG正楷書体-PRO" panose="03000600000000000000" pitchFamily="66" charset="-128"/>
                          <a:ea typeface="HG正楷書体-PRO" panose="03000600000000000000" pitchFamily="66" charset="-128"/>
                        </a:rPr>
                        <a:t>当落</a:t>
                      </a:r>
                      <a:endParaRPr kumimoji="1" lang="ja-JP" altLang="en-US" sz="4400" dirty="0">
                        <a:latin typeface="HG正楷書体-PRO" panose="03000600000000000000" pitchFamily="66" charset="-128"/>
                        <a:ea typeface="HG正楷書体-PRO" panose="03000600000000000000" pitchFamily="66" charset="-128"/>
                      </a:endParaRPr>
                    </a:p>
                  </a:txBody>
                  <a:tcPr/>
                </a:tc>
              </a:tr>
              <a:tr h="955303">
                <a:tc>
                  <a:txBody>
                    <a:bodyPr/>
                    <a:lstStyle/>
                    <a:p>
                      <a:pPr algn="ctr"/>
                      <a:r>
                        <a:rPr kumimoji="1" lang="ja-JP" altLang="en-US" sz="4400" b="1" dirty="0" smtClean="0">
                          <a:latin typeface="HG正楷書体-PRO" panose="03000600000000000000" pitchFamily="66" charset="-128"/>
                          <a:ea typeface="HG正楷書体-PRO" panose="03000600000000000000" pitchFamily="66" charset="-128"/>
                        </a:rPr>
                        <a:t>神奈川一郎</a:t>
                      </a:r>
                      <a:endParaRPr kumimoji="1" lang="ja-JP" altLang="en-US" sz="4400" b="1" dirty="0">
                        <a:latin typeface="HG正楷書体-PRO" panose="03000600000000000000" pitchFamily="66" charset="-128"/>
                        <a:ea typeface="HG正楷書体-PRO" panose="03000600000000000000" pitchFamily="66" charset="-128"/>
                      </a:endParaRPr>
                    </a:p>
                  </a:txBody>
                  <a:tcPr/>
                </a:tc>
                <a:tc>
                  <a:txBody>
                    <a:bodyPr/>
                    <a:lstStyle/>
                    <a:p>
                      <a:pPr algn="ctr"/>
                      <a:endParaRPr kumimoji="1" lang="ja-JP" altLang="en-US" sz="4400" dirty="0">
                        <a:latin typeface="HGS創英角ﾎﾟｯﾌﾟ体" panose="040B0A00000000000000" pitchFamily="50" charset="-128"/>
                        <a:ea typeface="HGS創英角ﾎﾟｯﾌﾟ体" panose="040B0A00000000000000" pitchFamily="50" charset="-128"/>
                      </a:endParaRPr>
                    </a:p>
                  </a:txBody>
                  <a:tcPr/>
                </a:tc>
                <a:tc>
                  <a:txBody>
                    <a:bodyPr/>
                    <a:lstStyle/>
                    <a:p>
                      <a:pPr algn="ctr"/>
                      <a:endParaRPr kumimoji="1" lang="ja-JP" altLang="en-US" sz="4400" b="1" dirty="0">
                        <a:latin typeface="HG正楷書体-PRO" panose="03000600000000000000" pitchFamily="66" charset="-128"/>
                        <a:ea typeface="HG正楷書体-PRO" panose="03000600000000000000" pitchFamily="66" charset="-128"/>
                      </a:endParaRPr>
                    </a:p>
                  </a:txBody>
                  <a:tcPr/>
                </a:tc>
              </a:tr>
              <a:tr h="955303">
                <a:tc>
                  <a:txBody>
                    <a:bodyPr/>
                    <a:lstStyle/>
                    <a:p>
                      <a:pPr algn="ctr"/>
                      <a:r>
                        <a:rPr kumimoji="1" lang="ja-JP" altLang="en-US" sz="4400" b="1" dirty="0" smtClean="0">
                          <a:latin typeface="HG正楷書体-PRO" panose="03000600000000000000" pitchFamily="66" charset="-128"/>
                          <a:ea typeface="HG正楷書体-PRO" panose="03000600000000000000" pitchFamily="66" charset="-128"/>
                        </a:rPr>
                        <a:t>栃木　花子</a:t>
                      </a:r>
                      <a:endParaRPr kumimoji="1" lang="ja-JP" altLang="en-US" sz="4400" b="1" dirty="0">
                        <a:latin typeface="HG正楷書体-PRO" panose="03000600000000000000" pitchFamily="66" charset="-128"/>
                        <a:ea typeface="HG正楷書体-PRO" panose="03000600000000000000" pitchFamily="66" charset="-128"/>
                      </a:endParaRPr>
                    </a:p>
                  </a:txBody>
                  <a:tcPr/>
                </a:tc>
                <a:tc>
                  <a:txBody>
                    <a:bodyPr/>
                    <a:lstStyle/>
                    <a:p>
                      <a:pPr algn="ctr"/>
                      <a:endParaRPr kumimoji="1" lang="ja-JP" altLang="en-US" sz="4400" dirty="0">
                        <a:latin typeface="HGS創英角ﾎﾟｯﾌﾟ体" panose="040B0A00000000000000" pitchFamily="50" charset="-128"/>
                        <a:ea typeface="HGS創英角ﾎﾟｯﾌﾟ体" panose="040B0A00000000000000" pitchFamily="50" charset="-128"/>
                      </a:endParaRPr>
                    </a:p>
                  </a:txBody>
                  <a:tcPr/>
                </a:tc>
                <a:tc>
                  <a:txBody>
                    <a:bodyPr/>
                    <a:lstStyle/>
                    <a:p>
                      <a:pPr algn="ctr"/>
                      <a:endParaRPr kumimoji="1" lang="ja-JP" altLang="en-US" sz="4400" b="1" dirty="0">
                        <a:latin typeface="HG正楷書体-PRO" panose="03000600000000000000" pitchFamily="66" charset="-128"/>
                        <a:ea typeface="HG正楷書体-PRO" panose="03000600000000000000" pitchFamily="66" charset="-128"/>
                      </a:endParaRPr>
                    </a:p>
                  </a:txBody>
                  <a:tcPr/>
                </a:tc>
              </a:tr>
              <a:tr h="955303">
                <a:tc>
                  <a:txBody>
                    <a:bodyPr/>
                    <a:lstStyle/>
                    <a:p>
                      <a:pPr algn="ctr"/>
                      <a:r>
                        <a:rPr kumimoji="1" lang="ja-JP" altLang="en-US" sz="4400" b="1" dirty="0" smtClean="0">
                          <a:latin typeface="HG正楷書体-PRO" panose="03000600000000000000" pitchFamily="66" charset="-128"/>
                          <a:ea typeface="HG正楷書体-PRO" panose="03000600000000000000" pitchFamily="66" charset="-128"/>
                        </a:rPr>
                        <a:t>埼玉　太郎</a:t>
                      </a:r>
                      <a:endParaRPr kumimoji="1" lang="ja-JP" altLang="en-US" sz="4400" b="1" dirty="0">
                        <a:latin typeface="HG正楷書体-PRO" panose="03000600000000000000" pitchFamily="66" charset="-128"/>
                        <a:ea typeface="HG正楷書体-PRO" panose="03000600000000000000" pitchFamily="66" charset="-128"/>
                      </a:endParaRPr>
                    </a:p>
                  </a:txBody>
                  <a:tcPr/>
                </a:tc>
                <a:tc>
                  <a:txBody>
                    <a:bodyPr/>
                    <a:lstStyle/>
                    <a:p>
                      <a:pPr algn="ctr"/>
                      <a:endParaRPr kumimoji="1" lang="ja-JP" altLang="en-US" sz="4400" dirty="0">
                        <a:latin typeface="HGS創英角ﾎﾟｯﾌﾟ体" panose="040B0A00000000000000" pitchFamily="50" charset="-128"/>
                        <a:ea typeface="HGS創英角ﾎﾟｯﾌﾟ体" panose="040B0A00000000000000" pitchFamily="50" charset="-128"/>
                      </a:endParaRPr>
                    </a:p>
                  </a:txBody>
                  <a:tcPr/>
                </a:tc>
                <a:tc>
                  <a:txBody>
                    <a:bodyPr/>
                    <a:lstStyle/>
                    <a:p>
                      <a:pPr algn="ctr"/>
                      <a:endParaRPr kumimoji="1" lang="ja-JP" altLang="en-US" sz="4400" b="1" dirty="0">
                        <a:latin typeface="HG正楷書体-PRO" panose="03000600000000000000" pitchFamily="66" charset="-128"/>
                        <a:ea typeface="HG正楷書体-PRO" panose="03000600000000000000" pitchFamily="66" charset="-128"/>
                      </a:endParaRPr>
                    </a:p>
                  </a:txBody>
                  <a:tcPr/>
                </a:tc>
              </a:tr>
              <a:tr h="955303">
                <a:tc>
                  <a:txBody>
                    <a:bodyPr/>
                    <a:lstStyle/>
                    <a:p>
                      <a:pPr algn="ctr"/>
                      <a:r>
                        <a:rPr kumimoji="1" lang="ja-JP" altLang="en-US" sz="4400" b="1" dirty="0" smtClean="0">
                          <a:latin typeface="HG正楷書体-PRO" panose="03000600000000000000" pitchFamily="66" charset="-128"/>
                          <a:ea typeface="HG正楷書体-PRO" panose="03000600000000000000" pitchFamily="66" charset="-128"/>
                        </a:rPr>
                        <a:t>（無効票）</a:t>
                      </a:r>
                      <a:endParaRPr kumimoji="1" lang="ja-JP" altLang="en-US" sz="4400" b="1" dirty="0">
                        <a:latin typeface="HG正楷書体-PRO" panose="03000600000000000000" pitchFamily="66" charset="-128"/>
                        <a:ea typeface="HG正楷書体-PRO" panose="03000600000000000000" pitchFamily="66" charset="-128"/>
                      </a:endParaRPr>
                    </a:p>
                  </a:txBody>
                  <a:tcPr/>
                </a:tc>
                <a:tc>
                  <a:txBody>
                    <a:bodyPr/>
                    <a:lstStyle/>
                    <a:p>
                      <a:pPr algn="ctr"/>
                      <a:endParaRPr kumimoji="1" lang="ja-JP" altLang="en-US" sz="4400" dirty="0">
                        <a:latin typeface="HGS創英角ﾎﾟｯﾌﾟ体" panose="040B0A00000000000000" pitchFamily="50" charset="-128"/>
                        <a:ea typeface="HGS創英角ﾎﾟｯﾌﾟ体" panose="040B0A00000000000000" pitchFamily="50" charset="-128"/>
                      </a:endParaRPr>
                    </a:p>
                  </a:txBody>
                  <a:tcPr/>
                </a:tc>
                <a:tc>
                  <a:txBody>
                    <a:bodyPr/>
                    <a:lstStyle/>
                    <a:p>
                      <a:pPr algn="ctr"/>
                      <a:endParaRPr kumimoji="1" lang="ja-JP" altLang="en-US" sz="4400" b="1" dirty="0">
                        <a:latin typeface="HG正楷書体-PRO" panose="03000600000000000000" pitchFamily="66" charset="-128"/>
                        <a:ea typeface="HG正楷書体-PRO" panose="03000600000000000000" pitchFamily="66" charset="-128"/>
                      </a:endParaRPr>
                    </a:p>
                  </a:txBody>
                  <a:tcPr/>
                </a:tc>
              </a:tr>
            </a:tbl>
          </a:graphicData>
        </a:graphic>
      </p:graphicFrame>
      <p:pic>
        <p:nvPicPr>
          <p:cNvPr id="5" name="Picture 2" descr="C:\Users\650481\Pictures\s-2010030123173447836.png"/>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0" b="100000" l="1000" r="100000">
                        <a14:backgroundMark x1="8000" y1="3546" x2="44500" y2="1418"/>
                        <a14:backgroundMark x1="47500" y1="7801" x2="18500" y2="31206"/>
                        <a14:backgroundMark x1="19500" y1="35461" x2="11000" y2="53901"/>
                        <a14:backgroundMark x1="9500" y1="59574" x2="24000" y2="78014"/>
                        <a14:backgroundMark x1="24000" y1="78014" x2="26500" y2="93617"/>
                      </a14:backgroundRemoval>
                    </a14:imgEffect>
                  </a14:imgLayer>
                </a14:imgProps>
              </a:ext>
              <a:ext uri="{28A0092B-C50C-407E-A947-70E740481C1C}">
                <a14:useLocalDpi xmlns:a14="http://schemas.microsoft.com/office/drawing/2010/main" val="0"/>
              </a:ext>
            </a:extLst>
          </a:blip>
          <a:srcRect/>
          <a:stretch>
            <a:fillRect/>
          </a:stretch>
        </p:blipFill>
        <p:spPr bwMode="auto">
          <a:xfrm>
            <a:off x="7370256" y="260648"/>
            <a:ext cx="1224225" cy="8639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609682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67543" y="548680"/>
            <a:ext cx="8229600" cy="1354163"/>
          </a:xfrm>
        </p:spPr>
        <p:txBody>
          <a:bodyPr/>
          <a:lstStyle/>
          <a:p>
            <a:r>
              <a:rPr lang="ja-JP" altLang="en-US" dirty="0"/>
              <a:t>以上</a:t>
            </a:r>
            <a:r>
              <a:rPr lang="ja-JP" altLang="en-US" dirty="0" smtClean="0"/>
              <a:t>で、選挙啓発出前講座を</a:t>
            </a:r>
            <a:r>
              <a:rPr lang="en-US" altLang="ja-JP" dirty="0" smtClean="0"/>
              <a:t/>
            </a:r>
            <a:br>
              <a:rPr lang="en-US" altLang="ja-JP" dirty="0" smtClean="0"/>
            </a:br>
            <a:r>
              <a:rPr lang="ja-JP" altLang="en-US" dirty="0" smtClean="0"/>
              <a:t>　　　　　　　　　　　　　　　終了します</a:t>
            </a:r>
            <a:r>
              <a:rPr lang="ja-JP" altLang="en-US" dirty="0"/>
              <a:t>。</a:t>
            </a:r>
            <a:endParaRPr kumimoji="1" lang="ja-JP" altLang="en-US" dirty="0"/>
          </a:p>
        </p:txBody>
      </p:sp>
      <p:pic>
        <p:nvPicPr>
          <p:cNvPr id="5122" name="Picture 2" descr="C:\Users\650481\Desktop\5-1\5-1\5-1-12.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932041" y="2348882"/>
            <a:ext cx="2506231" cy="4276741"/>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650481\Desktop\7_1\7_1\31-2-0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5657" y="2348881"/>
            <a:ext cx="2615374" cy="4070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14434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smtClean="0"/>
              <a:t>投票所ってどんなところ？</a:t>
            </a:r>
            <a:endParaRPr kumimoji="1" lang="ja-JP" altLang="en-US" dirty="0"/>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835" t="14736" r="3957" b="21476"/>
          <a:stretch/>
        </p:blipFill>
        <p:spPr bwMode="auto">
          <a:xfrm>
            <a:off x="1259632" y="1268763"/>
            <a:ext cx="6660000" cy="4695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正方形/長方形 1"/>
          <p:cNvSpPr/>
          <p:nvPr/>
        </p:nvSpPr>
        <p:spPr>
          <a:xfrm>
            <a:off x="3744089" y="1412780"/>
            <a:ext cx="1620000" cy="1440160"/>
          </a:xfrm>
          <a:prstGeom prst="rect">
            <a:avLst/>
          </a:prstGeom>
          <a:noFill/>
          <a:ln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683568" y="5949280"/>
            <a:ext cx="7776864" cy="400110"/>
          </a:xfrm>
          <a:prstGeom prst="rect">
            <a:avLst/>
          </a:prstGeom>
          <a:solidFill>
            <a:schemeClr val="bg1"/>
          </a:solidFill>
        </p:spPr>
        <p:txBody>
          <a:bodyPr wrap="square" rtlCol="0">
            <a:spAutoFit/>
          </a:bodyPr>
          <a:lstStyle/>
          <a:p>
            <a:r>
              <a:rPr kumimoji="1" lang="ja-JP" altLang="en-US" sz="2000" dirty="0" smtClean="0"/>
              <a:t>①名簿対照係・・・投票できる人かどうか確認します。</a:t>
            </a:r>
            <a:endParaRPr kumimoji="1" lang="ja-JP" altLang="en-US" sz="2000" dirty="0"/>
          </a:p>
        </p:txBody>
      </p:sp>
    </p:spTree>
    <p:extLst>
      <p:ext uri="{BB962C8B-B14F-4D97-AF65-F5344CB8AC3E}">
        <p14:creationId xmlns:p14="http://schemas.microsoft.com/office/powerpoint/2010/main" val="380852471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lang="ja-JP" altLang="en-US" dirty="0"/>
              <a:t>候補者演説　～神奈川　一郎</a:t>
            </a:r>
            <a:endParaRPr kumimoji="1" lang="ja-JP" altLang="en-US" dirty="0"/>
          </a:p>
        </p:txBody>
      </p:sp>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57200" y="2333237"/>
            <a:ext cx="8229600" cy="28217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5279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lang="ja-JP" altLang="en-US" dirty="0"/>
              <a:t>候補者演説　～栃木　花子</a:t>
            </a:r>
            <a:endParaRPr kumimoji="1" lang="ja-JP" alt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2348880"/>
            <a:ext cx="8387754" cy="28742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933831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lang="ja-JP" altLang="en-US" dirty="0"/>
              <a:t>候補者演説　～埼玉　太郎</a:t>
            </a:r>
            <a:endParaRPr kumimoji="1" lang="ja-JP" altLang="en-US" dirty="0"/>
          </a:p>
        </p:txBody>
      </p:sp>
      <p:pic>
        <p:nvPicPr>
          <p:cNvPr id="4098"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57200" y="2337546"/>
            <a:ext cx="8229600" cy="28131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853660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smtClean="0"/>
              <a:t>投票所ってどんなところ？</a:t>
            </a:r>
            <a:endParaRPr kumimoji="1" lang="ja-JP" altLang="en-US" dirty="0"/>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835" t="14736" r="3957" b="21476"/>
          <a:stretch/>
        </p:blipFill>
        <p:spPr bwMode="auto">
          <a:xfrm>
            <a:off x="1259632" y="1268763"/>
            <a:ext cx="6660000" cy="4695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正方形/長方形 1"/>
          <p:cNvSpPr/>
          <p:nvPr/>
        </p:nvSpPr>
        <p:spPr>
          <a:xfrm>
            <a:off x="2339753" y="1412780"/>
            <a:ext cx="1620000" cy="1440160"/>
          </a:xfrm>
          <a:prstGeom prst="rect">
            <a:avLst/>
          </a:prstGeom>
          <a:noFill/>
          <a:ln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683568" y="5949280"/>
            <a:ext cx="7776864" cy="400110"/>
          </a:xfrm>
          <a:prstGeom prst="rect">
            <a:avLst/>
          </a:prstGeom>
          <a:solidFill>
            <a:schemeClr val="bg1"/>
          </a:solidFill>
        </p:spPr>
        <p:txBody>
          <a:bodyPr wrap="square" rtlCol="0">
            <a:spAutoFit/>
          </a:bodyPr>
          <a:lstStyle/>
          <a:p>
            <a:r>
              <a:rPr lang="ja-JP" altLang="en-US" sz="2000" dirty="0" smtClean="0"/>
              <a:t>②投票用紙交付</a:t>
            </a:r>
            <a:r>
              <a:rPr kumimoji="1" lang="ja-JP" altLang="en-US" sz="2000" dirty="0" smtClean="0"/>
              <a:t>係・・・投票用紙を渡します。</a:t>
            </a:r>
            <a:endParaRPr kumimoji="1" lang="ja-JP" altLang="en-US" sz="2000" dirty="0"/>
          </a:p>
        </p:txBody>
      </p:sp>
    </p:spTree>
    <p:extLst>
      <p:ext uri="{BB962C8B-B14F-4D97-AF65-F5344CB8AC3E}">
        <p14:creationId xmlns:p14="http://schemas.microsoft.com/office/powerpoint/2010/main" val="9542573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smtClean="0"/>
              <a:t>投票所ってどんなところ？</a:t>
            </a:r>
            <a:endParaRPr kumimoji="1" lang="ja-JP" altLang="en-US" dirty="0"/>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835" t="14736" r="3957" b="21476"/>
          <a:stretch/>
        </p:blipFill>
        <p:spPr bwMode="auto">
          <a:xfrm>
            <a:off x="1259632" y="1268763"/>
            <a:ext cx="6660000" cy="4695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正方形/長方形 1"/>
          <p:cNvSpPr/>
          <p:nvPr/>
        </p:nvSpPr>
        <p:spPr>
          <a:xfrm>
            <a:off x="5940154" y="2276873"/>
            <a:ext cx="1872208" cy="1800200"/>
          </a:xfrm>
          <a:prstGeom prst="rect">
            <a:avLst/>
          </a:prstGeom>
          <a:noFill/>
          <a:ln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683568" y="5949281"/>
            <a:ext cx="7776864" cy="707886"/>
          </a:xfrm>
          <a:prstGeom prst="rect">
            <a:avLst/>
          </a:prstGeom>
          <a:solidFill>
            <a:schemeClr val="bg1"/>
          </a:solidFill>
        </p:spPr>
        <p:txBody>
          <a:bodyPr wrap="square" rtlCol="0">
            <a:spAutoFit/>
          </a:bodyPr>
          <a:lstStyle/>
          <a:p>
            <a:r>
              <a:rPr lang="ja-JP" altLang="en-US" sz="2000" dirty="0"/>
              <a:t>③</a:t>
            </a:r>
            <a:r>
              <a:rPr kumimoji="1" lang="ja-JP" altLang="en-US" sz="2000" dirty="0" smtClean="0"/>
              <a:t>投票立会人・・・</a:t>
            </a:r>
            <a:r>
              <a:rPr lang="ja-JP" altLang="en-US" sz="2000" dirty="0"/>
              <a:t>投票が公正に行われているか監視する人たちです</a:t>
            </a:r>
            <a:r>
              <a:rPr lang="ja-JP" altLang="en-US" sz="2000" dirty="0" smtClean="0"/>
              <a:t>。</a:t>
            </a:r>
            <a:endParaRPr lang="en-US" altLang="ja-JP" sz="2000" dirty="0" smtClean="0"/>
          </a:p>
          <a:p>
            <a:r>
              <a:rPr kumimoji="1" lang="ja-JP" altLang="en-US" sz="2000" dirty="0"/>
              <a:t>　</a:t>
            </a:r>
            <a:r>
              <a:rPr kumimoji="1" lang="ja-JP" altLang="en-US" sz="2000" dirty="0" smtClean="0"/>
              <a:t>　　　　　　　　　　（２～５人います。）</a:t>
            </a:r>
            <a:endParaRPr kumimoji="1" lang="ja-JP" altLang="en-US" sz="2000" dirty="0"/>
          </a:p>
        </p:txBody>
      </p:sp>
      <p:sp>
        <p:nvSpPr>
          <p:cNvPr id="6" name="正方形/長方形 5"/>
          <p:cNvSpPr/>
          <p:nvPr/>
        </p:nvSpPr>
        <p:spPr>
          <a:xfrm>
            <a:off x="6444210" y="2347455"/>
            <a:ext cx="648073" cy="360044"/>
          </a:xfrm>
          <a:prstGeom prst="rect">
            <a:avLst/>
          </a:prstGeom>
          <a:solidFill>
            <a:srgbClr val="C5E9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786207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smtClean="0"/>
              <a:t>投票所ってどんなところ？</a:t>
            </a:r>
            <a:endParaRPr kumimoji="1" lang="ja-JP" altLang="en-US" dirty="0"/>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835" t="14736" r="3957" b="21476"/>
          <a:stretch/>
        </p:blipFill>
        <p:spPr bwMode="auto">
          <a:xfrm>
            <a:off x="1259632" y="1268763"/>
            <a:ext cx="6660000" cy="4695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正方形/長方形 1"/>
          <p:cNvSpPr/>
          <p:nvPr/>
        </p:nvSpPr>
        <p:spPr>
          <a:xfrm>
            <a:off x="5940154" y="4005067"/>
            <a:ext cx="1872208" cy="1224136"/>
          </a:xfrm>
          <a:prstGeom prst="rect">
            <a:avLst/>
          </a:prstGeom>
          <a:noFill/>
          <a:ln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683568" y="5949280"/>
            <a:ext cx="7776864" cy="400110"/>
          </a:xfrm>
          <a:prstGeom prst="rect">
            <a:avLst/>
          </a:prstGeom>
          <a:solidFill>
            <a:schemeClr val="bg1"/>
          </a:solidFill>
        </p:spPr>
        <p:txBody>
          <a:bodyPr wrap="square" rtlCol="0">
            <a:spAutoFit/>
          </a:bodyPr>
          <a:lstStyle/>
          <a:p>
            <a:r>
              <a:rPr lang="ja-JP" altLang="en-US" sz="2000" dirty="0" smtClean="0"/>
              <a:t>④</a:t>
            </a:r>
            <a:r>
              <a:rPr kumimoji="1" lang="ja-JP" altLang="en-US" sz="2000" dirty="0" smtClean="0"/>
              <a:t>投票管理者・・・</a:t>
            </a:r>
            <a:r>
              <a:rPr lang="ja-JP" altLang="en-US" sz="2000" dirty="0" smtClean="0"/>
              <a:t>投票の事務を指揮監督する最高責任者です。</a:t>
            </a:r>
            <a:endParaRPr kumimoji="1" lang="ja-JP" altLang="en-US" sz="2000" dirty="0"/>
          </a:p>
        </p:txBody>
      </p:sp>
    </p:spTree>
    <p:extLst>
      <p:ext uri="{BB962C8B-B14F-4D97-AF65-F5344CB8AC3E}">
        <p14:creationId xmlns:p14="http://schemas.microsoft.com/office/powerpoint/2010/main" val="17901863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smtClean="0"/>
              <a:t>投票の仕方って？</a:t>
            </a:r>
            <a:endParaRPr kumimoji="1" lang="ja-JP" altLang="en-US" dirty="0"/>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835" t="14736" r="3957" b="21476"/>
          <a:stretch/>
        </p:blipFill>
        <p:spPr bwMode="auto">
          <a:xfrm>
            <a:off x="1259632" y="1268763"/>
            <a:ext cx="6660000" cy="4695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テキスト ボックス 3"/>
          <p:cNvSpPr txBox="1"/>
          <p:nvPr/>
        </p:nvSpPr>
        <p:spPr>
          <a:xfrm>
            <a:off x="5040054" y="568103"/>
            <a:ext cx="3708412" cy="707886"/>
          </a:xfrm>
          <a:prstGeom prst="rect">
            <a:avLst/>
          </a:prstGeom>
          <a:solidFill>
            <a:schemeClr val="bg1"/>
          </a:solidFill>
          <a:ln>
            <a:solidFill>
              <a:schemeClr val="tx1"/>
            </a:solidFill>
          </a:ln>
        </p:spPr>
        <p:txBody>
          <a:bodyPr wrap="square" rtlCol="0">
            <a:spAutoFit/>
          </a:bodyPr>
          <a:lstStyle/>
          <a:p>
            <a:r>
              <a:rPr kumimoji="1" lang="ja-JP" altLang="en-US" sz="2000" dirty="0" smtClean="0"/>
              <a:t>投票所入場券を持って投票所に行きます。</a:t>
            </a:r>
            <a:endParaRPr kumimoji="1" lang="ja-JP" altLang="en-US" sz="2000" dirty="0"/>
          </a:p>
        </p:txBody>
      </p:sp>
      <p:sp>
        <p:nvSpPr>
          <p:cNvPr id="11" name="正方形/長方形 10"/>
          <p:cNvSpPr/>
          <p:nvPr/>
        </p:nvSpPr>
        <p:spPr>
          <a:xfrm>
            <a:off x="4103952" y="4725144"/>
            <a:ext cx="1764197" cy="864096"/>
          </a:xfrm>
          <a:prstGeom prst="rect">
            <a:avLst/>
          </a:prstGeom>
          <a:solidFill>
            <a:srgbClr val="C5E9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2860792" y="3584205"/>
            <a:ext cx="882100" cy="1140940"/>
          </a:xfrm>
          <a:prstGeom prst="rect">
            <a:avLst/>
          </a:prstGeom>
          <a:solidFill>
            <a:srgbClr val="C5E9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右矢印 5"/>
          <p:cNvSpPr/>
          <p:nvPr/>
        </p:nvSpPr>
        <p:spPr>
          <a:xfrm rot="9763458">
            <a:off x="5913603" y="2005582"/>
            <a:ext cx="1097931" cy="258105"/>
          </a:xfrm>
          <a:prstGeom prst="rightArrow">
            <a:avLst>
              <a:gd name="adj1" fmla="val 45255"/>
              <a:gd name="adj2" fmla="val 51741"/>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3744003" y="3150000"/>
            <a:ext cx="653938" cy="176400"/>
          </a:xfrm>
          <a:prstGeom prst="rect">
            <a:avLst/>
          </a:prstGeom>
          <a:solidFill>
            <a:srgbClr val="C5E9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676393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smtClean="0"/>
              <a:t>投票の仕方って？</a:t>
            </a:r>
            <a:endParaRPr kumimoji="1" lang="ja-JP" altLang="en-US" dirty="0"/>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835" t="14736" r="3957" b="21476"/>
          <a:stretch/>
        </p:blipFill>
        <p:spPr bwMode="auto">
          <a:xfrm>
            <a:off x="1259632" y="1268763"/>
            <a:ext cx="6660000" cy="4695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テキスト ボックス 3"/>
          <p:cNvSpPr txBox="1"/>
          <p:nvPr/>
        </p:nvSpPr>
        <p:spPr>
          <a:xfrm>
            <a:off x="5040054" y="568103"/>
            <a:ext cx="3708412" cy="707886"/>
          </a:xfrm>
          <a:prstGeom prst="rect">
            <a:avLst/>
          </a:prstGeom>
          <a:solidFill>
            <a:schemeClr val="bg1"/>
          </a:solidFill>
          <a:ln>
            <a:solidFill>
              <a:schemeClr val="tx1"/>
            </a:solidFill>
          </a:ln>
        </p:spPr>
        <p:txBody>
          <a:bodyPr wrap="square" rtlCol="0">
            <a:spAutoFit/>
          </a:bodyPr>
          <a:lstStyle/>
          <a:p>
            <a:r>
              <a:rPr kumimoji="1" lang="ja-JP" altLang="en-US" sz="2000" dirty="0" smtClean="0"/>
              <a:t>選挙人名簿に名前がある本人かの確認を受けます。</a:t>
            </a:r>
            <a:endParaRPr kumimoji="1" lang="ja-JP" altLang="en-US" sz="2000" dirty="0"/>
          </a:p>
        </p:txBody>
      </p:sp>
      <p:sp>
        <p:nvSpPr>
          <p:cNvPr id="11" name="正方形/長方形 10"/>
          <p:cNvSpPr/>
          <p:nvPr/>
        </p:nvSpPr>
        <p:spPr>
          <a:xfrm>
            <a:off x="4103952" y="4725144"/>
            <a:ext cx="1764197" cy="864096"/>
          </a:xfrm>
          <a:prstGeom prst="rect">
            <a:avLst/>
          </a:prstGeom>
          <a:solidFill>
            <a:srgbClr val="C5E9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2860792" y="3584205"/>
            <a:ext cx="882100" cy="1140940"/>
          </a:xfrm>
          <a:prstGeom prst="rect">
            <a:avLst/>
          </a:prstGeom>
          <a:solidFill>
            <a:srgbClr val="C5E9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3744003" y="3150000"/>
            <a:ext cx="653938" cy="176400"/>
          </a:xfrm>
          <a:prstGeom prst="rect">
            <a:avLst/>
          </a:prstGeom>
          <a:solidFill>
            <a:srgbClr val="C5E9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下カーブ矢印 4"/>
          <p:cNvSpPr/>
          <p:nvPr/>
        </p:nvSpPr>
        <p:spPr>
          <a:xfrm rot="10800000">
            <a:off x="4572002" y="3218728"/>
            <a:ext cx="936105" cy="397909"/>
          </a:xfrm>
          <a:prstGeom prst="curvedDownArrow">
            <a:avLst>
              <a:gd name="adj1" fmla="val 25000"/>
              <a:gd name="adj2" fmla="val 77659"/>
              <a:gd name="adj3" fmla="val 25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28661450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smtClean="0"/>
              <a:t>投票の仕方って？</a:t>
            </a:r>
            <a:endParaRPr kumimoji="1" lang="ja-JP" altLang="en-US" dirty="0"/>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835" t="14736" r="3957" b="21476"/>
          <a:stretch/>
        </p:blipFill>
        <p:spPr bwMode="auto">
          <a:xfrm>
            <a:off x="1259632" y="1268763"/>
            <a:ext cx="6660000" cy="4695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テキスト ボックス 3"/>
          <p:cNvSpPr txBox="1"/>
          <p:nvPr/>
        </p:nvSpPr>
        <p:spPr>
          <a:xfrm>
            <a:off x="794612" y="1929028"/>
            <a:ext cx="1833179" cy="707886"/>
          </a:xfrm>
          <a:prstGeom prst="rect">
            <a:avLst/>
          </a:prstGeom>
          <a:solidFill>
            <a:schemeClr val="bg1"/>
          </a:solidFill>
          <a:ln>
            <a:solidFill>
              <a:schemeClr val="tx1"/>
            </a:solidFill>
          </a:ln>
        </p:spPr>
        <p:txBody>
          <a:bodyPr wrap="square" rtlCol="0">
            <a:spAutoFit/>
          </a:bodyPr>
          <a:lstStyle/>
          <a:p>
            <a:r>
              <a:rPr lang="ja-JP" altLang="en-US" sz="2000" dirty="0"/>
              <a:t>投票用紙</a:t>
            </a:r>
            <a:r>
              <a:rPr lang="ja-JP" altLang="en-US" sz="2000" dirty="0" smtClean="0"/>
              <a:t>を</a:t>
            </a:r>
            <a:endParaRPr lang="en-US" altLang="ja-JP" sz="2000" dirty="0" smtClean="0"/>
          </a:p>
          <a:p>
            <a:r>
              <a:rPr lang="ja-JP" altLang="en-US" sz="2000" dirty="0" smtClean="0"/>
              <a:t>受け取ります</a:t>
            </a:r>
            <a:r>
              <a:rPr kumimoji="1" lang="ja-JP" altLang="en-US" sz="2000" dirty="0" smtClean="0"/>
              <a:t>。</a:t>
            </a:r>
            <a:endParaRPr kumimoji="1" lang="ja-JP" altLang="en-US" sz="2000" dirty="0"/>
          </a:p>
        </p:txBody>
      </p:sp>
      <p:sp>
        <p:nvSpPr>
          <p:cNvPr id="11" name="正方形/長方形 10"/>
          <p:cNvSpPr/>
          <p:nvPr/>
        </p:nvSpPr>
        <p:spPr>
          <a:xfrm>
            <a:off x="4103952" y="4725144"/>
            <a:ext cx="1764197" cy="864096"/>
          </a:xfrm>
          <a:prstGeom prst="rect">
            <a:avLst/>
          </a:prstGeom>
          <a:solidFill>
            <a:srgbClr val="C5E9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2860792" y="3584205"/>
            <a:ext cx="882100" cy="1140940"/>
          </a:xfrm>
          <a:prstGeom prst="rect">
            <a:avLst/>
          </a:prstGeom>
          <a:solidFill>
            <a:srgbClr val="C5E9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3744003" y="3150000"/>
            <a:ext cx="653938" cy="176400"/>
          </a:xfrm>
          <a:prstGeom prst="rect">
            <a:avLst/>
          </a:prstGeom>
          <a:solidFill>
            <a:srgbClr val="C5E9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下カーブ矢印 6"/>
          <p:cNvSpPr/>
          <p:nvPr/>
        </p:nvSpPr>
        <p:spPr>
          <a:xfrm rot="10800000">
            <a:off x="3635899" y="3212978"/>
            <a:ext cx="936105" cy="397909"/>
          </a:xfrm>
          <a:prstGeom prst="curvedDownArrow">
            <a:avLst>
              <a:gd name="adj1" fmla="val 25000"/>
              <a:gd name="adj2" fmla="val 77659"/>
              <a:gd name="adj3" fmla="val 25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81815726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ビジネス">
  <a:themeElements>
    <a:clrScheme name="ビジネス">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ビジネス">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ビジネス">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ビジネス">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ビジネス">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ビジネス">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ビジネス">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4510</TotalTime>
  <Words>2057</Words>
  <Application>Microsoft Office PowerPoint</Application>
  <PresentationFormat>画面に合わせる (4:3)</PresentationFormat>
  <Paragraphs>124</Paragraphs>
  <Slides>32</Slides>
  <Notes>32</Notes>
  <HiddenSlides>0</HiddenSlides>
  <MMClips>0</MMClips>
  <ScaleCrop>false</ScaleCrop>
  <HeadingPairs>
    <vt:vector size="4" baseType="variant">
      <vt:variant>
        <vt:lpstr>テーマ</vt:lpstr>
      </vt:variant>
      <vt:variant>
        <vt:i4>1</vt:i4>
      </vt:variant>
      <vt:variant>
        <vt:lpstr>スライド タイトル</vt:lpstr>
      </vt:variant>
      <vt:variant>
        <vt:i4>32</vt:i4>
      </vt:variant>
    </vt:vector>
  </HeadingPairs>
  <TitlesOfParts>
    <vt:vector size="33" baseType="lpstr">
      <vt:lpstr>ビジネス</vt:lpstr>
      <vt:lpstr>模擬選挙をしてみよう</vt:lpstr>
      <vt:lpstr>投票所ってどんなところ？</vt:lpstr>
      <vt:lpstr>投票所ってどんなところ？</vt:lpstr>
      <vt:lpstr>投票所ってどんなところ？</vt:lpstr>
      <vt:lpstr>投票所ってどんなところ？</vt:lpstr>
      <vt:lpstr>投票所ってどんなところ？</vt:lpstr>
      <vt:lpstr>投票の仕方って？</vt:lpstr>
      <vt:lpstr>投票の仕方って？</vt:lpstr>
      <vt:lpstr>投票の仕方って？</vt:lpstr>
      <vt:lpstr>投票の仕方って？</vt:lpstr>
      <vt:lpstr>候補者氏名等掲示</vt:lpstr>
      <vt:lpstr>投票の仕方って？</vt:lpstr>
      <vt:lpstr>投票の仕方って？</vt:lpstr>
      <vt:lpstr>投票用紙にはこんな秘密が！</vt:lpstr>
      <vt:lpstr>投票用紙への記入方法</vt:lpstr>
      <vt:lpstr>こんな投票はダメ！</vt:lpstr>
      <vt:lpstr>こんな投票はダメ！</vt:lpstr>
      <vt:lpstr>こんな投票はダメ！</vt:lpstr>
      <vt:lpstr>こんな投票はダメ！</vt:lpstr>
      <vt:lpstr>こんな投票はダメ！</vt:lpstr>
      <vt:lpstr>候補者の選び方　～選挙公報</vt:lpstr>
      <vt:lpstr>候補者の選び方　～候補者演説</vt:lpstr>
      <vt:lpstr>候補者演説　～神奈川　一郎</vt:lpstr>
      <vt:lpstr>候補者演説　～栃木　花子</vt:lpstr>
      <vt:lpstr>候補者演説　～埼玉　太郎</vt:lpstr>
      <vt:lpstr>模擬投票</vt:lpstr>
      <vt:lpstr>開票作業の仕方</vt:lpstr>
      <vt:lpstr>開票（結果発表）</vt:lpstr>
      <vt:lpstr>以上で、選挙啓発出前講座を 　　　　　　　　　　　　　　　終了します。</vt:lpstr>
      <vt:lpstr>候補者演説　～神奈川　一郎</vt:lpstr>
      <vt:lpstr>候補者演説　～栃木　花子</vt:lpstr>
      <vt:lpstr>候補者演説　～埼玉　太郎</vt:lpstr>
    </vt:vector>
  </TitlesOfParts>
  <Company>駿河台大学</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H24.11.15平成国際大学出前講座</dc:title>
  <dc:creator>Surugadai University</dc:creator>
  <cp:lastModifiedBy>埼玉県</cp:lastModifiedBy>
  <cp:revision>429</cp:revision>
  <cp:lastPrinted>2016-03-28T10:48:24Z</cp:lastPrinted>
  <dcterms:created xsi:type="dcterms:W3CDTF">2012-11-02T05:07:35Z</dcterms:created>
  <dcterms:modified xsi:type="dcterms:W3CDTF">2016-03-28T10:56:54Z</dcterms:modified>
</cp:coreProperties>
</file>