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2" r:id="rId2"/>
  </p:sldIdLst>
  <p:sldSz cx="7561263" cy="10693400"/>
  <p:notesSz cx="6807200" cy="9939338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6AD36652-6013-4163-BDD1-093E706D1B4E}">
          <p14:sldIdLst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1696" autoAdjust="0"/>
  </p:normalViewPr>
  <p:slideViewPr>
    <p:cSldViewPr>
      <p:cViewPr>
        <p:scale>
          <a:sx n="75" d="100"/>
          <a:sy n="75" d="100"/>
        </p:scale>
        <p:origin x="-1614" y="138"/>
      </p:cViewPr>
      <p:guideLst>
        <p:guide orient="horz" pos="3368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5683" tIns="47842" rIns="95683" bIns="4784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6" cy="496967"/>
          </a:xfrm>
          <a:prstGeom prst="rect">
            <a:avLst/>
          </a:prstGeom>
        </p:spPr>
        <p:txBody>
          <a:bodyPr vert="horz" lIns="95683" tIns="47842" rIns="95683" bIns="47842" rtlCol="0"/>
          <a:lstStyle>
            <a:lvl1pPr algn="r">
              <a:defRPr sz="1200"/>
            </a:lvl1pPr>
          </a:lstStyle>
          <a:p>
            <a:fld id="{0BA57D6A-7D6D-48BA-BB73-7CBE224EF7C1}" type="datetimeFigureOut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85975" y="746125"/>
            <a:ext cx="2635250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83" tIns="47842" rIns="95683" bIns="4784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5683" tIns="47842" rIns="95683" bIns="4784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5683" tIns="47842" rIns="95683" bIns="4784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6" cy="496967"/>
          </a:xfrm>
          <a:prstGeom prst="rect">
            <a:avLst/>
          </a:prstGeom>
        </p:spPr>
        <p:txBody>
          <a:bodyPr vert="horz" lIns="95683" tIns="47842" rIns="95683" bIns="47842" rtlCol="0" anchor="b"/>
          <a:lstStyle>
            <a:lvl1pPr algn="r">
              <a:defRPr sz="1200"/>
            </a:lvl1pPr>
          </a:lstStyle>
          <a:p>
            <a:fld id="{C254ED02-5254-4F58-A73F-E4518F5D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14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4ED02-5254-4F58-A73F-E4518F5D112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189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97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E4A57-DD7D-4EC4-8BFC-B6529276FCFA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51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0776-3D34-4C37-885B-C88EFBA40421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48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1916" y="428244"/>
            <a:ext cx="1701284" cy="91240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8063" y="428244"/>
            <a:ext cx="4977831" cy="91240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FEC6-CD6A-496A-8EFB-CAF2E720CBD9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1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07CD-4891-4D0F-B2CF-FCC81C58A7F2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89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32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3B19-86F6-4AAB-8C7E-665D01BA3A3F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71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8063" y="249513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43642" y="249513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7221-2387-4E3B-9180-12259D479B7B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91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6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6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25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25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AB7DD-04B1-41FC-83AC-FCCEAA1C1061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10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A4A37-4174-42B3-9742-889B20B2D596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45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088F-5487-4C1E-B235-C24DB658315E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04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71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51" y="425768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71" y="2237706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B5276-4A7C-498F-9C23-2A2F136F0DB5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54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2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4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A209-D107-4F6B-A5D1-F2682531C11A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74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3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211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6022D-556A-4915-966F-745D2C990A81}" type="datetime1">
              <a:rPr kumimoji="1" lang="ja-JP" altLang="en-US" smtClean="0"/>
              <a:t>2016/3/27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211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211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624A9-467A-4C7A-8115-89A04B595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47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5793" y="125720"/>
            <a:ext cx="7561262" cy="673675"/>
          </a:xfrm>
        </p:spPr>
        <p:txBody>
          <a:bodyPr>
            <a:noAutofit/>
          </a:bodyPr>
          <a:lstStyle/>
          <a:p>
            <a:r>
              <a:rPr lang="ja-JP" altLang="en-US" sz="3600" spc="-200" dirty="0" smtClean="0"/>
              <a:t>○○市長選挙</a:t>
            </a:r>
            <a:r>
              <a:rPr lang="ja-JP" altLang="en-US" sz="3600" spc="-200" dirty="0"/>
              <a:t>　選挙公報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83600" y="954212"/>
            <a:ext cx="7143306" cy="24124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3385" rIns="104306" bIns="52153" rtlCol="0" anchor="t"/>
          <a:lstStyle/>
          <a:p>
            <a:r>
              <a:rPr lang="ja-JP" altLang="en-US" sz="3200" dirty="0" smtClean="0">
                <a:solidFill>
                  <a:schemeClr val="tx1"/>
                </a:solidFill>
              </a:rPr>
              <a:t>にぎやかで活気のある街を！</a:t>
            </a:r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129689" y="1549519"/>
            <a:ext cx="1083513" cy="172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プロフィール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・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他の政策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100661" y="6539278"/>
            <a:ext cx="1083513" cy="172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プロフィール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・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他の政策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83600" y="5958611"/>
            <a:ext cx="7143306" cy="24124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t"/>
          <a:lstStyle/>
          <a:p>
            <a:r>
              <a:rPr lang="ja-JP" altLang="en-US" sz="3200" dirty="0">
                <a:ln w="0">
                  <a:noFill/>
                </a:ln>
                <a:solidFill>
                  <a:schemeClr val="tx1"/>
                </a:solidFill>
                <a:effectLst>
                  <a:glow rad="139700">
                    <a:schemeClr val="bg1"/>
                  </a:glow>
                </a:effectLst>
              </a:rPr>
              <a:t>緑</a:t>
            </a:r>
            <a:r>
              <a:rPr lang="ja-JP" altLang="en-US" sz="3200" dirty="0" smtClean="0">
                <a:ln w="0">
                  <a:noFill/>
                </a:ln>
                <a:solidFill>
                  <a:schemeClr val="tx1"/>
                </a:solidFill>
                <a:effectLst>
                  <a:glow rad="139700">
                    <a:schemeClr val="bg1"/>
                  </a:glow>
                </a:effectLst>
              </a:rPr>
              <a:t>あふれる防災のまち</a:t>
            </a:r>
            <a:r>
              <a:rPr lang="ja-JP" altLang="en-US" sz="3200" dirty="0">
                <a:ln w="0">
                  <a:noFill/>
                </a:ln>
                <a:solidFill>
                  <a:schemeClr val="tx1"/>
                </a:solidFill>
                <a:effectLst>
                  <a:glow rad="139700">
                    <a:schemeClr val="bg1"/>
                  </a:glow>
                </a:effectLst>
              </a:rPr>
              <a:t>に</a:t>
            </a:r>
            <a:r>
              <a:rPr lang="ja-JP" altLang="en-US" sz="3200" dirty="0" smtClean="0">
                <a:ln w="0">
                  <a:noFill/>
                </a:ln>
                <a:solidFill>
                  <a:schemeClr val="tx1"/>
                </a:solidFill>
                <a:effectLst>
                  <a:glow rad="139700">
                    <a:schemeClr val="bg1"/>
                  </a:glow>
                </a:effectLst>
              </a:rPr>
              <a:t>！ </a:t>
            </a:r>
            <a:endParaRPr lang="en-US" altLang="ja-JP" sz="3200" dirty="0">
              <a:ln w="0">
                <a:noFill/>
              </a:ln>
              <a:solidFill>
                <a:schemeClr val="tx1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63425" y="6539277"/>
            <a:ext cx="4680000" cy="172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4306" tIns="52153" rIns="104306" bIns="52153" rtlCol="0" anchor="ctr"/>
          <a:lstStyle/>
          <a:p>
            <a:pPr algn="ctr"/>
            <a:r>
              <a:rPr lang="ja-JP" altLang="en-US" sz="1600" b="1" dirty="0" smtClean="0"/>
              <a:t>空き地を公園として整備し、災害時には避難拠点として活用できるようにします！</a:t>
            </a:r>
            <a:endParaRPr lang="en-US" altLang="ja-JP" sz="1600" b="1" dirty="0"/>
          </a:p>
          <a:p>
            <a:pPr algn="ctr"/>
            <a:endParaRPr lang="en-US" altLang="ja-JP" sz="1200" dirty="0"/>
          </a:p>
          <a:p>
            <a:r>
              <a:rPr lang="ja-JP" altLang="en-US" sz="1200" dirty="0" smtClean="0"/>
              <a:t>　　・</a:t>
            </a:r>
            <a:r>
              <a:rPr lang="ja-JP" altLang="en-US" sz="1200" dirty="0"/>
              <a:t>芝生広場</a:t>
            </a:r>
            <a:r>
              <a:rPr lang="ja-JP" altLang="en-US" sz="1200" dirty="0" smtClean="0"/>
              <a:t>や森を整備し、ボール遊びもできるような広い公園にし</a:t>
            </a:r>
            <a:endParaRPr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  ます！</a:t>
            </a:r>
            <a:endParaRPr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</a:t>
            </a:r>
            <a:r>
              <a:rPr lang="ja-JP" altLang="en-US" sz="1200" dirty="0"/>
              <a:t>・災害時</a:t>
            </a:r>
            <a:r>
              <a:rPr lang="ja-JP" altLang="en-US" sz="1200" dirty="0" smtClean="0"/>
              <a:t>には避難所</a:t>
            </a:r>
            <a:r>
              <a:rPr lang="ja-JP" altLang="en-US" sz="1200" dirty="0"/>
              <a:t>としても機能するようにし、安心感を</a:t>
            </a:r>
            <a:r>
              <a:rPr lang="ja-JP" altLang="en-US" sz="1200" dirty="0" smtClean="0"/>
              <a:t>高め</a:t>
            </a:r>
            <a:r>
              <a:rPr lang="ja-JP" altLang="en-US" sz="1200" dirty="0" err="1" smtClean="0"/>
              <a:t>ま</a:t>
            </a:r>
            <a:endParaRPr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  す！</a:t>
            </a:r>
            <a:endParaRPr lang="en-US" altLang="ja-JP" sz="1200" dirty="0"/>
          </a:p>
          <a:p>
            <a:r>
              <a:rPr lang="ja-JP" altLang="en-US" sz="1200" dirty="0" smtClean="0"/>
              <a:t>　　・環境のよい、災害に強いまちをつくります！</a:t>
            </a:r>
            <a:endParaRPr lang="en-US" altLang="ja-JP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5100661" y="4022694"/>
            <a:ext cx="1083513" cy="1756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プロフィール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・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他の政策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84811" y="3443889"/>
            <a:ext cx="7143306" cy="24068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t"/>
          <a:lstStyle/>
          <a:p>
            <a:r>
              <a:rPr lang="ja-JP" altLang="en-US" sz="3200" dirty="0">
                <a:ln w="0">
                  <a:noFill/>
                </a:ln>
                <a:solidFill>
                  <a:schemeClr val="tx1"/>
                </a:solidFill>
                <a:effectLst>
                  <a:glow rad="139700">
                    <a:schemeClr val="bg1"/>
                  </a:glow>
                </a:effectLst>
              </a:rPr>
              <a:t>発展性のある街にします！</a:t>
            </a:r>
            <a:endParaRPr lang="en-US" altLang="ja-JP" sz="3200" dirty="0">
              <a:ln w="0">
                <a:noFill/>
              </a:ln>
              <a:solidFill>
                <a:schemeClr val="tx1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198058" y="2296095"/>
            <a:ext cx="1102866" cy="9814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00" dirty="0" smtClean="0"/>
              <a:t>かながわ　いちろう</a:t>
            </a:r>
            <a:endParaRPr lang="en-US" altLang="ja-JP" sz="800" dirty="0" smtClean="0"/>
          </a:p>
          <a:p>
            <a:pPr>
              <a:lnSpc>
                <a:spcPts val="3100"/>
              </a:lnSpc>
            </a:pPr>
            <a:r>
              <a:rPr lang="ja-JP" altLang="en-US" sz="1600" dirty="0" smtClean="0"/>
              <a:t>神奈川</a:t>
            </a:r>
            <a:endParaRPr lang="en-US" altLang="ja-JP" sz="1600" dirty="0" smtClean="0"/>
          </a:p>
          <a:p>
            <a:pPr>
              <a:lnSpc>
                <a:spcPts val="3100"/>
              </a:lnSpc>
            </a:pPr>
            <a:r>
              <a:rPr lang="ja-JP" altLang="en-US" sz="1600" dirty="0"/>
              <a:t>　</a:t>
            </a:r>
            <a:r>
              <a:rPr lang="ja-JP" altLang="en-US" sz="1600" dirty="0" smtClean="0"/>
              <a:t>　　一郎</a:t>
            </a:r>
            <a:endParaRPr lang="en-US" altLang="ja-JP" sz="1600" dirty="0" smtClean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567952" y="4647322"/>
            <a:ext cx="705321" cy="1131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00" dirty="0" smtClean="0"/>
              <a:t>とちぎ　　　　はなこ</a:t>
            </a:r>
            <a:endParaRPr kumimoji="1" lang="en-US" altLang="ja-JP" sz="800" dirty="0" smtClean="0"/>
          </a:p>
          <a:p>
            <a:pPr>
              <a:lnSpc>
                <a:spcPts val="3100"/>
              </a:lnSpc>
            </a:pPr>
            <a:r>
              <a:rPr lang="ja-JP" altLang="en-US" sz="1600" dirty="0" smtClean="0"/>
              <a:t>栃木　花子</a:t>
            </a:r>
            <a:endParaRPr lang="en-US" altLang="ja-JP" sz="1600" dirty="0"/>
          </a:p>
        </p:txBody>
      </p:sp>
      <p:sp>
        <p:nvSpPr>
          <p:cNvPr id="42" name="正方形/長方形 41"/>
          <p:cNvSpPr/>
          <p:nvPr/>
        </p:nvSpPr>
        <p:spPr>
          <a:xfrm>
            <a:off x="284966" y="4022694"/>
            <a:ext cx="4680000" cy="172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4306" tIns="52153" rIns="104306" bIns="52153" rtlCol="0" anchor="ctr"/>
          <a:lstStyle/>
          <a:p>
            <a:pPr algn="ctr"/>
            <a:r>
              <a:rPr lang="ja-JP" altLang="en-US" sz="1600" b="1" dirty="0"/>
              <a:t>空き地を保育施設付大規模マンションに！</a:t>
            </a:r>
            <a:endParaRPr lang="en-US" altLang="ja-JP" sz="1600" b="1" dirty="0"/>
          </a:p>
          <a:p>
            <a:pPr algn="ctr"/>
            <a:r>
              <a:rPr lang="ja-JP" altLang="en-US" sz="1600" b="1" dirty="0"/>
              <a:t>子育て世代を呼び込みます！</a:t>
            </a:r>
            <a:endParaRPr lang="en-US" altLang="ja-JP" sz="1600" b="1" dirty="0"/>
          </a:p>
          <a:p>
            <a:pPr algn="ctr"/>
            <a:endParaRPr lang="en-US" altLang="ja-JP" sz="1200" b="1" dirty="0"/>
          </a:p>
          <a:p>
            <a:r>
              <a:rPr lang="ja-JP" altLang="en-US" sz="1200" dirty="0"/>
              <a:t>　　</a:t>
            </a:r>
            <a:r>
              <a:rPr lang="ja-JP" altLang="en-US" sz="1200" dirty="0" smtClean="0"/>
              <a:t>・大型タワーマンションを誘致し、住民が増えるようにします！</a:t>
            </a:r>
            <a:endParaRPr lang="en-US" altLang="ja-JP" sz="1200" dirty="0" smtClean="0"/>
          </a:p>
          <a:p>
            <a:r>
              <a:rPr lang="ja-JP" altLang="en-US" sz="1200" dirty="0" smtClean="0"/>
              <a:t>　　・</a:t>
            </a:r>
            <a:r>
              <a:rPr lang="ja-JP" altLang="en-US" sz="1200" dirty="0"/>
              <a:t> </a:t>
            </a:r>
            <a:r>
              <a:rPr lang="ja-JP" altLang="en-US" sz="1200" dirty="0" smtClean="0"/>
              <a:t>マンション内に保育所を設置し、子育て世代を呼び込みます！</a:t>
            </a:r>
            <a:endParaRPr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</a:t>
            </a:r>
            <a:r>
              <a:rPr lang="ja-JP" altLang="en-US" sz="1200" dirty="0"/>
              <a:t>・子育て環境を充実させて、少子化に歯止めをかけます！</a:t>
            </a:r>
            <a:endParaRPr lang="en-US" altLang="ja-JP" sz="1200" dirty="0"/>
          </a:p>
          <a:p>
            <a:endParaRPr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495523" y="7050484"/>
            <a:ext cx="615553" cy="12492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00" dirty="0" smtClean="0"/>
              <a:t>さいたま　たろう</a:t>
            </a:r>
            <a:endParaRPr lang="en-US" altLang="ja-JP" sz="800" dirty="0" smtClean="0"/>
          </a:p>
          <a:p>
            <a:endParaRPr lang="en-US" altLang="ja-JP" sz="200" dirty="0" smtClean="0"/>
          </a:p>
          <a:p>
            <a:endParaRPr kumimoji="1" lang="en-US" altLang="ja-JP" sz="200" dirty="0" smtClean="0"/>
          </a:p>
          <a:p>
            <a:r>
              <a:rPr lang="ja-JP" altLang="en-US" sz="1600" spc="-100" dirty="0" smtClean="0"/>
              <a:t>埼玉　太郎</a:t>
            </a:r>
            <a:endParaRPr kumimoji="1" lang="ja-JP" altLang="en-US" sz="1600" spc="-1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92453" y="1549518"/>
            <a:ext cx="4680000" cy="172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4306" tIns="52153" rIns="104306" bIns="52153" rtlCol="0" anchor="ctr"/>
          <a:lstStyle/>
          <a:p>
            <a:pPr algn="ctr"/>
            <a:r>
              <a:rPr lang="ja-JP" altLang="en-US" sz="1600" b="1" dirty="0"/>
              <a:t>空き地にショッピングモールを作り、</a:t>
            </a:r>
            <a:endParaRPr lang="en-US" altLang="ja-JP" sz="1600" b="1" dirty="0"/>
          </a:p>
          <a:p>
            <a:pPr algn="ctr"/>
            <a:r>
              <a:rPr lang="ja-JP" altLang="en-US" sz="1600" b="1" dirty="0"/>
              <a:t>便利な生活を！</a:t>
            </a:r>
            <a:endParaRPr lang="en-US" altLang="ja-JP" sz="1600" b="1" dirty="0"/>
          </a:p>
          <a:p>
            <a:pPr algn="ctr"/>
            <a:endParaRPr lang="en-US" altLang="ja-JP" sz="1200" dirty="0"/>
          </a:p>
          <a:p>
            <a:r>
              <a:rPr lang="ja-JP" altLang="en-US" sz="1200" dirty="0"/>
              <a:t>　　・ショッピングモールを作って、全ての年齢層に豊かな生活を！</a:t>
            </a:r>
            <a:endParaRPr lang="en-US" altLang="ja-JP" sz="1200" dirty="0"/>
          </a:p>
          <a:p>
            <a:r>
              <a:rPr lang="ja-JP" altLang="en-US" sz="1200" dirty="0"/>
              <a:t>　　</a:t>
            </a:r>
            <a:r>
              <a:rPr lang="ja-JP" altLang="en-US" sz="1200" dirty="0" smtClean="0"/>
              <a:t>・さらに周辺道路</a:t>
            </a:r>
            <a:r>
              <a:rPr lang="ja-JP" altLang="en-US" sz="1200" dirty="0"/>
              <a:t>等も</a:t>
            </a:r>
            <a:r>
              <a:rPr lang="ja-JP" altLang="en-US" sz="1200" dirty="0" smtClean="0"/>
              <a:t>整備</a:t>
            </a:r>
            <a:r>
              <a:rPr lang="ja-JP" altLang="en-US" sz="1200" dirty="0"/>
              <a:t>し</a:t>
            </a:r>
            <a:r>
              <a:rPr lang="ja-JP" altLang="en-US" sz="1200" dirty="0" smtClean="0"/>
              <a:t>、</a:t>
            </a:r>
            <a:r>
              <a:rPr lang="ja-JP" altLang="en-US" sz="1200" dirty="0"/>
              <a:t>より便利になります！</a:t>
            </a:r>
            <a:endParaRPr lang="en-US" altLang="ja-JP" sz="1200" dirty="0"/>
          </a:p>
          <a:p>
            <a:r>
              <a:rPr lang="ja-JP" altLang="en-US" sz="1200" dirty="0"/>
              <a:t>　　</a:t>
            </a:r>
            <a:r>
              <a:rPr lang="ja-JP" altLang="en-US" sz="1200" dirty="0" smtClean="0"/>
              <a:t>・観光客を呼び込み、</a:t>
            </a:r>
            <a:r>
              <a:rPr lang="ja-JP" altLang="en-US" sz="1200" dirty="0"/>
              <a:t>街に活気が生まれます</a:t>
            </a:r>
            <a:r>
              <a:rPr lang="ja-JP" altLang="en-US" sz="1200" dirty="0" smtClean="0"/>
              <a:t>！</a:t>
            </a:r>
            <a:endParaRPr lang="en-US" altLang="ja-JP" sz="1200" dirty="0" smtClean="0"/>
          </a:p>
          <a:p>
            <a:endParaRPr lang="en-US" altLang="ja-JP" sz="1200" dirty="0"/>
          </a:p>
        </p:txBody>
      </p:sp>
      <p:pic>
        <p:nvPicPr>
          <p:cNvPr id="28" name="図 27" descr="01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4174" y="1102799"/>
            <a:ext cx="1152525" cy="986155"/>
          </a:xfrm>
          <a:prstGeom prst="rect">
            <a:avLst/>
          </a:prstGeom>
        </p:spPr>
      </p:pic>
      <p:pic>
        <p:nvPicPr>
          <p:cNvPr id="29" name="図 28" descr="5-1-02.gif"/>
          <p:cNvPicPr/>
          <p:nvPr/>
        </p:nvPicPr>
        <p:blipFill>
          <a:blip r:embed="rId4" cstate="print"/>
          <a:srcRect r="3523" b="13922"/>
          <a:stretch>
            <a:fillRect/>
          </a:stretch>
        </p:blipFill>
        <p:spPr>
          <a:xfrm>
            <a:off x="6213202" y="6000868"/>
            <a:ext cx="1063877" cy="1163955"/>
          </a:xfrm>
          <a:prstGeom prst="rect">
            <a:avLst/>
          </a:prstGeom>
        </p:spPr>
      </p:pic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81620"/>
              </p:ext>
            </p:extLst>
          </p:nvPr>
        </p:nvGraphicFramePr>
        <p:xfrm>
          <a:off x="263425" y="8803084"/>
          <a:ext cx="7117606" cy="144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17606"/>
              </a:tblGrid>
              <a:tr h="14401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800" kern="100" dirty="0">
                          <a:effectLst/>
                        </a:rPr>
                        <a:t>　</a:t>
                      </a:r>
                      <a:r>
                        <a:rPr lang="ja-JP" sz="3600" kern="100" dirty="0" smtClean="0">
                          <a:effectLst/>
                          <a:latin typeface="+mn-ea"/>
                          <a:ea typeface="+mn-ea"/>
                        </a:rPr>
                        <a:t>○月</a:t>
                      </a:r>
                      <a:r>
                        <a:rPr lang="ja-JP" sz="3600" kern="100" dirty="0">
                          <a:effectLst/>
                          <a:latin typeface="+mn-ea"/>
                          <a:ea typeface="+mn-ea"/>
                        </a:rPr>
                        <a:t>○日（△）は </a:t>
                      </a:r>
                      <a:r>
                        <a:rPr lang="en-US" sz="4000" kern="100" dirty="0" err="1" smtClean="0">
                          <a:effectLst/>
                          <a:latin typeface="+mn-ea"/>
                          <a:ea typeface="+mn-ea"/>
                        </a:rPr>
                        <a:t>投票日</a:t>
                      </a:r>
                      <a:r>
                        <a:rPr lang="ja-JP" sz="3600" kern="100" dirty="0" smtClean="0">
                          <a:effectLst/>
                          <a:latin typeface="+mn-ea"/>
                          <a:ea typeface="+mn-ea"/>
                        </a:rPr>
                        <a:t>です</a:t>
                      </a:r>
                      <a:r>
                        <a:rPr lang="ja-JP" sz="3600" kern="100" dirty="0" smtClean="0">
                          <a:effectLst/>
                          <a:latin typeface="+mn-ea"/>
                          <a:ea typeface="+mn-ea"/>
                        </a:rPr>
                        <a:t>。</a:t>
                      </a:r>
                      <a:endParaRPr lang="en-US" altLang="ja-JP" sz="3600" kern="10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8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　　　　</a:t>
                      </a:r>
                      <a:r>
                        <a:rPr lang="ja-JP" altLang="en-US" sz="36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そろって投票しましょう！！</a:t>
                      </a:r>
                      <a:endParaRPr lang="ja-JP" sz="3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90170" marR="90170" marT="0" marB="0"/>
                </a:tc>
              </a:tr>
            </a:tbl>
          </a:graphicData>
        </a:graphic>
      </p:graphicFrame>
      <p:pic>
        <p:nvPicPr>
          <p:cNvPr id="20" name="図 19" descr="mei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117" y="3443889"/>
            <a:ext cx="1076156" cy="105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45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</TotalTime>
  <Words>90</Words>
  <Application>Microsoft Office PowerPoint</Application>
  <PresentationFormat>ユーザー設定</PresentationFormat>
  <Paragraphs>45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○○市長選挙　選挙公報</vt:lpstr>
    </vt:vector>
  </TitlesOfParts>
  <Company>TAIMS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東京都</dc:creator>
  <cp:lastModifiedBy>埼玉県</cp:lastModifiedBy>
  <cp:revision>44</cp:revision>
  <cp:lastPrinted>2016-03-27T05:47:06Z</cp:lastPrinted>
  <dcterms:created xsi:type="dcterms:W3CDTF">2015-06-17T06:27:40Z</dcterms:created>
  <dcterms:modified xsi:type="dcterms:W3CDTF">2016-03-27T05:47:17Z</dcterms:modified>
</cp:coreProperties>
</file>