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7556500" cy="106934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240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8995" y="392429"/>
            <a:ext cx="6858000" cy="9906000"/>
          </a:xfrm>
          <a:custGeom>
            <a:avLst/>
            <a:gdLst/>
            <a:ahLst/>
            <a:cxnLst/>
            <a:rect l="l" t="t" r="r" b="b"/>
            <a:pathLst>
              <a:path w="6858000" h="9906000">
                <a:moveTo>
                  <a:pt x="0" y="9906000"/>
                </a:moveTo>
                <a:lnTo>
                  <a:pt x="6858000" y="9906000"/>
                </a:lnTo>
                <a:lnTo>
                  <a:pt x="6858000" y="0"/>
                </a:lnTo>
                <a:lnTo>
                  <a:pt x="0" y="0"/>
                </a:lnTo>
                <a:lnTo>
                  <a:pt x="0" y="9906000"/>
                </a:lnTo>
                <a:close/>
              </a:path>
            </a:pathLst>
          </a:custGeom>
          <a:solidFill>
            <a:srgbClr val="FFFF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25195" y="2455926"/>
            <a:ext cx="4114800" cy="984885"/>
          </a:xfrm>
          <a:custGeom>
            <a:avLst/>
            <a:gdLst/>
            <a:ahLst/>
            <a:cxnLst/>
            <a:rect l="l" t="t" r="r" b="b"/>
            <a:pathLst>
              <a:path w="4114800" h="984885">
                <a:moveTo>
                  <a:pt x="0" y="984503"/>
                </a:moveTo>
                <a:lnTo>
                  <a:pt x="4114800" y="984503"/>
                </a:lnTo>
                <a:lnTo>
                  <a:pt x="4114800" y="0"/>
                </a:lnTo>
                <a:lnTo>
                  <a:pt x="0" y="0"/>
                </a:lnTo>
                <a:lnTo>
                  <a:pt x="0" y="9845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25195" y="2455926"/>
            <a:ext cx="4114800" cy="984885"/>
          </a:xfrm>
          <a:custGeom>
            <a:avLst/>
            <a:gdLst/>
            <a:ahLst/>
            <a:cxnLst/>
            <a:rect l="l" t="t" r="r" b="b"/>
            <a:pathLst>
              <a:path w="4114800" h="984885">
                <a:moveTo>
                  <a:pt x="4114800" y="0"/>
                </a:moveTo>
                <a:lnTo>
                  <a:pt x="0" y="0"/>
                </a:lnTo>
                <a:lnTo>
                  <a:pt x="0" y="984503"/>
                </a:lnTo>
                <a:lnTo>
                  <a:pt x="4114800" y="984503"/>
                </a:lnTo>
                <a:lnTo>
                  <a:pt x="4114800" y="0"/>
                </a:lnTo>
                <a:close/>
              </a:path>
            </a:pathLst>
          </a:custGeom>
          <a:ln w="9525">
            <a:solidFill>
              <a:srgbClr val="333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8995" y="393560"/>
            <a:ext cx="6858000" cy="9906000"/>
          </a:xfrm>
          <a:custGeom>
            <a:avLst/>
            <a:gdLst/>
            <a:ahLst/>
            <a:cxnLst/>
            <a:rect l="l" t="t" r="r" b="b"/>
            <a:pathLst>
              <a:path w="6858000" h="9906000">
                <a:moveTo>
                  <a:pt x="0" y="9906000"/>
                </a:moveTo>
                <a:lnTo>
                  <a:pt x="6858000" y="9906000"/>
                </a:lnTo>
                <a:lnTo>
                  <a:pt x="6858000" y="0"/>
                </a:lnTo>
                <a:lnTo>
                  <a:pt x="0" y="0"/>
                </a:lnTo>
                <a:lnTo>
                  <a:pt x="0" y="990600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1230" y="511552"/>
            <a:ext cx="5660389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3841" y="3670042"/>
            <a:ext cx="6535166" cy="4229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5253ADC-6436-4EBE-8F84-731E8EE60F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1056127" y="2146300"/>
            <a:ext cx="9668754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341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家畜排せつ物法の管理基準と記録について</dc:title>
  <cp:lastModifiedBy>平田圭子</cp:lastModifiedBy>
  <cp:revision>14</cp:revision>
  <cp:lastPrinted>2021-06-10T02:43:21Z</cp:lastPrinted>
  <dcterms:created xsi:type="dcterms:W3CDTF">2021-01-06T07:38:11Z</dcterms:created>
  <dcterms:modified xsi:type="dcterms:W3CDTF">2021-06-10T04:22:37Z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2005-09-28T00:00:00Z</vt:filetime>
  </property>
  <property fmtid="{D5CDD505-2E9C-101B-9397-08002B2CF9AE}" pid="3" name="Creator">
    <vt:lpwstr>PScript5.dll Version 5.2</vt:lpwstr>
  </property>
  <property fmtid="{D5CDD505-2E9C-101B-9397-08002B2CF9AE}" pid="4" name="LastSaved">
    <vt:filetime>2021-01-06T00:00:00Z</vt:filetime>
  </property>
</Properties>
</file>