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B7FC035-F28A-4208-8F7E-692D86CE5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374650" y="2074843"/>
            <a:ext cx="8305800" cy="654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98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